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4" r:id="rId4"/>
    <p:sldId id="257" r:id="rId5"/>
    <p:sldId id="258" r:id="rId6"/>
    <p:sldId id="260" r:id="rId7"/>
    <p:sldId id="259" r:id="rId8"/>
    <p:sldId id="266" r:id="rId9"/>
    <p:sldId id="262" r:id="rId10"/>
    <p:sldId id="263" r:id="rId11"/>
    <p:sldId id="264" r:id="rId12"/>
    <p:sldId id="265" r:id="rId13"/>
    <p:sldId id="269" r:id="rId14"/>
    <p:sldId id="276" r:id="rId15"/>
    <p:sldId id="277" r:id="rId16"/>
    <p:sldId id="278" r:id="rId17"/>
    <p:sldId id="268" r:id="rId18"/>
    <p:sldId id="281" r:id="rId19"/>
    <p:sldId id="282" r:id="rId20"/>
    <p:sldId id="283" r:id="rId21"/>
    <p:sldId id="284" r:id="rId22"/>
    <p:sldId id="285" r:id="rId23"/>
    <p:sldId id="286" r:id="rId24"/>
    <p:sldId id="270" r:id="rId25"/>
    <p:sldId id="287" r:id="rId26"/>
    <p:sldId id="288" r:id="rId27"/>
    <p:sldId id="271" r:id="rId28"/>
    <p:sldId id="273" r:id="rId29"/>
    <p:sldId id="279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C86"/>
    <a:srgbClr val="404040"/>
    <a:srgbClr val="51362A"/>
    <a:srgbClr val="BDD7EA"/>
    <a:srgbClr val="A1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52" d="100"/>
          <a:sy n="52" d="100"/>
        </p:scale>
        <p:origin x="744" y="5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6CC-DBA7-424D-B9F9-B1B2A8393677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6809-770E-4CAE-B9F6-613CA3841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1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6CC-DBA7-424D-B9F9-B1B2A8393677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6809-770E-4CAE-B9F6-613CA3841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9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6CC-DBA7-424D-B9F9-B1B2A8393677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6809-770E-4CAE-B9F6-613CA3841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0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6CC-DBA7-424D-B9F9-B1B2A8393677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6809-770E-4CAE-B9F6-613CA3841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5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6CC-DBA7-424D-B9F9-B1B2A8393677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6809-770E-4CAE-B9F6-613CA3841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0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6CC-DBA7-424D-B9F9-B1B2A8393677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6809-770E-4CAE-B9F6-613CA3841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6CC-DBA7-424D-B9F9-B1B2A8393677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6809-770E-4CAE-B9F6-613CA3841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8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6CC-DBA7-424D-B9F9-B1B2A8393677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6809-770E-4CAE-B9F6-613CA3841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0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6CC-DBA7-424D-B9F9-B1B2A8393677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6809-770E-4CAE-B9F6-613CA3841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3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6CC-DBA7-424D-B9F9-B1B2A8393677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6809-770E-4CAE-B9F6-613CA3841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6CC-DBA7-424D-B9F9-B1B2A8393677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6809-770E-4CAE-B9F6-613CA3841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1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C46CC-DBA7-424D-B9F9-B1B2A8393677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6809-770E-4CAE-B9F6-613CA3841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5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A559D6-DC49-4725-B210-C76236480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E4CEDF3-318B-44F3-A8F7-D5BAD11659F0}"/>
              </a:ext>
            </a:extLst>
          </p:cNvPr>
          <p:cNvSpPr/>
          <p:nvPr/>
        </p:nvSpPr>
        <p:spPr>
          <a:xfrm>
            <a:off x="1150374" y="0"/>
            <a:ext cx="410094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400" b="1">
              <a:latin typeface="+mj-lt"/>
            </a:endParaRPr>
          </a:p>
          <a:p>
            <a:pPr algn="ctr"/>
            <a:r>
              <a:rPr lang="en-US" altLang="ko-KR" sz="4400" b="1">
                <a:latin typeface="+mj-lt"/>
              </a:rPr>
              <a:t>MagIc</a:t>
            </a:r>
            <a:r>
              <a:rPr lang="ko-KR" altLang="en-US" sz="4400" b="1" dirty="0">
                <a:latin typeface="+mj-lt"/>
              </a:rPr>
              <a:t> </a:t>
            </a:r>
            <a:r>
              <a:rPr lang="en-US" altLang="ko-KR" sz="4400" b="1" dirty="0">
                <a:latin typeface="+mj-lt"/>
              </a:rPr>
              <a:t>Bean</a:t>
            </a:r>
          </a:p>
          <a:p>
            <a:pPr algn="ctr"/>
            <a:r>
              <a:rPr lang="en-US" altLang="ko-KR" sz="3200" b="1" dirty="0">
                <a:latin typeface="+mj-lt"/>
              </a:rPr>
              <a:t>Semi Project</a:t>
            </a:r>
            <a:endParaRPr lang="en-US" altLang="ko-KR" sz="3200" dirty="0">
              <a:latin typeface="+mj-lt"/>
            </a:endParaRPr>
          </a:p>
          <a:p>
            <a:pPr algn="ctr"/>
            <a:endParaRPr lang="en-US" altLang="ko-KR" sz="3200" dirty="0">
              <a:latin typeface="+mj-lt"/>
            </a:endParaRPr>
          </a:p>
          <a:p>
            <a:pPr algn="ctr"/>
            <a:endParaRPr lang="en-US" altLang="ko-KR" sz="3200" dirty="0">
              <a:latin typeface="+mj-lt"/>
            </a:endParaRPr>
          </a:p>
          <a:p>
            <a:pPr algn="ctr"/>
            <a:endParaRPr lang="en-US" altLang="ko-KR" sz="3200" dirty="0">
              <a:latin typeface="+mj-lt"/>
            </a:endParaRPr>
          </a:p>
          <a:p>
            <a:pPr algn="ctr"/>
            <a:endParaRPr lang="en-US" altLang="ko-KR" sz="3200" dirty="0">
              <a:latin typeface="+mj-lt"/>
            </a:endParaRPr>
          </a:p>
          <a:p>
            <a:pPr algn="ctr"/>
            <a:r>
              <a:rPr lang="ko-KR" altLang="en-US" sz="3200" dirty="0">
                <a:latin typeface="+mj-lt"/>
              </a:rPr>
              <a:t>자전거 대여</a:t>
            </a:r>
            <a:endParaRPr lang="en-US" altLang="ko-KR" sz="3200" dirty="0">
              <a:latin typeface="+mj-lt"/>
            </a:endParaRPr>
          </a:p>
          <a:p>
            <a:pPr algn="ctr"/>
            <a:r>
              <a:rPr lang="ko-KR" altLang="en-US" sz="3200" dirty="0">
                <a:latin typeface="+mj-lt"/>
              </a:rPr>
              <a:t>웹사이트</a:t>
            </a:r>
            <a:endParaRPr lang="en-US" altLang="ko-KR" sz="3200" dirty="0">
              <a:latin typeface="+mj-lt"/>
            </a:endParaRPr>
          </a:p>
          <a:p>
            <a:pPr algn="ctr"/>
            <a:endParaRPr lang="en-US" altLang="ko-KR" sz="3200" dirty="0">
              <a:latin typeface="+mj-lt"/>
            </a:endParaRPr>
          </a:p>
          <a:p>
            <a:pPr algn="ctr"/>
            <a:endParaRPr lang="en-US" altLang="ko-K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9284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ER-Diagram(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논리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40" y="1433146"/>
            <a:ext cx="8743128" cy="46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5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ER-Diagram(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물리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83" y="1397977"/>
            <a:ext cx="9043423" cy="468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개발환경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33826"/>
              </p:ext>
            </p:extLst>
          </p:nvPr>
        </p:nvGraphicFramePr>
        <p:xfrm>
          <a:off x="1832428" y="1750061"/>
          <a:ext cx="8527144" cy="403025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263572">
                  <a:extLst>
                    <a:ext uri="{9D8B030D-6E8A-4147-A177-3AD203B41FA5}">
                      <a16:colId xmlns:a16="http://schemas.microsoft.com/office/drawing/2014/main" val="3674886827"/>
                    </a:ext>
                  </a:extLst>
                </a:gridCol>
                <a:gridCol w="4263572">
                  <a:extLst>
                    <a:ext uri="{9D8B030D-6E8A-4147-A177-3AD203B41FA5}">
                      <a16:colId xmlns:a16="http://schemas.microsoft.com/office/drawing/2014/main" val="3068567578"/>
                    </a:ext>
                  </a:extLst>
                </a:gridCol>
              </a:tblGrid>
              <a:tr h="5216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88187"/>
                  </a:ext>
                </a:extLst>
              </a:tr>
              <a:tr h="9003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Language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Java(jdk1.8.0_144), HTML5, CSS,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OracleSQL</a:t>
                      </a:r>
                      <a:r>
                        <a:rPr lang="en-US" altLang="ko-KR" dirty="0"/>
                        <a:t>, Servlet/JSP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683146"/>
                  </a:ext>
                </a:extLst>
              </a:tr>
              <a:tr h="521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Tomcat8.0.52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896156"/>
                  </a:ext>
                </a:extLst>
              </a:tr>
              <a:tr h="521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Oracle</a:t>
                      </a:r>
                      <a:r>
                        <a:rPr lang="en-US" altLang="ko-KR" baseline="0" dirty="0"/>
                        <a:t> 11g Express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938873"/>
                  </a:ext>
                </a:extLst>
              </a:tr>
              <a:tr h="521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Bootstrap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42180"/>
                  </a:ext>
                </a:extLst>
              </a:tr>
              <a:tr h="521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Library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Jquery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68608"/>
                  </a:ext>
                </a:extLst>
              </a:tr>
              <a:tr h="521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Eclipse</a:t>
                      </a:r>
                      <a:r>
                        <a:rPr lang="en-US" altLang="ko-KR" baseline="0" dirty="0"/>
                        <a:t> Oxygen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0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095665" y="3176972"/>
            <a:ext cx="4000670" cy="504056"/>
            <a:chOff x="1619672" y="2060848"/>
            <a:chExt cx="2160240" cy="216024"/>
          </a:xfrm>
        </p:grpSpPr>
        <p:sp>
          <p:nvSpPr>
            <p:cNvPr id="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23850" y="30750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주요 기능 설명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0"/>
            <a:ext cx="1450731" cy="15210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559562" y="5539154"/>
            <a:ext cx="1632438" cy="131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8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비밀번호 찾기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인증번호 확인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5" y="1444283"/>
            <a:ext cx="10953038" cy="39694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1" y="4768654"/>
            <a:ext cx="7478642" cy="17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7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비밀번호 찾기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인증번호 확인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55981"/>
            <a:ext cx="8679796" cy="43460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2" y="3054327"/>
            <a:ext cx="6739425" cy="340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6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비밀번호 찾기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인증번호 확인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07" y="1477107"/>
            <a:ext cx="8080131" cy="50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6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이용권 구매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97" y="1460050"/>
            <a:ext cx="7382232" cy="13793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97" y="3173099"/>
            <a:ext cx="7769094" cy="291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5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이용권 구매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53" y="1412114"/>
            <a:ext cx="8564270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78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이용권 구매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28" y="516688"/>
            <a:ext cx="7567316" cy="12193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01" y="1735994"/>
            <a:ext cx="8036169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8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447765" y="2324100"/>
            <a:ext cx="2150925" cy="2076450"/>
          </a:xfrm>
          <a:prstGeom prst="ellipse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272408" y="2354213"/>
            <a:ext cx="2052554" cy="20451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988063" y="2352976"/>
            <a:ext cx="1989856" cy="1968900"/>
          </a:xfrm>
          <a:prstGeom prst="ellipse">
            <a:avLst/>
          </a:prstGeom>
          <a:solidFill>
            <a:srgbClr val="BD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2870172" y="2795439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하나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2894557" y="3393866"/>
            <a:ext cx="12601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주제 선정 이유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4616865" y="2816916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4598690" y="3384798"/>
            <a:ext cx="15841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프로젝트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산출물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6266611" y="2830800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셋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6182866" y="3384798"/>
            <a:ext cx="1584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개발 환경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67744" y="37170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09552" y="37170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4847" y="37170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7637809" y="2352976"/>
            <a:ext cx="1981774" cy="1940024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7857052" y="2824334"/>
            <a:ext cx="1770613" cy="1206571"/>
            <a:chOff x="5454098" y="2724520"/>
            <a:chExt cx="1770613" cy="1206571"/>
          </a:xfrm>
        </p:grpSpPr>
        <p:sp>
          <p:nvSpPr>
            <p:cNvPr id="27" name="TextBox 25"/>
            <p:cNvSpPr txBox="1">
              <a:spLocks noChangeArrowheads="1"/>
            </p:cNvSpPr>
            <p:nvPr/>
          </p:nvSpPr>
          <p:spPr bwMode="auto">
            <a:xfrm>
              <a:off x="5454098" y="2724520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넷</a:t>
              </a:r>
              <a:r>
                <a:rPr lang="en-US" altLang="ko-KR" sz="2400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,</a:t>
              </a:r>
            </a:p>
          </p:txBody>
        </p:sp>
        <p:sp>
          <p:nvSpPr>
            <p:cNvPr id="28" name="TextBox 25"/>
            <p:cNvSpPr txBox="1">
              <a:spLocks noChangeArrowheads="1"/>
            </p:cNvSpPr>
            <p:nvPr/>
          </p:nvSpPr>
          <p:spPr bwMode="auto">
            <a:xfrm>
              <a:off x="5454098" y="3259934"/>
              <a:ext cx="1770613" cy="671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주요 기능 설명 및 시연 </a:t>
              </a:r>
              <a:endParaRPr lang="en-US" altLang="ko-KR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978510" y="2776088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734594" y="252070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376402" y="252070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590947" y="248805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978510" y="4104878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020272" y="37170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020272" y="242088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667147" y="3907281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08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이용권 구매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아임포트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5" y="1367276"/>
            <a:ext cx="8809483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96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이용권 구매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03" y="1253806"/>
            <a:ext cx="8367485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9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이용권 구매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43" y="2136107"/>
            <a:ext cx="9609653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이용권 구매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20" y="1769724"/>
            <a:ext cx="9068586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33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이용권 취소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B1A4F9F-BB9E-427F-B272-5290FD005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55" y="1126341"/>
            <a:ext cx="11008942" cy="560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9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이용권 취소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D98B380-EAA3-406D-97AA-6479F924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64" y="331025"/>
            <a:ext cx="7302368" cy="61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27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이용권 취소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8655C14-AA4E-40B9-8D5F-2CFF876CE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5" y="1253806"/>
            <a:ext cx="11149773" cy="51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82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대여소 조회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4" y="1253805"/>
            <a:ext cx="10287000" cy="536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81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대여소 조회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5" y="2495468"/>
            <a:ext cx="3185436" cy="23578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41" y="475655"/>
            <a:ext cx="7285351" cy="60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48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83253" y="3176972"/>
            <a:ext cx="2498520" cy="504056"/>
            <a:chOff x="1619672" y="2060848"/>
            <a:chExt cx="2160240" cy="216024"/>
          </a:xfrm>
        </p:grpSpPr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7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0"/>
            <a:ext cx="1450731" cy="15210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559562" y="5539154"/>
            <a:ext cx="1632438" cy="131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68644" y="3075057"/>
            <a:ext cx="2498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작품시연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11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08288" y="38976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역할 분담</a:t>
            </a:r>
            <a:endParaRPr lang="en-US" altLang="ko-KR" sz="28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9" name="자유형 68"/>
          <p:cNvSpPr/>
          <p:nvPr/>
        </p:nvSpPr>
        <p:spPr>
          <a:xfrm>
            <a:off x="497530" y="-184522"/>
            <a:ext cx="9990667" cy="7045960"/>
          </a:xfrm>
          <a:custGeom>
            <a:avLst/>
            <a:gdLst>
              <a:gd name="connsiteX0" fmla="*/ 8369300 w 8369300"/>
              <a:gd name="connsiteY0" fmla="*/ 0 h 5880100"/>
              <a:gd name="connsiteX1" fmla="*/ 5969000 w 8369300"/>
              <a:gd name="connsiteY1" fmla="*/ 1739900 h 5880100"/>
              <a:gd name="connsiteX2" fmla="*/ 7810500 w 8369300"/>
              <a:gd name="connsiteY2" fmla="*/ 3022600 h 5880100"/>
              <a:gd name="connsiteX3" fmla="*/ 6032500 w 8369300"/>
              <a:gd name="connsiteY3" fmla="*/ 4406900 h 5880100"/>
              <a:gd name="connsiteX4" fmla="*/ 6464300 w 8369300"/>
              <a:gd name="connsiteY4" fmla="*/ 4711700 h 5880100"/>
              <a:gd name="connsiteX5" fmla="*/ 5245100 w 8369300"/>
              <a:gd name="connsiteY5" fmla="*/ 5664200 h 5880100"/>
              <a:gd name="connsiteX6" fmla="*/ 3860800 w 8369300"/>
              <a:gd name="connsiteY6" fmla="*/ 4699000 h 5880100"/>
              <a:gd name="connsiteX7" fmla="*/ 3390900 w 8369300"/>
              <a:gd name="connsiteY7" fmla="*/ 5029200 h 5880100"/>
              <a:gd name="connsiteX8" fmla="*/ 2413000 w 8369300"/>
              <a:gd name="connsiteY8" fmla="*/ 4368800 h 5880100"/>
              <a:gd name="connsiteX9" fmla="*/ 1955800 w 8369300"/>
              <a:gd name="connsiteY9" fmla="*/ 4711700 h 5880100"/>
              <a:gd name="connsiteX10" fmla="*/ 1435100 w 8369300"/>
              <a:gd name="connsiteY10" fmla="*/ 4343400 h 5880100"/>
              <a:gd name="connsiteX11" fmla="*/ 0 w 8369300"/>
              <a:gd name="connsiteY11" fmla="*/ 5397500 h 5880100"/>
              <a:gd name="connsiteX12" fmla="*/ 647700 w 8369300"/>
              <a:gd name="connsiteY12" fmla="*/ 5880100 h 5880100"/>
              <a:gd name="connsiteX0" fmla="*/ 9055100 w 9055100"/>
              <a:gd name="connsiteY0" fmla="*/ 0 h 6388100"/>
              <a:gd name="connsiteX1" fmla="*/ 5969000 w 9055100"/>
              <a:gd name="connsiteY1" fmla="*/ 2247900 h 6388100"/>
              <a:gd name="connsiteX2" fmla="*/ 7810500 w 9055100"/>
              <a:gd name="connsiteY2" fmla="*/ 3530600 h 6388100"/>
              <a:gd name="connsiteX3" fmla="*/ 6032500 w 9055100"/>
              <a:gd name="connsiteY3" fmla="*/ 4914900 h 6388100"/>
              <a:gd name="connsiteX4" fmla="*/ 6464300 w 9055100"/>
              <a:gd name="connsiteY4" fmla="*/ 5219700 h 6388100"/>
              <a:gd name="connsiteX5" fmla="*/ 5245100 w 9055100"/>
              <a:gd name="connsiteY5" fmla="*/ 6172200 h 6388100"/>
              <a:gd name="connsiteX6" fmla="*/ 3860800 w 9055100"/>
              <a:gd name="connsiteY6" fmla="*/ 5207000 h 6388100"/>
              <a:gd name="connsiteX7" fmla="*/ 3390900 w 9055100"/>
              <a:gd name="connsiteY7" fmla="*/ 5537200 h 6388100"/>
              <a:gd name="connsiteX8" fmla="*/ 2413000 w 9055100"/>
              <a:gd name="connsiteY8" fmla="*/ 4876800 h 6388100"/>
              <a:gd name="connsiteX9" fmla="*/ 1955800 w 9055100"/>
              <a:gd name="connsiteY9" fmla="*/ 5219700 h 6388100"/>
              <a:gd name="connsiteX10" fmla="*/ 1435100 w 9055100"/>
              <a:gd name="connsiteY10" fmla="*/ 4851400 h 6388100"/>
              <a:gd name="connsiteX11" fmla="*/ 0 w 9055100"/>
              <a:gd name="connsiteY11" fmla="*/ 5905500 h 6388100"/>
              <a:gd name="connsiteX12" fmla="*/ 647700 w 9055100"/>
              <a:gd name="connsiteY12" fmla="*/ 6388100 h 6388100"/>
              <a:gd name="connsiteX0" fmla="*/ 9055100 w 9055100"/>
              <a:gd name="connsiteY0" fmla="*/ 0 h 6350000"/>
              <a:gd name="connsiteX1" fmla="*/ 5969000 w 9055100"/>
              <a:gd name="connsiteY1" fmla="*/ 2247900 h 6350000"/>
              <a:gd name="connsiteX2" fmla="*/ 7810500 w 9055100"/>
              <a:gd name="connsiteY2" fmla="*/ 3530600 h 6350000"/>
              <a:gd name="connsiteX3" fmla="*/ 6032500 w 9055100"/>
              <a:gd name="connsiteY3" fmla="*/ 4914900 h 6350000"/>
              <a:gd name="connsiteX4" fmla="*/ 6464300 w 9055100"/>
              <a:gd name="connsiteY4" fmla="*/ 5219700 h 6350000"/>
              <a:gd name="connsiteX5" fmla="*/ 5245100 w 9055100"/>
              <a:gd name="connsiteY5" fmla="*/ 6172200 h 6350000"/>
              <a:gd name="connsiteX6" fmla="*/ 3860800 w 9055100"/>
              <a:gd name="connsiteY6" fmla="*/ 5207000 h 6350000"/>
              <a:gd name="connsiteX7" fmla="*/ 3390900 w 9055100"/>
              <a:gd name="connsiteY7" fmla="*/ 5537200 h 6350000"/>
              <a:gd name="connsiteX8" fmla="*/ 2413000 w 9055100"/>
              <a:gd name="connsiteY8" fmla="*/ 4876800 h 6350000"/>
              <a:gd name="connsiteX9" fmla="*/ 1955800 w 9055100"/>
              <a:gd name="connsiteY9" fmla="*/ 5219700 h 6350000"/>
              <a:gd name="connsiteX10" fmla="*/ 1435100 w 9055100"/>
              <a:gd name="connsiteY10" fmla="*/ 4851400 h 6350000"/>
              <a:gd name="connsiteX11" fmla="*/ 0 w 9055100"/>
              <a:gd name="connsiteY11" fmla="*/ 5905500 h 6350000"/>
              <a:gd name="connsiteX12" fmla="*/ 584200 w 9055100"/>
              <a:gd name="connsiteY12" fmla="*/ 6350000 h 63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55100" h="6350000">
                <a:moveTo>
                  <a:pt x="9055100" y="0"/>
                </a:moveTo>
                <a:lnTo>
                  <a:pt x="5969000" y="2247900"/>
                </a:lnTo>
                <a:lnTo>
                  <a:pt x="7810500" y="3530600"/>
                </a:lnTo>
                <a:lnTo>
                  <a:pt x="6032500" y="4914900"/>
                </a:lnTo>
                <a:lnTo>
                  <a:pt x="6464300" y="5219700"/>
                </a:lnTo>
                <a:lnTo>
                  <a:pt x="5245100" y="6172200"/>
                </a:lnTo>
                <a:lnTo>
                  <a:pt x="3860800" y="5207000"/>
                </a:lnTo>
                <a:lnTo>
                  <a:pt x="3390900" y="5537200"/>
                </a:lnTo>
                <a:lnTo>
                  <a:pt x="2413000" y="4876800"/>
                </a:lnTo>
                <a:lnTo>
                  <a:pt x="1955800" y="5219700"/>
                </a:lnTo>
                <a:lnTo>
                  <a:pt x="1435100" y="4851400"/>
                </a:lnTo>
                <a:lnTo>
                  <a:pt x="0" y="5905500"/>
                </a:lnTo>
                <a:lnTo>
                  <a:pt x="584200" y="6350000"/>
                </a:lnTo>
              </a:path>
            </a:pathLst>
          </a:custGeom>
          <a:noFill/>
          <a:ln w="123825"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204345" y="5221889"/>
            <a:ext cx="275208" cy="5237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isometricLeftDown">
              <a:rot lat="2616645" lon="2515450" rev="21444766"/>
            </a:camera>
            <a:lightRig rig="contrasting" dir="t"/>
          </a:scene3d>
          <a:sp3d extrusionH="3111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941969" y="5237235"/>
            <a:ext cx="206000" cy="2618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2095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537825" y="3175506"/>
            <a:ext cx="1982963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김혜란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조장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회원가입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아이디</a:t>
            </a:r>
            <a:r>
              <a:rPr lang="en-US" altLang="ko-KR" sz="900" dirty="0">
                <a:solidFill>
                  <a:schemeClr val="bg1"/>
                </a:solidFill>
              </a:rPr>
              <a:t>/</a:t>
            </a:r>
            <a:r>
              <a:rPr lang="ko-KR" altLang="en-US" sz="900" dirty="0">
                <a:solidFill>
                  <a:schemeClr val="bg1"/>
                </a:solidFill>
              </a:rPr>
              <a:t>비밀번호 찾기</a:t>
            </a:r>
            <a:r>
              <a:rPr lang="en-US" altLang="ko-KR" sz="900" dirty="0">
                <a:solidFill>
                  <a:schemeClr val="bg1"/>
                </a:solidFill>
              </a:rPr>
              <a:t>, (</a:t>
            </a:r>
            <a:r>
              <a:rPr lang="ko-KR" altLang="en-US" sz="900" dirty="0">
                <a:solidFill>
                  <a:schemeClr val="bg1"/>
                </a:solidFill>
              </a:rPr>
              <a:t>관리자</a:t>
            </a:r>
            <a:r>
              <a:rPr lang="en-US" altLang="ko-KR" sz="900" dirty="0">
                <a:solidFill>
                  <a:schemeClr val="bg1"/>
                </a:solidFill>
              </a:rPr>
              <a:t>) </a:t>
            </a:r>
            <a:r>
              <a:rPr lang="ko-KR" altLang="en-US" sz="900" dirty="0">
                <a:solidFill>
                  <a:schemeClr val="bg1"/>
                </a:solidFill>
              </a:rPr>
              <a:t>회원관리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179983" y="4246735"/>
            <a:ext cx="596047" cy="596047"/>
            <a:chOff x="4362742" y="172969"/>
            <a:chExt cx="1213018" cy="1213018"/>
          </a:xfrm>
        </p:grpSpPr>
        <p:sp>
          <p:nvSpPr>
            <p:cNvPr id="74" name="눈물 방울 73"/>
            <p:cNvSpPr/>
            <p:nvPr/>
          </p:nvSpPr>
          <p:spPr>
            <a:xfrm rot="8100000">
              <a:off x="4362742" y="172969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rgbClr val="596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300" y="369527"/>
              <a:ext cx="819901" cy="81990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6" name="직사각형 75"/>
          <p:cNvSpPr/>
          <p:nvPr/>
        </p:nvSpPr>
        <p:spPr>
          <a:xfrm>
            <a:off x="854830" y="6213977"/>
            <a:ext cx="237952" cy="1158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411326" y="2006648"/>
            <a:ext cx="330115" cy="3284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854830" y="4772133"/>
            <a:ext cx="596047" cy="596047"/>
            <a:chOff x="7202566" y="170384"/>
            <a:chExt cx="1213018" cy="1213018"/>
          </a:xfrm>
        </p:grpSpPr>
        <p:sp>
          <p:nvSpPr>
            <p:cNvPr id="79" name="눈물 방울 78"/>
            <p:cNvSpPr/>
            <p:nvPr/>
          </p:nvSpPr>
          <p:spPr>
            <a:xfrm rot="8100000">
              <a:off x="7202566" y="170384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96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538" y="350411"/>
              <a:ext cx="825070" cy="82507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2" name="직사각형 81"/>
          <p:cNvSpPr/>
          <p:nvPr/>
        </p:nvSpPr>
        <p:spPr>
          <a:xfrm>
            <a:off x="224456" y="3895097"/>
            <a:ext cx="18561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bg1"/>
                </a:solidFill>
              </a:rPr>
              <a:t>구혜빈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커뮤니티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고객센터</a:t>
            </a:r>
            <a:r>
              <a:rPr lang="en-US" altLang="ko-KR" sz="900" dirty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 (</a:t>
            </a:r>
            <a:r>
              <a:rPr lang="ko-KR" altLang="en-US" sz="900" dirty="0">
                <a:solidFill>
                  <a:schemeClr val="bg1"/>
                </a:solidFill>
              </a:rPr>
              <a:t>관리자</a:t>
            </a:r>
            <a:r>
              <a:rPr lang="en-US" altLang="ko-KR" sz="900" dirty="0">
                <a:solidFill>
                  <a:schemeClr val="bg1"/>
                </a:solidFill>
              </a:rPr>
              <a:t>) </a:t>
            </a:r>
            <a:r>
              <a:rPr lang="ko-KR" altLang="en-US" sz="900" dirty="0" err="1">
                <a:solidFill>
                  <a:schemeClr val="bg1"/>
                </a:solidFill>
              </a:rPr>
              <a:t>결제관리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 err="1">
                <a:solidFill>
                  <a:schemeClr val="bg1"/>
                </a:solidFill>
              </a:rPr>
              <a:t>자전거관리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65376" y="5688921"/>
            <a:ext cx="287074" cy="569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968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 flipV="1">
            <a:off x="7898644" y="2183119"/>
            <a:ext cx="137528" cy="1710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flipH="1">
            <a:off x="7769893" y="2306338"/>
            <a:ext cx="100299" cy="202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8890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/>
          <p:cNvGrpSpPr/>
          <p:nvPr/>
        </p:nvGrpSpPr>
        <p:grpSpPr>
          <a:xfrm>
            <a:off x="7223995" y="1049038"/>
            <a:ext cx="596047" cy="596047"/>
            <a:chOff x="5154030" y="2011026"/>
            <a:chExt cx="596047" cy="596047"/>
          </a:xfrm>
        </p:grpSpPr>
        <p:sp>
          <p:nvSpPr>
            <p:cNvPr id="89" name="눈물 방울 88"/>
            <p:cNvSpPr/>
            <p:nvPr/>
          </p:nvSpPr>
          <p:spPr>
            <a:xfrm rot="8100000">
              <a:off x="5154030" y="2011026"/>
              <a:ext cx="596047" cy="596047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rgbClr val="596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4" name="Picture 2" descr="C:\Users\user\Desktop\배달의 민족\KakaoTalk_20180426_17403768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7446" y="2078121"/>
              <a:ext cx="439629" cy="439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직사각형 90"/>
          <p:cNvSpPr/>
          <p:nvPr/>
        </p:nvSpPr>
        <p:spPr>
          <a:xfrm>
            <a:off x="6746081" y="404510"/>
            <a:ext cx="146138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bg1"/>
                </a:solidFill>
              </a:rPr>
              <a:t>박은별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이용권 구매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선물하기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611952" y="4937176"/>
            <a:ext cx="70530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8890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7706053" y="5112326"/>
            <a:ext cx="127680" cy="778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7669761" y="4746198"/>
            <a:ext cx="522968" cy="389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7872667" y="5243916"/>
            <a:ext cx="127680" cy="58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825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7522018" y="3807467"/>
            <a:ext cx="596047" cy="596047"/>
            <a:chOff x="10037986" y="163806"/>
            <a:chExt cx="1213018" cy="1213018"/>
          </a:xfrm>
        </p:grpSpPr>
        <p:sp>
          <p:nvSpPr>
            <p:cNvPr id="97" name="눈물 방울 96"/>
            <p:cNvSpPr/>
            <p:nvPr/>
          </p:nvSpPr>
          <p:spPr>
            <a:xfrm rot="8100000">
              <a:off x="10037986" y="163806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96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9" name="직사각형 98"/>
          <p:cNvSpPr/>
          <p:nvPr/>
        </p:nvSpPr>
        <p:spPr>
          <a:xfrm>
            <a:off x="7026293" y="3181440"/>
            <a:ext cx="148873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김기훈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대여소 조회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34387" y="3976891"/>
            <a:ext cx="372294" cy="3204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9012558" y="3543208"/>
            <a:ext cx="275208" cy="52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3111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6" name="그룹 145"/>
          <p:cNvGrpSpPr/>
          <p:nvPr/>
        </p:nvGrpSpPr>
        <p:grpSpPr>
          <a:xfrm>
            <a:off x="8989825" y="2603237"/>
            <a:ext cx="596047" cy="596047"/>
            <a:chOff x="1552695" y="170392"/>
            <a:chExt cx="1213018" cy="1213018"/>
          </a:xfrm>
        </p:grpSpPr>
        <p:sp>
          <p:nvSpPr>
            <p:cNvPr id="147" name="눈물 방울 146"/>
            <p:cNvSpPr/>
            <p:nvPr/>
          </p:nvSpPr>
          <p:spPr>
            <a:xfrm rot="8100000">
              <a:off x="1552695" y="170392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96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799" y="336496"/>
              <a:ext cx="880809" cy="88080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9" name="직사각형 148"/>
          <p:cNvSpPr/>
          <p:nvPr/>
        </p:nvSpPr>
        <p:spPr>
          <a:xfrm>
            <a:off x="8543480" y="1724501"/>
            <a:ext cx="148873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용  석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이용권 구매</a:t>
            </a:r>
            <a:r>
              <a:rPr lang="en-US" altLang="ko-KR" sz="900" dirty="0">
                <a:solidFill>
                  <a:schemeClr val="bg1"/>
                </a:solidFill>
              </a:rPr>
              <a:t>/</a:t>
            </a:r>
            <a:r>
              <a:rPr lang="ko-KR" altLang="en-US" sz="900" dirty="0">
                <a:solidFill>
                  <a:schemeClr val="bg1"/>
                </a:solidFill>
              </a:rPr>
              <a:t>취소</a:t>
            </a:r>
            <a:r>
              <a:rPr lang="en-US" altLang="ko-KR" sz="900" dirty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schemeClr val="bg1"/>
                </a:solidFill>
              </a:rPr>
              <a:t>결제관리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 flipV="1">
            <a:off x="3413472" y="5612903"/>
            <a:ext cx="137528" cy="1710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037243" y="5302041"/>
            <a:ext cx="372294" cy="3204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/>
          <p:cNvGrpSpPr/>
          <p:nvPr/>
        </p:nvGrpSpPr>
        <p:grpSpPr>
          <a:xfrm>
            <a:off x="2960123" y="4383456"/>
            <a:ext cx="596047" cy="596047"/>
            <a:chOff x="3368139" y="1718892"/>
            <a:chExt cx="596047" cy="596047"/>
          </a:xfrm>
        </p:grpSpPr>
        <p:sp>
          <p:nvSpPr>
            <p:cNvPr id="155" name="눈물 방울 154"/>
            <p:cNvSpPr/>
            <p:nvPr/>
          </p:nvSpPr>
          <p:spPr>
            <a:xfrm rot="8100000">
              <a:off x="3368139" y="1718892"/>
              <a:ext cx="596047" cy="596047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rgbClr val="596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3" name="Picture 7" descr="C:\Users\user\Desktop\배달의 민족\병근오빠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209" y="1808882"/>
              <a:ext cx="377906" cy="377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8" name="직사각형 157"/>
          <p:cNvSpPr/>
          <p:nvPr/>
        </p:nvSpPr>
        <p:spPr>
          <a:xfrm>
            <a:off x="2330082" y="3475180"/>
            <a:ext cx="18561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bg1"/>
                </a:solidFill>
              </a:rPr>
              <a:t>송병근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공지사항</a:t>
            </a:r>
            <a:r>
              <a:rPr lang="en-US" altLang="ko-KR" sz="900" dirty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 (</a:t>
            </a:r>
            <a:r>
              <a:rPr lang="ko-KR" altLang="en-US" sz="900" dirty="0">
                <a:solidFill>
                  <a:schemeClr val="bg1"/>
                </a:solidFill>
              </a:rPr>
              <a:t>관리자</a:t>
            </a:r>
            <a:r>
              <a:rPr lang="en-US" altLang="ko-KR" sz="900" dirty="0">
                <a:solidFill>
                  <a:schemeClr val="bg1"/>
                </a:solidFill>
              </a:rPr>
              <a:t>) </a:t>
            </a:r>
            <a:r>
              <a:rPr lang="ko-KR" altLang="en-US" sz="900" dirty="0" err="1">
                <a:solidFill>
                  <a:schemeClr val="bg1"/>
                </a:solidFill>
              </a:rPr>
              <a:t>자전거관리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0"/>
                            </p:stCondLst>
                            <p:childTnLst>
                              <p:par>
                                <p:cTn id="1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500"/>
                            </p:stCondLst>
                            <p:childTnLst>
                              <p:par>
                                <p:cTn id="1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0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1" animBg="1"/>
      <p:bldP spid="71" grpId="1" animBg="1"/>
      <p:bldP spid="72" grpId="0"/>
      <p:bldP spid="76" grpId="0" animBg="1"/>
      <p:bldP spid="76" grpId="1" animBg="1"/>
      <p:bldP spid="77" grpId="1" animBg="1"/>
      <p:bldP spid="82" grpId="0"/>
      <p:bldP spid="85" grpId="0" animBg="1"/>
      <p:bldP spid="85" grpId="1" animBg="1"/>
      <p:bldP spid="86" grpId="0" animBg="1"/>
      <p:bldP spid="87" grpId="1" animBg="1"/>
      <p:bldP spid="91" grpId="0"/>
      <p:bldP spid="92" grpId="1" animBg="1"/>
      <p:bldP spid="93" grpId="1" animBg="1"/>
      <p:bldP spid="94" grpId="1" animBg="1"/>
      <p:bldP spid="95" grpId="1" animBg="1"/>
      <p:bldP spid="99" grpId="0"/>
      <p:bldP spid="100" grpId="1" animBg="1"/>
      <p:bldP spid="102" grpId="1" animBg="1"/>
      <p:bldP spid="149" grpId="0"/>
      <p:bldP spid="151" grpId="1" animBg="1"/>
      <p:bldP spid="152" grpId="1" animBg="1"/>
      <p:bldP spid="15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559562" y="5539154"/>
            <a:ext cx="1632438" cy="131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383915" y="1798910"/>
            <a:ext cx="3108954" cy="504056"/>
            <a:chOff x="1619672" y="2060848"/>
            <a:chExt cx="2160240" cy="216024"/>
          </a:xfrm>
        </p:grpSpPr>
        <p:sp>
          <p:nvSpPr>
            <p:cNvPr id="13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4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0" y="0"/>
            <a:ext cx="1450731" cy="15210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50731" y="1696995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16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주제 선정 이유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002294" y="2762368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2239332" y="3053629"/>
            <a:ext cx="3380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눈이 즐거운 자전거 코스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2343013" y="3555993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수도권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인천 등의 자전거 도로를 활성화시키는 목적으로 한다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2343013" y="3436862"/>
            <a:ext cx="3007319" cy="9933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674133" y="2754506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6895269" y="3028890"/>
            <a:ext cx="31405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특이한 자전거 대여</a:t>
            </a:r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7072571" y="3512888"/>
            <a:ext cx="2340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개인 소장하지 않으면 쉽게 접할 수 없는 자전거를 대여 가능하다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946366" y="3435944"/>
            <a:ext cx="2397719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BIKEE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다른 자전거 대여사이트와 차별화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49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095665" y="3176972"/>
            <a:ext cx="4000670" cy="504056"/>
            <a:chOff x="1619672" y="2060848"/>
            <a:chExt cx="2160240" cy="216024"/>
          </a:xfrm>
        </p:grpSpPr>
        <p:sp>
          <p:nvSpPr>
            <p:cNvPr id="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solidFill>
                <a:srgbClr val="596C86"/>
              </a:solidFill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solidFill>
                <a:srgbClr val="596C86"/>
              </a:solidFill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95665" y="30750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프로젝트 산출물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0"/>
            <a:ext cx="1450731" cy="15210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506808" y="5495192"/>
            <a:ext cx="1685192" cy="13628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85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요구사항 정의서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32" y="1631559"/>
            <a:ext cx="9700260" cy="457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테이블 정의서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85" y="1839057"/>
            <a:ext cx="8151055" cy="391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0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12089" y="2571902"/>
            <a:ext cx="511629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625003" y="3192387"/>
            <a:ext cx="751115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2" idx="4"/>
          </p:cNvCxnSpPr>
          <p:nvPr/>
        </p:nvCxnSpPr>
        <p:spPr>
          <a:xfrm flipH="1">
            <a:off x="967903" y="3039987"/>
            <a:ext cx="1" cy="489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67903" y="3535287"/>
            <a:ext cx="353786" cy="348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25003" y="3529844"/>
            <a:ext cx="342900" cy="35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328177" y="3432770"/>
            <a:ext cx="413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1736391" y="3198727"/>
            <a:ext cx="1074420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23280" y="3316184"/>
            <a:ext cx="92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2838569" y="3432770"/>
            <a:ext cx="484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322984" y="3209613"/>
            <a:ext cx="1074420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917365" y="3294269"/>
            <a:ext cx="92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3649" y="3883631"/>
            <a:ext cx="658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</a:p>
        </p:txBody>
      </p:sp>
      <p:cxnSp>
        <p:nvCxnSpPr>
          <p:cNvPr id="33" name="직선 연결선 32"/>
          <p:cNvCxnSpPr>
            <a:stCxn id="29" idx="6"/>
            <a:endCxn id="47" idx="2"/>
          </p:cNvCxnSpPr>
          <p:nvPr/>
        </p:nvCxnSpPr>
        <p:spPr>
          <a:xfrm flipV="1">
            <a:off x="4397404" y="603121"/>
            <a:ext cx="1465029" cy="2840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4" idx="3"/>
            <a:endCxn id="49" idx="2"/>
          </p:cNvCxnSpPr>
          <p:nvPr/>
        </p:nvCxnSpPr>
        <p:spPr>
          <a:xfrm>
            <a:off x="4452920" y="3454684"/>
            <a:ext cx="1656615" cy="313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6"/>
            <a:endCxn id="102" idx="2"/>
          </p:cNvCxnSpPr>
          <p:nvPr/>
        </p:nvCxnSpPr>
        <p:spPr>
          <a:xfrm>
            <a:off x="4397404" y="3443656"/>
            <a:ext cx="1705137" cy="1085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4" idx="3"/>
            <a:endCxn id="113" idx="2"/>
          </p:cNvCxnSpPr>
          <p:nvPr/>
        </p:nvCxnSpPr>
        <p:spPr>
          <a:xfrm>
            <a:off x="4452920" y="3454684"/>
            <a:ext cx="1595621" cy="1880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4" idx="3"/>
            <a:endCxn id="131" idx="2"/>
          </p:cNvCxnSpPr>
          <p:nvPr/>
        </p:nvCxnSpPr>
        <p:spPr>
          <a:xfrm>
            <a:off x="4452920" y="3454684"/>
            <a:ext cx="1179513" cy="2709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5862433" y="369078"/>
            <a:ext cx="1107901" cy="468085"/>
            <a:chOff x="5870280" y="369078"/>
            <a:chExt cx="1107901" cy="468085"/>
          </a:xfrm>
        </p:grpSpPr>
        <p:sp>
          <p:nvSpPr>
            <p:cNvPr id="46" name="TextBox 45"/>
            <p:cNvSpPr txBox="1"/>
            <p:nvPr/>
          </p:nvSpPr>
          <p:spPr>
            <a:xfrm>
              <a:off x="6048541" y="474702"/>
              <a:ext cx="929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공지사항</a:t>
              </a:r>
            </a:p>
          </p:txBody>
        </p:sp>
        <p:sp>
          <p:nvSpPr>
            <p:cNvPr id="47" name="타원 46"/>
            <p:cNvSpPr/>
            <p:nvPr/>
          </p:nvSpPr>
          <p:spPr>
            <a:xfrm>
              <a:off x="5870280" y="369078"/>
              <a:ext cx="1074420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109535" y="3533898"/>
            <a:ext cx="1129936" cy="468085"/>
            <a:chOff x="6239161" y="2461204"/>
            <a:chExt cx="1129936" cy="468085"/>
          </a:xfrm>
        </p:grpSpPr>
        <p:sp>
          <p:nvSpPr>
            <p:cNvPr id="48" name="TextBox 47"/>
            <p:cNvSpPr txBox="1"/>
            <p:nvPr/>
          </p:nvSpPr>
          <p:spPr>
            <a:xfrm>
              <a:off x="6439457" y="2567775"/>
              <a:ext cx="929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커뮤니티</a:t>
              </a:r>
            </a:p>
          </p:txBody>
        </p:sp>
        <p:sp>
          <p:nvSpPr>
            <p:cNvPr id="49" name="타원 48"/>
            <p:cNvSpPr/>
            <p:nvPr/>
          </p:nvSpPr>
          <p:spPr>
            <a:xfrm>
              <a:off x="6239161" y="2461204"/>
              <a:ext cx="1074420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552993" y="3373169"/>
            <a:ext cx="1129936" cy="468085"/>
            <a:chOff x="7705537" y="2344043"/>
            <a:chExt cx="1129936" cy="468085"/>
          </a:xfrm>
        </p:grpSpPr>
        <p:sp>
          <p:nvSpPr>
            <p:cNvPr id="52" name="TextBox 51"/>
            <p:cNvSpPr txBox="1"/>
            <p:nvPr/>
          </p:nvSpPr>
          <p:spPr>
            <a:xfrm>
              <a:off x="7905833" y="2450614"/>
              <a:ext cx="929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이용후기</a:t>
              </a:r>
            </a:p>
          </p:txBody>
        </p:sp>
        <p:sp>
          <p:nvSpPr>
            <p:cNvPr id="53" name="타원 52"/>
            <p:cNvSpPr/>
            <p:nvPr/>
          </p:nvSpPr>
          <p:spPr>
            <a:xfrm>
              <a:off x="7705537" y="2344043"/>
              <a:ext cx="1074420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/>
          <p:cNvCxnSpPr>
            <a:stCxn id="49" idx="6"/>
            <a:endCxn id="51" idx="2"/>
          </p:cNvCxnSpPr>
          <p:nvPr/>
        </p:nvCxnSpPr>
        <p:spPr>
          <a:xfrm flipV="1">
            <a:off x="7183955" y="2907104"/>
            <a:ext cx="335976" cy="860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endCxn id="53" idx="2"/>
          </p:cNvCxnSpPr>
          <p:nvPr/>
        </p:nvCxnSpPr>
        <p:spPr>
          <a:xfrm flipV="1">
            <a:off x="7172524" y="3607212"/>
            <a:ext cx="380469" cy="106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787848" y="902366"/>
            <a:ext cx="1074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작성</a:t>
            </a:r>
          </a:p>
        </p:txBody>
      </p:sp>
      <p:sp>
        <p:nvSpPr>
          <p:cNvPr id="68" name="타원 67"/>
          <p:cNvSpPr/>
          <p:nvPr/>
        </p:nvSpPr>
        <p:spPr>
          <a:xfrm>
            <a:off x="9701730" y="787862"/>
            <a:ext cx="1127541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51" idx="6"/>
            <a:endCxn id="68" idx="2"/>
          </p:cNvCxnSpPr>
          <p:nvPr/>
        </p:nvCxnSpPr>
        <p:spPr>
          <a:xfrm flipV="1">
            <a:off x="8594351" y="1021905"/>
            <a:ext cx="1107379" cy="1885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927074" y="1972110"/>
            <a:ext cx="1003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삭제</a:t>
            </a:r>
            <a:endParaRPr lang="en-US" altLang="ko-KR" sz="1200" dirty="0"/>
          </a:p>
        </p:txBody>
      </p:sp>
      <p:sp>
        <p:nvSpPr>
          <p:cNvPr id="73" name="타원 72"/>
          <p:cNvSpPr/>
          <p:nvPr/>
        </p:nvSpPr>
        <p:spPr>
          <a:xfrm>
            <a:off x="10856047" y="1908629"/>
            <a:ext cx="1074419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>
            <a:stCxn id="51" idx="6"/>
            <a:endCxn id="84" idx="2"/>
          </p:cNvCxnSpPr>
          <p:nvPr/>
        </p:nvCxnSpPr>
        <p:spPr>
          <a:xfrm flipV="1">
            <a:off x="8594351" y="1625360"/>
            <a:ext cx="1743161" cy="1281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1" idx="6"/>
            <a:endCxn id="73" idx="2"/>
          </p:cNvCxnSpPr>
          <p:nvPr/>
        </p:nvCxnSpPr>
        <p:spPr>
          <a:xfrm flipV="1">
            <a:off x="8594351" y="2142672"/>
            <a:ext cx="2261696" cy="764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408539" y="1469695"/>
            <a:ext cx="1086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변경</a:t>
            </a:r>
          </a:p>
        </p:txBody>
      </p:sp>
      <p:sp>
        <p:nvSpPr>
          <p:cNvPr id="84" name="타원 83"/>
          <p:cNvSpPr/>
          <p:nvPr/>
        </p:nvSpPr>
        <p:spPr>
          <a:xfrm>
            <a:off x="10337512" y="1391317"/>
            <a:ext cx="1037070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7519931" y="2673061"/>
            <a:ext cx="1140544" cy="468085"/>
            <a:chOff x="8399594" y="1714141"/>
            <a:chExt cx="1140544" cy="468085"/>
          </a:xfrm>
        </p:grpSpPr>
        <p:sp>
          <p:nvSpPr>
            <p:cNvPr id="50" name="TextBox 49"/>
            <p:cNvSpPr txBox="1"/>
            <p:nvPr/>
          </p:nvSpPr>
          <p:spPr>
            <a:xfrm>
              <a:off x="8482592" y="1792205"/>
              <a:ext cx="1057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자유게시판</a:t>
              </a:r>
            </a:p>
          </p:txBody>
        </p:sp>
        <p:sp>
          <p:nvSpPr>
            <p:cNvPr id="51" name="타원 50"/>
            <p:cNvSpPr/>
            <p:nvPr/>
          </p:nvSpPr>
          <p:spPr>
            <a:xfrm>
              <a:off x="8399594" y="1714141"/>
              <a:ext cx="1074420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9494229" y="2642583"/>
            <a:ext cx="1160539" cy="468085"/>
            <a:chOff x="9456200" y="2186197"/>
            <a:chExt cx="1160539" cy="468085"/>
          </a:xfrm>
        </p:grpSpPr>
        <p:sp>
          <p:nvSpPr>
            <p:cNvPr id="87" name="TextBox 86"/>
            <p:cNvSpPr txBox="1"/>
            <p:nvPr/>
          </p:nvSpPr>
          <p:spPr>
            <a:xfrm>
              <a:off x="9542318" y="2300701"/>
              <a:ext cx="107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게시글</a:t>
              </a:r>
              <a:r>
                <a:rPr lang="ko-KR" altLang="en-US" sz="1200" dirty="0"/>
                <a:t> 작성</a:t>
              </a:r>
            </a:p>
          </p:txBody>
        </p:sp>
        <p:sp>
          <p:nvSpPr>
            <p:cNvPr id="88" name="타원 87"/>
            <p:cNvSpPr/>
            <p:nvPr/>
          </p:nvSpPr>
          <p:spPr>
            <a:xfrm>
              <a:off x="9456200" y="2186197"/>
              <a:ext cx="1127541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0292351" y="3078345"/>
            <a:ext cx="1074419" cy="468085"/>
            <a:chOff x="10162527" y="2717808"/>
            <a:chExt cx="1074419" cy="468085"/>
          </a:xfrm>
        </p:grpSpPr>
        <p:sp>
          <p:nvSpPr>
            <p:cNvPr id="89" name="TextBox 88"/>
            <p:cNvSpPr txBox="1"/>
            <p:nvPr/>
          </p:nvSpPr>
          <p:spPr>
            <a:xfrm>
              <a:off x="10233554" y="2781289"/>
              <a:ext cx="1003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게시글</a:t>
              </a:r>
              <a:r>
                <a:rPr lang="ko-KR" altLang="en-US" sz="1200" dirty="0"/>
                <a:t> 변경</a:t>
              </a:r>
            </a:p>
          </p:txBody>
        </p:sp>
        <p:sp>
          <p:nvSpPr>
            <p:cNvPr id="90" name="타원 89"/>
            <p:cNvSpPr/>
            <p:nvPr/>
          </p:nvSpPr>
          <p:spPr>
            <a:xfrm>
              <a:off x="10162527" y="2717808"/>
              <a:ext cx="1074419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0583741" y="3649588"/>
            <a:ext cx="1157698" cy="468085"/>
            <a:chOff x="10831962" y="3337225"/>
            <a:chExt cx="1157698" cy="468085"/>
          </a:xfrm>
        </p:grpSpPr>
        <p:sp>
          <p:nvSpPr>
            <p:cNvPr id="91" name="TextBox 90"/>
            <p:cNvSpPr txBox="1"/>
            <p:nvPr/>
          </p:nvSpPr>
          <p:spPr>
            <a:xfrm>
              <a:off x="10902989" y="3415603"/>
              <a:ext cx="1086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게시글</a:t>
              </a:r>
              <a:r>
                <a:rPr lang="ko-KR" altLang="en-US" sz="1200" dirty="0"/>
                <a:t> 삭제</a:t>
              </a:r>
            </a:p>
          </p:txBody>
        </p:sp>
        <p:sp>
          <p:nvSpPr>
            <p:cNvPr id="92" name="타원 91"/>
            <p:cNvSpPr/>
            <p:nvPr/>
          </p:nvSpPr>
          <p:spPr>
            <a:xfrm>
              <a:off x="10831962" y="3337225"/>
              <a:ext cx="1037070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3" name="직선 연결선 92"/>
          <p:cNvCxnSpPr>
            <a:stCxn id="53" idx="6"/>
            <a:endCxn id="88" idx="2"/>
          </p:cNvCxnSpPr>
          <p:nvPr/>
        </p:nvCxnSpPr>
        <p:spPr>
          <a:xfrm flipV="1">
            <a:off x="8627413" y="2876626"/>
            <a:ext cx="866816" cy="730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53" idx="6"/>
            <a:endCxn id="90" idx="2"/>
          </p:cNvCxnSpPr>
          <p:nvPr/>
        </p:nvCxnSpPr>
        <p:spPr>
          <a:xfrm flipV="1">
            <a:off x="8627413" y="3312388"/>
            <a:ext cx="1664938" cy="294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53" idx="6"/>
            <a:endCxn id="92" idx="2"/>
          </p:cNvCxnSpPr>
          <p:nvPr/>
        </p:nvCxnSpPr>
        <p:spPr>
          <a:xfrm>
            <a:off x="8627413" y="3607212"/>
            <a:ext cx="1956328" cy="276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6102541" y="4295515"/>
            <a:ext cx="1098817" cy="468085"/>
            <a:chOff x="6138387" y="3380721"/>
            <a:chExt cx="1098817" cy="468085"/>
          </a:xfrm>
        </p:grpSpPr>
        <p:sp>
          <p:nvSpPr>
            <p:cNvPr id="101" name="TextBox 100"/>
            <p:cNvSpPr txBox="1"/>
            <p:nvPr/>
          </p:nvSpPr>
          <p:spPr>
            <a:xfrm>
              <a:off x="6214010" y="3454241"/>
              <a:ext cx="1023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이용권 구매</a:t>
              </a:r>
            </a:p>
          </p:txBody>
        </p:sp>
        <p:sp>
          <p:nvSpPr>
            <p:cNvPr id="102" name="타원 101"/>
            <p:cNvSpPr/>
            <p:nvPr/>
          </p:nvSpPr>
          <p:spPr>
            <a:xfrm>
              <a:off x="6138387" y="3380721"/>
              <a:ext cx="1074420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직선 연결선 102"/>
          <p:cNvCxnSpPr>
            <a:stCxn id="102" idx="6"/>
            <a:endCxn id="110" idx="2"/>
          </p:cNvCxnSpPr>
          <p:nvPr/>
        </p:nvCxnSpPr>
        <p:spPr>
          <a:xfrm flipV="1">
            <a:off x="7176961" y="4326533"/>
            <a:ext cx="193783" cy="20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531337" y="4194966"/>
            <a:ext cx="102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결제하기</a:t>
            </a:r>
          </a:p>
        </p:txBody>
      </p:sp>
      <p:sp>
        <p:nvSpPr>
          <p:cNvPr id="110" name="타원 109"/>
          <p:cNvSpPr/>
          <p:nvPr/>
        </p:nvSpPr>
        <p:spPr>
          <a:xfrm>
            <a:off x="7370744" y="4092490"/>
            <a:ext cx="1074420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048541" y="5101093"/>
            <a:ext cx="1098817" cy="468085"/>
            <a:chOff x="6096000" y="4169603"/>
            <a:chExt cx="1098817" cy="468085"/>
          </a:xfrm>
        </p:grpSpPr>
        <p:sp>
          <p:nvSpPr>
            <p:cNvPr id="112" name="TextBox 111"/>
            <p:cNvSpPr txBox="1"/>
            <p:nvPr/>
          </p:nvSpPr>
          <p:spPr>
            <a:xfrm>
              <a:off x="6171623" y="4243123"/>
              <a:ext cx="1023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마이페이지</a:t>
              </a:r>
              <a:endParaRPr lang="ko-KR" altLang="en-US" sz="1200" dirty="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096000" y="4169603"/>
              <a:ext cx="1074420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983025" y="5284362"/>
            <a:ext cx="1269540" cy="468085"/>
            <a:chOff x="9424649" y="3566386"/>
            <a:chExt cx="1269540" cy="468085"/>
          </a:xfrm>
        </p:grpSpPr>
        <p:sp>
          <p:nvSpPr>
            <p:cNvPr id="115" name="TextBox 114"/>
            <p:cNvSpPr txBox="1"/>
            <p:nvPr/>
          </p:nvSpPr>
          <p:spPr>
            <a:xfrm>
              <a:off x="9500273" y="3639906"/>
              <a:ext cx="1193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회원정보 수정</a:t>
              </a:r>
            </a:p>
          </p:txBody>
        </p:sp>
        <p:sp>
          <p:nvSpPr>
            <p:cNvPr id="116" name="타원 115"/>
            <p:cNvSpPr/>
            <p:nvPr/>
          </p:nvSpPr>
          <p:spPr>
            <a:xfrm>
              <a:off x="9424649" y="3566386"/>
              <a:ext cx="1269539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630730" y="4862793"/>
            <a:ext cx="1269540" cy="468085"/>
            <a:chOff x="10183607" y="4053275"/>
            <a:chExt cx="1269540" cy="468085"/>
          </a:xfrm>
        </p:grpSpPr>
        <p:sp>
          <p:nvSpPr>
            <p:cNvPr id="117" name="TextBox 116"/>
            <p:cNvSpPr txBox="1"/>
            <p:nvPr/>
          </p:nvSpPr>
          <p:spPr>
            <a:xfrm>
              <a:off x="10259231" y="4126795"/>
              <a:ext cx="1193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회원정보 탈퇴</a:t>
              </a: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183607" y="4053275"/>
              <a:ext cx="1269539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336945" y="4384771"/>
            <a:ext cx="1269539" cy="468085"/>
            <a:chOff x="8175179" y="5082111"/>
            <a:chExt cx="1269539" cy="468085"/>
          </a:xfrm>
        </p:grpSpPr>
        <p:sp>
          <p:nvSpPr>
            <p:cNvPr id="119" name="TextBox 118"/>
            <p:cNvSpPr txBox="1"/>
            <p:nvPr/>
          </p:nvSpPr>
          <p:spPr>
            <a:xfrm>
              <a:off x="8371503" y="5196637"/>
              <a:ext cx="866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결제 관리</a:t>
              </a:r>
            </a:p>
          </p:txBody>
        </p:sp>
        <p:sp>
          <p:nvSpPr>
            <p:cNvPr id="120" name="타원 119"/>
            <p:cNvSpPr/>
            <p:nvPr/>
          </p:nvSpPr>
          <p:spPr>
            <a:xfrm>
              <a:off x="8175179" y="5082111"/>
              <a:ext cx="1269539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1" name="직선 연결선 120"/>
          <p:cNvCxnSpPr>
            <a:stCxn id="113" idx="6"/>
            <a:endCxn id="118" idx="2"/>
          </p:cNvCxnSpPr>
          <p:nvPr/>
        </p:nvCxnSpPr>
        <p:spPr>
          <a:xfrm flipV="1">
            <a:off x="7122961" y="5096836"/>
            <a:ext cx="2507769" cy="23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12" idx="3"/>
            <a:endCxn id="120" idx="2"/>
          </p:cNvCxnSpPr>
          <p:nvPr/>
        </p:nvCxnSpPr>
        <p:spPr>
          <a:xfrm flipV="1">
            <a:off x="7147358" y="4618814"/>
            <a:ext cx="1189587" cy="694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824362" y="6046390"/>
            <a:ext cx="107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대여소 조회</a:t>
            </a:r>
            <a:endParaRPr lang="ko-KR" altLang="en-US" sz="1200" dirty="0"/>
          </a:p>
        </p:txBody>
      </p:sp>
      <p:sp>
        <p:nvSpPr>
          <p:cNvPr id="131" name="타원 130"/>
          <p:cNvSpPr/>
          <p:nvPr/>
        </p:nvSpPr>
        <p:spPr>
          <a:xfrm>
            <a:off x="5632433" y="5929914"/>
            <a:ext cx="1345748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10137273" y="5475448"/>
            <a:ext cx="1213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날씨 정보 확인</a:t>
            </a:r>
          </a:p>
        </p:txBody>
      </p:sp>
      <p:sp>
        <p:nvSpPr>
          <p:cNvPr id="134" name="타원 133"/>
          <p:cNvSpPr/>
          <p:nvPr/>
        </p:nvSpPr>
        <p:spPr>
          <a:xfrm>
            <a:off x="9945343" y="5358972"/>
            <a:ext cx="1487211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10137272" y="6046390"/>
            <a:ext cx="140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대여소 정보 조회 </a:t>
            </a:r>
            <a:endParaRPr lang="ko-KR" altLang="en-US" sz="1200" dirty="0"/>
          </a:p>
        </p:txBody>
      </p:sp>
      <p:sp>
        <p:nvSpPr>
          <p:cNvPr id="137" name="타원 136"/>
          <p:cNvSpPr/>
          <p:nvPr/>
        </p:nvSpPr>
        <p:spPr>
          <a:xfrm>
            <a:off x="9945343" y="5929914"/>
            <a:ext cx="1659945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/>
          <p:cNvCxnSpPr>
            <a:stCxn id="131" idx="6"/>
            <a:endCxn id="134" idx="2"/>
          </p:cNvCxnSpPr>
          <p:nvPr/>
        </p:nvCxnSpPr>
        <p:spPr>
          <a:xfrm flipV="1">
            <a:off x="6978181" y="5593015"/>
            <a:ext cx="2967162" cy="570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31" idx="6"/>
            <a:endCxn id="137" idx="2"/>
          </p:cNvCxnSpPr>
          <p:nvPr/>
        </p:nvCxnSpPr>
        <p:spPr>
          <a:xfrm>
            <a:off x="6978181" y="6163957"/>
            <a:ext cx="29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UseCase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Diagram(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사용자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)</a:t>
            </a:r>
          </a:p>
        </p:txBody>
      </p:sp>
      <p:cxnSp>
        <p:nvCxnSpPr>
          <p:cNvPr id="171" name="직선 연결선 170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29" idx="6"/>
            <a:endCxn id="175" idx="2"/>
          </p:cNvCxnSpPr>
          <p:nvPr/>
        </p:nvCxnSpPr>
        <p:spPr>
          <a:xfrm flipV="1">
            <a:off x="4397404" y="2849951"/>
            <a:ext cx="1660562" cy="593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6057966" y="2615908"/>
            <a:ext cx="1107901" cy="468085"/>
            <a:chOff x="6270743" y="1420580"/>
            <a:chExt cx="1107901" cy="468085"/>
          </a:xfrm>
        </p:grpSpPr>
        <p:sp>
          <p:nvSpPr>
            <p:cNvPr id="174" name="TextBox 173"/>
            <p:cNvSpPr txBox="1"/>
            <p:nvPr/>
          </p:nvSpPr>
          <p:spPr>
            <a:xfrm>
              <a:off x="6449004" y="1526204"/>
              <a:ext cx="929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고객센터</a:t>
              </a:r>
              <a:endParaRPr lang="ko-KR" altLang="en-US" sz="1200" dirty="0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6270743" y="1420580"/>
              <a:ext cx="1074420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829531" y="833933"/>
            <a:ext cx="1140544" cy="468085"/>
            <a:chOff x="7368623" y="132099"/>
            <a:chExt cx="1140544" cy="468085"/>
          </a:xfrm>
        </p:grpSpPr>
        <p:sp>
          <p:nvSpPr>
            <p:cNvPr id="178" name="TextBox 177"/>
            <p:cNvSpPr txBox="1"/>
            <p:nvPr/>
          </p:nvSpPr>
          <p:spPr>
            <a:xfrm>
              <a:off x="7451621" y="210163"/>
              <a:ext cx="1057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게시글</a:t>
              </a:r>
              <a:r>
                <a:rPr lang="ko-KR" altLang="en-US" sz="1200" dirty="0"/>
                <a:t> 작성</a:t>
              </a:r>
            </a:p>
          </p:txBody>
        </p:sp>
        <p:sp>
          <p:nvSpPr>
            <p:cNvPr id="179" name="타원 178"/>
            <p:cNvSpPr/>
            <p:nvPr/>
          </p:nvSpPr>
          <p:spPr>
            <a:xfrm>
              <a:off x="7368623" y="132099"/>
              <a:ext cx="1074420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0" name="직선 연결선 179"/>
          <p:cNvCxnSpPr>
            <a:stCxn id="175" idx="6"/>
            <a:endCxn id="179" idx="2"/>
          </p:cNvCxnSpPr>
          <p:nvPr/>
        </p:nvCxnSpPr>
        <p:spPr>
          <a:xfrm flipV="1">
            <a:off x="7132386" y="1067976"/>
            <a:ext cx="697145" cy="1781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7705896" y="2100295"/>
            <a:ext cx="1140544" cy="468085"/>
            <a:chOff x="8107643" y="1038800"/>
            <a:chExt cx="1140544" cy="468085"/>
          </a:xfrm>
        </p:grpSpPr>
        <p:sp>
          <p:nvSpPr>
            <p:cNvPr id="183" name="TextBox 182"/>
            <p:cNvSpPr txBox="1"/>
            <p:nvPr/>
          </p:nvSpPr>
          <p:spPr>
            <a:xfrm>
              <a:off x="8190641" y="1116864"/>
              <a:ext cx="1057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게시글</a:t>
              </a:r>
              <a:r>
                <a:rPr lang="ko-KR" altLang="en-US" sz="1200" dirty="0"/>
                <a:t> 삭제</a:t>
              </a:r>
            </a:p>
          </p:txBody>
        </p:sp>
        <p:sp>
          <p:nvSpPr>
            <p:cNvPr id="184" name="타원 183"/>
            <p:cNvSpPr/>
            <p:nvPr/>
          </p:nvSpPr>
          <p:spPr>
            <a:xfrm>
              <a:off x="8107643" y="1038800"/>
              <a:ext cx="1074420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5" name="직선 연결선 184"/>
          <p:cNvCxnSpPr>
            <a:stCxn id="175" idx="6"/>
            <a:endCxn id="184" idx="2"/>
          </p:cNvCxnSpPr>
          <p:nvPr/>
        </p:nvCxnSpPr>
        <p:spPr>
          <a:xfrm flipV="1">
            <a:off x="7132386" y="2334338"/>
            <a:ext cx="573510" cy="515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0237757" y="4279290"/>
            <a:ext cx="1269539" cy="468085"/>
            <a:chOff x="10233106" y="4672127"/>
            <a:chExt cx="1269539" cy="468085"/>
          </a:xfrm>
        </p:grpSpPr>
        <p:sp>
          <p:nvSpPr>
            <p:cNvPr id="94" name="TextBox 93"/>
            <p:cNvSpPr txBox="1"/>
            <p:nvPr/>
          </p:nvSpPr>
          <p:spPr>
            <a:xfrm>
              <a:off x="10434388" y="4789693"/>
              <a:ext cx="866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결제 취소</a:t>
              </a:r>
            </a:p>
          </p:txBody>
        </p:sp>
        <p:sp>
          <p:nvSpPr>
            <p:cNvPr id="96" name="타원 95"/>
            <p:cNvSpPr/>
            <p:nvPr/>
          </p:nvSpPr>
          <p:spPr>
            <a:xfrm>
              <a:off x="10233106" y="4672127"/>
              <a:ext cx="1269539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7" name="직선 연결선 96"/>
          <p:cNvCxnSpPr>
            <a:stCxn id="175" idx="6"/>
          </p:cNvCxnSpPr>
          <p:nvPr/>
        </p:nvCxnSpPr>
        <p:spPr>
          <a:xfrm flipV="1">
            <a:off x="7132386" y="1746694"/>
            <a:ext cx="716965" cy="1103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7850439" y="1464313"/>
            <a:ext cx="1140544" cy="468085"/>
            <a:chOff x="8854726" y="206843"/>
            <a:chExt cx="1140544" cy="468085"/>
          </a:xfrm>
        </p:grpSpPr>
        <p:sp>
          <p:nvSpPr>
            <p:cNvPr id="99" name="TextBox 98"/>
            <p:cNvSpPr txBox="1"/>
            <p:nvPr/>
          </p:nvSpPr>
          <p:spPr>
            <a:xfrm>
              <a:off x="8937724" y="284907"/>
              <a:ext cx="1057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게시글</a:t>
              </a:r>
              <a:r>
                <a:rPr lang="ko-KR" altLang="en-US" sz="1200" dirty="0"/>
                <a:t> 변경</a:t>
              </a:r>
            </a:p>
          </p:txBody>
        </p:sp>
        <p:sp>
          <p:nvSpPr>
            <p:cNvPr id="100" name="타원 99"/>
            <p:cNvSpPr/>
            <p:nvPr/>
          </p:nvSpPr>
          <p:spPr>
            <a:xfrm>
              <a:off x="8854726" y="206843"/>
              <a:ext cx="1074420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1" name="직선 연결선 110"/>
          <p:cNvCxnSpPr>
            <a:stCxn id="113" idx="6"/>
            <a:endCxn id="116" idx="2"/>
          </p:cNvCxnSpPr>
          <p:nvPr/>
        </p:nvCxnSpPr>
        <p:spPr>
          <a:xfrm>
            <a:off x="7122961" y="5335136"/>
            <a:ext cx="860064" cy="183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7129792" y="19864"/>
            <a:ext cx="1318204" cy="468085"/>
            <a:chOff x="10208951" y="951884"/>
            <a:chExt cx="1318204" cy="468085"/>
          </a:xfrm>
        </p:grpSpPr>
        <p:sp>
          <p:nvSpPr>
            <p:cNvPr id="138" name="TextBox 137"/>
            <p:cNvSpPr txBox="1"/>
            <p:nvPr/>
          </p:nvSpPr>
          <p:spPr>
            <a:xfrm>
              <a:off x="10387212" y="1057508"/>
              <a:ext cx="1139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답글 작성</a:t>
              </a:r>
            </a:p>
          </p:txBody>
        </p:sp>
        <p:sp>
          <p:nvSpPr>
            <p:cNvPr id="139" name="타원 138"/>
            <p:cNvSpPr/>
            <p:nvPr/>
          </p:nvSpPr>
          <p:spPr>
            <a:xfrm>
              <a:off x="10208951" y="951884"/>
              <a:ext cx="1318203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8617794" y="278036"/>
            <a:ext cx="1318204" cy="468085"/>
            <a:chOff x="10304201" y="1525593"/>
            <a:chExt cx="1318204" cy="468085"/>
          </a:xfrm>
        </p:grpSpPr>
        <p:sp>
          <p:nvSpPr>
            <p:cNvPr id="143" name="TextBox 142"/>
            <p:cNvSpPr txBox="1"/>
            <p:nvPr/>
          </p:nvSpPr>
          <p:spPr>
            <a:xfrm>
              <a:off x="10482462" y="1631217"/>
              <a:ext cx="1139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답글 변경</a:t>
              </a:r>
              <a:endParaRPr lang="en-US" altLang="ko-KR" sz="1200" dirty="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10304201" y="1525593"/>
              <a:ext cx="1318203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6015616" y="1083315"/>
            <a:ext cx="1318204" cy="468085"/>
            <a:chOff x="10304201" y="2103817"/>
            <a:chExt cx="1318204" cy="468085"/>
          </a:xfrm>
        </p:grpSpPr>
        <p:sp>
          <p:nvSpPr>
            <p:cNvPr id="146" name="TextBox 145"/>
            <p:cNvSpPr txBox="1"/>
            <p:nvPr/>
          </p:nvSpPr>
          <p:spPr>
            <a:xfrm>
              <a:off x="10482462" y="2209441"/>
              <a:ext cx="1139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답글 삭제</a:t>
              </a:r>
              <a:endParaRPr lang="en-US" altLang="ko-KR" sz="1200" dirty="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0304201" y="2103817"/>
              <a:ext cx="1318203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8" name="직선 연결선 147"/>
          <p:cNvCxnSpPr>
            <a:stCxn id="47" idx="6"/>
          </p:cNvCxnSpPr>
          <p:nvPr/>
        </p:nvCxnSpPr>
        <p:spPr>
          <a:xfrm flipV="1">
            <a:off x="6936853" y="277069"/>
            <a:ext cx="201401" cy="326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47" idx="6"/>
            <a:endCxn id="144" idx="2"/>
          </p:cNvCxnSpPr>
          <p:nvPr/>
        </p:nvCxnSpPr>
        <p:spPr>
          <a:xfrm flipV="1">
            <a:off x="6936853" y="512079"/>
            <a:ext cx="1680941" cy="91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147" idx="6"/>
            <a:endCxn id="47" idx="6"/>
          </p:cNvCxnSpPr>
          <p:nvPr/>
        </p:nvCxnSpPr>
        <p:spPr>
          <a:xfrm flipH="1" flipV="1">
            <a:off x="6936853" y="603121"/>
            <a:ext cx="396966" cy="714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9603120" y="4548482"/>
            <a:ext cx="634637" cy="74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2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UseCase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Diagram(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관리자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)</a:t>
            </a:r>
          </a:p>
        </p:txBody>
      </p:sp>
      <p:sp>
        <p:nvSpPr>
          <p:cNvPr id="5" name="타원 4"/>
          <p:cNvSpPr/>
          <p:nvPr/>
        </p:nvSpPr>
        <p:spPr>
          <a:xfrm>
            <a:off x="712089" y="2571902"/>
            <a:ext cx="511629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25003" y="3192387"/>
            <a:ext cx="751115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4"/>
          </p:cNvCxnSpPr>
          <p:nvPr/>
        </p:nvCxnSpPr>
        <p:spPr>
          <a:xfrm flipH="1">
            <a:off x="967903" y="3039987"/>
            <a:ext cx="1" cy="489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67903" y="3535287"/>
            <a:ext cx="353786" cy="348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625003" y="3529844"/>
            <a:ext cx="342900" cy="35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3649" y="3883631"/>
            <a:ext cx="658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관리자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390769" y="3426581"/>
            <a:ext cx="484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875184" y="3203424"/>
            <a:ext cx="1074420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13580" y="3288081"/>
            <a:ext cx="92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cxnSp>
        <p:nvCxnSpPr>
          <p:cNvPr id="16" name="직선 연결선 15"/>
          <p:cNvCxnSpPr>
            <a:endCxn id="18" idx="2"/>
          </p:cNvCxnSpPr>
          <p:nvPr/>
        </p:nvCxnSpPr>
        <p:spPr>
          <a:xfrm flipV="1">
            <a:off x="2949604" y="603121"/>
            <a:ext cx="2920676" cy="2825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48541" y="474702"/>
            <a:ext cx="92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8" name="타원 17"/>
          <p:cNvSpPr/>
          <p:nvPr/>
        </p:nvSpPr>
        <p:spPr>
          <a:xfrm>
            <a:off x="5870280" y="369078"/>
            <a:ext cx="1074420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8" idx="6"/>
            <a:endCxn id="21" idx="2"/>
          </p:cNvCxnSpPr>
          <p:nvPr/>
        </p:nvCxnSpPr>
        <p:spPr>
          <a:xfrm flipV="1">
            <a:off x="6944700" y="294239"/>
            <a:ext cx="1103575" cy="308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37406" y="165820"/>
            <a:ext cx="1139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게시글</a:t>
            </a:r>
            <a:r>
              <a:rPr lang="ko-KR" altLang="en-US" sz="1200" dirty="0"/>
              <a:t> 작성</a:t>
            </a:r>
          </a:p>
        </p:txBody>
      </p:sp>
      <p:sp>
        <p:nvSpPr>
          <p:cNvPr id="21" name="타원 20"/>
          <p:cNvSpPr/>
          <p:nvPr/>
        </p:nvSpPr>
        <p:spPr>
          <a:xfrm>
            <a:off x="8048275" y="60196"/>
            <a:ext cx="1318203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633870" y="399863"/>
            <a:ext cx="1139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변경</a:t>
            </a:r>
          </a:p>
        </p:txBody>
      </p:sp>
      <p:sp>
        <p:nvSpPr>
          <p:cNvPr id="25" name="타원 24"/>
          <p:cNvSpPr/>
          <p:nvPr/>
        </p:nvSpPr>
        <p:spPr>
          <a:xfrm>
            <a:off x="9455609" y="294239"/>
            <a:ext cx="1318203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347708" y="871256"/>
            <a:ext cx="1139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삭제</a:t>
            </a:r>
          </a:p>
        </p:txBody>
      </p:sp>
      <p:sp>
        <p:nvSpPr>
          <p:cNvPr id="27" name="타원 26"/>
          <p:cNvSpPr/>
          <p:nvPr/>
        </p:nvSpPr>
        <p:spPr>
          <a:xfrm>
            <a:off x="8169447" y="765632"/>
            <a:ext cx="1318203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18" idx="6"/>
            <a:endCxn id="25" idx="2"/>
          </p:cNvCxnSpPr>
          <p:nvPr/>
        </p:nvCxnSpPr>
        <p:spPr>
          <a:xfrm flipV="1">
            <a:off x="6944700" y="528282"/>
            <a:ext cx="2510909" cy="74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8" idx="6"/>
            <a:endCxn id="27" idx="2"/>
          </p:cNvCxnSpPr>
          <p:nvPr/>
        </p:nvCxnSpPr>
        <p:spPr>
          <a:xfrm>
            <a:off x="6944700" y="603121"/>
            <a:ext cx="1224747" cy="396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5" idx="3"/>
            <a:endCxn id="37" idx="2"/>
          </p:cNvCxnSpPr>
          <p:nvPr/>
        </p:nvCxnSpPr>
        <p:spPr>
          <a:xfrm flipV="1">
            <a:off x="3043220" y="1766853"/>
            <a:ext cx="2938342" cy="1659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59823" y="1638434"/>
            <a:ext cx="92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고객센터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5981562" y="1532810"/>
            <a:ext cx="1074420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7" idx="6"/>
            <a:endCxn id="42" idx="2"/>
          </p:cNvCxnSpPr>
          <p:nvPr/>
        </p:nvCxnSpPr>
        <p:spPr>
          <a:xfrm flipV="1">
            <a:off x="7055982" y="1185927"/>
            <a:ext cx="3152969" cy="580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0208951" y="951884"/>
            <a:ext cx="1318204" cy="468085"/>
            <a:chOff x="10208951" y="951884"/>
            <a:chExt cx="1318204" cy="468085"/>
          </a:xfrm>
        </p:grpSpPr>
        <p:sp>
          <p:nvSpPr>
            <p:cNvPr id="41" name="TextBox 40"/>
            <p:cNvSpPr txBox="1"/>
            <p:nvPr/>
          </p:nvSpPr>
          <p:spPr>
            <a:xfrm>
              <a:off x="10387212" y="1057508"/>
              <a:ext cx="1139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답글 작성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10208951" y="951884"/>
              <a:ext cx="1318203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304201" y="1525593"/>
            <a:ext cx="1318204" cy="468085"/>
            <a:chOff x="10304201" y="1525593"/>
            <a:chExt cx="1318204" cy="468085"/>
          </a:xfrm>
        </p:grpSpPr>
        <p:sp>
          <p:nvSpPr>
            <p:cNvPr id="45" name="TextBox 44"/>
            <p:cNvSpPr txBox="1"/>
            <p:nvPr/>
          </p:nvSpPr>
          <p:spPr>
            <a:xfrm>
              <a:off x="10482462" y="1631217"/>
              <a:ext cx="1139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답글 변경</a:t>
              </a:r>
              <a:endParaRPr lang="en-US" altLang="ko-KR" sz="1200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10304201" y="1525593"/>
              <a:ext cx="1318203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304201" y="2103817"/>
            <a:ext cx="1318204" cy="468085"/>
            <a:chOff x="10304201" y="2103817"/>
            <a:chExt cx="1318204" cy="468085"/>
          </a:xfrm>
        </p:grpSpPr>
        <p:sp>
          <p:nvSpPr>
            <p:cNvPr id="48" name="TextBox 47"/>
            <p:cNvSpPr txBox="1"/>
            <p:nvPr/>
          </p:nvSpPr>
          <p:spPr>
            <a:xfrm>
              <a:off x="10482462" y="2209441"/>
              <a:ext cx="1139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답글 삭제</a:t>
              </a:r>
              <a:endParaRPr lang="en-US" altLang="ko-KR" sz="1200" dirty="0"/>
            </a:p>
          </p:txBody>
        </p:sp>
        <p:sp>
          <p:nvSpPr>
            <p:cNvPr id="49" name="타원 48"/>
            <p:cNvSpPr/>
            <p:nvPr/>
          </p:nvSpPr>
          <p:spPr>
            <a:xfrm>
              <a:off x="10304201" y="2103817"/>
              <a:ext cx="1318203" cy="46808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482462" y="2762988"/>
            <a:ext cx="1139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삭제</a:t>
            </a:r>
          </a:p>
        </p:txBody>
      </p:sp>
      <p:sp>
        <p:nvSpPr>
          <p:cNvPr id="51" name="타원 50"/>
          <p:cNvSpPr/>
          <p:nvPr/>
        </p:nvSpPr>
        <p:spPr>
          <a:xfrm>
            <a:off x="10304201" y="2657364"/>
            <a:ext cx="1318203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7" idx="6"/>
            <a:endCxn id="46" idx="2"/>
          </p:cNvCxnSpPr>
          <p:nvPr/>
        </p:nvCxnSpPr>
        <p:spPr>
          <a:xfrm flipV="1">
            <a:off x="7055982" y="1759636"/>
            <a:ext cx="3248219" cy="7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7" idx="6"/>
            <a:endCxn id="49" idx="2"/>
          </p:cNvCxnSpPr>
          <p:nvPr/>
        </p:nvCxnSpPr>
        <p:spPr>
          <a:xfrm>
            <a:off x="7055982" y="1766853"/>
            <a:ext cx="3248219" cy="571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37" idx="6"/>
            <a:endCxn id="51" idx="2"/>
          </p:cNvCxnSpPr>
          <p:nvPr/>
        </p:nvCxnSpPr>
        <p:spPr>
          <a:xfrm>
            <a:off x="7055982" y="1766853"/>
            <a:ext cx="3248219" cy="1124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61" idx="2"/>
          </p:cNvCxnSpPr>
          <p:nvPr/>
        </p:nvCxnSpPr>
        <p:spPr>
          <a:xfrm flipV="1">
            <a:off x="2946630" y="2686945"/>
            <a:ext cx="1849230" cy="743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96156" y="2559473"/>
            <a:ext cx="92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커뮤니티</a:t>
            </a:r>
          </a:p>
        </p:txBody>
      </p:sp>
      <p:sp>
        <p:nvSpPr>
          <p:cNvPr id="61" name="타원 60"/>
          <p:cNvSpPr/>
          <p:nvPr/>
        </p:nvSpPr>
        <p:spPr>
          <a:xfrm>
            <a:off x="4795860" y="2452902"/>
            <a:ext cx="1074420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655191" y="2666044"/>
            <a:ext cx="92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이용후기</a:t>
            </a:r>
            <a:endParaRPr lang="ko-KR" altLang="en-US" sz="1200" dirty="0"/>
          </a:p>
        </p:txBody>
      </p:sp>
      <p:sp>
        <p:nvSpPr>
          <p:cNvPr id="63" name="타원 62"/>
          <p:cNvSpPr/>
          <p:nvPr/>
        </p:nvSpPr>
        <p:spPr>
          <a:xfrm>
            <a:off x="6454895" y="2559473"/>
            <a:ext cx="1074420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674747" y="3242823"/>
            <a:ext cx="1030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자유게시판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6474452" y="3136252"/>
            <a:ext cx="1336048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>
            <a:stCxn id="61" idx="6"/>
            <a:endCxn id="63" idx="2"/>
          </p:cNvCxnSpPr>
          <p:nvPr/>
        </p:nvCxnSpPr>
        <p:spPr>
          <a:xfrm>
            <a:off x="5870280" y="2686945"/>
            <a:ext cx="584615" cy="106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1" idx="6"/>
          </p:cNvCxnSpPr>
          <p:nvPr/>
        </p:nvCxnSpPr>
        <p:spPr>
          <a:xfrm>
            <a:off x="5870280" y="2686945"/>
            <a:ext cx="594393" cy="681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430565" y="2709000"/>
            <a:ext cx="1145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삭제</a:t>
            </a:r>
          </a:p>
        </p:txBody>
      </p:sp>
      <p:sp>
        <p:nvSpPr>
          <p:cNvPr id="75" name="타원 74"/>
          <p:cNvSpPr/>
          <p:nvPr/>
        </p:nvSpPr>
        <p:spPr>
          <a:xfrm>
            <a:off x="8257420" y="2613456"/>
            <a:ext cx="1345826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>
            <a:stCxn id="63" idx="6"/>
            <a:endCxn id="75" idx="2"/>
          </p:cNvCxnSpPr>
          <p:nvPr/>
        </p:nvCxnSpPr>
        <p:spPr>
          <a:xfrm>
            <a:off x="7529315" y="2793516"/>
            <a:ext cx="728105" cy="53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724746" y="3283656"/>
            <a:ext cx="1145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삭제</a:t>
            </a:r>
          </a:p>
        </p:txBody>
      </p:sp>
      <p:sp>
        <p:nvSpPr>
          <p:cNvPr id="80" name="타원 79"/>
          <p:cNvSpPr/>
          <p:nvPr/>
        </p:nvSpPr>
        <p:spPr>
          <a:xfrm>
            <a:off x="8524451" y="3177085"/>
            <a:ext cx="1345826" cy="46808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>
            <a:endCxn id="80" idx="2"/>
          </p:cNvCxnSpPr>
          <p:nvPr/>
        </p:nvCxnSpPr>
        <p:spPr>
          <a:xfrm>
            <a:off x="7823496" y="3368172"/>
            <a:ext cx="700955" cy="42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15" idx="3"/>
            <a:endCxn id="85" idx="2"/>
          </p:cNvCxnSpPr>
          <p:nvPr/>
        </p:nvCxnSpPr>
        <p:spPr>
          <a:xfrm>
            <a:off x="3043220" y="3426581"/>
            <a:ext cx="1744467" cy="415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987984" y="3716238"/>
            <a:ext cx="94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 </a:t>
            </a:r>
          </a:p>
        </p:txBody>
      </p:sp>
      <p:sp>
        <p:nvSpPr>
          <p:cNvPr id="85" name="타원 84"/>
          <p:cNvSpPr/>
          <p:nvPr/>
        </p:nvSpPr>
        <p:spPr>
          <a:xfrm>
            <a:off x="4787687" y="3619078"/>
            <a:ext cx="1095165" cy="44503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855548" y="4095371"/>
            <a:ext cx="140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 조회 </a:t>
            </a:r>
          </a:p>
        </p:txBody>
      </p:sp>
      <p:sp>
        <p:nvSpPr>
          <p:cNvPr id="88" name="타원 87"/>
          <p:cNvSpPr/>
          <p:nvPr/>
        </p:nvSpPr>
        <p:spPr>
          <a:xfrm>
            <a:off x="6655251" y="3998211"/>
            <a:ext cx="1155249" cy="44503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>
            <a:endCxn id="88" idx="2"/>
          </p:cNvCxnSpPr>
          <p:nvPr/>
        </p:nvCxnSpPr>
        <p:spPr>
          <a:xfrm>
            <a:off x="5874509" y="3876048"/>
            <a:ext cx="780742" cy="344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15" idx="3"/>
            <a:endCxn id="94" idx="2"/>
          </p:cNvCxnSpPr>
          <p:nvPr/>
        </p:nvCxnSpPr>
        <p:spPr>
          <a:xfrm>
            <a:off x="3043220" y="3426581"/>
            <a:ext cx="2055094" cy="154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98611" y="4841500"/>
            <a:ext cx="1191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자전거 관리 </a:t>
            </a:r>
          </a:p>
        </p:txBody>
      </p:sp>
      <p:sp>
        <p:nvSpPr>
          <p:cNvPr id="94" name="타원 93"/>
          <p:cNvSpPr/>
          <p:nvPr/>
        </p:nvSpPr>
        <p:spPr>
          <a:xfrm>
            <a:off x="5098314" y="4744340"/>
            <a:ext cx="1391363" cy="44503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209856" y="5956551"/>
            <a:ext cx="94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결제관리</a:t>
            </a:r>
            <a:r>
              <a:rPr lang="ko-KR" altLang="en-US" sz="1200" dirty="0"/>
              <a:t> </a:t>
            </a:r>
          </a:p>
        </p:txBody>
      </p:sp>
      <p:sp>
        <p:nvSpPr>
          <p:cNvPr id="100" name="타원 99"/>
          <p:cNvSpPr/>
          <p:nvPr/>
        </p:nvSpPr>
        <p:spPr>
          <a:xfrm>
            <a:off x="5047809" y="5872535"/>
            <a:ext cx="1095165" cy="44503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>
            <a:off x="2955761" y="3411127"/>
            <a:ext cx="2092048" cy="2683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0711306" y="3901967"/>
            <a:ext cx="1048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자전거 추가 </a:t>
            </a:r>
          </a:p>
        </p:txBody>
      </p:sp>
      <p:sp>
        <p:nvSpPr>
          <p:cNvPr id="104" name="타원 103"/>
          <p:cNvSpPr/>
          <p:nvPr/>
        </p:nvSpPr>
        <p:spPr>
          <a:xfrm>
            <a:off x="10549259" y="3817951"/>
            <a:ext cx="1322936" cy="44503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>
            <a:stCxn id="94" idx="6"/>
            <a:endCxn id="104" idx="2"/>
          </p:cNvCxnSpPr>
          <p:nvPr/>
        </p:nvCxnSpPr>
        <p:spPr>
          <a:xfrm flipV="1">
            <a:off x="6489677" y="4040468"/>
            <a:ext cx="4059582" cy="926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549259" y="4591744"/>
            <a:ext cx="1048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자전거 수리 </a:t>
            </a:r>
          </a:p>
        </p:txBody>
      </p:sp>
      <p:sp>
        <p:nvSpPr>
          <p:cNvPr id="109" name="타원 108"/>
          <p:cNvSpPr/>
          <p:nvPr/>
        </p:nvSpPr>
        <p:spPr>
          <a:xfrm>
            <a:off x="10387212" y="4507728"/>
            <a:ext cx="1322936" cy="44503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0549259" y="5285905"/>
            <a:ext cx="1048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자전거 삭제 </a:t>
            </a:r>
          </a:p>
        </p:txBody>
      </p:sp>
      <p:sp>
        <p:nvSpPr>
          <p:cNvPr id="111" name="타원 110"/>
          <p:cNvSpPr/>
          <p:nvPr/>
        </p:nvSpPr>
        <p:spPr>
          <a:xfrm>
            <a:off x="10387212" y="5201889"/>
            <a:ext cx="1322936" cy="44503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>
            <a:stCxn id="94" idx="6"/>
          </p:cNvCxnSpPr>
          <p:nvPr/>
        </p:nvCxnSpPr>
        <p:spPr>
          <a:xfrm flipV="1">
            <a:off x="6489677" y="4701975"/>
            <a:ext cx="3897535" cy="264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94" idx="6"/>
          </p:cNvCxnSpPr>
          <p:nvPr/>
        </p:nvCxnSpPr>
        <p:spPr>
          <a:xfrm>
            <a:off x="6489677" y="4966857"/>
            <a:ext cx="3897535" cy="443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990207" y="5884807"/>
            <a:ext cx="94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 조회 </a:t>
            </a:r>
          </a:p>
        </p:txBody>
      </p:sp>
      <p:sp>
        <p:nvSpPr>
          <p:cNvPr id="118" name="타원 117"/>
          <p:cNvSpPr/>
          <p:nvPr/>
        </p:nvSpPr>
        <p:spPr>
          <a:xfrm>
            <a:off x="6828160" y="5800791"/>
            <a:ext cx="1095165" cy="44503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endCxn id="118" idx="2"/>
          </p:cNvCxnSpPr>
          <p:nvPr/>
        </p:nvCxnSpPr>
        <p:spPr>
          <a:xfrm flipV="1">
            <a:off x="6128442" y="6023308"/>
            <a:ext cx="699718" cy="50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5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316</Words>
  <Application>Microsoft Office PowerPoint</Application>
  <PresentationFormat>와이드스크린</PresentationFormat>
  <Paragraphs>136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나눔고딕 ExtraBold</vt:lpstr>
      <vt:lpstr>나눔바른고딕</vt:lpstr>
      <vt:lpstr>다음_Regular</vt:lpstr>
      <vt:lpstr>다음_SemiBold</vt:lpstr>
      <vt:lpstr>맑은 고딕</vt:lpstr>
      <vt:lpstr>맑은 고딕 Semilight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 ran kim</dc:creator>
  <cp:lastModifiedBy>Yong Seok</cp:lastModifiedBy>
  <cp:revision>78</cp:revision>
  <dcterms:created xsi:type="dcterms:W3CDTF">2018-07-31T08:31:35Z</dcterms:created>
  <dcterms:modified xsi:type="dcterms:W3CDTF">2018-08-02T06:52:34Z</dcterms:modified>
  <cp:contentStatus/>
</cp:coreProperties>
</file>