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17" r:id="rId5"/>
    <p:sldId id="319" r:id="rId6"/>
    <p:sldId id="363" r:id="rId7"/>
    <p:sldId id="370" r:id="rId8"/>
    <p:sldId id="371" r:id="rId9"/>
    <p:sldId id="375" r:id="rId10"/>
    <p:sldId id="372" r:id="rId11"/>
    <p:sldId id="373" r:id="rId12"/>
    <p:sldId id="374" r:id="rId13"/>
    <p:sldId id="367" r:id="rId14"/>
    <p:sldId id="369" r:id="rId15"/>
    <p:sldId id="368" r:id="rId1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5405" autoAdjust="0"/>
  </p:normalViewPr>
  <p:slideViewPr>
    <p:cSldViewPr snapToGrid="0">
      <p:cViewPr varScale="1">
        <p:scale>
          <a:sx n="109" d="100"/>
          <a:sy n="109" d="100"/>
        </p:scale>
        <p:origin x="612" y="9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82" d="100"/>
          <a:sy n="82" d="100"/>
        </p:scale>
        <p:origin x="394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4D9C30A0-94FB-4AFA-B6FF-08C146D38C54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2024/7/5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49E357A0-8177-46BC-BFCE-19D99E3453C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‹Nr.›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DD65C42-0EA9-4D90-9CDE-F9DBE1CFCFAB}" type="datetime1">
              <a:rPr lang="en-US" altLang="zh-CN" smtClean="0"/>
              <a:pPr/>
              <a:t>7/5/2024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</a:lstStyle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zh-CN"/>
            </a:def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C366290-4595-5745-A50F-D5EC13BAC604}" type="slidenum">
              <a:rPr lang="en-US" altLang="zh-CN" noProof="0" smtClean="0"/>
              <a:pPr/>
              <a:t>‹Nr.›</a:t>
            </a:fld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zh-CN" noProof="0" smtClean="0"/>
              <a:t>1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10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3452711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11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3620467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12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1336452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2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995651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3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485076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4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1072797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5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116958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6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1178009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7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2457475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8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2408577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9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493428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：形状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7" name="任意多边形：形状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34" name="任意多边形：形状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3" name="任意多边形：形状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rtlCol="0" anchor="ctr"/>
          <a:lstStyle>
            <a:lvl1pPr algn="ctr">
              <a:defRPr lang="zh-CN" sz="48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两栏内容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：形状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24" name="任意多边形：形状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6" name="任意多边形：形状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标题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rtlCol="0" anchor="b" anchorCtr="0"/>
          <a:lstStyle>
            <a:lvl1pPr>
              <a:defRPr lang="zh-CN"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 rtlCol="0">
            <a:normAutofit/>
          </a:bodyPr>
          <a:lstStyle>
            <a:lvl1pPr marL="0" indent="0">
              <a:buNone/>
              <a:defRPr lang="zh-CN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 rtlCol="0"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lang="zh-CN"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2400" b="0" i="0">
                <a:solidFill>
                  <a:schemeClr val="tx1"/>
                </a:solidFill>
                <a:latin typeface="Microsoft YaHei UI" panose="02020503050505020204" pitchFamily="18" charset="0"/>
                <a:cs typeface="Microsoft YaHei UI"/>
              </a:defRPr>
            </a:lvl1pPr>
          </a:lstStyle>
          <a:p>
            <a:pPr rtl="0"/>
            <a:fld id="{58FB4751-880F-D840-AAA9-3A15815CC996}" type="slidenum">
              <a:rPr lang="de-DE" altLang="zh-CN" smtClean="0"/>
              <a:pPr rtl="0"/>
              <a:t>‹Nr.›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：形状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9" name="任意多边形：形状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rtlCol="0" anchor="b" anchorCtr="0"/>
          <a:lstStyle>
            <a:lvl1pPr>
              <a:defRPr lang="zh-CN" sz="32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6" name="内容占位符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 rtlCol="0"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lang="zh-CN"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2" name="内容占位符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 rtlCol="0">
            <a:normAutofit/>
          </a:bodyPr>
          <a:lstStyle>
            <a:lvl1pPr marL="0" indent="0">
              <a:buNone/>
              <a:defRPr lang="zh-CN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2400" b="0" i="0">
                <a:solidFill>
                  <a:schemeClr val="tx1"/>
                </a:solidFill>
                <a:latin typeface="Microsoft YaHei UI" panose="02020503050505020204" pitchFamily="18" charset="0"/>
                <a:cs typeface="Microsoft YaHei UI"/>
              </a:defRPr>
            </a:lvl1pPr>
          </a:lstStyle>
          <a:p>
            <a:pPr rtl="0"/>
            <a:fld id="{58FB4751-880F-D840-AAA9-3A15815CC996}" type="slidenum">
              <a:rPr lang="de-DE" altLang="zh-CN" smtClean="0"/>
              <a:pPr rtl="0"/>
              <a:t>‹Nr.›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45" name="标题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rtlCol="0" anchor="b" anchorCtr="0"/>
          <a:lstStyle>
            <a:lvl1pPr>
              <a:defRPr lang="zh-CN" sz="32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7" name="表格占位符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/>
              <a:t>单击图标添加表格</a:t>
            </a:r>
            <a:endParaRPr lang="zh-CN" dirty="0"/>
          </a:p>
        </p:txBody>
      </p:sp>
      <p:sp>
        <p:nvSpPr>
          <p:cNvPr id="3" name="幻灯片编号占位符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2400" b="0" i="0">
                <a:solidFill>
                  <a:schemeClr val="tx1"/>
                </a:solidFill>
                <a:latin typeface="Microsoft YaHei UI" panose="02020503050505020204" pitchFamily="18" charset="0"/>
                <a:cs typeface="Microsoft YaHei UI"/>
              </a:defRPr>
            </a:lvl1pPr>
          </a:lstStyle>
          <a:p>
            <a:pPr rtl="0"/>
            <a:fld id="{58FB4751-880F-D840-AAA9-3A15815CC996}" type="slidenum">
              <a:rPr lang="de-DE" altLang="zh-CN" smtClean="0"/>
              <a:pPr rtl="0"/>
              <a:t>‹Nr.›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语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25" name="任意多边形：形状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3" name="任意多边形：形状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rtlCol="0" anchor="ctr"/>
          <a:lstStyle>
            <a:lvl1pPr algn="l">
              <a:defRPr lang="zh-CN" sz="4800"/>
            </a:lvl1pPr>
          </a:lstStyle>
          <a:p>
            <a:pPr rtl="0"/>
            <a:r>
              <a:rPr lang="zh-CN"/>
              <a:t>单击此处添加标题</a:t>
            </a:r>
          </a:p>
        </p:txBody>
      </p:sp>
      <p:sp>
        <p:nvSpPr>
          <p:cNvPr id="3" name="内容占位符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rtlCol="0"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lang="zh-CN"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lang="zh-CN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任意多边形：形状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lvl="0" rtl="0"/>
              <a:endParaRPr lang="zh-CN" dirty="0">
                <a:solidFill>
                  <a:schemeClr val="tx1"/>
                </a:solidFill>
              </a:endParaRPr>
            </a:p>
          </p:txBody>
        </p:sp>
        <p:sp>
          <p:nvSpPr>
            <p:cNvPr id="5" name="任意多边形：形状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lvl="0" rtl="0"/>
              <a:endParaRPr lang="zh-CN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任意多边形：形状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sz="2400" b="0" i="0">
                <a:solidFill>
                  <a:schemeClr val="tx1"/>
                </a:solidFill>
                <a:latin typeface="Microsoft YaHei UI" panose="02020503050505020204" pitchFamily="18" charset="0"/>
                <a:cs typeface="Microsoft YaHei UI"/>
              </a:defRPr>
            </a:lvl1pPr>
          </a:lstStyle>
          <a:p>
            <a:pPr rtl="0"/>
            <a:fld id="{58FB4751-880F-D840-AAA9-3A15815CC996}" type="slidenum">
              <a:rPr lang="de-DE" altLang="zh-CN" smtClean="0"/>
              <a:pPr rtl="0"/>
              <a:t>‹Nr.›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议程​​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5" name="任意多边形：形状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2" name="任意多边形：形状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6" name="任意多边形：形状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rtlCol="0" anchor="ctr" anchorCtr="0"/>
          <a:lstStyle>
            <a:lvl1pPr algn="l">
              <a:defRPr lang="zh-CN" sz="320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 rtlCol="0"/>
          <a:lstStyle>
            <a:lvl1pPr marL="0" indent="0" algn="r">
              <a:buNone/>
              <a:defRPr lang="zh-CN" sz="2400" cap="all" baseline="0"/>
            </a:lvl1pPr>
            <a:lvl2pPr marL="457200" indent="0" algn="r">
              <a:buNone/>
              <a:defRPr lang="zh-CN" sz="1800">
                <a:latin typeface="+mj-cs"/>
                <a:cs typeface="+mj-cs"/>
              </a:defRPr>
            </a:lvl2pPr>
            <a:lvl3pPr marL="914400" indent="0" algn="r">
              <a:buNone/>
              <a:defRPr lang="zh-CN"/>
            </a:lvl3pPr>
            <a:lvl4pPr marL="1371600" indent="0" algn="r">
              <a:buNone/>
              <a:defRPr lang="zh-CN"/>
            </a:lvl4pPr>
            <a:lvl5pPr marL="1828800" indent="0" algn="r">
              <a:buNone/>
              <a:defRPr lang="zh-CN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带有标题 2 的图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rtlCol="0" anchor="ctr"/>
          <a:lstStyle>
            <a:lvl1pPr>
              <a:lnSpc>
                <a:spcPct val="75000"/>
              </a:lnSpc>
              <a:defRPr lang="zh-CN" sz="48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1" name="图片占位符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rtlCol="0" anchor="t">
            <a:noAutofit/>
          </a:bodyPr>
          <a:lstStyle>
            <a:lvl1pPr marL="0" indent="0" algn="r">
              <a:buNone/>
              <a:defRPr lang="zh-CN" sz="1800"/>
            </a:lvl1pPr>
            <a:lvl2pPr marL="457200" indent="0">
              <a:buNone/>
              <a:defRPr lang="zh-CN" sz="2800"/>
            </a:lvl2pPr>
            <a:lvl3pPr marL="914400" indent="0">
              <a:buNone/>
              <a:defRPr lang="zh-CN" sz="2400"/>
            </a:lvl3pPr>
            <a:lvl4pPr marL="1371600" indent="0">
              <a:buNone/>
              <a:defRPr lang="zh-CN" sz="2000"/>
            </a:lvl4pPr>
            <a:lvl5pPr marL="1828800" indent="0">
              <a:buNone/>
              <a:defRPr lang="zh-CN" sz="2000"/>
            </a:lvl5pPr>
            <a:lvl6pPr marL="2286000" indent="0">
              <a:buNone/>
              <a:defRPr lang="zh-CN" sz="2000"/>
            </a:lvl6pPr>
            <a:lvl7pPr marL="2743200" indent="0">
              <a:buNone/>
              <a:defRPr lang="zh-CN" sz="2000"/>
            </a:lvl7pPr>
            <a:lvl8pPr marL="3200400" indent="0">
              <a:buNone/>
              <a:defRPr lang="zh-CN" sz="2000"/>
            </a:lvl8pPr>
            <a:lvl9pPr marL="3657600" indent="0">
              <a:buNone/>
              <a:defRPr lang="zh-CN"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8" name="任意多边形：形状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30" name="任意多边形：形状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rtlCol="0" anchor="b"/>
          <a:lstStyle>
            <a:lvl1pPr>
              <a:lnSpc>
                <a:spcPct val="75000"/>
              </a:lnSpc>
              <a:defRPr lang="zh-CN" sz="48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 rtlCol="0">
            <a:noAutofit/>
          </a:bodyPr>
          <a:lstStyle>
            <a:lvl1pPr marL="0" indent="0">
              <a:buNone/>
              <a:defRPr lang="zh-CN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 rtlCol="0">
            <a:noAutofit/>
          </a:bodyPr>
          <a:lstStyle>
            <a:lvl1pPr marL="0" indent="0">
              <a:buFont typeface="Courier New" panose="02070309020205020404" pitchFamily="49" charset="0"/>
              <a:buNone/>
              <a:defRPr lang="zh-CN" sz="2400" b="0" cap="all" baseline="0"/>
            </a:lvl1pPr>
            <a:lvl2pPr>
              <a:defRPr lang="zh-CN" sz="2400"/>
            </a:lvl2pPr>
            <a:lvl3pPr>
              <a:defRPr lang="zh-CN" sz="2400"/>
            </a:lvl3pPr>
            <a:lvl4pPr>
              <a:defRPr lang="zh-CN" sz="2400"/>
            </a:lvl4pPr>
            <a:lvl5pPr>
              <a:defRPr lang="zh-CN" sz="2400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任意多边形：形状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lvl="0" rtl="0"/>
              <a:endParaRPr lang="zh-CN" dirty="0">
                <a:solidFill>
                  <a:schemeClr val="tx1"/>
                </a:solidFill>
              </a:endParaRPr>
            </a:p>
          </p:txBody>
        </p:sp>
        <p:sp>
          <p:nvSpPr>
            <p:cNvPr id="10" name="任意多边形：形状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lvl="0" rtl="0"/>
              <a:endParaRPr lang="zh-CN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标题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rtlCol="0" anchor="b" anchorCtr="0"/>
          <a:lstStyle>
            <a:lvl1pPr>
              <a:defRPr lang="zh-CN" sz="32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12" name="任意多边形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5" name="任意多边形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3" name="任意多边形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 rtlCol="0">
            <a:normAutofit/>
          </a:bodyPr>
          <a:lstStyle>
            <a:lvl1pPr>
              <a:defRPr lang="zh-CN" sz="2000"/>
            </a:lvl1pPr>
            <a:lvl2pPr>
              <a:defRPr lang="zh-CN" sz="1800"/>
            </a:lvl2pPr>
            <a:lvl3pPr>
              <a:defRPr lang="zh-CN" sz="1600"/>
            </a:lvl3pPr>
            <a:lvl4pPr>
              <a:defRPr lang="zh-CN" sz="1400"/>
            </a:lvl4pPr>
            <a:lvl5pPr>
              <a:defRPr lang="zh-CN"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3" name="幻灯片编号占位符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2400" b="0" i="0">
                <a:solidFill>
                  <a:schemeClr val="tx1"/>
                </a:solidFill>
                <a:latin typeface="Microsoft YaHei UI" panose="02020503050505020204" pitchFamily="18" charset="0"/>
                <a:cs typeface="Microsoft YaHei UI"/>
              </a:defRPr>
            </a:lvl1pPr>
          </a:lstStyle>
          <a:p>
            <a:pPr rtl="0"/>
            <a:fld id="{58FB4751-880F-D840-AAA9-3A15815CC996}" type="slidenum">
              <a:rPr lang="de-DE" altLang="zh-CN" smtClean="0"/>
              <a:pPr rtl="0"/>
              <a:t>‹Nr.›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引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任意多边形：形状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4" name="任意多边形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任意多边形：形状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rtlCol="0" anchor="b" anchorCtr="0"/>
          <a:lstStyle>
            <a:lvl1pPr algn="ctr">
              <a:defRPr lang="zh-CN" sz="4800" cap="none" baseline="0">
                <a:latin typeface="+mj-cs"/>
                <a:cs typeface="+mj-cs"/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2400" cap="all" baseline="0"/>
            </a:lvl1pPr>
          </a:lstStyle>
          <a:p>
            <a:pPr lvl="0" rtl="0"/>
            <a:r>
              <a:rPr lang="zh-CN" dirty="0"/>
              <a:t>单击此处添加文本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rtlCol="0" anchor="b" anchorCtr="0"/>
          <a:lstStyle>
            <a:lvl1pPr>
              <a:defRPr lang="zh-CN" sz="32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2" name="内容占位符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 rtlCol="0">
            <a:normAutofit/>
          </a:bodyPr>
          <a:lstStyle>
            <a:lvl1pPr marL="0" indent="0">
              <a:buNone/>
              <a:defRPr lang="zh-CN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6" name="内容占位符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 rtlCol="0">
            <a:normAutofit/>
          </a:bodyPr>
          <a:lstStyle>
            <a:lvl1pPr marL="0" indent="0">
              <a:buNone/>
              <a:defRPr lang="zh-CN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7" name="任意多边形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2" name="任意多边形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2400" b="0" i="0">
                <a:solidFill>
                  <a:schemeClr val="tx1"/>
                </a:solidFill>
                <a:latin typeface="Microsoft YaHei UI" panose="02020503050505020204" pitchFamily="18" charset="0"/>
                <a:cs typeface="Microsoft YaHei UI"/>
              </a:defRPr>
            </a:lvl1pPr>
          </a:lstStyle>
          <a:p>
            <a:pPr rtl="0"/>
            <a:fld id="{58FB4751-880F-D840-AAA9-3A15815CC996}" type="slidenum">
              <a:rPr lang="de-DE" altLang="zh-CN" smtClean="0"/>
              <a:pPr rtl="0"/>
              <a:t>‹Nr.›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任意多边形：形状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lvl="0" rtl="0"/>
              <a:endParaRPr lang="zh-CN" dirty="0">
                <a:solidFill>
                  <a:schemeClr val="tx1"/>
                </a:solidFill>
              </a:endParaRPr>
            </a:p>
          </p:txBody>
        </p:sp>
        <p:sp>
          <p:nvSpPr>
            <p:cNvPr id="11" name="任意多边形：形状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lvl="0" rtl="0"/>
              <a:endParaRPr lang="zh-CN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标题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rtlCol="0" anchor="b"/>
          <a:lstStyle>
            <a:lvl1pPr>
              <a:defRPr lang="zh-CN" sz="32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 rtlCol="0">
            <a:normAutofit/>
          </a:bodyPr>
          <a:lstStyle>
            <a:lvl1pPr marL="228600" indent="-228600">
              <a:buFont typeface="+mj-lt"/>
              <a:buAutoNum type="arabicPeriod"/>
              <a:defRPr lang="zh-CN"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lang="zh-CN"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lang="zh-CN"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lang="zh-CN"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</p:txBody>
      </p:sp>
      <p:sp>
        <p:nvSpPr>
          <p:cNvPr id="6" name="内容占位符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 rtlCol="0">
            <a:normAutofit/>
          </a:bodyPr>
          <a:lstStyle>
            <a:lvl1pPr marL="0" indent="0">
              <a:buNone/>
              <a:defRPr lang="zh-CN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2400" b="0" i="0">
                <a:solidFill>
                  <a:schemeClr val="tx1"/>
                </a:solidFill>
                <a:latin typeface="Microsoft YaHei UI" panose="02020503050505020204" pitchFamily="18" charset="0"/>
                <a:cs typeface="Microsoft YaHei UI"/>
              </a:defRPr>
            </a:lvl1pPr>
          </a:lstStyle>
          <a:p>
            <a:pPr rtl="0"/>
            <a:fld id="{58FB4751-880F-D840-AAA9-3A15815CC996}" type="slidenum">
              <a:rPr lang="de-DE" altLang="zh-CN" smtClean="0"/>
              <a:pPr rtl="0"/>
              <a:t>‹Nr.›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内容和图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：形状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30" name="任意多边形：形状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rtlCol="0" anchor="b" anchorCtr="0"/>
          <a:lstStyle>
            <a:lvl1pPr>
              <a:defRPr lang="zh-CN"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 rtlCol="0">
            <a:normAutofit/>
          </a:bodyPr>
          <a:lstStyle>
            <a:lvl1pPr marL="0" indent="0">
              <a:buNone/>
              <a:defRPr lang="zh-CN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 rtlCol="0">
            <a:normAutofit/>
          </a:bodyPr>
          <a:lstStyle>
            <a:lvl1pPr marL="0" indent="0" algn="r">
              <a:buNone/>
              <a:defRPr lang="zh-CN" sz="20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2400" b="0" i="0">
                <a:solidFill>
                  <a:schemeClr val="tx1"/>
                </a:solidFill>
                <a:latin typeface="Microsoft YaHei UI" panose="02020503050505020204" pitchFamily="18" charset="0"/>
                <a:cs typeface="Microsoft YaHei UI"/>
              </a:defRPr>
            </a:lvl1pPr>
          </a:lstStyle>
          <a:p>
            <a:pPr rtl="0"/>
            <a:fld id="{58FB4751-880F-D840-AAA9-3A15815CC996}" type="slidenum">
              <a:rPr lang="de-DE" altLang="zh-CN" smtClean="0"/>
              <a:pPr rtl="0"/>
              <a:t>‹Nr.›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</a:lstStyle>
          <a:p>
            <a:pPr rtl="0"/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</a:lstStyle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sz="1400">
                <a:solidFill>
                  <a:schemeClr val="tx1"/>
                </a:solidFill>
              </a:defRPr>
            </a:lvl1pPr>
          </a:lstStyle>
          <a:p>
            <a:pPr rtl="0"/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1400">
                <a:solidFill>
                  <a:schemeClr val="tx1"/>
                </a:solidFill>
              </a:defRPr>
            </a:lvl1pPr>
          </a:lstStyle>
          <a:p>
            <a:pPr rtl="0"/>
            <a:endParaRPr 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2400" b="0" i="0">
                <a:solidFill>
                  <a:schemeClr val="tx1"/>
                </a:solidFill>
                <a:latin typeface="Microsoft YaHei UI" panose="02020503050505020204" pitchFamily="18" charset="0"/>
                <a:cs typeface="Microsoft YaHei UI"/>
              </a:defRPr>
            </a:lvl1pPr>
          </a:lstStyle>
          <a:p>
            <a:pPr rtl="0"/>
            <a:fld id="{58FB4751-880F-D840-AAA9-3A15815CC996}" type="slidenum">
              <a:rPr lang="de-DE" altLang="zh-CN" smtClean="0"/>
              <a:pPr rtl="0"/>
              <a:t>‹Nr.›</a:t>
            </a:fld>
            <a:endParaRPr lang="zh-CN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6000" kern="1200">
          <a:solidFill>
            <a:schemeClr val="tx1"/>
          </a:solidFill>
          <a:latin typeface="+mj-cs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+mn-cs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+mn-cs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+mn-cs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rtlCol="0" anchor="ctr"/>
          <a:lstStyle>
            <a:defPPr>
              <a:defRPr lang="zh-CN"/>
            </a:defPPr>
          </a:lstStyle>
          <a:p>
            <a:pPr rtl="0"/>
            <a:r>
              <a:rPr lang="en-US" altLang="zh-CN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Wochensbericht</a:t>
            </a:r>
            <a:endParaRPr lang="zh-CN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3">
            <a:extLst>
              <a:ext uri="{FF2B5EF4-FFF2-40B4-BE49-F238E27FC236}">
                <a16:creationId xmlns:a16="http://schemas.microsoft.com/office/drawing/2014/main" id="{1DA6F4E4-2524-4039-89E5-82355D0F9174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rcRect/>
          <a:stretch/>
        </p:blipFill>
        <p:spPr>
          <a:xfrm>
            <a:off x="7076362" y="1924320"/>
            <a:ext cx="4938854" cy="3157942"/>
          </a:xfrm>
        </p:spPr>
      </p:pic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43" y="82297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1. </a:t>
            </a:r>
            <a:r>
              <a:rPr lang="en-US" altLang="zh-CN" sz="24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Fragen</a:t>
            </a:r>
            <a:endParaRPr lang="zh-CN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10</a:t>
            </a:fld>
            <a:endParaRPr lang="zh-CN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D50E3F-8B2A-44F2-BC36-4A1CFE142E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5314" y="1924320"/>
            <a:ext cx="6814040" cy="3840480"/>
          </a:xfrm>
        </p:spPr>
        <p:txBody>
          <a:bodyPr/>
          <a:lstStyle/>
          <a:p>
            <a:r>
              <a:rPr lang="de-DE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1. </a:t>
            </a:r>
            <a:r>
              <a:rPr lang="de-DE" cap="none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erste 10s darf ignoriert werden?</a:t>
            </a:r>
          </a:p>
          <a:p>
            <a:r>
              <a:rPr lang="de-DE" cap="none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2. </a:t>
            </a:r>
            <a:r>
              <a:rPr lang="de-DE" cap="none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Vdc</a:t>
            </a:r>
            <a:r>
              <a:rPr lang="de-DE" cap="none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liegt nicht konstant bei 1380 (1350-1400)</a:t>
            </a:r>
          </a:p>
        </p:txBody>
      </p:sp>
    </p:spTree>
    <p:extLst>
      <p:ext uri="{BB962C8B-B14F-4D97-AF65-F5344CB8AC3E}">
        <p14:creationId xmlns:p14="http://schemas.microsoft.com/office/powerpoint/2010/main" val="2836248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43" y="82297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1. </a:t>
            </a:r>
            <a:r>
              <a:rPr lang="en-US" altLang="zh-CN" sz="24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Fragen</a:t>
            </a:r>
            <a:endParaRPr lang="zh-CN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11</a:t>
            </a:fld>
            <a:endParaRPr lang="zh-CN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D50E3F-8B2A-44F2-BC36-4A1CFE142E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2313" y="1124711"/>
            <a:ext cx="6729984" cy="3840480"/>
          </a:xfrm>
        </p:spPr>
        <p:txBody>
          <a:bodyPr/>
          <a:lstStyle/>
          <a:p>
            <a:r>
              <a:rPr lang="de-DE" cap="none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3. Welche Bewertungsmethode darf ich benutzen</a:t>
            </a:r>
          </a:p>
          <a:p>
            <a:r>
              <a:rPr lang="de-DE" cap="none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Ergebnisse am besten darzustellen (wie)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DE2A312-0EC3-4D8A-98CF-7C1CA8623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972643"/>
            <a:ext cx="2708032" cy="229637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5FC2A98-5F47-4853-8A73-D0D706C9E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305" y="1972643"/>
            <a:ext cx="2708032" cy="233039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0F6F23C-46C6-4223-9BD4-9398E55569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0210" y="1972643"/>
            <a:ext cx="3590785" cy="229637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2EE5A1B-9E16-4A9B-8678-1FB75A41FC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9241" y="4526102"/>
            <a:ext cx="3661202" cy="168805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307AC16-5A89-48FD-96B7-453AC4B1CB5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607" r="3963" b="1680"/>
          <a:stretch/>
        </p:blipFill>
        <p:spPr>
          <a:xfrm>
            <a:off x="1219699" y="4692911"/>
            <a:ext cx="4876301" cy="1521245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EDA63F7-6D44-44DC-AA79-FF15F735E625}"/>
              </a:ext>
            </a:extLst>
          </p:cNvPr>
          <p:cNvCxnSpPr/>
          <p:nvPr/>
        </p:nvCxnSpPr>
        <p:spPr>
          <a:xfrm flipH="1">
            <a:off x="6541477" y="1485900"/>
            <a:ext cx="826477" cy="70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0075868-25FD-4A08-9B46-7792407C3AEC}"/>
              </a:ext>
            </a:extLst>
          </p:cNvPr>
          <p:cNvSpPr txBox="1"/>
          <p:nvPr/>
        </p:nvSpPr>
        <p:spPr>
          <a:xfrm>
            <a:off x="7367954" y="1387710"/>
            <a:ext cx="2724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Einzelne Komponente</a:t>
            </a:r>
          </a:p>
        </p:txBody>
      </p:sp>
    </p:spTree>
    <p:extLst>
      <p:ext uri="{BB962C8B-B14F-4D97-AF65-F5344CB8AC3E}">
        <p14:creationId xmlns:p14="http://schemas.microsoft.com/office/powerpoint/2010/main" val="262865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43" y="82297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1. </a:t>
            </a:r>
            <a:r>
              <a:rPr lang="en-US" altLang="zh-CN" sz="24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Fragen</a:t>
            </a:r>
            <a:endParaRPr lang="zh-CN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12</a:t>
            </a:fld>
            <a:endParaRPr lang="zh-CN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D50E3F-8B2A-44F2-BC36-4A1CFE142E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cap="none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4. Bedeutung von kw_1 kw_2, wo finde ich, viele </a:t>
            </a:r>
            <a:r>
              <a:rPr lang="de-DE" cap="none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Parameters,die</a:t>
            </a:r>
            <a:r>
              <a:rPr lang="de-DE" cap="none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nicht im Modell enthalten sind</a:t>
            </a:r>
          </a:p>
          <a:p>
            <a:r>
              <a:rPr lang="de-DE" cap="none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5. Termin für </a:t>
            </a:r>
            <a:r>
              <a:rPr lang="de-DE" cap="none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mid</a:t>
            </a:r>
            <a:r>
              <a:rPr lang="de-DE" cap="none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-Term Vortag</a:t>
            </a:r>
            <a:endParaRPr lang="de-DE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C0D4A80-1DC1-4C6B-8934-EA17495C4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205" y="2784744"/>
            <a:ext cx="4186790" cy="234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10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43" y="82297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1. </a:t>
            </a:r>
            <a:r>
              <a:rPr lang="en-US" altLang="zh-CN" sz="24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Bemerkung</a:t>
            </a:r>
            <a:endParaRPr lang="zh-CN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448428B2-5BC1-2378-98AA-0C0209DC639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833360" y="1943100"/>
            <a:ext cx="3281808" cy="3845700"/>
          </a:xfrm>
        </p:spPr>
        <p:txBody>
          <a:bodyPr>
            <a:normAutofit/>
          </a:bodyPr>
          <a:lstStyle/>
          <a:p>
            <a:r>
              <a:rPr lang="en-US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Modell </a:t>
            </a:r>
            <a:r>
              <a:rPr lang="en-US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besteht</a:t>
            </a:r>
            <a:r>
              <a:rPr lang="en-US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aus</a:t>
            </a:r>
            <a:r>
              <a:rPr lang="en-US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1 SG </a:t>
            </a:r>
          </a:p>
          <a:p>
            <a:r>
              <a:rPr lang="en-US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Und 14 grid-Forming </a:t>
            </a:r>
            <a:r>
              <a:rPr lang="en-US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Conventer</a:t>
            </a:r>
            <a:endParaRPr lang="en-US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2</a:t>
            </a:fld>
            <a:endParaRPr lang="zh-CN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4DFAEC3-4FFA-4D0D-BDFE-0E128E45FC2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710843" y="1178186"/>
            <a:ext cx="6280591" cy="5375528"/>
          </a:xfrm>
        </p:spPr>
      </p:pic>
    </p:spTree>
    <p:extLst>
      <p:ext uri="{BB962C8B-B14F-4D97-AF65-F5344CB8AC3E}">
        <p14:creationId xmlns:p14="http://schemas.microsoft.com/office/powerpoint/2010/main" val="252634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43" y="82297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1. </a:t>
            </a:r>
            <a:r>
              <a:rPr lang="en-US" altLang="zh-CN" sz="24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Bemerkung</a:t>
            </a:r>
            <a:endParaRPr lang="zh-CN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3</a:t>
            </a:fld>
            <a:endParaRPr lang="zh-CN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45EA45C-6215-47E7-BD9B-D61D7D45087A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rcRect/>
          <a:stretch/>
        </p:blipFill>
        <p:spPr>
          <a:xfrm>
            <a:off x="389793" y="1626515"/>
            <a:ext cx="5923519" cy="3604970"/>
          </a:xfr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C6EB1B12-C99D-4850-8EC2-8A20D5ED579F}"/>
              </a:ext>
            </a:extLst>
          </p:cNvPr>
          <p:cNvCxnSpPr>
            <a:cxnSpLocks/>
          </p:cNvCxnSpPr>
          <p:nvPr/>
        </p:nvCxnSpPr>
        <p:spPr>
          <a:xfrm flipV="1">
            <a:off x="3209193" y="2000249"/>
            <a:ext cx="0" cy="2857501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6ADBA26-6594-4FDA-87D7-AE3940BF90AF}"/>
              </a:ext>
            </a:extLst>
          </p:cNvPr>
          <p:cNvCxnSpPr>
            <a:cxnSpLocks/>
          </p:cNvCxnSpPr>
          <p:nvPr/>
        </p:nvCxnSpPr>
        <p:spPr>
          <a:xfrm flipV="1">
            <a:off x="3467100" y="2000249"/>
            <a:ext cx="0" cy="2857501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9804676B-21E9-4814-9E85-7C434FB58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109" y="1737763"/>
            <a:ext cx="5289098" cy="3382474"/>
          </a:xfrm>
          <a:prstGeom prst="rect">
            <a:avLst/>
          </a:prstGeom>
        </p:spPr>
      </p:pic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CBED3EC9-6F40-48E6-8241-FDDB08E263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67100" y="671381"/>
            <a:ext cx="6814040" cy="3840480"/>
          </a:xfrm>
        </p:spPr>
        <p:txBody>
          <a:bodyPr/>
          <a:lstStyle/>
          <a:p>
            <a:r>
              <a:rPr lang="de-DE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14 </a:t>
            </a:r>
            <a:r>
              <a:rPr lang="de-DE" cap="none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GFm</a:t>
            </a:r>
            <a:r>
              <a:rPr lang="de-DE" cap="none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/ </a:t>
            </a:r>
            <a:r>
              <a:rPr lang="de-DE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14 </a:t>
            </a:r>
            <a:r>
              <a:rPr lang="de-DE" cap="none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GFm</a:t>
            </a:r>
            <a:r>
              <a:rPr lang="de-DE" cap="none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+ 3* 1-phasige-KS </a:t>
            </a:r>
          </a:p>
          <a:p>
            <a:endParaRPr lang="de-DE" cap="none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7100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43" y="82297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1. </a:t>
            </a:r>
            <a:r>
              <a:rPr lang="en-US" altLang="zh-CN" sz="24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Bemerkung</a:t>
            </a:r>
            <a:endParaRPr lang="zh-CN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4</a:t>
            </a:fld>
            <a:endParaRPr lang="zh-CN"/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B8C71CFD-EC9A-4119-9B94-28A3923294D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24652" y="539497"/>
            <a:ext cx="6814040" cy="3840480"/>
          </a:xfrm>
        </p:spPr>
        <p:txBody>
          <a:bodyPr/>
          <a:lstStyle/>
          <a:p>
            <a:r>
              <a:rPr lang="de-DE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14 </a:t>
            </a:r>
            <a:r>
              <a:rPr lang="de-DE" cap="none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GFm</a:t>
            </a:r>
            <a:r>
              <a:rPr lang="de-DE" cap="none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/ </a:t>
            </a:r>
            <a:r>
              <a:rPr lang="de-DE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14 </a:t>
            </a:r>
            <a:r>
              <a:rPr lang="de-DE" cap="none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GFm</a:t>
            </a:r>
            <a:r>
              <a:rPr lang="de-DE" cap="none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+ 3* 1-phasige-KS 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7B16DE25-8ACF-45A5-B63A-F8E115FAE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586" y="1899426"/>
            <a:ext cx="5040420" cy="304754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DB200593-C466-44A0-AFD5-A49BC5CAD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94" y="1899426"/>
            <a:ext cx="4783521" cy="3059148"/>
          </a:xfrm>
          <a:prstGeom prst="rect">
            <a:avLst/>
          </a:prstGeom>
        </p:spPr>
      </p:pic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D591C5A2-7212-4DC4-81BD-DDA7E0D30151}"/>
              </a:ext>
            </a:extLst>
          </p:cNvPr>
          <p:cNvSpPr/>
          <p:nvPr/>
        </p:nvSpPr>
        <p:spPr>
          <a:xfrm>
            <a:off x="5576293" y="3423198"/>
            <a:ext cx="782515" cy="28715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DBCBC1C-C54E-4ED8-A4D5-48803458128D}"/>
              </a:ext>
            </a:extLst>
          </p:cNvPr>
          <p:cNvSpPr txBox="1"/>
          <p:nvPr/>
        </p:nvSpPr>
        <p:spPr>
          <a:xfrm>
            <a:off x="2233246" y="5161085"/>
            <a:ext cx="167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Ns</a:t>
            </a:r>
            <a:r>
              <a:rPr lang="de-DE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= 54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7B6AD6A-B801-49D9-B798-3256AC4B779A}"/>
              </a:ext>
            </a:extLst>
          </p:cNvPr>
          <p:cNvSpPr txBox="1"/>
          <p:nvPr/>
        </p:nvSpPr>
        <p:spPr>
          <a:xfrm>
            <a:off x="8423031" y="5161085"/>
            <a:ext cx="167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Ns</a:t>
            </a:r>
            <a:r>
              <a:rPr lang="de-DE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= 50</a:t>
            </a:r>
          </a:p>
        </p:txBody>
      </p:sp>
    </p:spTree>
    <p:extLst>
      <p:ext uri="{BB962C8B-B14F-4D97-AF65-F5344CB8AC3E}">
        <p14:creationId xmlns:p14="http://schemas.microsoft.com/office/powerpoint/2010/main" val="2956592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43" y="82297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1. </a:t>
            </a:r>
            <a:r>
              <a:rPr lang="en-US" altLang="zh-CN" sz="24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Bemerkung</a:t>
            </a:r>
            <a:endParaRPr lang="zh-CN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5</a:t>
            </a:fld>
            <a:endParaRPr lang="zh-CN"/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B8C71CFD-EC9A-4119-9B94-28A3923294D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24652" y="539497"/>
            <a:ext cx="6814040" cy="3840480"/>
          </a:xfrm>
        </p:spPr>
        <p:txBody>
          <a:bodyPr/>
          <a:lstStyle/>
          <a:p>
            <a:r>
              <a:rPr lang="de-DE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14 </a:t>
            </a:r>
            <a:r>
              <a:rPr lang="de-DE" cap="none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GFm</a:t>
            </a:r>
            <a:r>
              <a:rPr lang="de-DE" cap="none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/ </a:t>
            </a:r>
            <a:r>
              <a:rPr lang="de-DE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14 </a:t>
            </a:r>
            <a:r>
              <a:rPr lang="de-DE" cap="none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GFm</a:t>
            </a:r>
            <a:r>
              <a:rPr lang="de-DE" cap="none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+ 3* 1-phasige-KS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5880AC4-9A53-4D52-82EC-F69A084BB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509" y="2189285"/>
            <a:ext cx="3579648" cy="293649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139F5E2-F09D-4244-9CF0-0293493D6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092" y="996697"/>
            <a:ext cx="6227114" cy="552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950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43" y="82297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1. </a:t>
            </a:r>
            <a:r>
              <a:rPr lang="en-US" altLang="zh-CN" sz="24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Bemerkung</a:t>
            </a:r>
            <a:endParaRPr lang="zh-CN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6</a:t>
            </a:fld>
            <a:endParaRPr lang="zh-CN"/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B8C71CFD-EC9A-4119-9B94-28A3923294D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99136" y="3017520"/>
            <a:ext cx="6814040" cy="3840480"/>
          </a:xfrm>
        </p:spPr>
        <p:txBody>
          <a:bodyPr/>
          <a:lstStyle/>
          <a:p>
            <a:r>
              <a:rPr lang="de-DE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14 </a:t>
            </a:r>
            <a:r>
              <a:rPr lang="de-DE" cap="none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GFm</a:t>
            </a:r>
            <a:r>
              <a:rPr lang="de-DE" cap="none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+ 2* 2-phasige-KS </a:t>
            </a:r>
          </a:p>
        </p:txBody>
      </p:sp>
    </p:spTree>
    <p:extLst>
      <p:ext uri="{BB962C8B-B14F-4D97-AF65-F5344CB8AC3E}">
        <p14:creationId xmlns:p14="http://schemas.microsoft.com/office/powerpoint/2010/main" val="2128442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43" y="82297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1. </a:t>
            </a:r>
            <a:r>
              <a:rPr lang="en-US" altLang="zh-CN" sz="24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Bemerkung</a:t>
            </a:r>
            <a:endParaRPr lang="zh-CN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7</a:t>
            </a:fld>
            <a:endParaRPr lang="zh-CN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45EA45C-6215-47E7-BD9B-D61D7D45087A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rcRect/>
          <a:stretch/>
        </p:blipFill>
        <p:spPr>
          <a:xfrm>
            <a:off x="213225" y="1592753"/>
            <a:ext cx="5706207" cy="3472717"/>
          </a:xfr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C6EB1B12-C99D-4850-8EC2-8A20D5ED579F}"/>
              </a:ext>
            </a:extLst>
          </p:cNvPr>
          <p:cNvCxnSpPr>
            <a:cxnSpLocks/>
          </p:cNvCxnSpPr>
          <p:nvPr/>
        </p:nvCxnSpPr>
        <p:spPr>
          <a:xfrm flipV="1">
            <a:off x="3209193" y="2000249"/>
            <a:ext cx="0" cy="2857501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6ADBA26-6594-4FDA-87D7-AE3940BF90AF}"/>
              </a:ext>
            </a:extLst>
          </p:cNvPr>
          <p:cNvCxnSpPr>
            <a:cxnSpLocks/>
          </p:cNvCxnSpPr>
          <p:nvPr/>
        </p:nvCxnSpPr>
        <p:spPr>
          <a:xfrm flipV="1">
            <a:off x="3467100" y="2000249"/>
            <a:ext cx="0" cy="2857501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CBED3EC9-6F40-48E6-8241-FDDB08E263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67100" y="671381"/>
            <a:ext cx="6814040" cy="3840480"/>
          </a:xfrm>
        </p:spPr>
        <p:txBody>
          <a:bodyPr/>
          <a:lstStyle/>
          <a:p>
            <a:r>
              <a:rPr lang="de-DE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14 </a:t>
            </a:r>
            <a:r>
              <a:rPr lang="de-DE" cap="none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GFm</a:t>
            </a:r>
            <a:r>
              <a:rPr lang="de-DE" cap="none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+ 2* 2-phasige-KS </a:t>
            </a:r>
          </a:p>
          <a:p>
            <a:endParaRPr lang="de-DE" cap="none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1A1EB49-0CB1-483D-A9B2-963E8047C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85781"/>
            <a:ext cx="5651392" cy="347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08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43" y="82297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1. </a:t>
            </a:r>
            <a:r>
              <a:rPr lang="en-US" altLang="zh-CN" sz="24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Bemerkung</a:t>
            </a:r>
            <a:endParaRPr lang="zh-CN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8</a:t>
            </a:fld>
            <a:endParaRPr lang="zh-CN"/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B8C71CFD-EC9A-4119-9B94-28A3923294D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24652" y="539497"/>
            <a:ext cx="6814040" cy="3840480"/>
          </a:xfrm>
        </p:spPr>
        <p:txBody>
          <a:bodyPr/>
          <a:lstStyle/>
          <a:p>
            <a:r>
              <a:rPr lang="de-DE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14 </a:t>
            </a:r>
            <a:r>
              <a:rPr lang="de-DE" cap="none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GFm</a:t>
            </a:r>
            <a:r>
              <a:rPr lang="de-DE" cap="none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+ 2* 2-phasige-KS </a:t>
            </a: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D591C5A2-7212-4DC4-81BD-DDA7E0D30151}"/>
              </a:ext>
            </a:extLst>
          </p:cNvPr>
          <p:cNvSpPr/>
          <p:nvPr/>
        </p:nvSpPr>
        <p:spPr>
          <a:xfrm>
            <a:off x="5704742" y="3429000"/>
            <a:ext cx="782515" cy="28715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DBCBC1C-C54E-4ED8-A4D5-48803458128D}"/>
              </a:ext>
            </a:extLst>
          </p:cNvPr>
          <p:cNvSpPr txBox="1"/>
          <p:nvPr/>
        </p:nvSpPr>
        <p:spPr>
          <a:xfrm>
            <a:off x="2233246" y="5161085"/>
            <a:ext cx="167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Ns</a:t>
            </a:r>
            <a:r>
              <a:rPr lang="de-DE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= 54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7B6AD6A-B801-49D9-B798-3256AC4B779A}"/>
              </a:ext>
            </a:extLst>
          </p:cNvPr>
          <p:cNvSpPr txBox="1"/>
          <p:nvPr/>
        </p:nvSpPr>
        <p:spPr>
          <a:xfrm>
            <a:off x="8423031" y="5161085"/>
            <a:ext cx="167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Ns</a:t>
            </a:r>
            <a:r>
              <a:rPr lang="de-DE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= 50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5FA53AD-CBA7-4640-9681-B090E1879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66" y="1899426"/>
            <a:ext cx="5110042" cy="310483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ADF2E69-3850-49DE-8CCD-BE7A35F15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582" y="1899426"/>
            <a:ext cx="5110042" cy="3140065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0DD8297-B2D1-4C10-93AF-8EAAFEEFC964}"/>
              </a:ext>
            </a:extLst>
          </p:cNvPr>
          <p:cNvCxnSpPr>
            <a:cxnSpLocks/>
          </p:cNvCxnSpPr>
          <p:nvPr/>
        </p:nvCxnSpPr>
        <p:spPr>
          <a:xfrm flipV="1">
            <a:off x="3261946" y="1899426"/>
            <a:ext cx="0" cy="2857501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CC257C1-75E4-4D84-A818-95215FB943E8}"/>
              </a:ext>
            </a:extLst>
          </p:cNvPr>
          <p:cNvCxnSpPr>
            <a:cxnSpLocks/>
          </p:cNvCxnSpPr>
          <p:nvPr/>
        </p:nvCxnSpPr>
        <p:spPr>
          <a:xfrm flipV="1">
            <a:off x="9609993" y="1899426"/>
            <a:ext cx="0" cy="2857501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372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43" y="82297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1. </a:t>
            </a:r>
            <a:r>
              <a:rPr lang="en-US" altLang="zh-CN" sz="24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Bemerkung</a:t>
            </a:r>
            <a:endParaRPr lang="zh-CN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9</a:t>
            </a:fld>
            <a:endParaRPr lang="zh-CN"/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B8C71CFD-EC9A-4119-9B94-28A3923294D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24652" y="539497"/>
            <a:ext cx="6814040" cy="3840480"/>
          </a:xfrm>
        </p:spPr>
        <p:txBody>
          <a:bodyPr/>
          <a:lstStyle/>
          <a:p>
            <a:r>
              <a:rPr lang="de-DE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14 </a:t>
            </a:r>
            <a:r>
              <a:rPr lang="de-DE" cap="none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GFm</a:t>
            </a:r>
            <a:r>
              <a:rPr lang="de-DE" cap="none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+ 2* 2-phasige-KS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221F2C8-229F-4213-9C57-D3D13EC51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96" y="1197229"/>
            <a:ext cx="6173912" cy="540749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D05BD7F-8F02-49E8-B4EF-B60D667B2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7698" y="2100977"/>
            <a:ext cx="4020111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38999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Microsoft YaHei UI"/>
        <a:ea typeface=""/>
        <a:cs typeface="Microsoft YaHei UI"/>
      </a:majorFont>
      <a:minorFont>
        <a:latin typeface="Microsoft YaHei UI Light"/>
        <a:ea typeface=""/>
        <a:cs typeface="Microsoft YaHei UI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6582_TF11964407_Win32.potx" id="{1849D969-F667-488D-84EC-DE2AB6B7B804}" vid="{8E85924D-29C3-41CC-B148-4297ABD39F1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{B5F9C683-DEE0-4D66-AB04-1F63000736C8}tf11964407_win32</Template>
  <TotalTime>0</TotalTime>
  <Words>194</Words>
  <Application>Microsoft Office PowerPoint</Application>
  <PresentationFormat>Breitbild</PresentationFormat>
  <Paragraphs>55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Microsoft YaHei UI</vt:lpstr>
      <vt:lpstr>Microsoft YaHei UI Light</vt:lpstr>
      <vt:lpstr>UD Digi Kyokasho NK-R</vt:lpstr>
      <vt:lpstr>Arial</vt:lpstr>
      <vt:lpstr>Courier New</vt:lpstr>
      <vt:lpstr>自定义</vt:lpstr>
      <vt:lpstr>Wochensbericht</vt:lpstr>
      <vt:lpstr>1. Bemerkung</vt:lpstr>
      <vt:lpstr>1. Bemerkung</vt:lpstr>
      <vt:lpstr>1. Bemerkung</vt:lpstr>
      <vt:lpstr>1. Bemerkung</vt:lpstr>
      <vt:lpstr>1. Bemerkung</vt:lpstr>
      <vt:lpstr>1. Bemerkung</vt:lpstr>
      <vt:lpstr>1. Bemerkung</vt:lpstr>
      <vt:lpstr>1. Bemerkung</vt:lpstr>
      <vt:lpstr>1. Fragen</vt:lpstr>
      <vt:lpstr>1. Fragen</vt:lpstr>
      <vt:lpstr>1. 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Wochensbericht</dc:title>
  <dc:creator>Runqi Dong</dc:creator>
  <cp:lastModifiedBy>Runqi Dong</cp:lastModifiedBy>
  <cp:revision>51</cp:revision>
  <dcterms:created xsi:type="dcterms:W3CDTF">2024-06-03T07:10:09Z</dcterms:created>
  <dcterms:modified xsi:type="dcterms:W3CDTF">2024-07-08T12:54:58Z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