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19" r:id="rId6"/>
    <p:sldId id="361" r:id="rId7"/>
    <p:sldId id="360" r:id="rId8"/>
    <p:sldId id="363" r:id="rId9"/>
    <p:sldId id="366" r:id="rId10"/>
    <p:sldId id="364" r:id="rId11"/>
    <p:sldId id="365" r:id="rId12"/>
    <p:sldId id="35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930" y="2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2024/7/3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7/3/2024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‹Nr.›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8480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6611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8507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479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15415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2294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161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besteht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aus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1 SG </a:t>
            </a:r>
          </a:p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Und 14 grid-Forming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DFAEC3-4FFA-4D0D-BDFE-0E128E45FC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178186"/>
            <a:ext cx="6280591" cy="5375528"/>
          </a:xfrm>
        </p:spPr>
      </p:pic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943219A-7615-42BC-AC06-260B86AC4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49523" t="-3169"/>
          <a:stretch/>
        </p:blipFill>
        <p:spPr bwMode="auto">
          <a:xfrm>
            <a:off x="710843" y="1142347"/>
            <a:ext cx="8605452" cy="49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38E97F-3B03-465C-99D9-A3402F56D5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626285"/>
            <a:ext cx="4581668" cy="3605429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D66152-864D-44B7-BB69-F4F09C2C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634" y="1614499"/>
            <a:ext cx="566816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176542-958A-4B2B-BC46-F6C75CFDD9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1" r="9042" b="7192"/>
          <a:stretch/>
        </p:blipFill>
        <p:spPr>
          <a:xfrm>
            <a:off x="6887135" y="1626515"/>
            <a:ext cx="4660095" cy="3604970"/>
          </a:xfrm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5EA45C-6215-47E7-BD9B-D61D7D45087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44770" y="1626515"/>
            <a:ext cx="6034806" cy="3604970"/>
          </a:xfr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EB1B12-C99D-4850-8EC2-8A20D5ED579F}"/>
              </a:ext>
            </a:extLst>
          </p:cNvPr>
          <p:cNvCxnSpPr>
            <a:cxnSpLocks/>
          </p:cNvCxnSpPr>
          <p:nvPr/>
        </p:nvCxnSpPr>
        <p:spPr>
          <a:xfrm flipV="1">
            <a:off x="3534508" y="1960685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ADBA26-6594-4FDA-87D7-AE3940BF90AF}"/>
              </a:ext>
            </a:extLst>
          </p:cNvPr>
          <p:cNvCxnSpPr>
            <a:cxnSpLocks/>
          </p:cNvCxnSpPr>
          <p:nvPr/>
        </p:nvCxnSpPr>
        <p:spPr>
          <a:xfrm flipV="1">
            <a:off x="4610100" y="1960684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0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6</a:t>
            </a:fld>
            <a:endParaRPr lang="zh-CN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176542-958A-4B2B-BC46-F6C75CFDD9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5537" r="5537"/>
          <a:stretch/>
        </p:blipFill>
        <p:spPr>
          <a:xfrm>
            <a:off x="6887135" y="1626515"/>
            <a:ext cx="4660095" cy="3604970"/>
          </a:xfrm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5EA45C-6215-47E7-BD9B-D61D7D45087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rcRect/>
          <a:stretch/>
        </p:blipFill>
        <p:spPr>
          <a:xfrm>
            <a:off x="644770" y="1626514"/>
            <a:ext cx="6034805" cy="3604970"/>
          </a:xfr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EB1B12-C99D-4850-8EC2-8A20D5ED579F}"/>
              </a:ext>
            </a:extLst>
          </p:cNvPr>
          <p:cNvCxnSpPr>
            <a:cxnSpLocks/>
          </p:cNvCxnSpPr>
          <p:nvPr/>
        </p:nvCxnSpPr>
        <p:spPr>
          <a:xfrm flipV="1">
            <a:off x="3182814" y="2000249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ADBA26-6594-4FDA-87D7-AE3940BF90AF}"/>
              </a:ext>
            </a:extLst>
          </p:cNvPr>
          <p:cNvCxnSpPr>
            <a:cxnSpLocks/>
          </p:cNvCxnSpPr>
          <p:nvPr/>
        </p:nvCxnSpPr>
        <p:spPr>
          <a:xfrm flipV="1">
            <a:off x="4157664" y="1952623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9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7</a:t>
            </a:fld>
            <a:endParaRPr lang="zh-CN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AFB7AD-72A9-45EC-ACB3-C5201A9AA7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4078" y="1827039"/>
            <a:ext cx="4732307" cy="384175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3B105F-478B-4704-B3EB-D98A2D573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20" y="1943100"/>
            <a:ext cx="428684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8</a:t>
            </a:fld>
            <a:endParaRPr lang="zh-CN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E6C62ACC-9302-45E4-B224-F33BDF9F6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175758" y="1252456"/>
            <a:ext cx="6508750" cy="384175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E7558-257C-4ED0-B8D2-9AEAA4592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8" y="1494691"/>
            <a:ext cx="4546756" cy="359951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235425A-B07B-4BF5-8849-13A96598ACAF}"/>
              </a:ext>
            </a:extLst>
          </p:cNvPr>
          <p:cNvCxnSpPr/>
          <p:nvPr/>
        </p:nvCxnSpPr>
        <p:spPr>
          <a:xfrm flipH="1" flipV="1">
            <a:off x="1371600" y="5247451"/>
            <a:ext cx="852853" cy="83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0754E6A-6149-4446-8F87-262A82FA4A10}"/>
              </a:ext>
            </a:extLst>
          </p:cNvPr>
          <p:cNvSpPr txBox="1"/>
          <p:nvPr/>
        </p:nvSpPr>
        <p:spPr>
          <a:xfrm>
            <a:off x="5175758" y="5186677"/>
            <a:ext cx="609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https://de.mathworks.com/videos/developing-solar-inverter-control-with-simulink-part-3-designing-the-mppt-algorithm-and-generating-production-code-for-the-ti-c2000-microcontroller-1554990116706.html?s_tid=abt_vid_pers_recs_nonen</a:t>
            </a:r>
          </a:p>
        </p:txBody>
      </p:sp>
    </p:spTree>
    <p:extLst>
      <p:ext uri="{BB962C8B-B14F-4D97-AF65-F5344CB8AC3E}">
        <p14:creationId xmlns:p14="http://schemas.microsoft.com/office/powerpoint/2010/main" val="25090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CCFF7-6503-47E1-BBBF-C59804934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" r="621"/>
          <a:stretch/>
        </p:blipFill>
        <p:spPr>
          <a:xfrm>
            <a:off x="1354581" y="2588602"/>
            <a:ext cx="5627244" cy="22962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213358-4109-425A-9E1B-B6B7D2DD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10" y="2079380"/>
            <a:ext cx="4162425" cy="3314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D7A91C-C9FF-48BC-8958-22C6F1545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03" y="5589598"/>
            <a:ext cx="2143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924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0</TotalTime>
  <Words>76</Words>
  <Application>Microsoft Office PowerPoint</Application>
  <PresentationFormat>Breitbild</PresentationFormat>
  <Paragraphs>29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Bemerkung</vt:lpstr>
      <vt:lpstr>1. Bemerkung</vt:lpstr>
      <vt:lpstr>1. Bemerkung</vt:lpstr>
      <vt:lpstr>1. Bemerkung</vt:lpstr>
      <vt:lpstr>1. Bemerkung</vt:lpstr>
      <vt:lpstr>1. Bemerkung</vt:lpstr>
      <vt:lpstr>1. Bemerkung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Wochensbericht</dc:title>
  <dc:creator>Runqi Dong</dc:creator>
  <cp:lastModifiedBy>Runqi Dong</cp:lastModifiedBy>
  <cp:revision>32</cp:revision>
  <dcterms:created xsi:type="dcterms:W3CDTF">2024-06-03T07:10:09Z</dcterms:created>
  <dcterms:modified xsi:type="dcterms:W3CDTF">2024-07-03T10:26:21Z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