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317" r:id="rId5"/>
    <p:sldId id="309" r:id="rId6"/>
    <p:sldId id="319" r:id="rId7"/>
    <p:sldId id="359" r:id="rId8"/>
    <p:sldId id="360" r:id="rId9"/>
    <p:sldId id="361" r:id="rId10"/>
    <p:sldId id="356" r:id="rId11"/>
    <p:sldId id="358" r:id="rId12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5405" autoAdjust="0"/>
  </p:normalViewPr>
  <p:slideViewPr>
    <p:cSldViewPr snapToGrid="0">
      <p:cViewPr varScale="1">
        <p:scale>
          <a:sx n="109" d="100"/>
          <a:sy n="109" d="100"/>
        </p:scale>
        <p:origin x="162" y="96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82" d="100"/>
          <a:sy n="82" d="100"/>
        </p:scale>
        <p:origin x="394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zh-CN" sz="1200"/>
            </a:lvl1pPr>
          </a:lstStyle>
          <a:p>
            <a:pPr rtl="0"/>
            <a:fld id="{4D9C30A0-94FB-4AFA-B6FF-08C146D38C54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2024/6/26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zh-CN"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zh-CN" sz="1200"/>
            </a:lvl1pPr>
          </a:lstStyle>
          <a:p>
            <a:pPr rtl="0"/>
            <a:fld id="{49E357A0-8177-46BC-BFCE-19D99E3453CC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‹Nr.›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zh-CN"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zh-CN"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DD65C42-0EA9-4D90-9CDE-F9DBE1CFCFAB}" type="datetime1">
              <a:rPr lang="en-US" altLang="zh-CN" smtClean="0"/>
              <a:pPr/>
              <a:t>6/26/2024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zh-CN"/>
            </a:defPPr>
          </a:lstStyle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zh-CN"/>
            </a:defPPr>
          </a:lstStyle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zh-CN"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zh-CN"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C366290-4595-5745-A50F-D5EC13BAC604}" type="slidenum">
              <a:rPr lang="en-US" altLang="zh-CN" noProof="0" smtClean="0"/>
              <a:pPr/>
              <a:t>‹Nr.›</a:t>
            </a:fld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7C366290-4595-5745-A50F-D5EC13BAC604}" type="slidenum">
              <a:rPr lang="zh-CN" noProof="0" smtClean="0"/>
              <a:t>1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7C366290-4595-5745-A50F-D5EC13BAC604}" type="slidenum">
              <a:rPr lang="en-US" altLang="zh-CN" noProof="0" smtClean="0"/>
              <a:t>2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7C366290-4595-5745-A50F-D5EC13BAC604}" type="slidenum">
              <a:rPr lang="en-US" altLang="zh-CN" noProof="0" smtClean="0"/>
              <a:t>3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995651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7C366290-4595-5745-A50F-D5EC13BAC604}" type="slidenum">
              <a:rPr lang="en-US" altLang="zh-CN" noProof="0" smtClean="0"/>
              <a:t>4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3053515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7C366290-4595-5745-A50F-D5EC13BAC604}" type="slidenum">
              <a:rPr lang="en-US" altLang="zh-CN" noProof="0" smtClean="0"/>
              <a:t>5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3666119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7C366290-4595-5745-A50F-D5EC13BAC604}" type="slidenum">
              <a:rPr lang="en-US" altLang="zh-CN" noProof="0" smtClean="0"/>
              <a:t>6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3984807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7C366290-4595-5745-A50F-D5EC13BAC604}" type="slidenum">
              <a:rPr lang="en-US" altLang="zh-CN" noProof="0" smtClean="0"/>
              <a:t>7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2916130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7C366290-4595-5745-A50F-D5EC13BAC604}" type="slidenum">
              <a:rPr lang="en-US" altLang="zh-CN" noProof="0" smtClean="0"/>
              <a:t>8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3322866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：形状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sp>
        <p:nvSpPr>
          <p:cNvPr id="7" name="任意多边形：形状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34" name="任意多边形：形状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23" name="任意多边形：形状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rtlCol="0" anchor="ctr"/>
          <a:lstStyle>
            <a:lvl1pPr algn="ctr">
              <a:defRPr lang="zh-CN" sz="4800"/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两栏内容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：形状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sp>
        <p:nvSpPr>
          <p:cNvPr id="24" name="任意多边形：形状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6" name="任意多边形：形状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标题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rtlCol="0" anchor="b" anchorCtr="0"/>
          <a:lstStyle>
            <a:lvl1pPr>
              <a:defRPr lang="zh-CN" sz="32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内容占位符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 rtlCol="0">
            <a:normAutofit/>
          </a:bodyPr>
          <a:lstStyle>
            <a:lvl1pPr marL="0" indent="0">
              <a:buNone/>
              <a:defRPr lang="zh-CN"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10" name="内容占位符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 rtlCol="0"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lang="zh-CN"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4" name="幻灯片编号占位符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sz="2400" b="0" i="0">
                <a:solidFill>
                  <a:schemeClr val="tx1"/>
                </a:solidFill>
                <a:latin typeface="Microsoft YaHei UI" panose="02020503050505020204" pitchFamily="18" charset="0"/>
                <a:cs typeface="Microsoft YaHei UI"/>
              </a:defRPr>
            </a:lvl1pPr>
          </a:lstStyle>
          <a:p>
            <a:pPr rtl="0"/>
            <a:fld id="{58FB4751-880F-D840-AAA9-3A15815CC996}" type="slidenum">
              <a:rPr lang="de-DE" altLang="zh-CN" smtClean="0"/>
              <a:pPr rtl="0"/>
              <a:t>‹Nr.›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：形状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19" name="任意多边形：形状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rtlCol="0" anchor="b" anchorCtr="0"/>
          <a:lstStyle>
            <a:lvl1pPr>
              <a:defRPr lang="zh-CN" sz="3200"/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sp>
        <p:nvSpPr>
          <p:cNvPr id="6" name="内容占位符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 rtlCol="0"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lang="zh-CN"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2" name="内容占位符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 rtlCol="0">
            <a:normAutofit/>
          </a:bodyPr>
          <a:lstStyle>
            <a:lvl1pPr marL="0" indent="0">
              <a:buNone/>
              <a:defRPr lang="zh-CN"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4" name="幻灯片编号占位符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sz="2400" b="0" i="0">
                <a:solidFill>
                  <a:schemeClr val="tx1"/>
                </a:solidFill>
                <a:latin typeface="Microsoft YaHei UI" panose="02020503050505020204" pitchFamily="18" charset="0"/>
                <a:cs typeface="Microsoft YaHei UI"/>
              </a:defRPr>
            </a:lvl1pPr>
          </a:lstStyle>
          <a:p>
            <a:pPr rtl="0"/>
            <a:fld id="{58FB4751-880F-D840-AAA9-3A15815CC996}" type="slidenum">
              <a:rPr lang="de-DE" altLang="zh-CN" smtClean="0"/>
              <a:pPr rtl="0"/>
              <a:t>‹Nr.›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18" name="任意多边形：形状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45" name="标题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rtlCol="0" anchor="b" anchorCtr="0"/>
          <a:lstStyle>
            <a:lvl1pPr>
              <a:defRPr lang="zh-CN" sz="3200"/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sp>
        <p:nvSpPr>
          <p:cNvPr id="7" name="表格占位符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/>
              <a:t>单击图标添加表格</a:t>
            </a:r>
            <a:endParaRPr lang="zh-CN" dirty="0"/>
          </a:p>
        </p:txBody>
      </p:sp>
      <p:sp>
        <p:nvSpPr>
          <p:cNvPr id="3" name="幻灯片编号占位符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sz="2400" b="0" i="0">
                <a:solidFill>
                  <a:schemeClr val="tx1"/>
                </a:solidFill>
                <a:latin typeface="Microsoft YaHei UI" panose="02020503050505020204" pitchFamily="18" charset="0"/>
                <a:cs typeface="Microsoft YaHei UI"/>
              </a:defRPr>
            </a:lvl1pPr>
          </a:lstStyle>
          <a:p>
            <a:pPr rtl="0"/>
            <a:fld id="{58FB4751-880F-D840-AAA9-3A15815CC996}" type="slidenum">
              <a:rPr lang="de-DE" altLang="zh-CN" smtClean="0"/>
              <a:pPr rtl="0"/>
              <a:t>‹Nr.›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结束语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sp>
        <p:nvSpPr>
          <p:cNvPr id="25" name="任意多边形：形状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13" name="任意多边形：形状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rtlCol="0" anchor="ctr"/>
          <a:lstStyle>
            <a:lvl1pPr algn="l">
              <a:defRPr lang="zh-CN" sz="4800"/>
            </a:lvl1pPr>
          </a:lstStyle>
          <a:p>
            <a:pPr rtl="0"/>
            <a:r>
              <a:rPr lang="zh-CN"/>
              <a:t>单击此处添加标题</a:t>
            </a:r>
          </a:p>
        </p:txBody>
      </p:sp>
      <p:sp>
        <p:nvSpPr>
          <p:cNvPr id="3" name="内容占位符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rtlCol="0"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lang="zh-CN"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lang="zh-CN"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任意多边形：形状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</a:lstStyle>
            <a:p>
              <a:pPr lvl="0" rtl="0"/>
              <a:endParaRPr lang="zh-CN" dirty="0">
                <a:solidFill>
                  <a:schemeClr val="tx1"/>
                </a:solidFill>
              </a:endParaRPr>
            </a:p>
          </p:txBody>
        </p:sp>
        <p:sp>
          <p:nvSpPr>
            <p:cNvPr id="5" name="任意多边形：形状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</a:lstStyle>
            <a:p>
              <a:pPr lvl="0" rtl="0"/>
              <a:endParaRPr lang="zh-CN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任意多边形：形状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zh-CN" sz="2400" b="0" i="0">
                <a:solidFill>
                  <a:schemeClr val="tx1"/>
                </a:solidFill>
                <a:latin typeface="Microsoft YaHei UI" panose="02020503050505020204" pitchFamily="18" charset="0"/>
                <a:cs typeface="Microsoft YaHei UI"/>
              </a:defRPr>
            </a:lvl1pPr>
          </a:lstStyle>
          <a:p>
            <a:pPr rtl="0"/>
            <a:fld id="{58FB4751-880F-D840-AAA9-3A15815CC996}" type="slidenum">
              <a:rPr lang="de-DE" altLang="zh-CN" smtClean="0"/>
              <a:pPr rtl="0"/>
              <a:t>‹Nr.›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议程​​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25" name="任意多边形：形状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12" name="任意多边形：形状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26" name="任意多边形：形状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rtlCol="0" anchor="ctr" anchorCtr="0"/>
          <a:lstStyle>
            <a:lvl1pPr algn="l">
              <a:defRPr lang="zh-CN" sz="320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 rtlCol="0"/>
          <a:lstStyle>
            <a:lvl1pPr marL="0" indent="0" algn="r">
              <a:buNone/>
              <a:defRPr lang="zh-CN" sz="2400" cap="all" baseline="0"/>
            </a:lvl1pPr>
            <a:lvl2pPr marL="457200" indent="0" algn="r">
              <a:buNone/>
              <a:defRPr lang="zh-CN" sz="1800">
                <a:latin typeface="+mj-cs"/>
                <a:cs typeface="+mj-cs"/>
              </a:defRPr>
            </a:lvl2pPr>
            <a:lvl3pPr marL="914400" indent="0" algn="r">
              <a:buNone/>
              <a:defRPr lang="zh-CN"/>
            </a:lvl3pPr>
            <a:lvl4pPr marL="1371600" indent="0" algn="r">
              <a:buNone/>
              <a:defRPr lang="zh-CN"/>
            </a:lvl4pPr>
            <a:lvl5pPr marL="1828800" indent="0" algn="r">
              <a:buNone/>
              <a:defRPr lang="zh-CN"/>
            </a:lvl5pPr>
          </a:lstStyle>
          <a:p>
            <a:pPr lvl="0" rtl="0"/>
            <a:r>
              <a:rPr lang="zh-CN" dirty="0"/>
              <a:t>单击此处添加文本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带有标题 2 的图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rtlCol="0" anchor="ctr"/>
          <a:lstStyle>
            <a:lvl1pPr>
              <a:lnSpc>
                <a:spcPct val="75000"/>
              </a:lnSpc>
              <a:defRPr lang="zh-CN" sz="4800"/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任意多边形：形状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21" name="图片占位符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rtlCol="0" anchor="t">
            <a:noAutofit/>
          </a:bodyPr>
          <a:lstStyle>
            <a:lvl1pPr marL="0" indent="0" algn="r">
              <a:buNone/>
              <a:defRPr lang="zh-CN" sz="1800"/>
            </a:lvl1pPr>
            <a:lvl2pPr marL="457200" indent="0">
              <a:buNone/>
              <a:defRPr lang="zh-CN" sz="2800"/>
            </a:lvl2pPr>
            <a:lvl3pPr marL="914400" indent="0">
              <a:buNone/>
              <a:defRPr lang="zh-CN" sz="2400"/>
            </a:lvl3pPr>
            <a:lvl4pPr marL="1371600" indent="0">
              <a:buNone/>
              <a:defRPr lang="zh-CN" sz="2000"/>
            </a:lvl4pPr>
            <a:lvl5pPr marL="1828800" indent="0">
              <a:buNone/>
              <a:defRPr lang="zh-CN" sz="2000"/>
            </a:lvl5pPr>
            <a:lvl6pPr marL="2286000" indent="0">
              <a:buNone/>
              <a:defRPr lang="zh-CN" sz="2000"/>
            </a:lvl6pPr>
            <a:lvl7pPr marL="2743200" indent="0">
              <a:buNone/>
              <a:defRPr lang="zh-CN" sz="2000"/>
            </a:lvl7pPr>
            <a:lvl8pPr marL="3200400" indent="0">
              <a:buNone/>
              <a:defRPr lang="zh-CN" sz="2000"/>
            </a:lvl8pPr>
            <a:lvl9pPr marL="3657600" indent="0">
              <a:buNone/>
              <a:defRPr lang="zh-CN"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28" name="任意多边形：形状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30" name="任意多边形：形状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rtlCol="0" anchor="b"/>
          <a:lstStyle>
            <a:lvl1pPr>
              <a:lnSpc>
                <a:spcPct val="75000"/>
              </a:lnSpc>
              <a:defRPr lang="zh-CN" sz="480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sp>
        <p:nvSpPr>
          <p:cNvPr id="5" name="图片占位符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 rtlCol="0">
            <a:noAutofit/>
          </a:bodyPr>
          <a:lstStyle>
            <a:lvl1pPr marL="0" indent="0">
              <a:buNone/>
              <a:defRPr lang="zh-CN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 rtlCol="0">
            <a:noAutofit/>
          </a:bodyPr>
          <a:lstStyle>
            <a:lvl1pPr marL="0" indent="0">
              <a:buFont typeface="Courier New" panose="02070309020205020404" pitchFamily="49" charset="0"/>
              <a:buNone/>
              <a:defRPr lang="zh-CN" sz="2400" b="0" cap="all" baseline="0"/>
            </a:lvl1pPr>
            <a:lvl2pPr>
              <a:defRPr lang="zh-CN" sz="2400"/>
            </a:lvl2pPr>
            <a:lvl3pPr>
              <a:defRPr lang="zh-CN" sz="2400"/>
            </a:lvl3pPr>
            <a:lvl4pPr>
              <a:defRPr lang="zh-CN" sz="2400"/>
            </a:lvl4pPr>
            <a:lvl5pPr>
              <a:defRPr lang="zh-CN" sz="2400"/>
            </a:lvl5pPr>
          </a:lstStyle>
          <a:p>
            <a:pPr lvl="0" rtl="0"/>
            <a:r>
              <a:rPr lang="zh-CN" dirty="0"/>
              <a:t>单击此处添加文本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任意多边形：形状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</a:lstStyle>
            <a:p>
              <a:pPr lvl="0" rtl="0"/>
              <a:endParaRPr lang="zh-CN" dirty="0">
                <a:solidFill>
                  <a:schemeClr val="tx1"/>
                </a:solidFill>
              </a:endParaRPr>
            </a:p>
          </p:txBody>
        </p:sp>
        <p:sp>
          <p:nvSpPr>
            <p:cNvPr id="10" name="任意多边形：形状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</a:lstStyle>
            <a:p>
              <a:pPr lvl="0" rtl="0"/>
              <a:endParaRPr lang="zh-CN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标题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rtlCol="0" anchor="b" anchorCtr="0"/>
          <a:lstStyle>
            <a:lvl1pPr>
              <a:defRPr lang="zh-CN" sz="3200"/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sp>
        <p:nvSpPr>
          <p:cNvPr id="12" name="任意多边形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15" name="任意多边形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13" name="任意多边形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 rtlCol="0">
            <a:normAutofit/>
          </a:bodyPr>
          <a:lstStyle>
            <a:lvl1pPr>
              <a:defRPr lang="zh-CN" sz="2000"/>
            </a:lvl1pPr>
            <a:lvl2pPr>
              <a:defRPr lang="zh-CN" sz="1800"/>
            </a:lvl2pPr>
            <a:lvl3pPr>
              <a:defRPr lang="zh-CN" sz="1600"/>
            </a:lvl3pPr>
            <a:lvl4pPr>
              <a:defRPr lang="zh-CN" sz="1400"/>
            </a:lvl4pPr>
            <a:lvl5pPr>
              <a:defRPr lang="zh-CN" sz="14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3" name="幻灯片编号占位符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sz="2400" b="0" i="0">
                <a:solidFill>
                  <a:schemeClr val="tx1"/>
                </a:solidFill>
                <a:latin typeface="Microsoft YaHei UI" panose="02020503050505020204" pitchFamily="18" charset="0"/>
                <a:cs typeface="Microsoft YaHei UI"/>
              </a:defRPr>
            </a:lvl1pPr>
          </a:lstStyle>
          <a:p>
            <a:pPr rtl="0"/>
            <a:fld id="{58FB4751-880F-D840-AAA9-3A15815CC996}" type="slidenum">
              <a:rPr lang="de-DE" altLang="zh-CN" smtClean="0"/>
              <a:pPr rtl="0"/>
              <a:t>‹Nr.›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引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任意多边形：形状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sp>
        <p:nvSpPr>
          <p:cNvPr id="4" name="任意多边形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任意多边形：形状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rtlCol="0" anchor="b" anchorCtr="0"/>
          <a:lstStyle>
            <a:lvl1pPr algn="ctr">
              <a:defRPr lang="zh-CN" sz="4800" cap="none" baseline="0">
                <a:latin typeface="+mj-cs"/>
                <a:cs typeface="+mj-cs"/>
              </a:defRPr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sp>
        <p:nvSpPr>
          <p:cNvPr id="32" name="文本占位符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2400" cap="all" baseline="0"/>
            </a:lvl1pPr>
          </a:lstStyle>
          <a:p>
            <a:pPr lvl="0" rtl="0"/>
            <a:r>
              <a:rPr lang="zh-CN" dirty="0"/>
              <a:t>单击此处添加文本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格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rtlCol="0" anchor="b" anchorCtr="0"/>
          <a:lstStyle>
            <a:lvl1pPr>
              <a:defRPr lang="zh-CN" sz="3200"/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sp>
        <p:nvSpPr>
          <p:cNvPr id="2" name="内容占位符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 rtlCol="0">
            <a:normAutofit/>
          </a:bodyPr>
          <a:lstStyle>
            <a:lvl1pPr marL="0" indent="0">
              <a:buNone/>
              <a:defRPr lang="zh-CN"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6" name="内容占位符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 rtlCol="0">
            <a:normAutofit/>
          </a:bodyPr>
          <a:lstStyle>
            <a:lvl1pPr marL="0" indent="0">
              <a:buNone/>
              <a:defRPr lang="zh-CN"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7" name="任意多边形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12" name="任意多边形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sp>
        <p:nvSpPr>
          <p:cNvPr id="5" name="幻灯片编号占位符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sz="2400" b="0" i="0">
                <a:solidFill>
                  <a:schemeClr val="tx1"/>
                </a:solidFill>
                <a:latin typeface="Microsoft YaHei UI" panose="02020503050505020204" pitchFamily="18" charset="0"/>
                <a:cs typeface="Microsoft YaHei UI"/>
              </a:defRPr>
            </a:lvl1pPr>
          </a:lstStyle>
          <a:p>
            <a:pPr rtl="0"/>
            <a:fld id="{58FB4751-880F-D840-AAA9-3A15815CC996}" type="slidenum">
              <a:rPr lang="de-DE" altLang="zh-CN" smtClean="0"/>
              <a:pPr rtl="0"/>
              <a:t>‹Nr.›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任意多边形：形状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</a:lstStyle>
            <a:p>
              <a:pPr lvl="0" rtl="0"/>
              <a:endParaRPr lang="zh-CN" dirty="0">
                <a:solidFill>
                  <a:schemeClr val="tx1"/>
                </a:solidFill>
              </a:endParaRPr>
            </a:p>
          </p:txBody>
        </p:sp>
        <p:sp>
          <p:nvSpPr>
            <p:cNvPr id="11" name="任意多边形：形状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</a:lstStyle>
            <a:p>
              <a:pPr lvl="0" rtl="0"/>
              <a:endParaRPr lang="zh-CN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标题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rtlCol="0" anchor="b"/>
          <a:lstStyle>
            <a:lvl1pPr>
              <a:defRPr lang="zh-CN" sz="3200"/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sp>
        <p:nvSpPr>
          <p:cNvPr id="10" name="内容占位符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 rtlCol="0">
            <a:normAutofit/>
          </a:bodyPr>
          <a:lstStyle>
            <a:lvl1pPr marL="228600" indent="-228600">
              <a:buFont typeface="+mj-lt"/>
              <a:buAutoNum type="arabicPeriod"/>
              <a:defRPr lang="zh-CN"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lang="zh-CN"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lang="zh-CN"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lang="zh-CN"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</p:txBody>
      </p:sp>
      <p:sp>
        <p:nvSpPr>
          <p:cNvPr id="6" name="内容占位符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 rtlCol="0">
            <a:normAutofit/>
          </a:bodyPr>
          <a:lstStyle>
            <a:lvl1pPr marL="0" indent="0">
              <a:buNone/>
              <a:defRPr lang="zh-CN"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5" name="幻灯片编号占位符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sz="2400" b="0" i="0">
                <a:solidFill>
                  <a:schemeClr val="tx1"/>
                </a:solidFill>
                <a:latin typeface="Microsoft YaHei UI" panose="02020503050505020204" pitchFamily="18" charset="0"/>
                <a:cs typeface="Microsoft YaHei UI"/>
              </a:defRPr>
            </a:lvl1pPr>
          </a:lstStyle>
          <a:p>
            <a:pPr rtl="0"/>
            <a:fld id="{58FB4751-880F-D840-AAA9-3A15815CC996}" type="slidenum">
              <a:rPr lang="de-DE" altLang="zh-CN" smtClean="0"/>
              <a:pPr rtl="0"/>
              <a:t>‹Nr.›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内容和图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：形状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30" name="任意多边形：形状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rtlCol="0" anchor="b" anchorCtr="0"/>
          <a:lstStyle>
            <a:lvl1pPr>
              <a:defRPr lang="zh-CN" sz="32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内容占位符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 rtlCol="0">
            <a:normAutofit/>
          </a:bodyPr>
          <a:lstStyle>
            <a:lvl1pPr marL="0" indent="0">
              <a:buNone/>
              <a:defRPr lang="zh-CN"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5" name="图片占位符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 rtlCol="0">
            <a:normAutofit/>
          </a:bodyPr>
          <a:lstStyle>
            <a:lvl1pPr marL="0" indent="0" algn="r">
              <a:buNone/>
              <a:defRPr lang="zh-CN" sz="20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sz="2400" b="0" i="0">
                <a:solidFill>
                  <a:schemeClr val="tx1"/>
                </a:solidFill>
                <a:latin typeface="Microsoft YaHei UI" panose="02020503050505020204" pitchFamily="18" charset="0"/>
                <a:cs typeface="Microsoft YaHei UI"/>
              </a:defRPr>
            </a:lvl1pPr>
          </a:lstStyle>
          <a:p>
            <a:pPr rtl="0"/>
            <a:fld id="{58FB4751-880F-D840-AAA9-3A15815CC996}" type="slidenum">
              <a:rPr lang="de-DE" altLang="zh-CN" smtClean="0"/>
              <a:pPr rtl="0"/>
              <a:t>‹Nr.›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</a:lstStyle>
          <a:p>
            <a:pPr rtl="0"/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</a:lstStyle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zh-CN" sz="1400">
                <a:solidFill>
                  <a:schemeClr val="tx1"/>
                </a:solidFill>
              </a:defRPr>
            </a:lvl1pPr>
          </a:lstStyle>
          <a:p>
            <a:pPr rtl="0"/>
            <a:endParaRPr 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sz="1400">
                <a:solidFill>
                  <a:schemeClr val="tx1"/>
                </a:solidFill>
              </a:defRPr>
            </a:lvl1pPr>
          </a:lstStyle>
          <a:p>
            <a:pPr rtl="0"/>
            <a:endParaRPr lang="zh-CN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sz="2400" b="0" i="0">
                <a:solidFill>
                  <a:schemeClr val="tx1"/>
                </a:solidFill>
                <a:latin typeface="Microsoft YaHei UI" panose="02020503050505020204" pitchFamily="18" charset="0"/>
                <a:cs typeface="Microsoft YaHei UI"/>
              </a:defRPr>
            </a:lvl1pPr>
          </a:lstStyle>
          <a:p>
            <a:pPr rtl="0"/>
            <a:fld id="{58FB4751-880F-D840-AAA9-3A15815CC996}" type="slidenum">
              <a:rPr lang="de-DE" altLang="zh-CN" smtClean="0"/>
              <a:pPr rtl="0"/>
              <a:t>‹Nr.›</a:t>
            </a:fld>
            <a:endParaRPr lang="zh-CN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6000" kern="1200">
          <a:solidFill>
            <a:schemeClr val="tx1"/>
          </a:solidFill>
          <a:latin typeface="+mj-cs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zh-CN" sz="2800" kern="1200">
          <a:solidFill>
            <a:schemeClr val="tx1"/>
          </a:solidFill>
          <a:latin typeface="+mn-cs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+mn-cs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+mn-cs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rtlCol="0" anchor="ctr"/>
          <a:lstStyle>
            <a:defPPr>
              <a:defRPr lang="zh-CN"/>
            </a:defPPr>
          </a:lstStyle>
          <a:p>
            <a:pPr rtl="0"/>
            <a:r>
              <a:rPr lang="en-US" altLang="zh-CN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Wochensbericht</a:t>
            </a:r>
            <a:endParaRPr lang="zh-CN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797" y="521209"/>
            <a:ext cx="10360152" cy="914400"/>
          </a:xfrm>
        </p:spPr>
        <p:txBody>
          <a:bodyPr rtlCol="0" anchor="b">
            <a:normAutofit/>
          </a:bodyPr>
          <a:lstStyle>
            <a:defPPr>
              <a:defRPr lang="zh-CN"/>
            </a:defPPr>
          </a:lstStyle>
          <a:p>
            <a:pPr rtl="0"/>
            <a:r>
              <a:rPr lang="en-US" altLang="zh-CN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1. </a:t>
            </a:r>
            <a:r>
              <a:rPr lang="en-US" altLang="zh-CN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Modeller</a:t>
            </a:r>
            <a:r>
              <a:rPr lang="de-DE" altLang="zh-CN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klären</a:t>
            </a:r>
            <a:endParaRPr lang="zh-CN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188E4407-46FD-5D2E-2EE7-1B15BD318B9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77800" y="1759332"/>
            <a:ext cx="9273776" cy="3454113"/>
          </a:xfrm>
        </p:spPr>
        <p:txBody>
          <a:bodyPr>
            <a:normAutofit/>
          </a:bodyPr>
          <a:lstStyle/>
          <a:p>
            <a:r>
              <a:rPr lang="de-DE" altLang="zh-CN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Dieses Modell besteht aus 1 Synchrongenerator und 14 </a:t>
            </a:r>
          </a:p>
          <a:p>
            <a:endParaRPr lang="de-DE" altLang="zh-CN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  <a:p>
            <a:r>
              <a:rPr lang="de-DE" altLang="zh-CN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0 - 2 s: SG versorgen das Netz mit Energie (Modus 0).</a:t>
            </a:r>
          </a:p>
          <a:p>
            <a:r>
              <a:rPr lang="de-DE" altLang="zh-CN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2 s: SG wechselt vom </a:t>
            </a:r>
            <a:r>
              <a:rPr lang="de-DE" altLang="zh-CN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Blackstart</a:t>
            </a:r>
            <a:r>
              <a:rPr lang="de-DE" altLang="zh-CN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-Betriebsmodus in den Normalbetriebsmodus</a:t>
            </a:r>
          </a:p>
          <a:p>
            <a:r>
              <a:rPr lang="de-DE" altLang="zh-CN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     (Modus 2)</a:t>
            </a:r>
          </a:p>
          <a:p>
            <a:r>
              <a:rPr lang="de-DE" altLang="zh-CN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3s: </a:t>
            </a:r>
            <a:r>
              <a:rPr lang="de-DE" altLang="zh-CN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Grid-Forming</a:t>
            </a:r>
            <a:r>
              <a:rPr lang="de-DE" altLang="zh-CN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</a:t>
            </a:r>
            <a:r>
              <a:rPr lang="de-DE" altLang="zh-CN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Conventer</a:t>
            </a:r>
            <a:r>
              <a:rPr lang="de-DE" altLang="zh-CN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synchronisiert mit der Netzfrequenz</a:t>
            </a:r>
          </a:p>
          <a:p>
            <a:r>
              <a:rPr lang="de-DE" altLang="zh-CN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5s: </a:t>
            </a:r>
            <a:r>
              <a:rPr lang="de-DE" altLang="zh-CN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Grid-Forming</a:t>
            </a:r>
            <a:r>
              <a:rPr lang="de-DE" altLang="zh-CN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</a:t>
            </a:r>
            <a:r>
              <a:rPr lang="de-DE" altLang="zh-CN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Conventers</a:t>
            </a:r>
            <a:r>
              <a:rPr lang="de-DE" altLang="zh-CN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wechseln in den Normalbetriebsmodus</a:t>
            </a:r>
          </a:p>
          <a:p>
            <a:r>
              <a:rPr lang="de-DE" altLang="zh-CN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12s: Last HV mit dem Netz verbunden</a:t>
            </a:r>
          </a:p>
          <a:p>
            <a:endParaRPr lang="de-DE" altLang="zh-CN" dirty="0"/>
          </a:p>
          <a:p>
            <a:endParaRPr lang="de-DE" altLang="zh-CN" dirty="0"/>
          </a:p>
        </p:txBody>
      </p:sp>
      <p:sp>
        <p:nvSpPr>
          <p:cNvPr id="3" name="幻灯片编号占位符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 rtlCol="0" anchor="ctr">
            <a:normAutofit/>
          </a:bodyPr>
          <a:lstStyle>
            <a:defPPr>
              <a:defRPr lang="zh-CN"/>
            </a:defPPr>
          </a:lstStyle>
          <a:p>
            <a:pPr rtl="0">
              <a:spcAft>
                <a:spcPts val="600"/>
              </a:spcAft>
            </a:pPr>
            <a:fld id="{58FB4751-880F-D840-AAA9-3A15815CC996}" type="slidenum">
              <a:rPr lang="en-US" altLang="zh-CN" smtClean="0"/>
              <a:pPr rtl="0">
                <a:spcAft>
                  <a:spcPts val="600"/>
                </a:spcAft>
              </a:pPr>
              <a:t>2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43" y="82297"/>
            <a:ext cx="10360152" cy="914400"/>
          </a:xfrm>
        </p:spPr>
        <p:txBody>
          <a:bodyPr rtlCol="0" anchor="b">
            <a:normAutofit/>
          </a:bodyPr>
          <a:lstStyle>
            <a:defPPr>
              <a:defRPr lang="zh-CN"/>
            </a:defPPr>
          </a:lstStyle>
          <a:p>
            <a:pPr rtl="0"/>
            <a:r>
              <a:rPr lang="en-US" altLang="zh-CN" sz="2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1. </a:t>
            </a:r>
            <a:r>
              <a:rPr lang="en-US" altLang="zh-CN" sz="24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Bemerkung</a:t>
            </a:r>
            <a:endParaRPr lang="zh-CN" sz="2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448428B2-5BC1-2378-98AA-0C0209DC639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833360" y="1943100"/>
            <a:ext cx="3281808" cy="3845700"/>
          </a:xfrm>
        </p:spPr>
        <p:txBody>
          <a:bodyPr>
            <a:normAutofit/>
          </a:bodyPr>
          <a:lstStyle/>
          <a:p>
            <a:r>
              <a:rPr lang="en-US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Modell </a:t>
            </a:r>
            <a:r>
              <a:rPr lang="en-US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besteht</a:t>
            </a:r>
            <a:r>
              <a:rPr lang="en-US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</a:t>
            </a:r>
            <a:r>
              <a:rPr lang="en-US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aus</a:t>
            </a:r>
            <a:r>
              <a:rPr lang="en-US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1 SG </a:t>
            </a:r>
          </a:p>
          <a:p>
            <a:r>
              <a:rPr lang="en-US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Und 14 grid-Forming </a:t>
            </a:r>
            <a:r>
              <a:rPr lang="en-US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Conventer</a:t>
            </a:r>
            <a:endParaRPr lang="en-US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3" name="幻灯片编号占位符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 rtlCol="0" anchor="ctr">
            <a:normAutofit/>
          </a:bodyPr>
          <a:lstStyle>
            <a:defPPr>
              <a:defRPr lang="zh-CN"/>
            </a:defPPr>
          </a:lstStyle>
          <a:p>
            <a:pPr rtl="0">
              <a:spcAft>
                <a:spcPts val="600"/>
              </a:spcAft>
            </a:pPr>
            <a:fld id="{58FB4751-880F-D840-AAA9-3A15815CC996}" type="slidenum">
              <a:rPr lang="en-US" altLang="zh-CN" smtClean="0"/>
              <a:pPr rtl="0">
                <a:spcAft>
                  <a:spcPts val="600"/>
                </a:spcAft>
              </a:pPr>
              <a:t>3</a:t>
            </a:fld>
            <a:endParaRPr lang="zh-CN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B4DFAEC3-4FFA-4D0D-BDFE-0E128E45FC2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710843" y="1178186"/>
            <a:ext cx="6280591" cy="5375528"/>
          </a:xfrm>
        </p:spPr>
      </p:pic>
    </p:spTree>
    <p:extLst>
      <p:ext uri="{BB962C8B-B14F-4D97-AF65-F5344CB8AC3E}">
        <p14:creationId xmlns:p14="http://schemas.microsoft.com/office/powerpoint/2010/main" val="2526346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43" y="82297"/>
            <a:ext cx="10360152" cy="914400"/>
          </a:xfrm>
        </p:spPr>
        <p:txBody>
          <a:bodyPr rtlCol="0" anchor="b">
            <a:normAutofit/>
          </a:bodyPr>
          <a:lstStyle>
            <a:defPPr>
              <a:defRPr lang="zh-CN"/>
            </a:defPPr>
          </a:lstStyle>
          <a:p>
            <a:pPr rtl="0"/>
            <a:r>
              <a:rPr lang="en-US" altLang="zh-CN" sz="2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1. </a:t>
            </a:r>
            <a:r>
              <a:rPr lang="en-US" altLang="zh-CN" sz="24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Bemerkung</a:t>
            </a:r>
            <a:endParaRPr lang="zh-CN" sz="2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3" name="幻灯片编号占位符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 rtlCol="0" anchor="ctr">
            <a:normAutofit/>
          </a:bodyPr>
          <a:lstStyle>
            <a:defPPr>
              <a:defRPr lang="zh-CN"/>
            </a:defPPr>
          </a:lstStyle>
          <a:p>
            <a:pPr rtl="0">
              <a:spcAft>
                <a:spcPts val="600"/>
              </a:spcAft>
            </a:pPr>
            <a:fld id="{58FB4751-880F-D840-AAA9-3A15815CC996}" type="slidenum">
              <a:rPr lang="en-US" altLang="zh-CN" smtClean="0"/>
              <a:pPr rtl="0">
                <a:spcAft>
                  <a:spcPts val="600"/>
                </a:spcAft>
              </a:pPr>
              <a:t>4</a:t>
            </a:fld>
            <a:endParaRPr lang="zh-CN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9B18D597-3FF5-4D18-8B08-9505BA5EBF2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710843" y="996697"/>
            <a:ext cx="9448076" cy="5589763"/>
          </a:xfrm>
        </p:spPr>
      </p:pic>
    </p:spTree>
    <p:extLst>
      <p:ext uri="{BB962C8B-B14F-4D97-AF65-F5344CB8AC3E}">
        <p14:creationId xmlns:p14="http://schemas.microsoft.com/office/powerpoint/2010/main" val="3923084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43" y="82297"/>
            <a:ext cx="10360152" cy="914400"/>
          </a:xfrm>
        </p:spPr>
        <p:txBody>
          <a:bodyPr rtlCol="0" anchor="b">
            <a:normAutofit/>
          </a:bodyPr>
          <a:lstStyle>
            <a:defPPr>
              <a:defRPr lang="zh-CN"/>
            </a:defPPr>
          </a:lstStyle>
          <a:p>
            <a:pPr rtl="0"/>
            <a:r>
              <a:rPr lang="en-US" altLang="zh-CN" sz="2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1. </a:t>
            </a:r>
            <a:r>
              <a:rPr lang="en-US" altLang="zh-CN" sz="24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Bemerkung</a:t>
            </a:r>
            <a:endParaRPr lang="zh-CN" sz="2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448428B2-5BC1-2378-98AA-0C0209DC639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833360" y="1943100"/>
            <a:ext cx="3281808" cy="3845700"/>
          </a:xfrm>
        </p:spPr>
        <p:txBody>
          <a:bodyPr>
            <a:normAutofit/>
          </a:bodyPr>
          <a:lstStyle/>
          <a:p>
            <a:endParaRPr lang="en-US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3" name="幻灯片编号占位符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 rtlCol="0" anchor="ctr">
            <a:normAutofit/>
          </a:bodyPr>
          <a:lstStyle>
            <a:defPPr>
              <a:defRPr lang="zh-CN"/>
            </a:defPPr>
          </a:lstStyle>
          <a:p>
            <a:pPr rtl="0">
              <a:spcAft>
                <a:spcPts val="600"/>
              </a:spcAft>
            </a:pPr>
            <a:fld id="{58FB4751-880F-D840-AAA9-3A15815CC996}" type="slidenum">
              <a:rPr lang="en-US" altLang="zh-CN" smtClean="0"/>
              <a:pPr rtl="0">
                <a:spcAft>
                  <a:spcPts val="600"/>
                </a:spcAft>
              </a:pPr>
              <a:t>5</a:t>
            </a:fld>
            <a:endParaRPr lang="zh-CN"/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06B655A7-7D3C-420A-A844-604BF5DD585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7324634" y="1807115"/>
            <a:ext cx="4602434" cy="2342755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14870DA-2B09-4962-B850-7BC77BECE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932" y="1142400"/>
            <a:ext cx="7014073" cy="5447099"/>
          </a:xfrm>
          <a:prstGeom prst="rect">
            <a:avLst/>
          </a:prstGeom>
        </p:spPr>
      </p:pic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BDE0BEE-EA3B-4F13-BC53-9ACFE0B596F1}"/>
              </a:ext>
            </a:extLst>
          </p:cNvPr>
          <p:cNvCxnSpPr/>
          <p:nvPr/>
        </p:nvCxnSpPr>
        <p:spPr>
          <a:xfrm flipH="1">
            <a:off x="6096000" y="3209925"/>
            <a:ext cx="628650" cy="314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Grafik 12">
            <a:extLst>
              <a:ext uri="{FF2B5EF4-FFF2-40B4-BE49-F238E27FC236}">
                <a16:creationId xmlns:a16="http://schemas.microsoft.com/office/drawing/2014/main" id="{54D338E6-965B-4E84-A23D-650AA066AD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4633" y="4362641"/>
            <a:ext cx="4745255" cy="222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176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43" y="82297"/>
            <a:ext cx="10360152" cy="914400"/>
          </a:xfrm>
        </p:spPr>
        <p:txBody>
          <a:bodyPr rtlCol="0" anchor="b">
            <a:normAutofit/>
          </a:bodyPr>
          <a:lstStyle>
            <a:defPPr>
              <a:defRPr lang="zh-CN"/>
            </a:defPPr>
          </a:lstStyle>
          <a:p>
            <a:pPr rtl="0"/>
            <a:r>
              <a:rPr lang="en-US" altLang="zh-CN" sz="2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1. </a:t>
            </a:r>
            <a:r>
              <a:rPr lang="en-US" altLang="zh-CN" sz="24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Bemerkung</a:t>
            </a:r>
            <a:endParaRPr lang="zh-CN" sz="2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448428B2-5BC1-2378-98AA-0C0209DC639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833360" y="1943100"/>
            <a:ext cx="3281808" cy="3845700"/>
          </a:xfrm>
        </p:spPr>
        <p:txBody>
          <a:bodyPr>
            <a:normAutofit/>
          </a:bodyPr>
          <a:lstStyle/>
          <a:p>
            <a:endParaRPr lang="en-US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3" name="幻灯片编号占位符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 rtlCol="0" anchor="ctr">
            <a:normAutofit/>
          </a:bodyPr>
          <a:lstStyle>
            <a:defPPr>
              <a:defRPr lang="zh-CN"/>
            </a:defPPr>
          </a:lstStyle>
          <a:p>
            <a:pPr rtl="0">
              <a:spcAft>
                <a:spcPts val="600"/>
              </a:spcAft>
            </a:pPr>
            <a:fld id="{58FB4751-880F-D840-AAA9-3A15815CC996}" type="slidenum">
              <a:rPr lang="en-US" altLang="zh-CN" smtClean="0"/>
              <a:pPr rtl="0">
                <a:spcAft>
                  <a:spcPts val="600"/>
                </a:spcAft>
              </a:pPr>
              <a:t>6</a:t>
            </a:fld>
            <a:endParaRPr lang="zh-CN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BDE0BEE-EA3B-4F13-BC53-9ACFE0B596F1}"/>
              </a:ext>
            </a:extLst>
          </p:cNvPr>
          <p:cNvCxnSpPr/>
          <p:nvPr/>
        </p:nvCxnSpPr>
        <p:spPr>
          <a:xfrm flipH="1">
            <a:off x="6096000" y="3209925"/>
            <a:ext cx="628650" cy="314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358E779E-062C-4B8E-A320-EF526989426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710843" y="996215"/>
            <a:ext cx="7347307" cy="5528409"/>
          </a:xfrm>
        </p:spPr>
      </p:pic>
    </p:spTree>
    <p:extLst>
      <p:ext uri="{BB962C8B-B14F-4D97-AF65-F5344CB8AC3E}">
        <p14:creationId xmlns:p14="http://schemas.microsoft.com/office/powerpoint/2010/main" val="1651764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EB33A77B-664F-FFD3-D61A-0D344C269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690" y="300251"/>
            <a:ext cx="10360152" cy="914400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sz="32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Fragen</a:t>
            </a:r>
            <a:endParaRPr lang="zh-CN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AE59500A-4B75-29F9-CE37-C3E13D6A5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fld id="{58FB4751-880F-D840-AAA9-3A15815CC996}" type="slidenum">
              <a:rPr lang="en-US" altLang="zh-CN" smtClean="0"/>
              <a:pPr rtl="0"/>
              <a:t>7</a:t>
            </a:fld>
            <a:endParaRPr lang="zh-C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37BFC5-2B39-498B-8093-E6209255E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954" y="603153"/>
            <a:ext cx="7808123" cy="319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0C107A97-BB42-4722-A015-24B04CEC87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9612" y="4102059"/>
            <a:ext cx="6478465" cy="237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739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EB33A77B-664F-FFD3-D61A-0D344C269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690" y="300251"/>
            <a:ext cx="10360152" cy="914400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sz="32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Fragen</a:t>
            </a:r>
            <a:endParaRPr lang="zh-CN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AE59500A-4B75-29F9-CE37-C3E13D6A5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fld id="{58FB4751-880F-D840-AAA9-3A15815CC996}" type="slidenum">
              <a:rPr lang="en-US" altLang="zh-CN" smtClean="0"/>
              <a:pPr rtl="0"/>
              <a:t>8</a:t>
            </a:fld>
            <a:endParaRPr lang="zh-CN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EC1FA64-AAC6-4398-B6E2-4EFE2B1BF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301" y="300251"/>
            <a:ext cx="8012022" cy="379805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A0C53B8-327F-41C7-AB43-5DDE19C89A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053" y="4309922"/>
            <a:ext cx="3993516" cy="2399205"/>
          </a:xfrm>
          <a:prstGeom prst="rect">
            <a:avLst/>
          </a:prstGeom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ED8B3D9D-87DD-49C7-90CA-02FBD590B54A}"/>
              </a:ext>
            </a:extLst>
          </p:cNvPr>
          <p:cNvCxnSpPr/>
          <p:nvPr/>
        </p:nvCxnSpPr>
        <p:spPr>
          <a:xfrm flipV="1">
            <a:off x="3701561" y="3342171"/>
            <a:ext cx="1485900" cy="1512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553505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Microsoft YaHei UI"/>
        <a:ea typeface=""/>
        <a:cs typeface="Microsoft YaHei UI"/>
      </a:majorFont>
      <a:minorFont>
        <a:latin typeface="Microsoft YaHei UI Light"/>
        <a:ea typeface=""/>
        <a:cs typeface="Microsoft YaHei UI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976582_TF11964407_Win32.potx" id="{1849D969-F667-488D-84EC-DE2AB6B7B804}" vid="{8E85924D-29C3-41CC-B148-4297ABD39F12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{B5F9C683-DEE0-4D66-AB04-1F63000736C8}tf11964407_win32</Template>
  <TotalTime>0</TotalTime>
  <Words>105</Words>
  <Application>Microsoft Office PowerPoint</Application>
  <PresentationFormat>Breitbild</PresentationFormat>
  <Paragraphs>33</Paragraphs>
  <Slides>8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Microsoft YaHei UI</vt:lpstr>
      <vt:lpstr>Microsoft YaHei UI Light</vt:lpstr>
      <vt:lpstr>UD Digi Kyokasho NK-R</vt:lpstr>
      <vt:lpstr>Arial</vt:lpstr>
      <vt:lpstr>Courier New</vt:lpstr>
      <vt:lpstr>自定义</vt:lpstr>
      <vt:lpstr>Wochensbericht</vt:lpstr>
      <vt:lpstr>1. Modellerklären</vt:lpstr>
      <vt:lpstr>1. Bemerkung</vt:lpstr>
      <vt:lpstr>1. Bemerkung</vt:lpstr>
      <vt:lpstr>1. Bemerkung</vt:lpstr>
      <vt:lpstr>1. Bemerkung</vt:lpstr>
      <vt:lpstr>Fragen</vt:lpstr>
      <vt:lpstr>Fragen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Wochensbericht</dc:title>
  <dc:creator>Runqi Dong</dc:creator>
  <cp:lastModifiedBy>Runqi Dong</cp:lastModifiedBy>
  <cp:revision>21</cp:revision>
  <dcterms:created xsi:type="dcterms:W3CDTF">2024-06-03T07:10:09Z</dcterms:created>
  <dcterms:modified xsi:type="dcterms:W3CDTF">2024-06-26T13:52:11Z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