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7" r:id="rId9"/>
    <p:sldId id="263" r:id="rId10"/>
    <p:sldId id="264" r:id="rId11"/>
    <p:sldId id="266" r:id="rId12"/>
    <p:sldId id="268" r:id="rId13"/>
    <p:sldId id="265" r:id="rId14"/>
    <p:sldId id="269" r:id="rId15"/>
    <p:sldId id="276" r:id="rId16"/>
    <p:sldId id="270" r:id="rId17"/>
    <p:sldId id="277" r:id="rId18"/>
    <p:sldId id="271" r:id="rId19"/>
    <p:sldId id="272" r:id="rId20"/>
    <p:sldId id="278" r:id="rId21"/>
    <p:sldId id="273" r:id="rId22"/>
    <p:sldId id="2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1CA2-453B-4332-A80A-2F5C860922D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76585-196E-4310-B220-11BD56D3D6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2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A4489-3619-3E99-D230-2A7091EF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ECC132-28FF-6D83-641B-BFEDED45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6F43A3-F825-188C-C390-7EEEE421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7E6B40-AC82-DC7D-6AE6-978EC201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58BEF-D5DD-107C-0AEF-B48052F0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2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92208-CAEC-205D-668D-6A1DB539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F8A9E-7D96-1361-3958-3255D550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D66E58-2BA4-95A5-8226-58815DE9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E5EC13-3101-51B7-1719-FD4DD5A8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480246-A929-A156-A149-2FD9B355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40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E8C395-62A5-BC14-EF43-3434777C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551DD7-5C99-910B-F595-45727910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3AB6F1-359B-0F7C-DD73-F600EF3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EEACB6-F236-9948-4144-54B3C75F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15F4F8-7D53-AB93-1839-33D3346F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BF67E-974E-5C71-C337-3B0B71A9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5D57B0-90BC-0679-643E-A050F7B8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884F7D-18B5-096F-D70C-5AFC8452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D62866-97CB-FCD7-4DED-31C49FDA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10F99B-E501-5323-4882-04A3172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4AC98-A841-4C1D-7ED2-A221A415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C108B2-FD18-EF50-4A16-87E345B3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99247-9482-6DA0-F25F-E751A0B6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8F898-726B-E975-BA9C-7B4375F5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267347-D745-3D2D-3438-4705C9C1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9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E1744-69F0-5D53-3602-D9F0BCC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0B4F7-D381-BE97-1538-9F6A576D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D07648-9134-0B03-0F79-1AB6A1A6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DFAD9D-9F94-AA95-00D2-473A1F18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AF637B-1415-41CF-41C7-CE5A497C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95A51-A0C7-D688-E4FA-6F3CEB17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AF22E-9B95-09B5-CCC8-48A0EC0F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5C6BEE-4944-C9ED-6D77-A2FC905E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3FAFD-BE11-61D0-E5EE-878508292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C4741B0-DCA4-3F45-5E83-07E6EF32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A43B99-256C-1CC7-0F7C-19C78CFE8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60EE1B3-AA41-B26A-5ACB-C9AD92DA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AE192-4820-9C1B-FC49-B3441E1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086483B-8565-785A-7CEC-0D405D47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05E30-49F0-4930-1CF6-D6403A1D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363715-99CD-E3CF-CEFD-A42A9AE1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A2347A-B683-B3B4-CCB9-FDF77DE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9DC02B-6F56-F87E-092D-9B297F45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BC38CF-750A-27D2-1ECE-3CBCEBF1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B1AB43-F4BB-DD16-DE08-338190C7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A4AACE-C46B-ECEF-161E-565F5DDB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FF45F-F4C7-BC65-D423-6B047FED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B0A65-B9BB-83FB-001D-DAED5787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3276FE-0B71-8D9A-3278-A4CA7C378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4BA484-439B-1571-8045-5FA51F98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E8C8F8-1855-7B5D-A320-FC417B6E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1504A8-4839-E1DD-9668-8A7E85EA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9ED6E-E59D-2B95-EEE9-7D3CFE5E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46E8C4-B8D4-BCBC-662A-2FBDF487D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2E0B42-AD63-213D-7C88-6324176E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825852-3275-50EC-534F-76A9F9A2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CC4F8C-B354-D887-2228-9A2F0031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E99294-2734-973B-A35B-4F254C80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1A118-1388-0449-8074-2F0C0C76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B317AE-4D28-8DC5-6CA9-E302E9DA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F5926-5A82-40E6-FFA4-FBECB44F6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79F78-06A0-4AAE-A634-BF9B86FCE8C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E2FDF-11D7-6660-4C35-EC87E9EEE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422CF0-C6AA-CD2D-894F-2AEBDCF25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C18F6-A035-4ABD-A93A-7546B46B50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8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logo, Carattere, Marchio&#10;&#10;Descrizione generata automaticamente">
            <a:extLst>
              <a:ext uri="{FF2B5EF4-FFF2-40B4-BE49-F238E27FC236}">
                <a16:creationId xmlns:a16="http://schemas.microsoft.com/office/drawing/2014/main" id="{EA228D12-47FD-0C10-B134-3E144B8E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93" y="0"/>
            <a:ext cx="8593956" cy="4619873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0C102C16-429A-B467-A177-C88F9F83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02288"/>
            <a:ext cx="12191999" cy="2669448"/>
          </a:xfrm>
        </p:spPr>
        <p:txBody>
          <a:bodyPr>
            <a:normAutofit/>
          </a:bodyPr>
          <a:lstStyle/>
          <a:p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Algoritmi per l’Approssimazione di Sotto-Isomorfismi </a:t>
            </a:r>
          </a:p>
          <a:p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tra Impronte Digitali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45F711-8031-EF01-46AF-A9E524A2E5F3}"/>
              </a:ext>
            </a:extLst>
          </p:cNvPr>
          <p:cNvSpPr txBox="1"/>
          <p:nvPr/>
        </p:nvSpPr>
        <p:spPr>
          <a:xfrm>
            <a:off x="5943600" y="5979810"/>
            <a:ext cx="580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i="1" dirty="0" err="1"/>
              <a:t>Relatore</a:t>
            </a:r>
            <a:endParaRPr lang="en-GB" b="1" i="1" dirty="0"/>
          </a:p>
          <a:p>
            <a:pPr algn="r"/>
            <a:r>
              <a:rPr lang="en-GB" b="1" i="1" dirty="0"/>
              <a:t>Prof. Alessandro Dal </a:t>
            </a:r>
            <a:r>
              <a:rPr lang="en-GB" b="1" i="1" dirty="0" err="1"/>
              <a:t>Pal</a:t>
            </a:r>
            <a:r>
              <a:rPr lang="en-GB" b="1" i="1" dirty="0" err="1">
                <a:solidFill>
                  <a:srgbClr val="333333"/>
                </a:solidFill>
                <a:effectLst/>
              </a:rPr>
              <a:t>ù</a:t>
            </a:r>
            <a:endParaRPr lang="en-GB" b="1" i="1" dirty="0">
              <a:solidFill>
                <a:srgbClr val="333333"/>
              </a:solidFill>
              <a:effectLst/>
            </a:endParaRPr>
          </a:p>
          <a:p>
            <a:pPr algn="r"/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EAE3A0-00D4-804E-56AA-30F3B7666244}"/>
              </a:ext>
            </a:extLst>
          </p:cNvPr>
          <p:cNvSpPr txBox="1"/>
          <p:nvPr/>
        </p:nvSpPr>
        <p:spPr>
          <a:xfrm>
            <a:off x="439948" y="5987584"/>
            <a:ext cx="61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err="1"/>
              <a:t>Candidato</a:t>
            </a:r>
            <a:endParaRPr lang="en-GB" b="1" i="1" dirty="0"/>
          </a:p>
          <a:p>
            <a:r>
              <a:rPr lang="en-GB" b="1" i="1" dirty="0" err="1"/>
              <a:t>Corazzini</a:t>
            </a:r>
            <a:r>
              <a:rPr lang="en-GB" b="1" i="1" dirty="0"/>
              <a:t> Marco, 332177</a:t>
            </a:r>
          </a:p>
        </p:txBody>
      </p:sp>
    </p:spTree>
    <p:extLst>
      <p:ext uri="{BB962C8B-B14F-4D97-AF65-F5344CB8AC3E}">
        <p14:creationId xmlns:p14="http://schemas.microsoft.com/office/powerpoint/2010/main" val="68583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Controllo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dell’isomorfismo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9AA326-DF06-EC7D-B381-5BF6F5DD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34" y="1406595"/>
            <a:ext cx="4394138" cy="30091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954CCB-B96E-926D-A187-C16CA5411B27}"/>
              </a:ext>
            </a:extLst>
          </p:cNvPr>
          <p:cNvSpPr txBox="1"/>
          <p:nvPr/>
        </p:nvSpPr>
        <p:spPr>
          <a:xfrm>
            <a:off x="3725385" y="4302065"/>
            <a:ext cx="237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(b(b(e))(b)(e))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4F53FC-7D8F-FE04-4E3F-FE340D0684AA}"/>
              </a:ext>
            </a:extLst>
          </p:cNvPr>
          <p:cNvSpPr txBox="1"/>
          <p:nvPr/>
        </p:nvSpPr>
        <p:spPr>
          <a:xfrm>
            <a:off x="6306120" y="4302065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(b(b(e))(e)(b))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11A9FF8-AB8E-09D0-68EC-1FC791446795}"/>
              </a:ext>
            </a:extLst>
          </p:cNvPr>
          <p:cNvSpPr txBox="1"/>
          <p:nvPr/>
        </p:nvSpPr>
        <p:spPr>
          <a:xfrm>
            <a:off x="4992618" y="5613035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(b(b(e))(b)(e))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70FF4C3-EC41-4327-D19E-C7D78ECB2D5C}"/>
              </a:ext>
            </a:extLst>
          </p:cNvPr>
          <p:cNvCxnSpPr/>
          <p:nvPr/>
        </p:nvCxnSpPr>
        <p:spPr>
          <a:xfrm>
            <a:off x="4563373" y="4825285"/>
            <a:ext cx="284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D48432-7914-EF06-6D62-618831B6B0B5}"/>
              </a:ext>
            </a:extLst>
          </p:cNvPr>
          <p:cNvCxnSpPr>
            <a:cxnSpLocks/>
          </p:cNvCxnSpPr>
          <p:nvPr/>
        </p:nvCxnSpPr>
        <p:spPr>
          <a:xfrm>
            <a:off x="4219116" y="4943179"/>
            <a:ext cx="773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BEE7DD9-B129-3FEA-03DF-C9BE0020AD2A}"/>
              </a:ext>
            </a:extLst>
          </p:cNvPr>
          <p:cNvCxnSpPr/>
          <p:nvPr/>
        </p:nvCxnSpPr>
        <p:spPr>
          <a:xfrm>
            <a:off x="5044683" y="4825285"/>
            <a:ext cx="284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98520FC-B12D-3222-BBBF-91C72FAF317A}"/>
              </a:ext>
            </a:extLst>
          </p:cNvPr>
          <p:cNvCxnSpPr/>
          <p:nvPr/>
        </p:nvCxnSpPr>
        <p:spPr>
          <a:xfrm>
            <a:off x="5512279" y="4825285"/>
            <a:ext cx="284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9D8AAAE-CCD4-AD2A-96DE-7F078EBC1FF2}"/>
              </a:ext>
            </a:extLst>
          </p:cNvPr>
          <p:cNvCxnSpPr>
            <a:cxnSpLocks/>
          </p:cNvCxnSpPr>
          <p:nvPr/>
        </p:nvCxnSpPr>
        <p:spPr>
          <a:xfrm>
            <a:off x="3938001" y="5061317"/>
            <a:ext cx="19668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e 25">
            <a:extLst>
              <a:ext uri="{FF2B5EF4-FFF2-40B4-BE49-F238E27FC236}">
                <a16:creationId xmlns:a16="http://schemas.microsoft.com/office/drawing/2014/main" id="{94E1F786-E755-BFB6-9B64-98AE9D995F81}"/>
              </a:ext>
            </a:extLst>
          </p:cNvPr>
          <p:cNvSpPr/>
          <p:nvPr/>
        </p:nvSpPr>
        <p:spPr>
          <a:xfrm>
            <a:off x="4650666" y="2643867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EEBF83EB-00C5-20B2-C43A-A1EA720F379A}"/>
              </a:ext>
            </a:extLst>
          </p:cNvPr>
          <p:cNvSpPr/>
          <p:nvPr/>
        </p:nvSpPr>
        <p:spPr>
          <a:xfrm>
            <a:off x="5384116" y="2643866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755C0CE-D586-70B3-5F11-FED55C8BDC6C}"/>
              </a:ext>
            </a:extLst>
          </p:cNvPr>
          <p:cNvSpPr/>
          <p:nvPr/>
        </p:nvSpPr>
        <p:spPr>
          <a:xfrm>
            <a:off x="4635752" y="1719095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6B731F7C-DBA0-EE67-2A41-9B10471ED78F}"/>
              </a:ext>
            </a:extLst>
          </p:cNvPr>
          <p:cNvSpPr/>
          <p:nvPr/>
        </p:nvSpPr>
        <p:spPr>
          <a:xfrm>
            <a:off x="3927280" y="3577395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9DD2FC9C-7794-9059-62F8-DF8AE1669401}"/>
              </a:ext>
            </a:extLst>
          </p:cNvPr>
          <p:cNvSpPr/>
          <p:nvPr/>
        </p:nvSpPr>
        <p:spPr>
          <a:xfrm>
            <a:off x="3917216" y="2643868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73FAD2C5-1FB4-5940-4A74-04A6A25736EB}"/>
              </a:ext>
            </a:extLst>
          </p:cNvPr>
          <p:cNvSpPr/>
          <p:nvPr/>
        </p:nvSpPr>
        <p:spPr>
          <a:xfrm>
            <a:off x="6133098" y="3602061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F4780A11-885C-0217-3C0A-0AE47415D617}"/>
              </a:ext>
            </a:extLst>
          </p:cNvPr>
          <p:cNvSpPr/>
          <p:nvPr/>
        </p:nvSpPr>
        <p:spPr>
          <a:xfrm>
            <a:off x="6133098" y="2660633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ED352F5-CBBF-74E5-A005-E4C9066717FA}"/>
              </a:ext>
            </a:extLst>
          </p:cNvPr>
          <p:cNvSpPr/>
          <p:nvPr/>
        </p:nvSpPr>
        <p:spPr>
          <a:xfrm>
            <a:off x="6847733" y="2643866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97D89899-C8D4-ED37-4DD1-4ABCAE0F6F63}"/>
              </a:ext>
            </a:extLst>
          </p:cNvPr>
          <p:cNvSpPr/>
          <p:nvPr/>
        </p:nvSpPr>
        <p:spPr>
          <a:xfrm>
            <a:off x="7559001" y="2643866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B8332AD-6327-5AF8-525A-D134E4E56746}"/>
              </a:ext>
            </a:extLst>
          </p:cNvPr>
          <p:cNvSpPr/>
          <p:nvPr/>
        </p:nvSpPr>
        <p:spPr>
          <a:xfrm>
            <a:off x="6826701" y="1709606"/>
            <a:ext cx="693603" cy="62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7BDB0D3-7CBF-CE08-22DE-CA39AA16F3A4}"/>
              </a:ext>
            </a:extLst>
          </p:cNvPr>
          <p:cNvCxnSpPr/>
          <p:nvPr/>
        </p:nvCxnSpPr>
        <p:spPr>
          <a:xfrm>
            <a:off x="7139820" y="4825285"/>
            <a:ext cx="284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80149FB-219F-01E8-239C-A3D4DA6B033E}"/>
              </a:ext>
            </a:extLst>
          </p:cNvPr>
          <p:cNvCxnSpPr/>
          <p:nvPr/>
        </p:nvCxnSpPr>
        <p:spPr>
          <a:xfrm>
            <a:off x="7631503" y="4825285"/>
            <a:ext cx="284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0E05B0F-B2E6-15D8-DD00-0F40DA381574}"/>
              </a:ext>
            </a:extLst>
          </p:cNvPr>
          <p:cNvCxnSpPr/>
          <p:nvPr/>
        </p:nvCxnSpPr>
        <p:spPr>
          <a:xfrm>
            <a:off x="8110268" y="4825285"/>
            <a:ext cx="284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667E7C6-D3B7-D742-1203-CDCBE6FBD99E}"/>
              </a:ext>
            </a:extLst>
          </p:cNvPr>
          <p:cNvCxnSpPr>
            <a:cxnSpLocks/>
          </p:cNvCxnSpPr>
          <p:nvPr/>
        </p:nvCxnSpPr>
        <p:spPr>
          <a:xfrm>
            <a:off x="6788214" y="4943179"/>
            <a:ext cx="773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9B4E854-5941-5ECE-DC8F-347AA27E9B52}"/>
              </a:ext>
            </a:extLst>
          </p:cNvPr>
          <p:cNvCxnSpPr>
            <a:cxnSpLocks/>
          </p:cNvCxnSpPr>
          <p:nvPr/>
        </p:nvCxnSpPr>
        <p:spPr>
          <a:xfrm>
            <a:off x="6557924" y="5061317"/>
            <a:ext cx="19668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8DB2250F-D96E-B86F-AE7E-BFA16B214436}"/>
              </a:ext>
            </a:extLst>
          </p:cNvPr>
          <p:cNvCxnSpPr/>
          <p:nvPr/>
        </p:nvCxnSpPr>
        <p:spPr>
          <a:xfrm>
            <a:off x="4848045" y="5130766"/>
            <a:ext cx="603849" cy="531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92B3BBE-7D40-399A-D930-68C9185838C6}"/>
              </a:ext>
            </a:extLst>
          </p:cNvPr>
          <p:cNvCxnSpPr>
            <a:cxnSpLocks/>
          </p:cNvCxnSpPr>
          <p:nvPr/>
        </p:nvCxnSpPr>
        <p:spPr>
          <a:xfrm flipH="1">
            <a:off x="6773200" y="5127660"/>
            <a:ext cx="718890" cy="547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D482493F-F715-1F26-91FF-8B3DCC4E8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FFF92C-9449-3C26-E018-540FBAB1CD12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F3CD0D-B58B-3F6C-D5E3-459318ED2A55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25365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11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Sotto-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Isomorfi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BCA67A-5993-5A03-7E46-9A086230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0996"/>
            <a:ext cx="11999346" cy="5547287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53AFE59E-D533-EE72-6A1A-8F48055FD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9336F2-14B8-258A-5897-150527E81A73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33EC6B-1436-7FCF-62D0-8191693CF382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9792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12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Sotto-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Isomorfi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preprocessing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4BF673-F5AE-F5D9-8370-4532FEF3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35"/>
            <a:ext cx="11999345" cy="5558138"/>
          </a:xfrm>
          <a:prstGeom prst="rect">
            <a:avLst/>
          </a:prstGeom>
        </p:spPr>
      </p:pic>
      <p:pic>
        <p:nvPicPr>
          <p:cNvPr id="5" name="Immagine 4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1D64E857-75CF-8169-807D-46AE7E9A6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C552A6-1814-8266-EE98-5ACB60CAAA3E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821DC7-ED82-9B5B-2E27-492C59C24A4F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23072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13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Sotto-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Isomorfi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box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trovate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magine 2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2876D6B4-F0DF-8676-FBC9-79333A18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3940DF-3CF8-CEA9-7BEF-A2528C129BB7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A8EA50-62BE-8ECD-E39B-59EC63E3B555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  <p:pic>
        <p:nvPicPr>
          <p:cNvPr id="7" name="Immagine 6" descr="Immagine che contiene diagramma, testo, schizzo, disegno&#10;&#10;Descrizione generata automaticamente">
            <a:extLst>
              <a:ext uri="{FF2B5EF4-FFF2-40B4-BE49-F238E27FC236}">
                <a16:creationId xmlns:a16="http://schemas.microsoft.com/office/drawing/2014/main" id="{AF1AE452-3605-5440-745E-02FF0A89E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97"/>
            <a:ext cx="12011866" cy="55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14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tramite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9D3DC1-B3AB-AA7F-07B1-0AAB4EBDEB99}"/>
              </a:ext>
            </a:extLst>
          </p:cNvPr>
          <p:cNvSpPr txBox="1"/>
          <p:nvPr/>
        </p:nvSpPr>
        <p:spPr>
          <a:xfrm>
            <a:off x="3209888" y="2123063"/>
            <a:ext cx="6570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Mirata</a:t>
            </a:r>
            <a:r>
              <a:rPr lang="en-GB" sz="2800" dirty="0"/>
              <a:t> a </a:t>
            </a:r>
            <a:r>
              <a:rPr lang="en-GB" sz="2800" dirty="0" err="1"/>
              <a:t>trovare</a:t>
            </a:r>
            <a:r>
              <a:rPr lang="en-GB" sz="2800" dirty="0"/>
              <a:t> </a:t>
            </a:r>
            <a:r>
              <a:rPr lang="en-GB" sz="2800" dirty="0" err="1"/>
              <a:t>corrispondenze</a:t>
            </a:r>
            <a:r>
              <a:rPr lang="en-GB" sz="2800" dirty="0"/>
              <a:t> precise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6FDC81-8AB1-CB16-087C-63C064AB9201}"/>
              </a:ext>
            </a:extLst>
          </p:cNvPr>
          <p:cNvSpPr txBox="1"/>
          <p:nvPr/>
        </p:nvSpPr>
        <p:spPr>
          <a:xfrm>
            <a:off x="3209888" y="3167390"/>
            <a:ext cx="5592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Non </a:t>
            </a:r>
            <a:r>
              <a:rPr lang="en-GB" sz="2800" dirty="0" err="1"/>
              <a:t>vengono</a:t>
            </a:r>
            <a:r>
              <a:rPr lang="en-GB" sz="2800" dirty="0"/>
              <a:t> </a:t>
            </a:r>
            <a:r>
              <a:rPr lang="en-GB" sz="2800" dirty="0" err="1"/>
              <a:t>considerati</a:t>
            </a:r>
            <a:r>
              <a:rPr lang="en-GB" sz="2800" dirty="0"/>
              <a:t> </a:t>
            </a:r>
            <a:r>
              <a:rPr lang="en-GB" sz="2800" dirty="0" err="1"/>
              <a:t>gli</a:t>
            </a:r>
            <a:r>
              <a:rPr lang="en-GB" sz="2800" dirty="0"/>
              <a:t> </a:t>
            </a:r>
            <a:r>
              <a:rPr lang="en-GB" sz="2800" dirty="0" err="1"/>
              <a:t>archi</a:t>
            </a:r>
            <a:endParaRPr lang="en-GB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B2285F-9586-34F1-B91A-A990FD025652}"/>
              </a:ext>
            </a:extLst>
          </p:cNvPr>
          <p:cNvSpPr txBox="1"/>
          <p:nvPr/>
        </p:nvSpPr>
        <p:spPr>
          <a:xfrm>
            <a:off x="3209888" y="4072762"/>
            <a:ext cx="520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Generata</a:t>
            </a:r>
            <a:r>
              <a:rPr lang="en-GB" sz="2800" dirty="0"/>
              <a:t> da box </a:t>
            </a:r>
            <a:r>
              <a:rPr lang="en-GB" sz="2800" dirty="0" err="1"/>
              <a:t>molto</a:t>
            </a:r>
            <a:r>
              <a:rPr lang="en-GB" sz="2800" dirty="0"/>
              <a:t> </a:t>
            </a:r>
            <a:r>
              <a:rPr lang="en-GB" sz="2800" dirty="0" err="1"/>
              <a:t>piccole</a:t>
            </a:r>
            <a:endParaRPr lang="en-GB" sz="2800" dirty="0"/>
          </a:p>
        </p:txBody>
      </p:sp>
      <p:pic>
        <p:nvPicPr>
          <p:cNvPr id="14" name="Immagine 13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E03E1E6F-BB0E-F2F1-E7B6-90D773588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B4C15E-2FE9-5355-72AE-6C9465BC6FBA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DDBDB3-4514-EE45-61FF-1AD5BF6732AA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1815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15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tramite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nodi: preprocessing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72A324-C4AC-4C76-4D6E-A49AB5D9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7"/>
            <a:ext cx="11999345" cy="5558138"/>
          </a:xfrm>
          <a:prstGeom prst="rect">
            <a:avLst/>
          </a:prstGeom>
        </p:spPr>
      </p:pic>
      <p:pic>
        <p:nvPicPr>
          <p:cNvPr id="5" name="Immagine 4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7CDA91C1-E975-FA46-F89A-72680FB96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A9604-C177-17AD-E47B-775F5A3893F9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B4387F-E129-C5D9-C4F4-C809C5DCD44B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2994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16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tramite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nodi: box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trovate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F0E286EB-790B-CA03-EAE7-7F3A6471C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259BC9-7D61-4DEE-5D13-A90CED8A6A60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95E4D7-A826-6C6C-0B0A-40E0103F3A02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  <p:pic>
        <p:nvPicPr>
          <p:cNvPr id="7" name="Immagine 6" descr="Immagine che contiene testo, disegno, schizzo, Arte bambini&#10;&#10;Descrizione generata automaticamente">
            <a:extLst>
              <a:ext uri="{FF2B5EF4-FFF2-40B4-BE49-F238E27FC236}">
                <a16:creationId xmlns:a16="http://schemas.microsoft.com/office/drawing/2014/main" id="{505C960B-AF5C-4CE9-FE8E-297D840E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509"/>
            <a:ext cx="11982091" cy="55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17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tramite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0D8BE7-F1AD-1671-4AAA-CC6E1CBCFEED}"/>
              </a:ext>
            </a:extLst>
          </p:cNvPr>
          <p:cNvSpPr txBox="1"/>
          <p:nvPr/>
        </p:nvSpPr>
        <p:spPr>
          <a:xfrm>
            <a:off x="2778360" y="2020824"/>
            <a:ext cx="4386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Divisione</a:t>
            </a:r>
            <a:r>
              <a:rPr lang="en-GB" sz="2800" dirty="0"/>
              <a:t> in zone </a:t>
            </a:r>
            <a:r>
              <a:rPr lang="en-GB" sz="2800" dirty="0" err="1"/>
              <a:t>statiche</a:t>
            </a:r>
            <a:endParaRPr lang="en-GB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9AE8BC-FAD4-A2D7-4406-22B7A0E43823}"/>
              </a:ext>
            </a:extLst>
          </p:cNvPr>
          <p:cNvSpPr txBox="1"/>
          <p:nvPr/>
        </p:nvSpPr>
        <p:spPr>
          <a:xfrm>
            <a:off x="2778360" y="2905780"/>
            <a:ext cx="4200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Mappatura</a:t>
            </a:r>
            <a:r>
              <a:rPr lang="en-GB" sz="2800" dirty="0"/>
              <a:t> di </a:t>
            </a:r>
            <a:r>
              <a:rPr lang="en-GB" sz="2800" dirty="0" err="1"/>
              <a:t>ogni</a:t>
            </a:r>
            <a:r>
              <a:rPr lang="en-GB" sz="2800" dirty="0"/>
              <a:t> </a:t>
            </a:r>
            <a:r>
              <a:rPr lang="en-GB" sz="2800" dirty="0" err="1"/>
              <a:t>nodo</a:t>
            </a:r>
            <a:endParaRPr lang="en-GB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7CD3BF-9441-81C2-0017-8B51F495AEF2}"/>
              </a:ext>
            </a:extLst>
          </p:cNvPr>
          <p:cNvSpPr txBox="1"/>
          <p:nvPr/>
        </p:nvSpPr>
        <p:spPr>
          <a:xfrm>
            <a:off x="2778360" y="3790737"/>
            <a:ext cx="6092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Possibilitá</a:t>
            </a:r>
            <a:r>
              <a:rPr lang="en-GB" sz="2800" dirty="0"/>
              <a:t> di </a:t>
            </a:r>
            <a:r>
              <a:rPr lang="en-GB" sz="2800" dirty="0" err="1"/>
              <a:t>considerare</a:t>
            </a:r>
            <a:r>
              <a:rPr lang="en-GB" sz="2800" dirty="0"/>
              <a:t> zone </a:t>
            </a:r>
            <a:r>
              <a:rPr lang="en-GB" sz="2800" dirty="0" err="1"/>
              <a:t>vuote</a:t>
            </a:r>
            <a:endParaRPr lang="en-GB" sz="2800" dirty="0"/>
          </a:p>
        </p:txBody>
      </p:sp>
      <p:pic>
        <p:nvPicPr>
          <p:cNvPr id="10" name="Immagine 9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DB04045E-C0F2-4A6F-DDF8-13D1E8FF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DA645D-A226-29E0-5B28-81DBC0E9BB90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DDFF3F-FA43-1915-1CB9-E54F79FE61E2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302543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18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tramite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6632C23-354E-A502-E074-31BEEBB7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7"/>
            <a:ext cx="11999345" cy="5558138"/>
          </a:xfrm>
          <a:prstGeom prst="rect">
            <a:avLst/>
          </a:prstGeom>
        </p:spPr>
      </p:pic>
      <p:pic>
        <p:nvPicPr>
          <p:cNvPr id="5" name="Immagine 4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7B024D5E-390C-9845-9D5F-14F63EE65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4E87B-64F5-C7BC-A56D-283996B57DBC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545F89-F973-8911-2F71-A1050C757736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13927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19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tramite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CF0F0B-F5C8-ADCE-FE38-A626F1BD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668"/>
            <a:ext cx="12016596" cy="5540409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4F22B788-C30D-7BAD-3C9B-AAC0F361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0B5880-4FD2-4C8D-5510-33269108E619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356E5-3234-3545-F21C-740459E34648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21635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D203AD-1E25-C840-9DA4-9F780F5A40C2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011F32-91D1-791F-41B0-9BAD4DD4E535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Introduzione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Impronte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magine 14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5AE39952-295F-27E8-51F9-663C4B3C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pic>
        <p:nvPicPr>
          <p:cNvPr id="14" name="Immagine 13" descr="Immagine che contiene bianco e nero, Fotografia monocromatica, primo piano, arte">
            <a:extLst>
              <a:ext uri="{FF2B5EF4-FFF2-40B4-BE49-F238E27FC236}">
                <a16:creationId xmlns:a16="http://schemas.microsoft.com/office/drawing/2014/main" id="{49A135E1-7255-3809-A39A-CBA564FC2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" y="1384373"/>
            <a:ext cx="6167802" cy="408925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BE2D39-CAC0-9547-0796-021B1BBA6679}"/>
              </a:ext>
            </a:extLst>
          </p:cNvPr>
          <p:cNvSpPr txBox="1"/>
          <p:nvPr/>
        </p:nvSpPr>
        <p:spPr>
          <a:xfrm>
            <a:off x="7139679" y="3057587"/>
            <a:ext cx="430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 err="1"/>
              <a:t>Immutabilità</a:t>
            </a:r>
            <a:endParaRPr lang="en-GB" sz="5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DCBAF5-CF45-92EC-6F98-4597A1CAA779}"/>
              </a:ext>
            </a:extLst>
          </p:cNvPr>
          <p:cNvSpPr txBox="1"/>
          <p:nvPr/>
        </p:nvSpPr>
        <p:spPr>
          <a:xfrm>
            <a:off x="7139679" y="1768083"/>
            <a:ext cx="4300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 err="1"/>
              <a:t>Unicità</a:t>
            </a:r>
            <a:endParaRPr lang="en-GB" sz="5400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43069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20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8D1709-4E0F-2202-C6F7-103E82CCE407}"/>
              </a:ext>
            </a:extLst>
          </p:cNvPr>
          <p:cNvSpPr txBox="1"/>
          <p:nvPr/>
        </p:nvSpPr>
        <p:spPr>
          <a:xfrm>
            <a:off x="2458529" y="1302015"/>
            <a:ext cx="6754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5 </a:t>
            </a:r>
            <a:r>
              <a:rPr lang="en-GB" sz="4400" dirty="0" err="1"/>
              <a:t>gruppi</a:t>
            </a:r>
            <a:r>
              <a:rPr lang="en-GB" sz="4400" dirty="0"/>
              <a:t> </a:t>
            </a:r>
            <a:r>
              <a:rPr lang="en-GB" sz="4400" dirty="0" err="1"/>
              <a:t>presi</a:t>
            </a:r>
            <a:r>
              <a:rPr lang="en-GB" sz="4400" dirty="0"/>
              <a:t> in </a:t>
            </a:r>
            <a:r>
              <a:rPr lang="en-GB" sz="4400" dirty="0" err="1"/>
              <a:t>esame</a:t>
            </a:r>
            <a:r>
              <a:rPr lang="en-GB" sz="4400" dirty="0"/>
              <a:t> </a:t>
            </a:r>
          </a:p>
        </p:txBody>
      </p:sp>
      <p:pic>
        <p:nvPicPr>
          <p:cNvPr id="19" name="Immagine 18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C0536D3C-DB96-82D7-F236-E36FEEA5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7F0B44-6B93-7AFD-6A86-0245BCDC1937}"/>
              </a:ext>
            </a:extLst>
          </p:cNvPr>
          <p:cNvSpPr txBox="1"/>
          <p:nvPr/>
        </p:nvSpPr>
        <p:spPr>
          <a:xfrm>
            <a:off x="2458529" y="2410493"/>
            <a:ext cx="67544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err="1"/>
              <a:t>Confronti</a:t>
            </a:r>
            <a:r>
              <a:rPr lang="en-GB" sz="4400" dirty="0"/>
              <a:t> </a:t>
            </a:r>
            <a:r>
              <a:rPr lang="en-GB" sz="4400" dirty="0" err="1"/>
              <a:t>separati</a:t>
            </a:r>
            <a:r>
              <a:rPr lang="en-GB" sz="4400" dirty="0"/>
              <a:t> in base al </a:t>
            </a:r>
            <a:r>
              <a:rPr lang="en-GB" sz="4400" dirty="0" err="1"/>
              <a:t>dito</a:t>
            </a:r>
            <a:r>
              <a:rPr lang="en-GB" sz="4400" dirty="0"/>
              <a:t> </a:t>
            </a:r>
            <a:r>
              <a:rPr lang="en-GB" sz="4400" dirty="0" err="1"/>
              <a:t>analizzato</a:t>
            </a:r>
            <a:endParaRPr lang="en-GB" sz="4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8060EB-120E-DAF5-5DCC-A2FF8403783C}"/>
              </a:ext>
            </a:extLst>
          </p:cNvPr>
          <p:cNvSpPr txBox="1"/>
          <p:nvPr/>
        </p:nvSpPr>
        <p:spPr>
          <a:xfrm>
            <a:off x="2458529" y="4089885"/>
            <a:ext cx="67544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Media </a:t>
            </a:r>
            <a:r>
              <a:rPr lang="en-GB" sz="4400" dirty="0" err="1"/>
              <a:t>dei</a:t>
            </a:r>
            <a:r>
              <a:rPr lang="en-GB" sz="4400" dirty="0"/>
              <a:t> </a:t>
            </a:r>
            <a:r>
              <a:rPr lang="en-GB" sz="4400" dirty="0" err="1"/>
              <a:t>risultati</a:t>
            </a:r>
            <a:r>
              <a:rPr lang="en-GB" sz="4400" dirty="0"/>
              <a:t> del </a:t>
            </a:r>
            <a:r>
              <a:rPr lang="en-GB" sz="4400" dirty="0" err="1"/>
              <a:t>riferimento</a:t>
            </a:r>
            <a:r>
              <a:rPr lang="en-GB" sz="4400" dirty="0"/>
              <a:t> per </a:t>
            </a:r>
            <a:r>
              <a:rPr lang="en-GB" sz="4400" dirty="0" err="1"/>
              <a:t>ogni</a:t>
            </a:r>
            <a:r>
              <a:rPr lang="en-GB" sz="4400" dirty="0"/>
              <a:t> </a:t>
            </a:r>
            <a:r>
              <a:rPr lang="en-GB" sz="4400" dirty="0" err="1"/>
              <a:t>gruppo</a:t>
            </a:r>
            <a:r>
              <a:rPr lang="en-GB" sz="4400" dirty="0"/>
              <a:t> </a:t>
            </a:r>
            <a:r>
              <a:rPr lang="en-GB" sz="4400" dirty="0" err="1"/>
              <a:t>familiare</a:t>
            </a:r>
            <a:endParaRPr lang="en-GB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BDF93C-1F2D-A3A8-C845-7DDCBA6C404B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F914C8-D35F-C87A-C1D6-7D4D440AA0A4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25594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21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4E0A31-E803-9F2E-EFF0-F2C78DD4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" y="1112188"/>
            <a:ext cx="5915948" cy="142686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FAA7B1C-D908-49E2-26C3-C3897A5E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2188"/>
            <a:ext cx="5943087" cy="142686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4AFA521-E238-6C9F-F925-B32E1B54A693}"/>
              </a:ext>
            </a:extLst>
          </p:cNvPr>
          <p:cNvSpPr txBox="1"/>
          <p:nvPr/>
        </p:nvSpPr>
        <p:spPr>
          <a:xfrm>
            <a:off x="2915916" y="25390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7E781D-0ABA-7C0C-1572-DB22480A55F8}"/>
              </a:ext>
            </a:extLst>
          </p:cNvPr>
          <p:cNvSpPr txBox="1"/>
          <p:nvPr/>
        </p:nvSpPr>
        <p:spPr>
          <a:xfrm>
            <a:off x="8873705" y="258764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BFS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69244C0-3409-D6B8-80DB-1C8915E2F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" y="3596514"/>
            <a:ext cx="5915948" cy="143654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FCBB0AD-B370-81BB-19D9-8012726660D7}"/>
              </a:ext>
            </a:extLst>
          </p:cNvPr>
          <p:cNvSpPr txBox="1"/>
          <p:nvPr/>
        </p:nvSpPr>
        <p:spPr>
          <a:xfrm>
            <a:off x="2826776" y="507525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C9830DA-F879-3C7D-6816-6EB93C5B9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6515"/>
            <a:ext cx="5943087" cy="143341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8AA7C55-0B71-21B8-23E2-41259473C1D4}"/>
              </a:ext>
            </a:extLst>
          </p:cNvPr>
          <p:cNvSpPr txBox="1"/>
          <p:nvPr/>
        </p:nvSpPr>
        <p:spPr>
          <a:xfrm>
            <a:off x="8770188" y="5072125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Matrice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6B49CE-8128-0DA2-F7BB-A0BF40AA9827}"/>
              </a:ext>
            </a:extLst>
          </p:cNvPr>
          <p:cNvSpPr txBox="1"/>
          <p:nvPr/>
        </p:nvSpPr>
        <p:spPr>
          <a:xfrm>
            <a:off x="9026608" y="5863242"/>
            <a:ext cx="297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*</a:t>
            </a:r>
            <a:r>
              <a:rPr lang="en-GB" sz="1600" i="1" dirty="0" err="1"/>
              <a:t>risultati</a:t>
            </a:r>
            <a:r>
              <a:rPr lang="en-GB" sz="1600" i="1" dirty="0"/>
              <a:t> </a:t>
            </a:r>
            <a:r>
              <a:rPr lang="en-GB" sz="1600" i="1" dirty="0" err="1"/>
              <a:t>espressi</a:t>
            </a:r>
            <a:r>
              <a:rPr lang="en-GB" sz="1600" i="1" dirty="0"/>
              <a:t> in </a:t>
            </a:r>
            <a:r>
              <a:rPr lang="en-GB" sz="1600" i="1" dirty="0" err="1"/>
              <a:t>percentuali</a:t>
            </a:r>
            <a:endParaRPr lang="en-GB" sz="1600" i="1" dirty="0"/>
          </a:p>
        </p:txBody>
      </p:sp>
      <p:pic>
        <p:nvPicPr>
          <p:cNvPr id="6" name="Immagine 5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E369FA78-4B98-7000-7B0A-854779B3B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31E5BC-E5E1-6FD4-28CD-A09FA96E76CA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B2ADDB-D2AF-4F59-3B1D-E6D7ADBFE2CE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39187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22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8D1709-4E0F-2202-C6F7-103E82CCE407}"/>
              </a:ext>
            </a:extLst>
          </p:cNvPr>
          <p:cNvSpPr txBox="1"/>
          <p:nvPr/>
        </p:nvSpPr>
        <p:spPr>
          <a:xfrm>
            <a:off x="2458529" y="1535501"/>
            <a:ext cx="433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Sotto-</a:t>
            </a:r>
            <a:r>
              <a:rPr lang="en-GB" sz="4400" dirty="0" err="1"/>
              <a:t>grafi</a:t>
            </a:r>
            <a:r>
              <a:rPr lang="en-GB" sz="4400" dirty="0"/>
              <a:t> DFS: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02985C-C5B0-96C9-E6C9-D10E7DE52216}"/>
              </a:ext>
            </a:extLst>
          </p:cNvPr>
          <p:cNvSpPr txBox="1"/>
          <p:nvPr/>
        </p:nvSpPr>
        <p:spPr>
          <a:xfrm>
            <a:off x="2458528" y="2524509"/>
            <a:ext cx="4235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Sotto-</a:t>
            </a:r>
            <a:r>
              <a:rPr lang="en-GB" sz="4400" dirty="0" err="1"/>
              <a:t>grafi</a:t>
            </a:r>
            <a:r>
              <a:rPr lang="en-GB" sz="4400" dirty="0"/>
              <a:t> BFS: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C6FCB4-AD28-2393-F652-373086B0F9C8}"/>
              </a:ext>
            </a:extLst>
          </p:cNvPr>
          <p:cNvSpPr txBox="1"/>
          <p:nvPr/>
        </p:nvSpPr>
        <p:spPr>
          <a:xfrm>
            <a:off x="5139694" y="3579116"/>
            <a:ext cx="177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Nodi: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6DD15E-43A5-56B4-EB22-0D4037D35F20}"/>
              </a:ext>
            </a:extLst>
          </p:cNvPr>
          <p:cNvSpPr txBox="1"/>
          <p:nvPr/>
        </p:nvSpPr>
        <p:spPr>
          <a:xfrm>
            <a:off x="4494363" y="4456825"/>
            <a:ext cx="2303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Matrice</a:t>
            </a:r>
            <a:r>
              <a:rPr lang="en-GB" sz="4400" dirty="0"/>
              <a:t>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60DA2F-D52D-9EF0-52FB-826B3AB5B70D}"/>
              </a:ext>
            </a:extLst>
          </p:cNvPr>
          <p:cNvSpPr txBox="1"/>
          <p:nvPr/>
        </p:nvSpPr>
        <p:spPr>
          <a:xfrm>
            <a:off x="7332452" y="1535500"/>
            <a:ext cx="3278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33% ~ 42%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5ED66C2-FBD6-E101-3B08-D1747CB32C32}"/>
              </a:ext>
            </a:extLst>
          </p:cNvPr>
          <p:cNvSpPr txBox="1"/>
          <p:nvPr/>
        </p:nvSpPr>
        <p:spPr>
          <a:xfrm>
            <a:off x="7364082" y="2563515"/>
            <a:ext cx="319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42% ~ 42%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38FAC72-B671-A925-432F-2D204D31F34A}"/>
              </a:ext>
            </a:extLst>
          </p:cNvPr>
          <p:cNvSpPr txBox="1"/>
          <p:nvPr/>
        </p:nvSpPr>
        <p:spPr>
          <a:xfrm>
            <a:off x="8138006" y="3563608"/>
            <a:ext cx="177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30%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70BF8F8-A869-775F-4659-58F22BBC8DE8}"/>
              </a:ext>
            </a:extLst>
          </p:cNvPr>
          <p:cNvSpPr txBox="1"/>
          <p:nvPr/>
        </p:nvSpPr>
        <p:spPr>
          <a:xfrm>
            <a:off x="8138006" y="4416865"/>
            <a:ext cx="177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67%</a:t>
            </a:r>
          </a:p>
        </p:txBody>
      </p:sp>
      <p:pic>
        <p:nvPicPr>
          <p:cNvPr id="19" name="Immagine 18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C0536D3C-DB96-82D7-F236-E36FEEA5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37C19F-4761-9FED-492E-DC076A7E08CE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FBF44A-9492-EC72-33FB-7E86FC355642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22738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B1C8CA7-BFE1-0283-7A2D-08F2943A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996" y="1442573"/>
            <a:ext cx="9190008" cy="1918868"/>
          </a:xfrm>
        </p:spPr>
        <p:txBody>
          <a:bodyPr>
            <a:noAutofit/>
          </a:bodyPr>
          <a:lstStyle/>
          <a:p>
            <a:r>
              <a:rPr lang="en-GB" sz="4400" dirty="0" err="1"/>
              <a:t>Esiste</a:t>
            </a:r>
            <a:r>
              <a:rPr lang="en-GB" sz="4400" dirty="0"/>
              <a:t> </a:t>
            </a:r>
            <a:r>
              <a:rPr lang="en-GB" sz="4400" dirty="0" err="1"/>
              <a:t>una</a:t>
            </a:r>
            <a:r>
              <a:rPr lang="en-GB" sz="4400" dirty="0"/>
              <a:t> </a:t>
            </a:r>
            <a:r>
              <a:rPr lang="en-GB" sz="4400" dirty="0" err="1"/>
              <a:t>correlazione</a:t>
            </a:r>
            <a:r>
              <a:rPr lang="en-GB" sz="4400" dirty="0"/>
              <a:t> </a:t>
            </a:r>
            <a:r>
              <a:rPr lang="en-GB" sz="4400" dirty="0" err="1"/>
              <a:t>tra</a:t>
            </a:r>
            <a:r>
              <a:rPr lang="en-GB" sz="4400" dirty="0"/>
              <a:t> </a:t>
            </a:r>
            <a:r>
              <a:rPr lang="en-GB" sz="4400" dirty="0" err="1"/>
              <a:t>impronte</a:t>
            </a:r>
            <a:r>
              <a:rPr lang="en-GB" sz="4400" dirty="0"/>
              <a:t> </a:t>
            </a:r>
            <a:r>
              <a:rPr lang="en-GB" sz="4400" dirty="0" err="1"/>
              <a:t>digitali</a:t>
            </a:r>
            <a:r>
              <a:rPr lang="en-GB" sz="4400" dirty="0"/>
              <a:t> </a:t>
            </a:r>
            <a:r>
              <a:rPr lang="en-GB" sz="4400" dirty="0" err="1"/>
              <a:t>appartenenti</a:t>
            </a:r>
            <a:r>
              <a:rPr lang="en-GB" sz="4400" dirty="0"/>
              <a:t> </a:t>
            </a:r>
            <a:r>
              <a:rPr lang="en-GB" sz="4400" dirty="0" err="1"/>
              <a:t>allo</a:t>
            </a:r>
            <a:r>
              <a:rPr lang="en-GB" sz="4400" dirty="0"/>
              <a:t> </a:t>
            </a:r>
            <a:r>
              <a:rPr lang="en-GB" sz="4400" dirty="0" err="1"/>
              <a:t>stesso</a:t>
            </a:r>
            <a:r>
              <a:rPr lang="en-GB" sz="4400" dirty="0"/>
              <a:t> </a:t>
            </a:r>
            <a:r>
              <a:rPr lang="en-GB" sz="4400" dirty="0" err="1"/>
              <a:t>gruppo</a:t>
            </a:r>
            <a:r>
              <a:rPr lang="en-GB" sz="4400" dirty="0"/>
              <a:t> </a:t>
            </a:r>
            <a:r>
              <a:rPr lang="en-GB" sz="4400" dirty="0" err="1"/>
              <a:t>familiare</a:t>
            </a:r>
            <a:r>
              <a:rPr lang="en-GB" sz="4400" dirty="0"/>
              <a:t>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23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magine 1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13D35E84-0BDA-6DE2-1D51-4E2AD8BB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9A3F99-2A0E-D3A5-DD96-9D9C24482FBC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9DBFE1-E5C7-56E2-0C76-C26406074754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9D307985-D9D6-4097-8140-516057F090D8}"/>
              </a:ext>
            </a:extLst>
          </p:cNvPr>
          <p:cNvSpPr txBox="1">
            <a:spLocks/>
          </p:cNvSpPr>
          <p:nvPr/>
        </p:nvSpPr>
        <p:spPr>
          <a:xfrm>
            <a:off x="1500996" y="4598838"/>
            <a:ext cx="9190008" cy="816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/>
              <a:t>Si, </a:t>
            </a:r>
            <a:r>
              <a:rPr lang="en-GB" sz="4400" dirty="0" err="1"/>
              <a:t>esiste</a:t>
            </a:r>
            <a:r>
              <a:rPr lang="en-GB" sz="4400" dirty="0"/>
              <a:t> </a:t>
            </a:r>
            <a:r>
              <a:rPr lang="en-GB" sz="4400" dirty="0" err="1"/>
              <a:t>una</a:t>
            </a:r>
            <a:r>
              <a:rPr lang="en-GB" sz="4400" dirty="0"/>
              <a:t> </a:t>
            </a:r>
            <a:r>
              <a:rPr lang="en-GB" sz="4400" dirty="0" err="1"/>
              <a:t>correlazione</a:t>
            </a:r>
            <a:r>
              <a:rPr lang="en-GB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363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B1C8CA7-BFE1-0283-7A2D-08F2943A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3570"/>
            <a:ext cx="9144000" cy="1655762"/>
          </a:xfrm>
        </p:spPr>
        <p:txBody>
          <a:bodyPr>
            <a:noAutofit/>
          </a:bodyPr>
          <a:lstStyle/>
          <a:p>
            <a:r>
              <a:rPr lang="en-GB" sz="4400" dirty="0" err="1"/>
              <a:t>Trovare</a:t>
            </a:r>
            <a:r>
              <a:rPr lang="en-GB" sz="4400" dirty="0"/>
              <a:t> </a:t>
            </a:r>
            <a:r>
              <a:rPr lang="en-GB" sz="4400" dirty="0" err="1"/>
              <a:t>una</a:t>
            </a:r>
            <a:r>
              <a:rPr lang="en-GB" sz="4400" dirty="0"/>
              <a:t> </a:t>
            </a:r>
            <a:r>
              <a:rPr lang="en-GB" sz="4400" dirty="0" err="1"/>
              <a:t>correlazione</a:t>
            </a:r>
            <a:r>
              <a:rPr lang="en-GB" sz="4400" dirty="0"/>
              <a:t> </a:t>
            </a:r>
            <a:r>
              <a:rPr lang="en-GB" sz="4400" dirty="0" err="1"/>
              <a:t>tra</a:t>
            </a:r>
            <a:r>
              <a:rPr lang="en-GB" sz="4400" dirty="0"/>
              <a:t> </a:t>
            </a:r>
            <a:r>
              <a:rPr lang="en-GB" sz="4400" dirty="0" err="1"/>
              <a:t>impronte</a:t>
            </a:r>
            <a:r>
              <a:rPr lang="en-GB" sz="4400" dirty="0"/>
              <a:t> di </a:t>
            </a:r>
            <a:r>
              <a:rPr lang="en-GB" sz="4400" dirty="0" err="1"/>
              <a:t>persone</a:t>
            </a:r>
            <a:r>
              <a:rPr lang="en-GB" sz="4400" dirty="0"/>
              <a:t> </a:t>
            </a:r>
            <a:r>
              <a:rPr lang="en-GB" sz="4400" dirty="0" err="1"/>
              <a:t>appartenenti</a:t>
            </a:r>
            <a:r>
              <a:rPr lang="en-GB" sz="4400" dirty="0"/>
              <a:t> </a:t>
            </a:r>
            <a:r>
              <a:rPr lang="en-GB" sz="4400" dirty="0" err="1"/>
              <a:t>allo</a:t>
            </a:r>
            <a:r>
              <a:rPr lang="en-GB" sz="4400" dirty="0"/>
              <a:t> </a:t>
            </a:r>
            <a:r>
              <a:rPr lang="en-GB" sz="4400" dirty="0" err="1"/>
              <a:t>stesso</a:t>
            </a:r>
            <a:r>
              <a:rPr lang="en-GB" sz="4400" dirty="0"/>
              <a:t> </a:t>
            </a:r>
            <a:r>
              <a:rPr lang="en-GB" sz="4400" dirty="0" err="1"/>
              <a:t>gruppo</a:t>
            </a:r>
            <a:r>
              <a:rPr lang="en-GB" sz="4400" dirty="0"/>
              <a:t> </a:t>
            </a:r>
            <a:r>
              <a:rPr lang="en-GB" sz="4400" dirty="0" err="1"/>
              <a:t>familiare</a:t>
            </a:r>
            <a:r>
              <a:rPr lang="en-GB" sz="4400" dirty="0"/>
              <a:t>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Obiettivo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magine 1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13D35E84-0BDA-6DE2-1D51-4E2AD8BB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9A3F99-2A0E-D3A5-DD96-9D9C24482FBC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9DBFE1-E5C7-56E2-0C76-C26406074754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16271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pic>
        <p:nvPicPr>
          <p:cNvPr id="17" name="Immagine 16" descr="Immagine che contiene schizzo, disegno, diagramma, Line art&#10;&#10;Descrizione generata automaticamente">
            <a:extLst>
              <a:ext uri="{FF2B5EF4-FFF2-40B4-BE49-F238E27FC236}">
                <a16:creationId xmlns:a16="http://schemas.microsoft.com/office/drawing/2014/main" id="{D88C3D2F-7D75-7F31-B7CD-F72B7F8D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7" y="973814"/>
            <a:ext cx="4723763" cy="510780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1D5B8B8-2FC1-8CFC-5EC7-178139A772F9}"/>
              </a:ext>
            </a:extLst>
          </p:cNvPr>
          <p:cNvSpPr txBox="1"/>
          <p:nvPr/>
        </p:nvSpPr>
        <p:spPr>
          <a:xfrm>
            <a:off x="5421264" y="1506280"/>
            <a:ext cx="295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Grafi</a:t>
            </a:r>
            <a:r>
              <a:rPr lang="en-GB" sz="2800" dirty="0"/>
              <a:t> </a:t>
            </a:r>
            <a:r>
              <a:rPr lang="en-GB" sz="2800" dirty="0" err="1"/>
              <a:t>formati</a:t>
            </a:r>
            <a:r>
              <a:rPr lang="en-GB" sz="2800" dirty="0"/>
              <a:t> da: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6B0779C-4745-2D74-ABBA-60B0587F50FC}"/>
              </a:ext>
            </a:extLst>
          </p:cNvPr>
          <p:cNvSpPr txBox="1"/>
          <p:nvPr/>
        </p:nvSpPr>
        <p:spPr>
          <a:xfrm>
            <a:off x="5465227" y="2312275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Nodi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6826E3-8C3F-7427-316C-6FF690C6E316}"/>
              </a:ext>
            </a:extLst>
          </p:cNvPr>
          <p:cNvSpPr txBox="1"/>
          <p:nvPr/>
        </p:nvSpPr>
        <p:spPr>
          <a:xfrm>
            <a:off x="5476512" y="3249168"/>
            <a:ext cx="127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Archi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64848B-7D32-CA9D-C496-1E58AC4BC2F7}"/>
              </a:ext>
            </a:extLst>
          </p:cNvPr>
          <p:cNvSpPr txBox="1"/>
          <p:nvPr/>
        </p:nvSpPr>
        <p:spPr>
          <a:xfrm>
            <a:off x="5506104" y="414716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Tipo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92B11AC-21AA-1D7A-1BF1-0A90036D2DEE}"/>
              </a:ext>
            </a:extLst>
          </p:cNvPr>
          <p:cNvSpPr txBox="1"/>
          <p:nvPr/>
        </p:nvSpPr>
        <p:spPr>
          <a:xfrm>
            <a:off x="5766529" y="4649285"/>
            <a:ext cx="554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(Added, Bifurcation, Ending, Ridge)</a:t>
            </a:r>
          </a:p>
        </p:txBody>
      </p:sp>
      <p:pic>
        <p:nvPicPr>
          <p:cNvPr id="2" name="Immagine 1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3362A977-635E-FEFD-0083-2A5FF6AAD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81D408-B408-5776-7CF0-7A2351CB2B22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03A471-E172-96BD-427E-4A2A7F09CE30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25313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Isomorfismo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5CF2AA-365F-12CB-4F99-B102C8248512}"/>
              </a:ext>
            </a:extLst>
          </p:cNvPr>
          <p:cNvSpPr txBox="1"/>
          <p:nvPr/>
        </p:nvSpPr>
        <p:spPr>
          <a:xfrm>
            <a:off x="246941" y="1557380"/>
            <a:ext cx="9780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Due </a:t>
            </a:r>
            <a:r>
              <a:rPr lang="en-GB" sz="2800" dirty="0" err="1"/>
              <a:t>grafi</a:t>
            </a:r>
            <a:r>
              <a:rPr lang="en-GB" sz="2800" dirty="0"/>
              <a:t> G1 e G2 </a:t>
            </a:r>
            <a:r>
              <a:rPr lang="en-GB" sz="2800" dirty="0" err="1"/>
              <a:t>sono</a:t>
            </a:r>
            <a:r>
              <a:rPr lang="en-GB" sz="2800" dirty="0"/>
              <a:t> </a:t>
            </a:r>
            <a:r>
              <a:rPr lang="en-GB" sz="2800" dirty="0" err="1"/>
              <a:t>isomorfi</a:t>
            </a:r>
            <a:r>
              <a:rPr lang="en-GB" sz="2800" dirty="0"/>
              <a:t> se </a:t>
            </a:r>
            <a:r>
              <a:rPr lang="en-GB" sz="2800" dirty="0" err="1"/>
              <a:t>esiste</a:t>
            </a:r>
            <a:r>
              <a:rPr lang="en-GB" sz="2800" dirty="0"/>
              <a:t> </a:t>
            </a:r>
            <a:r>
              <a:rPr lang="en-GB" sz="2800" dirty="0" err="1"/>
              <a:t>una</a:t>
            </a:r>
            <a:r>
              <a:rPr lang="en-GB" sz="2800" dirty="0"/>
              <a:t> </a:t>
            </a:r>
            <a:r>
              <a:rPr lang="en-GB" sz="2800" dirty="0" err="1"/>
              <a:t>funzione</a:t>
            </a:r>
            <a:r>
              <a:rPr lang="en-GB" sz="2800" dirty="0"/>
              <a:t> </a:t>
            </a:r>
            <a:r>
              <a:rPr lang="en-GB" sz="2800" dirty="0" err="1"/>
              <a:t>biettiva</a:t>
            </a:r>
            <a:endParaRPr lang="en-GB" sz="28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C60F45A-8D0A-4EEC-CBEA-F55399C1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747" y="2565692"/>
            <a:ext cx="5044430" cy="67404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7EA80AE-4E76-DAE4-5434-ED2EA5874C27}"/>
              </a:ext>
            </a:extLst>
          </p:cNvPr>
          <p:cNvSpPr txBox="1"/>
          <p:nvPr/>
        </p:nvSpPr>
        <p:spPr>
          <a:xfrm>
            <a:off x="246941" y="3930869"/>
            <a:ext cx="394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Che ne </a:t>
            </a:r>
            <a:r>
              <a:rPr lang="en-GB" sz="2800" dirty="0" err="1"/>
              <a:t>preservi</a:t>
            </a:r>
            <a:r>
              <a:rPr lang="en-GB" sz="2800" dirty="0"/>
              <a:t> </a:t>
            </a:r>
            <a:r>
              <a:rPr lang="en-GB" sz="2800" dirty="0" err="1"/>
              <a:t>gli</a:t>
            </a:r>
            <a:r>
              <a:rPr lang="en-GB" sz="2800" dirty="0"/>
              <a:t> </a:t>
            </a:r>
            <a:r>
              <a:rPr lang="en-GB" sz="2800" dirty="0" err="1"/>
              <a:t>archi</a:t>
            </a:r>
            <a:r>
              <a:rPr lang="en-GB" sz="2800" dirty="0"/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5479BF-B289-D815-804F-D348EB98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64" y="4674389"/>
            <a:ext cx="8982075" cy="600075"/>
          </a:xfrm>
          <a:prstGeom prst="rect">
            <a:avLst/>
          </a:prstGeom>
        </p:spPr>
      </p:pic>
      <p:pic>
        <p:nvPicPr>
          <p:cNvPr id="2" name="Immagine 1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BB5860CD-CF34-B97E-2B5B-93FC23F2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CE5CAA-BCCC-E1F9-341D-1405AC2135AD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A51E5F-2514-D158-53FF-5311F93597AD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30123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Isomorfismo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734873-8CD1-1FC5-2D8D-A6A0A9CF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36" y="995901"/>
            <a:ext cx="9972675" cy="5038725"/>
          </a:xfrm>
          <a:prstGeom prst="rect">
            <a:avLst/>
          </a:prstGeom>
        </p:spPr>
      </p:pic>
      <p:pic>
        <p:nvPicPr>
          <p:cNvPr id="2" name="Immagine 1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4E8215AE-36DE-40F2-0F51-E3B9C9529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9A6909-1B6A-EE09-FB8C-5683ADAA6B21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D3BFEB-AEC2-FC6A-1D38-EFB186BCB913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33298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06A73-B692-DA83-6B63-59D15F6AE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671" y="1260386"/>
            <a:ext cx="9336657" cy="843007"/>
          </a:xfrm>
        </p:spPr>
        <p:txBody>
          <a:bodyPr>
            <a:normAutofit/>
          </a:bodyPr>
          <a:lstStyle/>
          <a:p>
            <a:r>
              <a:rPr lang="en-GB" sz="4800" dirty="0"/>
              <a:t>Come </a:t>
            </a:r>
            <a:r>
              <a:rPr lang="en-GB" sz="4800" dirty="0" err="1"/>
              <a:t>sono</a:t>
            </a:r>
            <a:r>
              <a:rPr lang="en-GB" sz="4800" dirty="0"/>
              <a:t> </a:t>
            </a:r>
            <a:r>
              <a:rPr lang="en-GB" sz="4800" dirty="0" err="1"/>
              <a:t>stati</a:t>
            </a:r>
            <a:r>
              <a:rPr lang="en-GB" sz="4800" dirty="0"/>
              <a:t> </a:t>
            </a:r>
            <a:r>
              <a:rPr lang="en-GB" sz="4800" dirty="0" err="1"/>
              <a:t>ricavati</a:t>
            </a:r>
            <a:r>
              <a:rPr lang="en-GB" sz="4800" dirty="0"/>
              <a:t> </a:t>
            </a:r>
            <a:r>
              <a:rPr lang="en-GB" sz="4800" dirty="0" err="1"/>
              <a:t>i</a:t>
            </a:r>
            <a:r>
              <a:rPr lang="en-GB" sz="4800" dirty="0"/>
              <a:t> sotto-</a:t>
            </a:r>
            <a:r>
              <a:rPr lang="en-GB" sz="4800" dirty="0" err="1"/>
              <a:t>grafi</a:t>
            </a:r>
            <a:r>
              <a:rPr lang="en-GB" sz="4800" dirty="0"/>
              <a:t>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1C8CA7-BFE1-0283-7A2D-08F2943A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475" y="2478470"/>
            <a:ext cx="2702943" cy="465827"/>
          </a:xfrm>
        </p:spPr>
        <p:txBody>
          <a:bodyPr>
            <a:noAutofit/>
          </a:bodyPr>
          <a:lstStyle/>
          <a:p>
            <a:r>
              <a:rPr lang="en-GB" sz="3200" b="1" dirty="0"/>
              <a:t>DFS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sotto-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FB85C6-F2D7-7902-1751-99AB5BAC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27" y="2998590"/>
            <a:ext cx="3846612" cy="280698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F9E68-B718-BB22-A03D-F924CCE3C8F9}"/>
              </a:ext>
            </a:extLst>
          </p:cNvPr>
          <p:cNvSpPr txBox="1"/>
          <p:nvPr/>
        </p:nvSpPr>
        <p:spPr>
          <a:xfrm>
            <a:off x="8419381" y="247847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BFS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E07BB6-2F0D-021D-8E87-949EC87A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86" y="3043890"/>
            <a:ext cx="3698305" cy="2895162"/>
          </a:xfrm>
          <a:prstGeom prst="rect">
            <a:avLst/>
          </a:prstGeom>
        </p:spPr>
      </p:pic>
      <p:pic>
        <p:nvPicPr>
          <p:cNvPr id="5" name="Immagine 4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D1082F64-7A92-9149-AEFF-4ECF0785F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00A050-7993-B546-CA40-890A85C372F9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AEDE0C-AA9C-2E2D-0509-CAF988079D23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18131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Sotto-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Isomorfi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278A4DC-8529-FA02-B19E-F530A12A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13" y="1102743"/>
            <a:ext cx="6356410" cy="272604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9B5C60B-9B5F-A3C1-469D-8FEC9F14A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493" y="3828791"/>
            <a:ext cx="2347014" cy="2312329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4F81538B-02FC-D00E-B5D1-10211BD0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C3450E-2F05-13F8-D278-EBB47828EB75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0E7F60-4A5E-506E-F826-409E723613E1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11870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14BD1E-A15F-105A-E365-44DC179D71C3}"/>
              </a:ext>
            </a:extLst>
          </p:cNvPr>
          <p:cNvSpPr/>
          <p:nvPr/>
        </p:nvSpPr>
        <p:spPr>
          <a:xfrm>
            <a:off x="1" y="6392173"/>
            <a:ext cx="12191999" cy="46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AC6C40-117B-1FD6-A0BB-7465A5585840}"/>
              </a:ext>
            </a:extLst>
          </p:cNvPr>
          <p:cNvSpPr txBox="1"/>
          <p:nvPr/>
        </p:nvSpPr>
        <p:spPr>
          <a:xfrm>
            <a:off x="5941951" y="6434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902A69-AB80-FD98-D138-919F9A509DBC}"/>
              </a:ext>
            </a:extLst>
          </p:cNvPr>
          <p:cNvCxnSpPr/>
          <p:nvPr/>
        </p:nvCxnSpPr>
        <p:spPr>
          <a:xfrm>
            <a:off x="0" y="639217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A4F306-8FDC-8DBC-2653-62721DA15CF0}"/>
              </a:ext>
            </a:extLst>
          </p:cNvPr>
          <p:cNvSpPr/>
          <p:nvPr/>
        </p:nvSpPr>
        <p:spPr>
          <a:xfrm>
            <a:off x="0" y="1"/>
            <a:ext cx="12192000" cy="819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992482-7305-E52D-29F2-C70A949B73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Controllo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dell’isomorfismo</a:t>
            </a:r>
            <a:endParaRPr lang="en-GB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F7D96A-0E65-0EA3-66FF-6B1D6B0B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350193"/>
            <a:ext cx="12192000" cy="226531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F29B67-4D8E-8560-2A8C-4AF78A8D1D78}"/>
              </a:ext>
            </a:extLst>
          </p:cNvPr>
          <p:cNvSpPr txBox="1"/>
          <p:nvPr/>
        </p:nvSpPr>
        <p:spPr>
          <a:xfrm>
            <a:off x="496291" y="2573532"/>
            <a:ext cx="11199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Viene</a:t>
            </a:r>
            <a:r>
              <a:rPr lang="en-GB" sz="2800" dirty="0"/>
              <a:t> generate </a:t>
            </a:r>
            <a:r>
              <a:rPr lang="en-GB" sz="2800" dirty="0" err="1"/>
              <a:t>una</a:t>
            </a:r>
            <a:r>
              <a:rPr lang="en-GB" sz="2800" dirty="0"/>
              <a:t> </a:t>
            </a:r>
            <a:r>
              <a:rPr lang="en-GB" sz="2800" dirty="0" err="1"/>
              <a:t>stringa</a:t>
            </a:r>
            <a:r>
              <a:rPr lang="en-GB" sz="2800" dirty="0"/>
              <a:t> </a:t>
            </a:r>
            <a:r>
              <a:rPr lang="en-GB" sz="2800" dirty="0" err="1"/>
              <a:t>univoca</a:t>
            </a:r>
            <a:r>
              <a:rPr lang="en-GB" sz="2800" dirty="0"/>
              <a:t> </a:t>
            </a:r>
            <a:r>
              <a:rPr lang="en-GB" sz="2800" dirty="0" err="1"/>
              <a:t>tramite</a:t>
            </a:r>
            <a:r>
              <a:rPr lang="en-GB" sz="2800" dirty="0"/>
              <a:t> la </a:t>
            </a:r>
            <a:r>
              <a:rPr lang="en-GB" sz="2800" dirty="0" err="1"/>
              <a:t>seguente</a:t>
            </a:r>
            <a:r>
              <a:rPr lang="en-GB" sz="2800" dirty="0"/>
              <a:t> </a:t>
            </a:r>
            <a:r>
              <a:rPr lang="en-GB" sz="2800" dirty="0" err="1"/>
              <a:t>funzione</a:t>
            </a:r>
            <a:r>
              <a:rPr lang="en-GB" sz="2800" dirty="0"/>
              <a:t> di hash</a:t>
            </a:r>
          </a:p>
        </p:txBody>
      </p:sp>
      <p:pic>
        <p:nvPicPr>
          <p:cNvPr id="3" name="Immagine 2" descr="Immagine che contiene Carattere, testo, Elementi grafici, simbolo&#10;&#10;Descrizione generata automaticamente">
            <a:extLst>
              <a:ext uri="{FF2B5EF4-FFF2-40B4-BE49-F238E27FC236}">
                <a16:creationId xmlns:a16="http://schemas.microsoft.com/office/drawing/2014/main" id="{FB9D58E9-3E5B-B2B3-3CB2-204E58F86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19" y="40309"/>
            <a:ext cx="815839" cy="73889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A148D1E-1AC2-B0F0-E56B-FA6104BA69DE}"/>
              </a:ext>
            </a:extLst>
          </p:cNvPr>
          <p:cNvSpPr txBox="1"/>
          <p:nvPr/>
        </p:nvSpPr>
        <p:spPr>
          <a:xfrm>
            <a:off x="1211104" y="1561631"/>
            <a:ext cx="9546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err="1"/>
              <a:t>Vengono</a:t>
            </a:r>
            <a:r>
              <a:rPr lang="en-GB" sz="2800" dirty="0"/>
              <a:t> </a:t>
            </a:r>
            <a:r>
              <a:rPr lang="en-GB" sz="2800" dirty="0" err="1"/>
              <a:t>trasformati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grafi</a:t>
            </a:r>
            <a:r>
              <a:rPr lang="en-GB" sz="2800" dirty="0"/>
              <a:t> in </a:t>
            </a:r>
            <a:r>
              <a:rPr lang="en-GB" sz="2800" dirty="0" err="1"/>
              <a:t>alberi</a:t>
            </a:r>
            <a:r>
              <a:rPr lang="en-GB" sz="2800" dirty="0"/>
              <a:t> </a:t>
            </a:r>
            <a:r>
              <a:rPr lang="en-GB" sz="2800" dirty="0" err="1"/>
              <a:t>eliminando</a:t>
            </a:r>
            <a:r>
              <a:rPr lang="en-GB" sz="2800" dirty="0"/>
              <a:t> </a:t>
            </a:r>
            <a:r>
              <a:rPr lang="en-GB" sz="2800" dirty="0" err="1"/>
              <a:t>eventuali</a:t>
            </a:r>
            <a:r>
              <a:rPr lang="en-GB" sz="2800" dirty="0"/>
              <a:t> </a:t>
            </a:r>
            <a:r>
              <a:rPr lang="en-GB" sz="2800" dirty="0" err="1"/>
              <a:t>cicli</a:t>
            </a:r>
            <a:br>
              <a:rPr lang="en-GB" sz="2800" dirty="0"/>
            </a:br>
            <a:r>
              <a:rPr lang="en-GB" sz="2800" dirty="0" err="1"/>
              <a:t>assegnando</a:t>
            </a:r>
            <a:r>
              <a:rPr lang="en-GB" sz="2800" dirty="0"/>
              <a:t> come </a:t>
            </a:r>
            <a:r>
              <a:rPr lang="en-GB" sz="2800" dirty="0" err="1"/>
              <a:t>radice</a:t>
            </a:r>
            <a:r>
              <a:rPr lang="en-GB" sz="2800" dirty="0"/>
              <a:t> il </a:t>
            </a:r>
            <a:r>
              <a:rPr lang="en-GB" sz="2800" dirty="0" err="1"/>
              <a:t>nodo</a:t>
            </a:r>
            <a:r>
              <a:rPr lang="en-GB" sz="2800" dirty="0"/>
              <a:t> centrale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485345-8591-256A-56F4-68A15EA9E5C1}"/>
              </a:ext>
            </a:extLst>
          </p:cNvPr>
          <p:cNvSpPr txBox="1"/>
          <p:nvPr/>
        </p:nvSpPr>
        <p:spPr>
          <a:xfrm>
            <a:off x="427050" y="6425746"/>
            <a:ext cx="35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Corazzini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Marco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1080C4-0CD2-539C-8B2B-F6B4B2E69EF8}"/>
              </a:ext>
            </a:extLst>
          </p:cNvPr>
          <p:cNvSpPr txBox="1"/>
          <p:nvPr/>
        </p:nvSpPr>
        <p:spPr>
          <a:xfrm>
            <a:off x="9262691" y="6434374"/>
            <a:ext cx="3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Parma, 24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4345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475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Amasis MT Pro Black</vt:lpstr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Come sono stati ricavati i sotto-grafi?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CORAZZINI</dc:creator>
  <cp:lastModifiedBy>Marco CORAZZINI</cp:lastModifiedBy>
  <cp:revision>29</cp:revision>
  <dcterms:created xsi:type="dcterms:W3CDTF">2024-09-12T14:54:29Z</dcterms:created>
  <dcterms:modified xsi:type="dcterms:W3CDTF">2024-09-23T20:48:14Z</dcterms:modified>
</cp:coreProperties>
</file>