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84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64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778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36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04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585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79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037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67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40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99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76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Multicolored smoke gradient">
            <a:extLst>
              <a:ext uri="{FF2B5EF4-FFF2-40B4-BE49-F238E27FC236}">
                <a16:creationId xmlns:a16="http://schemas.microsoft.com/office/drawing/2014/main" id="{33B93DBD-97D4-19D5-EE6C-9C734448E1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98" r="16351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8DF3A-E6F2-E7E3-F78F-939B03EEB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795509"/>
            <a:ext cx="4092525" cy="27986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Event Proposal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D14E9-B601-1B2D-B0F9-781047B23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3686187"/>
            <a:ext cx="4092525" cy="2292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2025 New Products and Services</a:t>
            </a:r>
            <a:endParaRPr lang="en-PH">
              <a:solidFill>
                <a:srgbClr val="FFFFFF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5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6FF7-3C29-70AE-699E-4E305649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6053-C245-C5A0-BB8B-EF5DC338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322991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Calibri</vt:lpstr>
      <vt:lpstr>Tw Cen MT</vt:lpstr>
      <vt:lpstr>ShapesVTI</vt:lpstr>
      <vt:lpstr>Event Proposal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angelebilbao28@gmail.com</dc:creator>
  <cp:lastModifiedBy>angelebilbao28@gmail.com</cp:lastModifiedBy>
  <cp:revision>1</cp:revision>
  <dcterms:created xsi:type="dcterms:W3CDTF">2025-01-08T00:20:53Z</dcterms:created>
  <dcterms:modified xsi:type="dcterms:W3CDTF">2025-01-08T00:39:38Z</dcterms:modified>
</cp:coreProperties>
</file>