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7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7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4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2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FD20-81FB-4EF4-9F2A-FAA13D3BC85E}" type="datetimeFigureOut">
              <a:rPr lang="ru-RU" smtClean="0"/>
              <a:t>17.01.2025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363-C8B4-4DD5-B2F4-2FD164A63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6A8DD-1B32-495C-A0A1-B5AB8F8C7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Magickisa</a:t>
            </a:r>
            <a:r>
              <a:rPr lang="en-US" dirty="0"/>
              <a:t>/Rug-pull-check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5B29F-9EC9-4A3A-A610-E7BD7D5AA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github.com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93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CA55E-33C3-4109-8BAD-067050AB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C1C2C-9970-4839-9C7B-B628A1DD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метрики качества – нам важна точность прогноза</a:t>
            </a:r>
            <a:r>
              <a:rPr lang="en-US" dirty="0"/>
              <a:t>,</a:t>
            </a:r>
            <a:r>
              <a:rPr lang="ru-RU" dirty="0"/>
              <a:t> мы не хотим ошибаться</a:t>
            </a:r>
            <a:r>
              <a:rPr lang="en-US" dirty="0"/>
              <a:t>,</a:t>
            </a:r>
            <a:r>
              <a:rPr lang="ru-RU" dirty="0"/>
              <a:t> поэтому выбираем </a:t>
            </a:r>
            <a:r>
              <a:rPr lang="en-US" dirty="0"/>
              <a:t>precision.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29D25-6A7D-4213-8B22-00FA1A14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7" y="2671274"/>
            <a:ext cx="3801005" cy="35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B7825-7322-4AB0-8854-8ABA9C9A0478}"/>
              </a:ext>
            </a:extLst>
          </p:cNvPr>
          <p:cNvSpPr txBox="1"/>
          <p:nvPr/>
        </p:nvSpPr>
        <p:spPr>
          <a:xfrm>
            <a:off x="4947992" y="6169709"/>
            <a:ext cx="229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</a:t>
            </a:r>
            <a:r>
              <a:rPr lang="ru-RU" dirty="0"/>
              <a:t> 3 </a:t>
            </a:r>
            <a:endParaRPr lang="en-US" dirty="0"/>
          </a:p>
          <a:p>
            <a:pPr algn="ctr"/>
            <a:r>
              <a:rPr lang="ru-RU" dirty="0"/>
              <a:t>Вычисление </a:t>
            </a:r>
            <a:r>
              <a:rPr lang="en-US" dirty="0"/>
              <a:t>precision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8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3BDF61-7AED-4DE3-BDC3-23000247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77" y="216957"/>
            <a:ext cx="10515600" cy="6251575"/>
          </a:xfrm>
        </p:spPr>
        <p:txBody>
          <a:bodyPr/>
          <a:lstStyle/>
          <a:p>
            <a:r>
              <a:rPr lang="ru-RU" dirty="0"/>
              <a:t>Очистка данных – обработка данных и очищение кода от комментариев</a:t>
            </a:r>
            <a:r>
              <a:rPr lang="en-US" dirty="0"/>
              <a:t>,</a:t>
            </a:r>
            <a:r>
              <a:rPr lang="ru-RU" dirty="0"/>
              <a:t> знаков препинания</a:t>
            </a:r>
            <a:r>
              <a:rPr lang="en-US" dirty="0"/>
              <a:t>, \r\n, </a:t>
            </a:r>
            <a:r>
              <a:rPr lang="ru-RU" dirty="0"/>
              <a:t>показала улучшение точности алгоритмов на 5-7%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Неочищенный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Очищенный код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102EF-6FDE-447C-8DAC-19C45F4F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8" y="2508575"/>
            <a:ext cx="1048848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0BB7-9D0B-4E65-93FD-AD827FD7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ближайших соседей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0A840-9A55-45DA-9E9C-6314F778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Из-за легкой интерпретации результатов – близости векторизованного кода в пространстве</a:t>
            </a:r>
            <a:r>
              <a:rPr lang="en-US" dirty="0"/>
              <a:t>,</a:t>
            </a:r>
            <a:r>
              <a:rPr lang="ru-RU" dirty="0"/>
              <a:t> метод ближайших соседей выбран в качестве базового метода</a:t>
            </a:r>
          </a:p>
          <a:p>
            <a:r>
              <a:rPr lang="ru-RU" dirty="0"/>
              <a:t>У него есть недостаток – необходимость хранить всю обучающую выборку и высокий вес модели из-за этого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F5F79F-1901-4575-9DDC-A261B4C0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99" y="3866357"/>
            <a:ext cx="2726267" cy="204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9BAD4-5837-4E3F-B2EF-5D64C39898D5}"/>
              </a:ext>
            </a:extLst>
          </p:cNvPr>
          <p:cNvSpPr txBox="1"/>
          <p:nvPr/>
        </p:nvSpPr>
        <p:spPr>
          <a:xfrm>
            <a:off x="4687968" y="5911057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 4</a:t>
            </a:r>
          </a:p>
          <a:p>
            <a:pPr algn="ctr"/>
            <a:r>
              <a:rPr lang="ru-RU" dirty="0"/>
              <a:t>Иллюстрация к КНН</a:t>
            </a:r>
          </a:p>
        </p:txBody>
      </p:sp>
    </p:spTree>
    <p:extLst>
      <p:ext uri="{BB962C8B-B14F-4D97-AF65-F5344CB8AC3E}">
        <p14:creationId xmlns:p14="http://schemas.microsoft.com/office/powerpoint/2010/main" val="25242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BFAE-0711-419E-AC4E-014AE2A7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94B58-3192-42D3-971F-530BE12A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Случайный лес решает проблему с весом модели</a:t>
            </a:r>
            <a:r>
              <a:rPr lang="en-US" dirty="0"/>
              <a:t>,</a:t>
            </a:r>
            <a:r>
              <a:rPr lang="ru-RU" dirty="0"/>
              <a:t> так как нужно хранить лишь деревья и их веса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Точность леса так же чуть выше</a:t>
            </a:r>
            <a:endParaRPr lang="en-US" dirty="0"/>
          </a:p>
          <a:p>
            <a:r>
              <a:rPr lang="ru-RU" dirty="0"/>
              <a:t>Однако лес тяжелей поддаётся интерпретации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6F02EC-03CD-4EC3-99E8-9B9E4170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2" y="3611721"/>
            <a:ext cx="4267201" cy="240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97E0A-DD52-437C-AC22-68A15A7C7766}"/>
              </a:ext>
            </a:extLst>
          </p:cNvPr>
          <p:cNvSpPr txBox="1"/>
          <p:nvPr/>
        </p:nvSpPr>
        <p:spPr>
          <a:xfrm>
            <a:off x="4775200" y="5946933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 5</a:t>
            </a:r>
          </a:p>
          <a:p>
            <a:pPr algn="ctr"/>
            <a:r>
              <a:rPr lang="ru-RU" dirty="0"/>
              <a:t>Случайный лес</a:t>
            </a:r>
          </a:p>
        </p:txBody>
      </p:sp>
    </p:spTree>
    <p:extLst>
      <p:ext uri="{BB962C8B-B14F-4D97-AF65-F5344CB8AC3E}">
        <p14:creationId xmlns:p14="http://schemas.microsoft.com/office/powerpoint/2010/main" val="278521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D4CA5-9FC4-4521-8650-F673BDBF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создания сервиса необходимо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4F318-29BC-40C6-B402-866514F3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Сохранить обученную модель.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Выбрать один из способов для создания сервиса, например: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FastAPI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aiogram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streamlit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или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Django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Предоставить пользователю возможность воспользоваться нашей моделью через выбранный сервис.</a:t>
            </a:r>
          </a:p>
        </p:txBody>
      </p:sp>
    </p:spTree>
    <p:extLst>
      <p:ext uri="{BB962C8B-B14F-4D97-AF65-F5344CB8AC3E}">
        <p14:creationId xmlns:p14="http://schemas.microsoft.com/office/powerpoint/2010/main" val="122493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8ABA2-AB46-4F5D-87B1-5CCEFD98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</a:t>
            </a:r>
            <a:r>
              <a:rPr lang="ru-RU" dirty="0"/>
              <a:t> Сохранение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34EF2-9A3C-4AAF-AEDD-9536342B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Обучаем лучшую модель на всех данных</a:t>
            </a:r>
            <a:r>
              <a:rPr lang="en-US" dirty="0"/>
              <a:t>.</a:t>
            </a:r>
          </a:p>
          <a:p>
            <a:r>
              <a:rPr lang="ru-RU" dirty="0"/>
              <a:t>Сохраняем с помощью </a:t>
            </a:r>
            <a:r>
              <a:rPr lang="en-US" dirty="0"/>
              <a:t>pickle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04CC4D-7D90-4946-9C66-D2C5B58E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58" y="3285066"/>
            <a:ext cx="1656342" cy="2201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BDF1C-BEA7-4285-BB32-F144D90858C2}"/>
              </a:ext>
            </a:extLst>
          </p:cNvPr>
          <p:cNvSpPr txBox="1"/>
          <p:nvPr/>
        </p:nvSpPr>
        <p:spPr>
          <a:xfrm>
            <a:off x="3911890" y="5875914"/>
            <a:ext cx="226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 6</a:t>
            </a:r>
          </a:p>
          <a:p>
            <a:pPr algn="ctr"/>
            <a:r>
              <a:rPr lang="ru-RU" dirty="0"/>
              <a:t>Наша модель в </a:t>
            </a:r>
            <a:r>
              <a:rPr lang="en-US" dirty="0"/>
              <a:t>pickle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4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1D79-1664-4218-B45C-83C40987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ru-RU" dirty="0"/>
              <a:t>Выбор фреймворка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D1CBB-406D-474D-B4D0-F2BC3788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удобства доступа выбран </a:t>
            </a:r>
            <a:r>
              <a:rPr lang="en-US" dirty="0" err="1"/>
              <a:t>FastAPI</a:t>
            </a:r>
            <a:r>
              <a:rPr lang="en-US" dirty="0"/>
              <a:t>,</a:t>
            </a:r>
            <a:r>
              <a:rPr lang="ru-RU" dirty="0"/>
              <a:t> так как телеграмм бот или иное приложение в случае чего может взаимодействовать с ним</a:t>
            </a:r>
            <a:r>
              <a:rPr lang="en-US" dirty="0"/>
              <a:t>.</a:t>
            </a:r>
          </a:p>
          <a:p>
            <a:r>
              <a:rPr lang="ru-RU" dirty="0"/>
              <a:t>Так же большая часть приложения уже была реализована на </a:t>
            </a:r>
            <a:r>
              <a:rPr lang="en-US" dirty="0" err="1"/>
              <a:t>FastAPI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DB01EA-AE50-4D0E-98CF-24A8927C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4001294"/>
            <a:ext cx="6358467" cy="196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44A90-7029-4E55-B1BA-91D1581E8674}"/>
              </a:ext>
            </a:extLst>
          </p:cNvPr>
          <p:cNvSpPr txBox="1"/>
          <p:nvPr/>
        </p:nvSpPr>
        <p:spPr>
          <a:xfrm>
            <a:off x="4733545" y="5957780"/>
            <a:ext cx="171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 7</a:t>
            </a:r>
          </a:p>
          <a:p>
            <a:pPr algn="ctr"/>
            <a:r>
              <a:rPr lang="ru-RU" dirty="0"/>
              <a:t>Логотип </a:t>
            </a:r>
            <a:r>
              <a:rPr lang="en-US" dirty="0" err="1"/>
              <a:t>FastAPI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25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2665E-5116-4BEC-9E20-8DFD6F3E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</a:t>
            </a:r>
            <a:r>
              <a:rPr lang="ru-RU" dirty="0"/>
              <a:t> Возможность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C5E17-4F1C-4D6F-ACCA-9F2F13A7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https://rug-pull-check.onrender.com/docs#/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206858-2146-46BF-B946-9F8F05AF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7" y="2368093"/>
            <a:ext cx="6993466" cy="3563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ACE47-92D1-4CE2-A0C7-96316B39AD4B}"/>
              </a:ext>
            </a:extLst>
          </p:cNvPr>
          <p:cNvSpPr txBox="1"/>
          <p:nvPr/>
        </p:nvSpPr>
        <p:spPr>
          <a:xfrm>
            <a:off x="3623733" y="6073100"/>
            <a:ext cx="398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 8</a:t>
            </a:r>
          </a:p>
          <a:p>
            <a:pPr algn="ctr"/>
            <a:r>
              <a:rPr lang="ru-RU" dirty="0"/>
              <a:t>Возможность доступа к нашей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116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296C0-F2A0-4542-969E-7484A6F9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A0730-03F0-4B92-9070-64346F72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Пр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огнозирование будущей активности криптовалюты по коду её контракта.</a:t>
            </a:r>
          </a:p>
          <a:p>
            <a:pPr>
              <a:buFontTx/>
              <a:buChar char="-"/>
            </a:pPr>
            <a:r>
              <a:rPr lang="ru-RU" dirty="0">
                <a:solidFill>
                  <a:srgbClr val="1F2328"/>
                </a:solidFill>
                <a:latin typeface="-apple-system"/>
              </a:rPr>
              <a:t>Создание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ML-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сервиса для доступа к системе прогнозирования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.</a:t>
            </a:r>
            <a:endParaRPr lang="ru-RU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65973-0056-48E1-848D-F36D5206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3" y="3429000"/>
            <a:ext cx="1976967" cy="1976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FD0E2-5AB3-4251-A9D3-26B1A9A8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2" y="3424767"/>
            <a:ext cx="1976968" cy="19769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8925A4-EE15-44A6-8923-E1F15796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66" y="3424767"/>
            <a:ext cx="1976967" cy="19769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2851FD-9960-449E-9435-5B9429D76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82" y="3409686"/>
            <a:ext cx="3541418" cy="19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CDD3-C4BF-4576-B918-FBF21854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прогнозирования необходимо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14A5-52BD-4239-B850-1893E556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собрать данные, для этого воспользуемся некоторыми популярными сайтами в области криптовалют, которые предоставляют API для наших запросов. Сайты и API указаны ниже.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провести разведочный анализ данных, обработать их и подготовить к обучению.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выбрать метрики качества, обучить модели и найти лучшую из них с точки зрения метрик качества.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3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5F02F-AB4F-4CC2-9848-E541DB50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</a:t>
            </a:r>
            <a:r>
              <a:rPr lang="ru-RU" dirty="0"/>
              <a:t> 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65E0B-D8A3-490E-B827-C3806E3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Написаны скрипты для сбора данных по </a:t>
            </a:r>
            <a:r>
              <a:rPr lang="en-US" dirty="0"/>
              <a:t>API </a:t>
            </a:r>
            <a:r>
              <a:rPr lang="ru-RU" dirty="0"/>
              <a:t>с сайтов</a:t>
            </a:r>
          </a:p>
          <a:p>
            <a:r>
              <a:rPr lang="en-US" dirty="0" err="1"/>
              <a:t>DxSale.app</a:t>
            </a:r>
            <a:r>
              <a:rPr lang="ru-RU" dirty="0"/>
              <a:t> – платформа для запуска криптовалют</a:t>
            </a:r>
            <a:endParaRPr lang="en-US" dirty="0"/>
          </a:p>
          <a:p>
            <a:endParaRPr lang="ru-RU" dirty="0"/>
          </a:p>
          <a:p>
            <a:r>
              <a:rPr lang="en-US" dirty="0"/>
              <a:t>Cryptorank.io</a:t>
            </a:r>
            <a:r>
              <a:rPr lang="ru-RU" dirty="0"/>
              <a:t> – сайт-рейтинг криптовалют</a:t>
            </a:r>
          </a:p>
          <a:p>
            <a:endParaRPr lang="ru-RU" dirty="0"/>
          </a:p>
          <a:p>
            <a:r>
              <a:rPr lang="en-US" dirty="0" err="1"/>
              <a:t>Bscscan</a:t>
            </a:r>
            <a:r>
              <a:rPr lang="en-US" dirty="0"/>
              <a:t>, </a:t>
            </a:r>
            <a:r>
              <a:rPr lang="en-US" dirty="0" err="1"/>
              <a:t>Etherscan</a:t>
            </a:r>
            <a:r>
              <a:rPr lang="en-US" dirty="0"/>
              <a:t>, (</a:t>
            </a:r>
            <a:r>
              <a:rPr lang="en-US" dirty="0" err="1"/>
              <a:t>e.t.c</a:t>
            </a:r>
            <a:r>
              <a:rPr lang="en-US" dirty="0"/>
              <a:t>.)scan – </a:t>
            </a:r>
            <a:r>
              <a:rPr lang="ru-RU" dirty="0"/>
              <a:t>платформы для получения данных о той или иной сети и криптовалютах запущенных в ней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11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CF2D7-EA9E-489B-8F1C-D4D2D46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DxSale.app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ECD0B0-27C8-4220-89D4-F751FEA7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703"/>
            <a:ext cx="10515600" cy="3983181"/>
          </a:xfrm>
        </p:spPr>
      </p:pic>
    </p:spTree>
    <p:extLst>
      <p:ext uri="{BB962C8B-B14F-4D97-AF65-F5344CB8AC3E}">
        <p14:creationId xmlns:p14="http://schemas.microsoft.com/office/powerpoint/2010/main" val="15332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80C81-53CC-40D3-8F91-5F93F2BB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Cryptorank.io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44AF2F-A936-497F-B974-701223AA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39" y="1825625"/>
            <a:ext cx="8163722" cy="4351338"/>
          </a:xfrm>
        </p:spPr>
      </p:pic>
    </p:spTree>
    <p:extLst>
      <p:ext uri="{BB962C8B-B14F-4D97-AF65-F5344CB8AC3E}">
        <p14:creationId xmlns:p14="http://schemas.microsoft.com/office/powerpoint/2010/main" val="290105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122EB-59F8-4641-9D53-D85AA8A0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Bscscan.com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CAC049-8D23-41D8-B14B-BE2608A5E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01" y="1825625"/>
            <a:ext cx="7675198" cy="4351338"/>
          </a:xfrm>
        </p:spPr>
      </p:pic>
    </p:spTree>
    <p:extLst>
      <p:ext uri="{BB962C8B-B14F-4D97-AF65-F5344CB8AC3E}">
        <p14:creationId xmlns:p14="http://schemas.microsoft.com/office/powerpoint/2010/main" val="283851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69369-CB2D-4813-B287-575782EA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89"/>
            <a:ext cx="10515600" cy="1325563"/>
          </a:xfrm>
        </p:spPr>
        <p:txBody>
          <a:bodyPr/>
          <a:lstStyle/>
          <a:p>
            <a:r>
              <a:rPr lang="en-US" dirty="0"/>
              <a:t>II. EDA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C3B8A9F-39F0-4404-8708-64F91986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65401"/>
            <a:ext cx="4182534" cy="51101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Рис</a:t>
            </a:r>
            <a:r>
              <a:rPr lang="en-US" dirty="0"/>
              <a:t>.1 </a:t>
            </a:r>
          </a:p>
          <a:p>
            <a:pPr marL="0" indent="0" algn="ctr">
              <a:buNone/>
            </a:pPr>
            <a:r>
              <a:rPr lang="ru-RU" dirty="0"/>
              <a:t>Визуализация </a:t>
            </a:r>
          </a:p>
          <a:p>
            <a:pPr marL="0" indent="0" algn="ctr">
              <a:buNone/>
            </a:pPr>
            <a:r>
              <a:rPr lang="ru-RU" dirty="0"/>
              <a:t>векторизованных кодов</a:t>
            </a:r>
          </a:p>
          <a:p>
            <a:pPr marL="0" indent="0" algn="ctr">
              <a:buNone/>
            </a:pPr>
            <a:r>
              <a:rPr lang="ru-RU" dirty="0"/>
              <a:t>криптовалют в </a:t>
            </a:r>
          </a:p>
          <a:p>
            <a:pPr marL="0" indent="0" algn="ctr">
              <a:buNone/>
            </a:pPr>
            <a:r>
              <a:rPr lang="ru-RU" dirty="0"/>
              <a:t>двумерном пр-ве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227923-EFF7-4DFF-A441-E81325C0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8" y="0"/>
            <a:ext cx="7366000" cy="6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0D1A35-B8F0-48FC-A013-B3E1A51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70" y="5516772"/>
            <a:ext cx="10227663" cy="112956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Рис</a:t>
            </a:r>
            <a:r>
              <a:rPr lang="en-US" dirty="0"/>
              <a:t>. 2 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Распределение классов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E8983F-DC02-4FF8-A08B-AB0E7D89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75" y="309245"/>
            <a:ext cx="7128791" cy="50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429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Magickisa/Rug-pull-check</vt:lpstr>
      <vt:lpstr>Цель работы:</vt:lpstr>
      <vt:lpstr>Для прогнозирования необходимо:</vt:lpstr>
      <vt:lpstr>I. Сбор данных</vt:lpstr>
      <vt:lpstr>DxSale.app</vt:lpstr>
      <vt:lpstr>Cryptorank.io</vt:lpstr>
      <vt:lpstr>Bscscan.com</vt:lpstr>
      <vt:lpstr>II. EDA</vt:lpstr>
      <vt:lpstr>Презентация PowerPoint</vt:lpstr>
      <vt:lpstr>III. Обучение</vt:lpstr>
      <vt:lpstr>Презентация PowerPoint</vt:lpstr>
      <vt:lpstr>Метод ближайших соседей</vt:lpstr>
      <vt:lpstr>RandomForest</vt:lpstr>
      <vt:lpstr>Для создания сервиса необходимо:</vt:lpstr>
      <vt:lpstr>IV. Сохранение модели</vt:lpstr>
      <vt:lpstr>V. Выбор фреймворка</vt:lpstr>
      <vt:lpstr>VI. Возможность использования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github.com/Ma9ickise/Rug-pull-check</dc:title>
  <dc:creator>magomed</dc:creator>
  <cp:lastModifiedBy>magomed</cp:lastModifiedBy>
  <cp:revision>9</cp:revision>
  <dcterms:created xsi:type="dcterms:W3CDTF">2025-01-17T10:46:10Z</dcterms:created>
  <dcterms:modified xsi:type="dcterms:W3CDTF">2025-01-17T15:38:33Z</dcterms:modified>
</cp:coreProperties>
</file>