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531902-E0F4-C545-A060-60E522A4CF0C}">
          <p14:sldIdLst>
            <p14:sldId id="256"/>
            <p14:sldId id="261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C8A-E320-AB43-98EC-4D3ECE380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ERIC and NON-</a:t>
            </a:r>
            <a:r>
              <a:rPr lang="en-US" dirty="0" err="1"/>
              <a:t>eric</a:t>
            </a:r>
            <a:r>
              <a:rPr lang="en-US" dirty="0"/>
              <a:t>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62601-94E7-FD4A-A930-55C2464F8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system project </a:t>
            </a:r>
          </a:p>
          <a:p>
            <a:r>
              <a:rPr lang="en-US" dirty="0"/>
              <a:t>by </a:t>
            </a:r>
            <a:r>
              <a:rPr lang="en-US" dirty="0" err="1"/>
              <a:t>haodong</a:t>
            </a:r>
            <a:r>
              <a:rPr lang="en-US" dirty="0"/>
              <a:t> </a:t>
            </a:r>
            <a:r>
              <a:rPr lang="en-US" dirty="0" err="1"/>
              <a:t>wu</a:t>
            </a:r>
            <a:r>
              <a:rPr lang="en-US" dirty="0"/>
              <a:t>, louis </a:t>
            </a:r>
            <a:r>
              <a:rPr lang="en-US" dirty="0" err="1"/>
              <a:t>gao</a:t>
            </a:r>
            <a:r>
              <a:rPr lang="en-US" dirty="0"/>
              <a:t>, </a:t>
            </a:r>
            <a:r>
              <a:rPr lang="en-US" dirty="0" err="1"/>
              <a:t>olivia</a:t>
            </a:r>
            <a:r>
              <a:rPr lang="en-US" dirty="0"/>
              <a:t> </a:t>
            </a:r>
            <a:r>
              <a:rPr lang="en-US" dirty="0" err="1"/>
              <a:t>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0992-F2B6-A843-BDF4-BB0868FC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F03E-A0B9-6149-B862-2592C420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sentiment analysis of comments from the Internet is not enough for a deeper understanding of a text</a:t>
            </a:r>
          </a:p>
          <a:p>
            <a:r>
              <a:rPr lang="en-US" dirty="0"/>
              <a:t>positive and negative comments are just two polarities so we want to classify the corpus based on another rule called ERIC vs. Non-ERIC</a:t>
            </a:r>
          </a:p>
        </p:txBody>
      </p:sp>
    </p:spTree>
    <p:extLst>
      <p:ext uri="{BB962C8B-B14F-4D97-AF65-F5344CB8AC3E}">
        <p14:creationId xmlns:p14="http://schemas.microsoft.com/office/powerpoint/2010/main" val="4034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9B20-6C90-334D-A6F4-B17D529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9753-A256-1D40-A9F1-B1407A4A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is abbreviation of Engaging, Respectful, Informative and Constructive comments.</a:t>
            </a:r>
          </a:p>
          <a:p>
            <a:r>
              <a:rPr lang="en-US" dirty="0"/>
              <a:t>It is first defined in Finding Good Conversations Online:</a:t>
            </a:r>
            <a:br>
              <a:rPr lang="en-US" dirty="0"/>
            </a:br>
            <a:r>
              <a:rPr lang="en-US" dirty="0"/>
              <a:t>The Yahoo News Annotated Comments Corpus by </a:t>
            </a:r>
            <a:r>
              <a:rPr lang="en-US" dirty="0" err="1"/>
              <a:t>CourtneyNapoles</a:t>
            </a:r>
            <a:r>
              <a:rPr lang="en-US" dirty="0"/>
              <a:t> et 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0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77D4-5A1F-7445-8B3B-3E5EAFD5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/>
              <a:t>Data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D0F2-8A8F-764E-ABD9-408A827F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/>
              <a:t>We are using the Yahoo News Annotated Comments Corpus (YNACC) </a:t>
            </a:r>
          </a:p>
          <a:p>
            <a:r>
              <a:rPr lang="en-US"/>
              <a:t>The comments contain 2.4k threads and 10k comments from Yahoo articles</a:t>
            </a:r>
          </a:p>
          <a:p>
            <a:r>
              <a:rPr lang="en-US"/>
              <a:t>Each comment has already been annotated and has multiple attributes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97065-DBFE-7547-9C0B-2E6DBDD4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43" y="3791415"/>
            <a:ext cx="6873079" cy="27320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25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2D89-7288-B74F-B9DB-D2854613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5A48-9483-9B4F-BB29-235B3DF9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data sets did not annotate ERIC or Non-ERIC comments but only label the attributes, we try to make our own rule to classify ERIC</a:t>
            </a:r>
          </a:p>
          <a:p>
            <a:r>
              <a:rPr lang="en-US" dirty="0"/>
              <a:t>Currently we define the comments with a constructive,  positive/respectful </a:t>
            </a:r>
            <a:r>
              <a:rPr lang="en-US" dirty="0" err="1"/>
              <a:t>sd_type</a:t>
            </a:r>
            <a:r>
              <a:rPr lang="en-US" dirty="0"/>
              <a:t>,  and persuasive to be ERIC and all the others belong to Non-ERIC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F325-D24F-DE41-BF21-9BE8E6A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6CB6-6177-994F-82ED-DD68EA49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try to use machine-learning models such as Naive Bayes, Logistic Regression and </a:t>
            </a:r>
            <a:r>
              <a:rPr lang="en-US" dirty="0" err="1"/>
              <a:t>Tf-idf</a:t>
            </a:r>
            <a:r>
              <a:rPr lang="en-US" dirty="0"/>
              <a:t> to evaluate the result of our classification</a:t>
            </a:r>
          </a:p>
          <a:p>
            <a:r>
              <a:rPr lang="en-US" dirty="0"/>
              <a:t>The accuracy score for these models are :  </a:t>
            </a:r>
            <a:r>
              <a:rPr lang="en-US" u="sng" dirty="0"/>
              <a:t>accuracy score screen shot</a:t>
            </a:r>
          </a:p>
        </p:txBody>
      </p:sp>
    </p:spTree>
    <p:extLst>
      <p:ext uri="{BB962C8B-B14F-4D97-AF65-F5344CB8AC3E}">
        <p14:creationId xmlns:p14="http://schemas.microsoft.com/office/powerpoint/2010/main" val="118881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212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ERIC and NON-eric classification</vt:lpstr>
      <vt:lpstr>problems</vt:lpstr>
      <vt:lpstr>definition of eric</vt:lpstr>
      <vt:lpstr>Data sets</vt:lpstr>
      <vt:lpstr>Approaches</vt:lpstr>
      <vt:lpstr>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 and NON-eric classification</dc:title>
  <dc:creator>Martin Wu</dc:creator>
  <cp:lastModifiedBy>Martin Wu</cp:lastModifiedBy>
  <cp:revision>3</cp:revision>
  <dcterms:created xsi:type="dcterms:W3CDTF">2020-05-04T19:44:33Z</dcterms:created>
  <dcterms:modified xsi:type="dcterms:W3CDTF">2020-05-04T20:17:22Z</dcterms:modified>
</cp:coreProperties>
</file>