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310" r:id="rId2"/>
    <p:sldId id="259" r:id="rId3"/>
    <p:sldId id="260" r:id="rId4"/>
    <p:sldId id="314" r:id="rId5"/>
    <p:sldId id="311" r:id="rId6"/>
    <p:sldId id="315" r:id="rId7"/>
    <p:sldId id="312" r:id="rId8"/>
    <p:sldId id="313" r:id="rId9"/>
    <p:sldId id="316" r:id="rId10"/>
    <p:sldId id="317" r:id="rId11"/>
  </p:sldIdLst>
  <p:sldSz cx="9144000" cy="5143500" type="screen16x9"/>
  <p:notesSz cx="6858000" cy="9144000"/>
  <p:embeddedFontLst>
    <p:embeddedFont>
      <p:font typeface="Albert Sans" panose="020B0604020202020204" charset="0"/>
      <p:regular r:id="rId13"/>
      <p:bold r:id="rId14"/>
      <p:italic r:id="rId15"/>
      <p:boldItalic r:id="rId16"/>
    </p:embeddedFont>
    <p:embeddedFont>
      <p:font typeface="Alexandria Medium" panose="020B0604020202020204" charset="-78"/>
      <p:regular r:id="rId17"/>
      <p:bold r:id="rId18"/>
    </p:embeddedFont>
    <p:embeddedFont>
      <p:font typeface="Webdings" panose="05030102010509060703" pitchFamily="18" charset="2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B878"/>
    <a:srgbClr val="639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D0E9B6-3541-4EA6-BAEF-05538E9B6874}">
  <a:tblStyle styleId="{0BD0E9B6-3541-4EA6-BAEF-05538E9B68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F7A4CE-3CB0-4883-9BD0-8A9489FD967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>
          <a:extLst>
            <a:ext uri="{FF2B5EF4-FFF2-40B4-BE49-F238E27FC236}">
              <a16:creationId xmlns:a16="http://schemas.microsoft.com/office/drawing/2014/main" id="{AD8F0E69-C364-15A3-370C-9DDD784AC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58abb5fb3_0_94:notes">
            <a:extLst>
              <a:ext uri="{FF2B5EF4-FFF2-40B4-BE49-F238E27FC236}">
                <a16:creationId xmlns:a16="http://schemas.microsoft.com/office/drawing/2014/main" id="{79B943ED-0EDC-047D-3C03-C41896B433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558abb5fb3_0_94:notes">
            <a:extLst>
              <a:ext uri="{FF2B5EF4-FFF2-40B4-BE49-F238E27FC236}">
                <a16:creationId xmlns:a16="http://schemas.microsoft.com/office/drawing/2014/main" id="{D4C51128-A317-75BC-52C7-65422EF1DB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18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l="36283" t="30" r="-6" b="-4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 rot="10800000" flipH="1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76" r:id="rId3"/>
    <p:sldLayoutId id="214748367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013C-1DDE-629D-2F7C-B8153877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582" y="1993569"/>
            <a:ext cx="2700837" cy="1156362"/>
          </a:xfrm>
        </p:spPr>
        <p:txBody>
          <a:bodyPr anchor="ctr" anchorCtr="1"/>
          <a:lstStyle/>
          <a:p>
            <a:r>
              <a:rPr lang="en-US" b="1" dirty="0"/>
              <a:t>SPCK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1EF08-198E-91B3-CAFC-125F6D2FCF9A}"/>
              </a:ext>
            </a:extLst>
          </p:cNvPr>
          <p:cNvSpPr txBox="1"/>
          <p:nvPr/>
        </p:nvSpPr>
        <p:spPr>
          <a:xfrm>
            <a:off x="-2049452" y="84908"/>
            <a:ext cx="227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Alexandria Medium" panose="020B0604020202020204" charset="-78"/>
                <a:cs typeface="Alexandria Medium" panose="020B0604020202020204" charset="-78"/>
              </a:rPr>
              <a:t>Mục</a:t>
            </a:r>
            <a:r>
              <a:rPr lang="en-US" sz="36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600" b="1" dirty="0" err="1">
                <a:latin typeface="Alexandria Medium" panose="020B0604020202020204" charset="-78"/>
                <a:cs typeface="Alexandria Medium" panose="020B0604020202020204" charset="-78"/>
              </a:rPr>
              <a:t>lục</a:t>
            </a:r>
            <a:endParaRPr lang="en-US" sz="3600" b="1" dirty="0"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B3319-BDE7-D879-0206-0A3616D186EB}"/>
              </a:ext>
            </a:extLst>
          </p:cNvPr>
          <p:cNvSpPr txBox="1"/>
          <p:nvPr/>
        </p:nvSpPr>
        <p:spPr>
          <a:xfrm>
            <a:off x="-9724976" y="909756"/>
            <a:ext cx="75559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tx2"/>
                </a:solidFill>
                <a:latin typeface="Alexandria Medium" panose="020B0604020202020204" charset="-78"/>
                <a:cs typeface="Alexandria Medium" panose="020B0604020202020204" charset="-78"/>
              </a:rPr>
              <a:t>01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Giới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thiệu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	  </a:t>
            </a:r>
            <a:r>
              <a:rPr lang="en-US" sz="3500" b="1" dirty="0">
                <a:solidFill>
                  <a:schemeClr val="tx2"/>
                </a:solidFill>
                <a:latin typeface="Alexandria Medium" panose="020B0604020202020204" charset="-78"/>
                <a:cs typeface="Alexandria Medium" panose="020B0604020202020204" charset="-78"/>
              </a:rPr>
              <a:t>02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Giới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thiệu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	</a:t>
            </a:r>
          </a:p>
          <a:p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   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bản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thân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	       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sản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phẩm</a:t>
            </a:r>
            <a:endParaRPr lang="en-US" sz="3500" b="1" dirty="0">
              <a:latin typeface="Alexandria Medium" panose="020B0604020202020204" charset="-78"/>
              <a:cs typeface="Alexandria Medium" panose="020B0604020202020204" charset="-78"/>
            </a:endParaRPr>
          </a:p>
          <a:p>
            <a:b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</a:br>
            <a:b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</a:br>
            <a:r>
              <a:rPr lang="en-US" sz="3500" b="1" dirty="0">
                <a:solidFill>
                  <a:schemeClr val="tx2"/>
                </a:solidFill>
                <a:latin typeface="Alexandria Medium" panose="020B0604020202020204" charset="-78"/>
                <a:cs typeface="Alexandria Medium" panose="020B0604020202020204" charset="-78"/>
              </a:rPr>
              <a:t>03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DEMO		  </a:t>
            </a:r>
            <a:r>
              <a:rPr lang="en-US" sz="3500" b="1" dirty="0">
                <a:solidFill>
                  <a:schemeClr val="tx2"/>
                </a:solidFill>
                <a:latin typeface="Alexandria Medium" panose="020B0604020202020204" charset="-78"/>
                <a:cs typeface="Alexandria Medium" panose="020B0604020202020204" charset="-78"/>
              </a:rPr>
              <a:t>04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Điểm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mạnh</a:t>
            </a:r>
            <a:endParaRPr lang="en-US" sz="3500" b="1" dirty="0">
              <a:latin typeface="Alexandria Medium" panose="020B0604020202020204" charset="-78"/>
              <a:cs typeface="Alexandria Medium" panose="020B0604020202020204" charset="-78"/>
            </a:endParaRPr>
          </a:p>
          <a:p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			        	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Điểm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yếu</a:t>
            </a:r>
            <a:endParaRPr lang="en-US" sz="3500" b="1" dirty="0">
              <a:latin typeface="Alexandria Medium" panose="020B0604020202020204" charset="-78"/>
              <a:cs typeface="Alexandria Medium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31960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98903-1F30-47E4-4ABB-CC71DA0FA1FF}"/>
              </a:ext>
            </a:extLst>
          </p:cNvPr>
          <p:cNvSpPr txBox="1"/>
          <p:nvPr/>
        </p:nvSpPr>
        <p:spPr>
          <a:xfrm>
            <a:off x="582930" y="2063919"/>
            <a:ext cx="7978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Thanks for listening</a:t>
            </a:r>
          </a:p>
        </p:txBody>
      </p:sp>
      <p:pic>
        <p:nvPicPr>
          <p:cNvPr id="3" name="Hình ảnh 3" descr="Verycat Cat Eating Chips Sticker - VeryCat Cat eating chips ...">
            <a:extLst>
              <a:ext uri="{FF2B5EF4-FFF2-40B4-BE49-F238E27FC236}">
                <a16:creationId xmlns:a16="http://schemas.microsoft.com/office/drawing/2014/main" id="{9831F662-CD41-D76C-D2A6-8959F0160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463" y="3079582"/>
            <a:ext cx="1955075" cy="1955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9BE850-6F87-00A7-383D-2FD6ED9577AD}"/>
              </a:ext>
            </a:extLst>
          </p:cNvPr>
          <p:cNvSpPr txBox="1"/>
          <p:nvPr/>
        </p:nvSpPr>
        <p:spPr>
          <a:xfrm>
            <a:off x="14177575" y="169277"/>
            <a:ext cx="1106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Alexandria Medium" panose="020B0604020202020204" charset="-78"/>
                <a:cs typeface="Alexandria Medium" panose="020B0604020202020204" charset="-78"/>
              </a:rPr>
              <a:t>04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F8F6F-019C-92A2-9204-B65B7072B5A2}"/>
              </a:ext>
            </a:extLst>
          </p:cNvPr>
          <p:cNvSpPr txBox="1"/>
          <p:nvPr/>
        </p:nvSpPr>
        <p:spPr>
          <a:xfrm>
            <a:off x="13775459" y="1169551"/>
            <a:ext cx="2382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Điểm</a:t>
            </a:r>
            <a:r>
              <a:rPr lang="en-US" sz="35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yếu</a:t>
            </a:r>
            <a:endParaRPr lang="en-US" sz="3500" b="1" dirty="0">
              <a:solidFill>
                <a:srgbClr val="52B878"/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183A3-9ABA-972C-8164-7D2971A6585E}"/>
              </a:ext>
            </a:extLst>
          </p:cNvPr>
          <p:cNvSpPr txBox="1"/>
          <p:nvPr/>
        </p:nvSpPr>
        <p:spPr>
          <a:xfrm>
            <a:off x="10356254" y="1169551"/>
            <a:ext cx="285423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Điểm</a:t>
            </a:r>
            <a:r>
              <a:rPr lang="en-US" sz="35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mạnh</a:t>
            </a:r>
            <a:endParaRPr lang="en-US" sz="3500" b="1" dirty="0">
              <a:solidFill>
                <a:srgbClr val="52B878"/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A90C4-6DBC-038D-6114-1E87CA67FB24}"/>
              </a:ext>
            </a:extLst>
          </p:cNvPr>
          <p:cNvSpPr txBox="1"/>
          <p:nvPr/>
        </p:nvSpPr>
        <p:spPr>
          <a:xfrm>
            <a:off x="16722760" y="900246"/>
            <a:ext cx="24754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Kế</a:t>
            </a:r>
            <a:r>
              <a:rPr lang="en-US" sz="35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hoạch</a:t>
            </a:r>
            <a:r>
              <a:rPr lang="en-US" sz="35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phát</a:t>
            </a:r>
            <a:r>
              <a:rPr lang="en-US" sz="35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triển</a:t>
            </a:r>
            <a:endParaRPr lang="en-US" sz="3500" b="1" dirty="0">
              <a:solidFill>
                <a:srgbClr val="52B878"/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D03E8-3759-0A99-0946-7F9051148AFF}"/>
              </a:ext>
            </a:extLst>
          </p:cNvPr>
          <p:cNvSpPr txBox="1"/>
          <p:nvPr/>
        </p:nvSpPr>
        <p:spPr>
          <a:xfrm>
            <a:off x="10158673" y="2069797"/>
            <a:ext cx="32591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2B878"/>
              </a:buClr>
              <a:buFont typeface="Webdings" panose="05030102010509060703" pitchFamily="18" charset="2"/>
              <a:buChar char="ä"/>
            </a:pP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Trang web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đẹp</a:t>
            </a:r>
            <a:endParaRPr lang="en-US" sz="2800" dirty="0">
              <a:solidFill>
                <a:schemeClr val="tx1"/>
              </a:solidFill>
              <a:latin typeface="Alexandria Medium" panose="020B0604020202020204" charset="-78"/>
              <a:cs typeface="Alexandria Medium" panose="020B0604020202020204" charset="-78"/>
            </a:endParaRPr>
          </a:p>
          <a:p>
            <a:pPr marL="285750" indent="-285750">
              <a:buClr>
                <a:srgbClr val="52B878"/>
              </a:buClr>
              <a:buFont typeface="Webdings" panose="05030102010509060703" pitchFamily="18" charset="2"/>
              <a:buChar char="ä"/>
            </a:pP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Trang web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đơn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giản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dễ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hiểu</a:t>
            </a:r>
            <a:endParaRPr lang="en-US" sz="2800" dirty="0">
              <a:solidFill>
                <a:schemeClr val="tx1"/>
              </a:solidFill>
              <a:latin typeface="Alexandria Medium" panose="020B0604020202020204" charset="-78"/>
              <a:cs typeface="Alexandria Medium" panose="020B0604020202020204" charset="-78"/>
            </a:endParaRPr>
          </a:p>
          <a:p>
            <a:pPr marL="285750" indent="-285750">
              <a:buClr>
                <a:srgbClr val="52B878"/>
              </a:buClr>
              <a:buFont typeface="Webdings" panose="05030102010509060703" pitchFamily="18" charset="2"/>
              <a:buChar char="ä"/>
            </a:pPr>
            <a:endParaRPr lang="en-US" sz="2800" dirty="0">
              <a:solidFill>
                <a:srgbClr val="52B878"/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05081-3586-D287-E8A6-2E6FB2D31EFA}"/>
              </a:ext>
            </a:extLst>
          </p:cNvPr>
          <p:cNvSpPr txBox="1"/>
          <p:nvPr/>
        </p:nvSpPr>
        <p:spPr>
          <a:xfrm>
            <a:off x="13507670" y="2069797"/>
            <a:ext cx="33865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2B878"/>
              </a:buClr>
              <a:buFont typeface="Webdings" panose="05030102010509060703" pitchFamily="18" charset="2"/>
              <a:buChar char="ä"/>
            </a:pP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Trang web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chưa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phần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đánh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giá</a:t>
            </a:r>
            <a:endParaRPr lang="en-US" sz="2800" dirty="0">
              <a:solidFill>
                <a:schemeClr val="tx1"/>
              </a:solidFill>
              <a:latin typeface="Alexandria Medium" panose="020B0604020202020204" charset="-78"/>
              <a:cs typeface="Alexandria Medium" panose="020B0604020202020204" charset="-78"/>
            </a:endParaRPr>
          </a:p>
          <a:p>
            <a:pPr marL="457200" indent="-457200">
              <a:buClr>
                <a:srgbClr val="52B878"/>
              </a:buClr>
              <a:buFont typeface="Webdings" panose="05030102010509060703" pitchFamily="18" charset="2"/>
              <a:buChar char="ä"/>
            </a:pPr>
            <a:endParaRPr lang="en-US" sz="2800" dirty="0">
              <a:solidFill>
                <a:srgbClr val="52B878"/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40EDE-6BDE-6313-039C-EC7C89A93F58}"/>
              </a:ext>
            </a:extLst>
          </p:cNvPr>
          <p:cNvSpPr txBox="1"/>
          <p:nvPr/>
        </p:nvSpPr>
        <p:spPr>
          <a:xfrm>
            <a:off x="16801137" y="2069797"/>
            <a:ext cx="2397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2B878"/>
              </a:buClr>
              <a:buFont typeface="Webdings" panose="05030102010509060703" pitchFamily="18" charset="2"/>
              <a:buChar char="ä"/>
            </a:pP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Trang web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chưa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phần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đánh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giá</a:t>
            </a:r>
            <a:endParaRPr lang="en-US" sz="2800" dirty="0">
              <a:solidFill>
                <a:schemeClr val="tx1"/>
              </a:solidFill>
              <a:latin typeface="Alexandria Medium" panose="020B0604020202020204" charset="-78"/>
              <a:cs typeface="Alexandria Medium" panose="020B0604020202020204" charset="-78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849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400DB3-B50F-4BA2-2EDF-A6B72BB0FE28}"/>
              </a:ext>
            </a:extLst>
          </p:cNvPr>
          <p:cNvSpPr txBox="1"/>
          <p:nvPr/>
        </p:nvSpPr>
        <p:spPr>
          <a:xfrm>
            <a:off x="3432266" y="84908"/>
            <a:ext cx="227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Alexandria Medium" panose="020B0604020202020204" charset="-78"/>
                <a:cs typeface="Alexandria Medium" panose="020B0604020202020204" charset="-78"/>
              </a:rPr>
              <a:t>Mục</a:t>
            </a:r>
            <a:r>
              <a:rPr lang="en-US" sz="36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600" b="1" dirty="0" err="1">
                <a:latin typeface="Alexandria Medium" panose="020B0604020202020204" charset="-78"/>
                <a:cs typeface="Alexandria Medium" panose="020B0604020202020204" charset="-78"/>
              </a:rPr>
              <a:t>lục</a:t>
            </a:r>
            <a:endParaRPr lang="en-US" sz="3600" b="1" dirty="0"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0434C-4F13-A746-3471-F9C46036A174}"/>
              </a:ext>
            </a:extLst>
          </p:cNvPr>
          <p:cNvSpPr txBox="1"/>
          <p:nvPr/>
        </p:nvSpPr>
        <p:spPr>
          <a:xfrm>
            <a:off x="794028" y="909756"/>
            <a:ext cx="75559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tx2"/>
                </a:solidFill>
                <a:latin typeface="Alexandria Medium" panose="020B0604020202020204" charset="-78"/>
                <a:cs typeface="Alexandria Medium" panose="020B0604020202020204" charset="-78"/>
              </a:rPr>
              <a:t>01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Giới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thiệu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	  </a:t>
            </a:r>
            <a:r>
              <a:rPr lang="en-US" sz="3500" b="1" dirty="0">
                <a:solidFill>
                  <a:schemeClr val="tx2"/>
                </a:solidFill>
                <a:latin typeface="Alexandria Medium" panose="020B0604020202020204" charset="-78"/>
                <a:cs typeface="Alexandria Medium" panose="020B0604020202020204" charset="-78"/>
              </a:rPr>
              <a:t>02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Giới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thiệu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	</a:t>
            </a:r>
          </a:p>
          <a:p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   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bản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thân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	       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sản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phẩm</a:t>
            </a:r>
            <a:endParaRPr lang="en-US" sz="3500" b="1" dirty="0">
              <a:latin typeface="Alexandria Medium" panose="020B0604020202020204" charset="-78"/>
              <a:cs typeface="Alexandria Medium" panose="020B0604020202020204" charset="-78"/>
            </a:endParaRPr>
          </a:p>
          <a:p>
            <a:b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</a:br>
            <a:b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</a:br>
            <a:r>
              <a:rPr lang="en-US" sz="3500" b="1" dirty="0">
                <a:solidFill>
                  <a:schemeClr val="tx2"/>
                </a:solidFill>
                <a:latin typeface="Alexandria Medium" panose="020B0604020202020204" charset="-78"/>
                <a:cs typeface="Alexandria Medium" panose="020B0604020202020204" charset="-78"/>
              </a:rPr>
              <a:t>03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DEMO		  </a:t>
            </a:r>
            <a:r>
              <a:rPr lang="en-US" sz="3500" b="1" dirty="0">
                <a:solidFill>
                  <a:schemeClr val="tx2"/>
                </a:solidFill>
                <a:latin typeface="Alexandria Medium" panose="020B0604020202020204" charset="-78"/>
                <a:cs typeface="Alexandria Medium" panose="020B0604020202020204" charset="-78"/>
              </a:rPr>
              <a:t>04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Điểm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mạnh</a:t>
            </a:r>
            <a:endParaRPr lang="en-US" sz="3500" b="1" dirty="0">
              <a:latin typeface="Alexandria Medium" panose="020B0604020202020204" charset="-78"/>
              <a:cs typeface="Alexandria Medium" panose="020B0604020202020204" charset="-78"/>
            </a:endParaRPr>
          </a:p>
          <a:p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			        	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Điểm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yếu</a:t>
            </a:r>
            <a:endParaRPr lang="en-US" sz="3500" b="1" dirty="0"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2" name="Google Shape;234;p39">
            <a:extLst>
              <a:ext uri="{FF2B5EF4-FFF2-40B4-BE49-F238E27FC236}">
                <a16:creationId xmlns:a16="http://schemas.microsoft.com/office/drawing/2014/main" id="{18574FE6-1532-EC6D-EC25-822DF1D75A00}"/>
              </a:ext>
            </a:extLst>
          </p:cNvPr>
          <p:cNvSpPr txBox="1">
            <a:spLocks/>
          </p:cNvSpPr>
          <p:nvPr/>
        </p:nvSpPr>
        <p:spPr>
          <a:xfrm>
            <a:off x="9964188" y="3327950"/>
            <a:ext cx="9091373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7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-US" b="1" dirty="0" err="1"/>
              <a:t>Giới</a:t>
            </a:r>
            <a:r>
              <a:rPr lang="en-US" b="1" dirty="0"/>
              <a:t> </a:t>
            </a:r>
            <a:r>
              <a:rPr lang="en-US" b="1" dirty="0" err="1"/>
              <a:t>thiệu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thân</a:t>
            </a:r>
            <a:endParaRPr lang="en-US" b="1" dirty="0"/>
          </a:p>
        </p:txBody>
      </p:sp>
      <p:sp>
        <p:nvSpPr>
          <p:cNvPr id="3" name="Google Shape;235;p39">
            <a:extLst>
              <a:ext uri="{FF2B5EF4-FFF2-40B4-BE49-F238E27FC236}">
                <a16:creationId xmlns:a16="http://schemas.microsoft.com/office/drawing/2014/main" id="{6A860B38-1258-91B9-C637-54D8F27590ED}"/>
              </a:ext>
            </a:extLst>
          </p:cNvPr>
          <p:cNvSpPr txBox="1">
            <a:spLocks/>
          </p:cNvSpPr>
          <p:nvPr/>
        </p:nvSpPr>
        <p:spPr>
          <a:xfrm>
            <a:off x="-2888633" y="2074250"/>
            <a:ext cx="1198608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b="1">
                <a:solidFill>
                  <a:srgbClr val="52B878"/>
                </a:solidFill>
              </a:rPr>
              <a:t>01</a:t>
            </a:r>
            <a:endParaRPr lang="en" b="1" dirty="0">
              <a:solidFill>
                <a:srgbClr val="52B87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27712" y="3327950"/>
            <a:ext cx="9088576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Giới thiệu bản thân</a:t>
            </a:r>
            <a:endParaRPr b="1" dirty="0"/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244838" y="2074250"/>
            <a:ext cx="1198608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52B878"/>
                </a:solidFill>
              </a:rPr>
              <a:t>01</a:t>
            </a:r>
            <a:endParaRPr b="1" dirty="0">
              <a:solidFill>
                <a:srgbClr val="52B878"/>
              </a:solidFill>
            </a:endParaRPr>
          </a:p>
        </p:txBody>
      </p:sp>
      <p:sp>
        <p:nvSpPr>
          <p:cNvPr id="4" name="Google Shape;234;p39">
            <a:extLst>
              <a:ext uri="{FF2B5EF4-FFF2-40B4-BE49-F238E27FC236}">
                <a16:creationId xmlns:a16="http://schemas.microsoft.com/office/drawing/2014/main" id="{8950E5E3-2EF3-7DFF-CE0F-F470581518B1}"/>
              </a:ext>
            </a:extLst>
          </p:cNvPr>
          <p:cNvSpPr txBox="1">
            <a:spLocks/>
          </p:cNvSpPr>
          <p:nvPr/>
        </p:nvSpPr>
        <p:spPr>
          <a:xfrm>
            <a:off x="1952897" y="6485680"/>
            <a:ext cx="5238206" cy="669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7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-US" sz="3500" b="1">
                <a:solidFill>
                  <a:srgbClr val="52B878"/>
                </a:solidFill>
              </a:rPr>
              <a:t>01</a:t>
            </a:r>
            <a:r>
              <a:rPr lang="en-US" sz="3500" b="1"/>
              <a:t> Giới thiệu bản thân</a:t>
            </a:r>
            <a:endParaRPr lang="en-US" sz="3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67D50-8E9F-1152-6FFD-E631DBAB560D}"/>
              </a:ext>
            </a:extLst>
          </p:cNvPr>
          <p:cNvSpPr txBox="1"/>
          <p:nvPr/>
        </p:nvSpPr>
        <p:spPr>
          <a:xfrm>
            <a:off x="2442754" y="8273404"/>
            <a:ext cx="4258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Tên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: Hoàng Vinh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Phát</a:t>
            </a:r>
            <a:endParaRPr lang="en-US" sz="2800" dirty="0">
              <a:solidFill>
                <a:schemeClr val="tx1"/>
              </a:solidFill>
              <a:latin typeface="Alexandria Medium" panose="020B0604020202020204" charset="-78"/>
              <a:cs typeface="Alexandria Medium" panose="020B0604020202020204" charset="-78"/>
            </a:endParaRPr>
          </a:p>
          <a:p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Lớp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: C4K-HTLO-JSA05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34DE8-BBB1-AB6F-7B9B-D4C16B6A89FE}"/>
              </a:ext>
            </a:extLst>
          </p:cNvPr>
          <p:cNvSpPr txBox="1"/>
          <p:nvPr/>
        </p:nvSpPr>
        <p:spPr>
          <a:xfrm>
            <a:off x="3432266" y="-5179403"/>
            <a:ext cx="2279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Alexandria Medium" panose="020B0604020202020204" charset="-78"/>
                <a:cs typeface="Alexandria Medium" panose="020B0604020202020204" charset="-78"/>
              </a:rPr>
              <a:t>Mục</a:t>
            </a:r>
            <a:r>
              <a:rPr lang="en-US" sz="36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600" b="1" dirty="0" err="1">
                <a:latin typeface="Alexandria Medium" panose="020B0604020202020204" charset="-78"/>
                <a:cs typeface="Alexandria Medium" panose="020B0604020202020204" charset="-78"/>
              </a:rPr>
              <a:t>lục</a:t>
            </a:r>
            <a:endParaRPr lang="en-US" sz="3600" b="1" dirty="0"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0564B2-6C93-686B-99DF-38872E910593}"/>
              </a:ext>
            </a:extLst>
          </p:cNvPr>
          <p:cNvSpPr txBox="1"/>
          <p:nvPr/>
        </p:nvSpPr>
        <p:spPr>
          <a:xfrm>
            <a:off x="794028" y="-4354555"/>
            <a:ext cx="75559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tx2"/>
                </a:solidFill>
                <a:latin typeface="Alexandria Medium" panose="020B0604020202020204" charset="-78"/>
                <a:cs typeface="Alexandria Medium" panose="020B0604020202020204" charset="-78"/>
              </a:rPr>
              <a:t>01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Giới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thiệu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	  </a:t>
            </a:r>
            <a:r>
              <a:rPr lang="en-US" sz="3500" b="1" dirty="0">
                <a:solidFill>
                  <a:schemeClr val="tx2"/>
                </a:solidFill>
                <a:latin typeface="Alexandria Medium" panose="020B0604020202020204" charset="-78"/>
                <a:cs typeface="Alexandria Medium" panose="020B0604020202020204" charset="-78"/>
              </a:rPr>
              <a:t>02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Giới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thiệu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	</a:t>
            </a:r>
          </a:p>
          <a:p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   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bản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thân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	       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sản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phẩm</a:t>
            </a:r>
            <a:endParaRPr lang="en-US" sz="3500" b="1" dirty="0">
              <a:latin typeface="Alexandria Medium" panose="020B0604020202020204" charset="-78"/>
              <a:cs typeface="Alexandria Medium" panose="020B0604020202020204" charset="-78"/>
            </a:endParaRPr>
          </a:p>
          <a:p>
            <a:b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</a:br>
            <a:b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</a:br>
            <a:r>
              <a:rPr lang="en-US" sz="3500" b="1" dirty="0">
                <a:solidFill>
                  <a:schemeClr val="tx2"/>
                </a:solidFill>
                <a:latin typeface="Alexandria Medium" panose="020B0604020202020204" charset="-78"/>
                <a:cs typeface="Alexandria Medium" panose="020B0604020202020204" charset="-78"/>
              </a:rPr>
              <a:t>03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DEMO		  </a:t>
            </a:r>
            <a:r>
              <a:rPr lang="en-US" sz="3500" b="1" dirty="0">
                <a:solidFill>
                  <a:schemeClr val="tx2"/>
                </a:solidFill>
                <a:latin typeface="Alexandria Medium" panose="020B0604020202020204" charset="-78"/>
                <a:cs typeface="Alexandria Medium" panose="020B0604020202020204" charset="-78"/>
              </a:rPr>
              <a:t>04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Điểm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mạnh</a:t>
            </a:r>
            <a:endParaRPr lang="en-US" sz="3500" b="1" dirty="0">
              <a:latin typeface="Alexandria Medium" panose="020B0604020202020204" charset="-78"/>
              <a:cs typeface="Alexandria Medium" panose="020B0604020202020204" charset="-78"/>
            </a:endParaRPr>
          </a:p>
          <a:p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			        	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Điểm</a:t>
            </a:r>
            <a:r>
              <a:rPr lang="en-US" sz="35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latin typeface="Alexandria Medium" panose="020B0604020202020204" charset="-78"/>
                <a:cs typeface="Alexandria Medium" panose="020B0604020202020204" charset="-78"/>
              </a:rPr>
              <a:t>yếu</a:t>
            </a:r>
            <a:endParaRPr lang="en-US" sz="3500" b="1" dirty="0">
              <a:latin typeface="Alexandria Medium" panose="020B0604020202020204" charset="-78"/>
              <a:cs typeface="Alexandria Medium" panose="020B0604020202020204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>
          <a:extLst>
            <a:ext uri="{FF2B5EF4-FFF2-40B4-BE49-F238E27FC236}">
              <a16:creationId xmlns:a16="http://schemas.microsoft.com/office/drawing/2014/main" id="{ADC5FAB8-DFC6-5D9E-AC17-E0E4C0980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>
            <a:extLst>
              <a:ext uri="{FF2B5EF4-FFF2-40B4-BE49-F238E27FC236}">
                <a16:creationId xmlns:a16="http://schemas.microsoft.com/office/drawing/2014/main" id="{D72ED23E-FD03-BC0F-6FBF-B460692929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2897" y="306973"/>
            <a:ext cx="5238206" cy="669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500" b="1" dirty="0">
                <a:solidFill>
                  <a:srgbClr val="52B878"/>
                </a:solidFill>
              </a:rPr>
              <a:t>01</a:t>
            </a:r>
            <a:r>
              <a:rPr lang="en" sz="3500" b="1" dirty="0"/>
              <a:t> Giới thiệu bản thân</a:t>
            </a:r>
            <a:endParaRPr sz="3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3C004-4315-360F-517D-537975EBAC86}"/>
              </a:ext>
            </a:extLst>
          </p:cNvPr>
          <p:cNvSpPr txBox="1"/>
          <p:nvPr/>
        </p:nvSpPr>
        <p:spPr>
          <a:xfrm>
            <a:off x="2442754" y="2094697"/>
            <a:ext cx="4258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Tên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: Hoàng Vinh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Phát</a:t>
            </a:r>
            <a:endParaRPr lang="en-US" sz="2800" dirty="0">
              <a:solidFill>
                <a:schemeClr val="tx1"/>
              </a:solidFill>
              <a:latin typeface="Alexandria Medium" panose="020B0604020202020204" charset="-78"/>
              <a:cs typeface="Alexandria Medium" panose="020B0604020202020204" charset="-78"/>
            </a:endParaRPr>
          </a:p>
          <a:p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Lớp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: C4K-HTLO-JSA05</a:t>
            </a:r>
          </a:p>
        </p:txBody>
      </p:sp>
      <p:sp>
        <p:nvSpPr>
          <p:cNvPr id="8" name="Google Shape;234;p39">
            <a:extLst>
              <a:ext uri="{FF2B5EF4-FFF2-40B4-BE49-F238E27FC236}">
                <a16:creationId xmlns:a16="http://schemas.microsoft.com/office/drawing/2014/main" id="{54A45C74-0B3A-3E22-1DF1-C99257309BB6}"/>
              </a:ext>
            </a:extLst>
          </p:cNvPr>
          <p:cNvSpPr txBox="1">
            <a:spLocks/>
          </p:cNvSpPr>
          <p:nvPr/>
        </p:nvSpPr>
        <p:spPr>
          <a:xfrm>
            <a:off x="9964188" y="3327950"/>
            <a:ext cx="9091373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7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-US" b="1" dirty="0" err="1"/>
              <a:t>Giới</a:t>
            </a:r>
            <a:r>
              <a:rPr lang="en-US" b="1" dirty="0"/>
              <a:t> </a:t>
            </a:r>
            <a:r>
              <a:rPr lang="en-US" b="1" dirty="0" err="1"/>
              <a:t>thiệu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thân</a:t>
            </a:r>
            <a:endParaRPr lang="en-US" b="1" dirty="0"/>
          </a:p>
        </p:txBody>
      </p:sp>
      <p:sp>
        <p:nvSpPr>
          <p:cNvPr id="9" name="Google Shape;235;p39">
            <a:extLst>
              <a:ext uri="{FF2B5EF4-FFF2-40B4-BE49-F238E27FC236}">
                <a16:creationId xmlns:a16="http://schemas.microsoft.com/office/drawing/2014/main" id="{668D9D67-1E2B-E289-8320-7E468F8D3DD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-2888633" y="2074250"/>
            <a:ext cx="1198608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52B878"/>
                </a:solidFill>
              </a:rPr>
              <a:t>01</a:t>
            </a:r>
            <a:endParaRPr b="1" dirty="0">
              <a:solidFill>
                <a:srgbClr val="52B878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AD85A5-33F2-F12F-28F4-F52473A00475}"/>
              </a:ext>
            </a:extLst>
          </p:cNvPr>
          <p:cNvSpPr txBox="1"/>
          <p:nvPr/>
        </p:nvSpPr>
        <p:spPr>
          <a:xfrm>
            <a:off x="-2716830" y="974605"/>
            <a:ext cx="17438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BF5D5-59CA-E6B3-0EE2-7C9B2E497657}"/>
              </a:ext>
            </a:extLst>
          </p:cNvPr>
          <p:cNvSpPr txBox="1"/>
          <p:nvPr/>
        </p:nvSpPr>
        <p:spPr>
          <a:xfrm>
            <a:off x="10302999" y="2063932"/>
            <a:ext cx="5571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Giới</a:t>
            </a:r>
            <a:r>
              <a:rPr lang="en-US" sz="7000" b="1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7000" b="1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thiệu</a:t>
            </a:r>
            <a:r>
              <a:rPr lang="en-US" sz="7000" b="1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7000" b="1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sản</a:t>
            </a:r>
            <a:r>
              <a:rPr lang="en-US" sz="7000" b="1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7000" b="1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phẩm</a:t>
            </a:r>
            <a:endParaRPr lang="en-US" sz="7000" b="1" dirty="0">
              <a:solidFill>
                <a:schemeClr val="tx1"/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66075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5D614D-5E91-EB22-0803-DB44B4DE375D}"/>
              </a:ext>
            </a:extLst>
          </p:cNvPr>
          <p:cNvSpPr txBox="1"/>
          <p:nvPr/>
        </p:nvSpPr>
        <p:spPr>
          <a:xfrm>
            <a:off x="2117815" y="1105234"/>
            <a:ext cx="17438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0396B6-DA7B-6BE5-C063-447225969244}"/>
              </a:ext>
            </a:extLst>
          </p:cNvPr>
          <p:cNvSpPr txBox="1"/>
          <p:nvPr/>
        </p:nvSpPr>
        <p:spPr>
          <a:xfrm>
            <a:off x="2117816" y="2063932"/>
            <a:ext cx="49083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Giới</a:t>
            </a:r>
            <a:r>
              <a:rPr lang="en-US" sz="7000" b="1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7000" b="1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thiệu</a:t>
            </a:r>
            <a:r>
              <a:rPr lang="en-US" sz="7000" b="1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7000" b="1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sản</a:t>
            </a:r>
            <a:r>
              <a:rPr lang="en-US" sz="7000" b="1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7000" b="1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phẩm</a:t>
            </a:r>
            <a:endParaRPr lang="en-US" sz="7000" b="1" dirty="0">
              <a:solidFill>
                <a:schemeClr val="tx1"/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4" name="Google Shape;234;p39">
            <a:extLst>
              <a:ext uri="{FF2B5EF4-FFF2-40B4-BE49-F238E27FC236}">
                <a16:creationId xmlns:a16="http://schemas.microsoft.com/office/drawing/2014/main" id="{A1F37743-3545-E7EC-FA75-0902B216E542}"/>
              </a:ext>
            </a:extLst>
          </p:cNvPr>
          <p:cNvSpPr txBox="1">
            <a:spLocks/>
          </p:cNvSpPr>
          <p:nvPr/>
        </p:nvSpPr>
        <p:spPr>
          <a:xfrm>
            <a:off x="9964188" y="3327950"/>
            <a:ext cx="9091373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7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exandria Medium"/>
              <a:buNone/>
              <a:defRPr sz="36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r>
              <a:rPr lang="en-US" b="1" dirty="0" err="1"/>
              <a:t>Giới</a:t>
            </a:r>
            <a:r>
              <a:rPr lang="en-US" b="1" dirty="0"/>
              <a:t> </a:t>
            </a:r>
            <a:r>
              <a:rPr lang="en-US" b="1" dirty="0" err="1"/>
              <a:t>thiệu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thân</a:t>
            </a:r>
            <a:endParaRPr lang="en-US" b="1" dirty="0"/>
          </a:p>
        </p:txBody>
      </p:sp>
      <p:sp>
        <p:nvSpPr>
          <p:cNvPr id="5" name="Google Shape;235;p39">
            <a:extLst>
              <a:ext uri="{FF2B5EF4-FFF2-40B4-BE49-F238E27FC236}">
                <a16:creationId xmlns:a16="http://schemas.microsoft.com/office/drawing/2014/main" id="{9D4598DD-C540-D25E-8DAF-F1F34B71DCDE}"/>
              </a:ext>
            </a:extLst>
          </p:cNvPr>
          <p:cNvSpPr txBox="1">
            <a:spLocks/>
          </p:cNvSpPr>
          <p:nvPr/>
        </p:nvSpPr>
        <p:spPr>
          <a:xfrm>
            <a:off x="-2888633" y="2074250"/>
            <a:ext cx="1198608" cy="12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b="1">
                <a:solidFill>
                  <a:srgbClr val="52B878"/>
                </a:solidFill>
              </a:rPr>
              <a:t>01</a:t>
            </a:r>
            <a:endParaRPr lang="en" b="1" dirty="0">
              <a:solidFill>
                <a:srgbClr val="52B878"/>
              </a:solidFill>
            </a:endParaRPr>
          </a:p>
        </p:txBody>
      </p:sp>
      <p:sp>
        <p:nvSpPr>
          <p:cNvPr id="6" name="Google Shape;234;p39">
            <a:extLst>
              <a:ext uri="{FF2B5EF4-FFF2-40B4-BE49-F238E27FC236}">
                <a16:creationId xmlns:a16="http://schemas.microsoft.com/office/drawing/2014/main" id="{C9DBEF92-125F-A48A-592A-DF8950049851}"/>
              </a:ext>
            </a:extLst>
          </p:cNvPr>
          <p:cNvSpPr txBox="1">
            <a:spLocks/>
          </p:cNvSpPr>
          <p:nvPr/>
        </p:nvSpPr>
        <p:spPr>
          <a:xfrm>
            <a:off x="1952897" y="-4605451"/>
            <a:ext cx="5238206" cy="669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500" b="1">
                <a:solidFill>
                  <a:srgbClr val="52B878"/>
                </a:solidFill>
              </a:rPr>
              <a:t>01</a:t>
            </a:r>
            <a:r>
              <a:rPr lang="en-US" sz="3500" b="1"/>
              <a:t> Giới thiệu bản thân</a:t>
            </a:r>
            <a:endParaRPr lang="en-US" sz="3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C4846-2F6C-7A4F-7664-FE4171BC74A1}"/>
              </a:ext>
            </a:extLst>
          </p:cNvPr>
          <p:cNvSpPr txBox="1"/>
          <p:nvPr/>
        </p:nvSpPr>
        <p:spPr>
          <a:xfrm>
            <a:off x="2442754" y="-2817727"/>
            <a:ext cx="4258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Tên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: Hoàng Vinh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Phát</a:t>
            </a:r>
            <a:endParaRPr lang="en-US" sz="2800" dirty="0">
              <a:solidFill>
                <a:schemeClr val="tx1"/>
              </a:solidFill>
              <a:latin typeface="Alexandria Medium" panose="020B0604020202020204" charset="-78"/>
              <a:cs typeface="Alexandria Medium" panose="020B0604020202020204" charset="-78"/>
            </a:endParaRPr>
          </a:p>
          <a:p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Lớp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: C4K-HTLO-JSA05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F8208-6EC2-8F63-FB4A-DFC9A448935D}"/>
              </a:ext>
            </a:extLst>
          </p:cNvPr>
          <p:cNvSpPr txBox="1"/>
          <p:nvPr/>
        </p:nvSpPr>
        <p:spPr>
          <a:xfrm>
            <a:off x="-9744032" y="1071155"/>
            <a:ext cx="8448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Ý 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tưởng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		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Kế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hoạch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làm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		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Giới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thiệu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		 	          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sản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phẩm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		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sản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phẩm</a:t>
            </a:r>
            <a:endParaRPr lang="en-US" sz="2800" b="1" dirty="0">
              <a:solidFill>
                <a:srgbClr val="52B878"/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F33C48-9B7E-CDA7-A3FF-2F016205149A}"/>
              </a:ext>
            </a:extLst>
          </p:cNvPr>
          <p:cNvSpPr txBox="1"/>
          <p:nvPr/>
        </p:nvSpPr>
        <p:spPr>
          <a:xfrm>
            <a:off x="-9767493" y="2200593"/>
            <a:ext cx="25429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Lấy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ý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tưởng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từ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sản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phẩm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của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khóa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trước</a:t>
            </a:r>
            <a:endParaRPr lang="en-US" sz="2800" dirty="0"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CEC4B-91AF-F355-90A6-5957C7BA4D1B}"/>
              </a:ext>
            </a:extLst>
          </p:cNvPr>
          <p:cNvSpPr txBox="1"/>
          <p:nvPr/>
        </p:nvSpPr>
        <p:spPr>
          <a:xfrm>
            <a:off x="-6974862" y="2200593"/>
            <a:ext cx="3283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Tuần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1: Code</a:t>
            </a:r>
          </a:p>
          <a:p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Tuần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2: Code</a:t>
            </a:r>
          </a:p>
          <a:p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Tuần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3: Code</a:t>
            </a:r>
          </a:p>
          <a:p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Tuần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4: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Tìmảnh</a:t>
            </a:r>
            <a:endParaRPr lang="en-US" sz="2800" dirty="0">
              <a:solidFill>
                <a:schemeClr val="tx1"/>
              </a:solidFill>
              <a:latin typeface="Alexandria Medium" panose="020B0604020202020204" charset="-78"/>
              <a:cs typeface="Alexandria Medium" panose="020B0604020202020204" charset="-78"/>
            </a:endParaRPr>
          </a:p>
          <a:p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Tuần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5: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Làm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slide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745795-6563-7611-225B-8FEAC891C8A8}"/>
              </a:ext>
            </a:extLst>
          </p:cNvPr>
          <p:cNvSpPr txBox="1"/>
          <p:nvPr/>
        </p:nvSpPr>
        <p:spPr>
          <a:xfrm>
            <a:off x="-3441367" y="2200593"/>
            <a:ext cx="25429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Là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1 website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về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các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công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thức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nấu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ăn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có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đầy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đủ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các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thông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tin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E4D506-41D8-56A6-C0AF-1DEF84D06034}"/>
              </a:ext>
            </a:extLst>
          </p:cNvPr>
          <p:cNvSpPr txBox="1"/>
          <p:nvPr/>
        </p:nvSpPr>
        <p:spPr>
          <a:xfrm>
            <a:off x="10236255" y="211021"/>
            <a:ext cx="55713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02</a:t>
            </a:r>
            <a:r>
              <a:rPr lang="en-US" sz="3500" b="1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Giới</a:t>
            </a:r>
            <a:r>
              <a:rPr lang="en-US" sz="3500" b="1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thiệu</a:t>
            </a:r>
            <a:r>
              <a:rPr lang="en-US" sz="3500" b="1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sản</a:t>
            </a:r>
            <a:r>
              <a:rPr lang="en-US" sz="3500" b="1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phẩm</a:t>
            </a:r>
            <a:endParaRPr lang="en-US" sz="3500" b="1" dirty="0">
              <a:solidFill>
                <a:schemeClr val="tx1"/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4587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5FD59-68DE-386C-15AD-3FE45575C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1D26A-5FFD-AA3B-8987-424BDB2B5271}"/>
              </a:ext>
            </a:extLst>
          </p:cNvPr>
          <p:cNvSpPr txBox="1"/>
          <p:nvPr/>
        </p:nvSpPr>
        <p:spPr>
          <a:xfrm>
            <a:off x="1995359" y="6369544"/>
            <a:ext cx="17438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90A76-2ABA-9C1E-67F6-40C901A27681}"/>
              </a:ext>
            </a:extLst>
          </p:cNvPr>
          <p:cNvSpPr txBox="1"/>
          <p:nvPr/>
        </p:nvSpPr>
        <p:spPr>
          <a:xfrm>
            <a:off x="1786345" y="7458871"/>
            <a:ext cx="5571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Giới</a:t>
            </a:r>
            <a:r>
              <a:rPr lang="en-US" sz="70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70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thiệu</a:t>
            </a:r>
            <a:r>
              <a:rPr lang="en-US" sz="70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70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sản</a:t>
            </a:r>
            <a:r>
              <a:rPr lang="en-US" sz="70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70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phẩm</a:t>
            </a:r>
            <a:endParaRPr lang="en-US" sz="7000" dirty="0">
              <a:solidFill>
                <a:schemeClr val="tx1"/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7AB35-3ABE-D624-442F-0780D9E01325}"/>
              </a:ext>
            </a:extLst>
          </p:cNvPr>
          <p:cNvSpPr txBox="1"/>
          <p:nvPr/>
        </p:nvSpPr>
        <p:spPr>
          <a:xfrm>
            <a:off x="347799" y="1071155"/>
            <a:ext cx="8448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Ý 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tưởng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		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Kế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hoạch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làm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		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Giới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thiệu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		 	          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sản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phẩm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		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sản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phẩm</a:t>
            </a:r>
            <a:endParaRPr lang="en-US" sz="2800" b="1" dirty="0">
              <a:solidFill>
                <a:srgbClr val="52B878"/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E11BF-BE5F-B193-052F-0930EB59DA78}"/>
              </a:ext>
            </a:extLst>
          </p:cNvPr>
          <p:cNvSpPr txBox="1"/>
          <p:nvPr/>
        </p:nvSpPr>
        <p:spPr>
          <a:xfrm>
            <a:off x="1786346" y="211021"/>
            <a:ext cx="55713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02</a:t>
            </a:r>
            <a:r>
              <a:rPr lang="en-US" sz="3500" b="1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Giới</a:t>
            </a:r>
            <a:r>
              <a:rPr lang="en-US" sz="3500" b="1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thiệu</a:t>
            </a:r>
            <a:r>
              <a:rPr lang="en-US" sz="3500" b="1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sản</a:t>
            </a:r>
            <a:r>
              <a:rPr lang="en-US" sz="3500" b="1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phẩm</a:t>
            </a:r>
            <a:endParaRPr lang="en-US" sz="3500" b="1" dirty="0">
              <a:solidFill>
                <a:schemeClr val="tx1"/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3F705-0B1D-35BC-73E4-4F0F38672629}"/>
              </a:ext>
            </a:extLst>
          </p:cNvPr>
          <p:cNvSpPr txBox="1"/>
          <p:nvPr/>
        </p:nvSpPr>
        <p:spPr>
          <a:xfrm>
            <a:off x="324338" y="2200593"/>
            <a:ext cx="25429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Lấy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ý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tưởng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từ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sản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phẩm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của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khóa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trước</a:t>
            </a:r>
            <a:endParaRPr lang="en-US" sz="2800" dirty="0"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331DA-7507-83D9-FE00-178EE3FB8372}"/>
              </a:ext>
            </a:extLst>
          </p:cNvPr>
          <p:cNvSpPr txBox="1"/>
          <p:nvPr/>
        </p:nvSpPr>
        <p:spPr>
          <a:xfrm>
            <a:off x="3116969" y="2200593"/>
            <a:ext cx="3283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Tuần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1: Code</a:t>
            </a:r>
          </a:p>
          <a:p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Tuần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2: Code</a:t>
            </a:r>
          </a:p>
          <a:p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Tuần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3: Code</a:t>
            </a:r>
          </a:p>
          <a:p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Tuần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4: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Tìmảnh</a:t>
            </a:r>
            <a:endParaRPr lang="en-US" sz="2800" dirty="0">
              <a:solidFill>
                <a:schemeClr val="tx1"/>
              </a:solidFill>
              <a:latin typeface="Alexandria Medium" panose="020B0604020202020204" charset="-78"/>
              <a:cs typeface="Alexandria Medium" panose="020B0604020202020204" charset="-78"/>
            </a:endParaRPr>
          </a:p>
          <a:p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Tuần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5: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Làm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A6532-81EE-F41B-ECF4-E546403CFCE6}"/>
              </a:ext>
            </a:extLst>
          </p:cNvPr>
          <p:cNvSpPr txBox="1"/>
          <p:nvPr/>
        </p:nvSpPr>
        <p:spPr>
          <a:xfrm>
            <a:off x="6650464" y="2200593"/>
            <a:ext cx="25429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Là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1 website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về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các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công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thức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nấu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ăn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có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đầy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đủ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các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thông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tin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D78D43-870D-CF05-9BA6-6D703C48CCB0}"/>
              </a:ext>
            </a:extLst>
          </p:cNvPr>
          <p:cNvSpPr txBox="1"/>
          <p:nvPr/>
        </p:nvSpPr>
        <p:spPr>
          <a:xfrm>
            <a:off x="2537460" y="-2889565"/>
            <a:ext cx="4069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tx2"/>
                </a:solidFill>
                <a:latin typeface="Alexandria Medium" panose="020B0604020202020204" charset="-78"/>
                <a:cs typeface="Alexandria Medium" panose="020B0604020202020204" charset="-78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97304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995B34-EA9E-98ED-91B3-7DAAE3A50F66}"/>
              </a:ext>
            </a:extLst>
          </p:cNvPr>
          <p:cNvSpPr txBox="1"/>
          <p:nvPr/>
        </p:nvSpPr>
        <p:spPr>
          <a:xfrm>
            <a:off x="2537460" y="1786920"/>
            <a:ext cx="4069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tx2"/>
                </a:solidFill>
                <a:latin typeface="Alexandria Medium" panose="020B0604020202020204" charset="-78"/>
                <a:cs typeface="Alexandria Medium" panose="020B0604020202020204" charset="-78"/>
              </a:rPr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78137-8410-CBBF-B808-126A34FD07BA}"/>
              </a:ext>
            </a:extLst>
          </p:cNvPr>
          <p:cNvSpPr txBox="1"/>
          <p:nvPr/>
        </p:nvSpPr>
        <p:spPr>
          <a:xfrm>
            <a:off x="347799" y="7184548"/>
            <a:ext cx="84484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Ý 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tưởng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		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Kế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hoạch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làm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		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Giới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thiệu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		 	          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sản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phẩm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		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sản</a:t>
            </a:r>
            <a:r>
              <a:rPr lang="en-US" sz="28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phẩm</a:t>
            </a:r>
            <a:endParaRPr lang="en-US" sz="2800" b="1" dirty="0">
              <a:solidFill>
                <a:srgbClr val="52B878"/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FD219-C737-F405-44B7-4AE7B40757AB}"/>
              </a:ext>
            </a:extLst>
          </p:cNvPr>
          <p:cNvSpPr txBox="1"/>
          <p:nvPr/>
        </p:nvSpPr>
        <p:spPr>
          <a:xfrm>
            <a:off x="1786346" y="6324414"/>
            <a:ext cx="557130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02</a:t>
            </a:r>
            <a:r>
              <a:rPr lang="en-US" sz="3500" b="1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Giới</a:t>
            </a:r>
            <a:r>
              <a:rPr lang="en-US" sz="3500" b="1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thiệu</a:t>
            </a:r>
            <a:r>
              <a:rPr lang="en-US" sz="3500" b="1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sản</a:t>
            </a:r>
            <a:r>
              <a:rPr lang="en-US" sz="3500" b="1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phẩm</a:t>
            </a:r>
            <a:endParaRPr lang="en-US" sz="3500" b="1" dirty="0">
              <a:solidFill>
                <a:schemeClr val="tx1"/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C5368-777D-F03D-30B4-68DD8AE8F440}"/>
              </a:ext>
            </a:extLst>
          </p:cNvPr>
          <p:cNvSpPr txBox="1"/>
          <p:nvPr/>
        </p:nvSpPr>
        <p:spPr>
          <a:xfrm>
            <a:off x="324338" y="8313986"/>
            <a:ext cx="25429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Lấy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ý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tưởng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từ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sản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phẩm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của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khóa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trước</a:t>
            </a:r>
            <a:endParaRPr lang="en-US" sz="2800" dirty="0"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B70A3-2BAE-1FB1-D2C1-8F0DD981E16F}"/>
              </a:ext>
            </a:extLst>
          </p:cNvPr>
          <p:cNvSpPr txBox="1"/>
          <p:nvPr/>
        </p:nvSpPr>
        <p:spPr>
          <a:xfrm>
            <a:off x="3116969" y="8313986"/>
            <a:ext cx="32838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Tuần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1: Code</a:t>
            </a:r>
          </a:p>
          <a:p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Tuần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2: Code</a:t>
            </a:r>
          </a:p>
          <a:p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Tuần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3: Code</a:t>
            </a:r>
          </a:p>
          <a:p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Tuần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4: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Tìmảnh</a:t>
            </a:r>
            <a:endParaRPr lang="en-US" sz="2800" dirty="0">
              <a:solidFill>
                <a:schemeClr val="tx1"/>
              </a:solidFill>
              <a:latin typeface="Alexandria Medium" panose="020B0604020202020204" charset="-78"/>
              <a:cs typeface="Alexandria Medium" panose="020B0604020202020204" charset="-78"/>
            </a:endParaRPr>
          </a:p>
          <a:p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Tuần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5: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Làm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46DFF-69E2-F6B5-424E-F0F85CF66527}"/>
              </a:ext>
            </a:extLst>
          </p:cNvPr>
          <p:cNvSpPr txBox="1"/>
          <p:nvPr/>
        </p:nvSpPr>
        <p:spPr>
          <a:xfrm>
            <a:off x="6650464" y="8313986"/>
            <a:ext cx="25429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Là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1 website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về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các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công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thức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nấu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ăn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có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đầy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đủ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các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latin typeface="Alexandria Medium" panose="020B0604020202020204" charset="-78"/>
                <a:cs typeface="Alexandria Medium" panose="020B0604020202020204" charset="-78"/>
              </a:rPr>
              <a:t>thông</a:t>
            </a:r>
            <a:r>
              <a:rPr lang="en-US" sz="2800" dirty="0">
                <a:latin typeface="Alexandria Medium" panose="020B0604020202020204" charset="-78"/>
                <a:cs typeface="Alexandria Medium" panose="020B0604020202020204" charset="-78"/>
              </a:rPr>
              <a:t> tin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44ED8-13D9-25E1-018B-DCEADBF35750}"/>
              </a:ext>
            </a:extLst>
          </p:cNvPr>
          <p:cNvSpPr txBox="1"/>
          <p:nvPr/>
        </p:nvSpPr>
        <p:spPr>
          <a:xfrm>
            <a:off x="-8438213" y="1574521"/>
            <a:ext cx="1417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Alexandria Medium" panose="020B0604020202020204" charset="-78"/>
                <a:cs typeface="Alexandria Medium" panose="020B0604020202020204" charset="-78"/>
              </a:rPr>
              <a:t>04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958FB5-9981-8C12-562D-64F938EC0527}"/>
              </a:ext>
            </a:extLst>
          </p:cNvPr>
          <p:cNvSpPr txBox="1"/>
          <p:nvPr/>
        </p:nvSpPr>
        <p:spPr>
          <a:xfrm>
            <a:off x="-6831479" y="1574521"/>
            <a:ext cx="56529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 err="1">
                <a:latin typeface="Alexandria Medium" panose="020B0604020202020204" charset="-78"/>
                <a:cs typeface="Alexandria Medium" panose="020B0604020202020204" charset="-78"/>
              </a:rPr>
              <a:t>Điểm</a:t>
            </a:r>
            <a:r>
              <a:rPr lang="en-US" sz="70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7000" b="1" dirty="0" err="1">
                <a:latin typeface="Alexandria Medium" panose="020B0604020202020204" charset="-78"/>
                <a:cs typeface="Alexandria Medium" panose="020B0604020202020204" charset="-78"/>
              </a:rPr>
              <a:t>mạnh</a:t>
            </a:r>
            <a:endParaRPr lang="en-US" sz="7000" b="1" dirty="0">
              <a:latin typeface="Alexandria Medium" panose="020B0604020202020204" charset="-78"/>
              <a:cs typeface="Alexandria Medium" panose="020B0604020202020204" charset="-78"/>
            </a:endParaRPr>
          </a:p>
          <a:p>
            <a:r>
              <a:rPr lang="en-US" sz="7000" b="1" dirty="0" err="1">
                <a:latin typeface="Alexandria Medium" panose="020B0604020202020204" charset="-78"/>
                <a:cs typeface="Alexandria Medium" panose="020B0604020202020204" charset="-78"/>
              </a:rPr>
              <a:t>Điểm</a:t>
            </a:r>
            <a:r>
              <a:rPr lang="en-US" sz="70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7000" b="1" dirty="0" err="1">
                <a:latin typeface="Alexandria Medium" panose="020B0604020202020204" charset="-78"/>
                <a:cs typeface="Alexandria Medium" panose="020B0604020202020204" charset="-78"/>
              </a:rPr>
              <a:t>yếu</a:t>
            </a:r>
            <a:endParaRPr lang="en-US" sz="7000" b="1" dirty="0">
              <a:latin typeface="Alexandria Medium" panose="020B0604020202020204" charset="-78"/>
              <a:cs typeface="Alexandria Medium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8313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42457B-5809-1F0A-05F3-10DB8B6BF95E}"/>
              </a:ext>
            </a:extLst>
          </p:cNvPr>
          <p:cNvSpPr txBox="1"/>
          <p:nvPr/>
        </p:nvSpPr>
        <p:spPr>
          <a:xfrm>
            <a:off x="974817" y="1574521"/>
            <a:ext cx="1417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Alexandria Medium" panose="020B0604020202020204" charset="-78"/>
                <a:cs typeface="Alexandria Medium" panose="020B0604020202020204" charset="-78"/>
              </a:rPr>
              <a:t>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DCFD1-F340-C8C7-1124-A6E2081823EA}"/>
              </a:ext>
            </a:extLst>
          </p:cNvPr>
          <p:cNvSpPr txBox="1"/>
          <p:nvPr/>
        </p:nvSpPr>
        <p:spPr>
          <a:xfrm>
            <a:off x="2581551" y="1574521"/>
            <a:ext cx="56529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 err="1">
                <a:latin typeface="Alexandria Medium" panose="020B0604020202020204" charset="-78"/>
                <a:cs typeface="Alexandria Medium" panose="020B0604020202020204" charset="-78"/>
              </a:rPr>
              <a:t>Điểm</a:t>
            </a:r>
            <a:r>
              <a:rPr lang="en-US" sz="70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7000" b="1" dirty="0" err="1">
                <a:latin typeface="Alexandria Medium" panose="020B0604020202020204" charset="-78"/>
                <a:cs typeface="Alexandria Medium" panose="020B0604020202020204" charset="-78"/>
              </a:rPr>
              <a:t>mạnh</a:t>
            </a:r>
            <a:endParaRPr lang="en-US" sz="7000" b="1" dirty="0">
              <a:latin typeface="Alexandria Medium" panose="020B0604020202020204" charset="-78"/>
              <a:cs typeface="Alexandria Medium" panose="020B0604020202020204" charset="-78"/>
            </a:endParaRPr>
          </a:p>
          <a:p>
            <a:r>
              <a:rPr lang="en-US" sz="7000" b="1" dirty="0" err="1">
                <a:latin typeface="Alexandria Medium" panose="020B0604020202020204" charset="-78"/>
                <a:cs typeface="Alexandria Medium" panose="020B0604020202020204" charset="-78"/>
              </a:rPr>
              <a:t>Điểm</a:t>
            </a:r>
            <a:r>
              <a:rPr lang="en-US" sz="70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7000" b="1" dirty="0" err="1">
                <a:latin typeface="Alexandria Medium" panose="020B0604020202020204" charset="-78"/>
                <a:cs typeface="Alexandria Medium" panose="020B0604020202020204" charset="-78"/>
              </a:rPr>
              <a:t>yếu</a:t>
            </a:r>
            <a:endParaRPr lang="en-US" sz="7000" b="1" dirty="0"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BF07F-F386-10F1-333A-CEDFD7EEADBD}"/>
              </a:ext>
            </a:extLst>
          </p:cNvPr>
          <p:cNvSpPr txBox="1"/>
          <p:nvPr/>
        </p:nvSpPr>
        <p:spPr>
          <a:xfrm>
            <a:off x="10250383" y="1786920"/>
            <a:ext cx="4069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tx2"/>
                </a:solidFill>
                <a:latin typeface="Alexandria Medium" panose="020B0604020202020204" charset="-78"/>
                <a:cs typeface="Alexandria Medium" panose="020B0604020202020204" charset="-78"/>
              </a:rPr>
              <a:t>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844F0-731B-8934-DA37-16AC225584DC}"/>
              </a:ext>
            </a:extLst>
          </p:cNvPr>
          <p:cNvSpPr txBox="1"/>
          <p:nvPr/>
        </p:nvSpPr>
        <p:spPr>
          <a:xfrm>
            <a:off x="3863340" y="-2976819"/>
            <a:ext cx="1002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Alexandria Medium" panose="020B0604020202020204" charset="-78"/>
                <a:cs typeface="Alexandria Medium" panose="020B0604020202020204" charset="-78"/>
              </a:rPr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FE4EC-EAFD-A85F-6587-55DAE6F70C62}"/>
              </a:ext>
            </a:extLst>
          </p:cNvPr>
          <p:cNvSpPr txBox="1"/>
          <p:nvPr/>
        </p:nvSpPr>
        <p:spPr>
          <a:xfrm>
            <a:off x="-6768728" y="1169551"/>
            <a:ext cx="2382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Điểm</a:t>
            </a:r>
            <a:r>
              <a:rPr lang="en-US" sz="35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yếu</a:t>
            </a:r>
            <a:endParaRPr lang="en-US" sz="3500" b="1" dirty="0">
              <a:solidFill>
                <a:srgbClr val="52B878"/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B1419-E4A2-085E-13EC-C15BC5815141}"/>
              </a:ext>
            </a:extLst>
          </p:cNvPr>
          <p:cNvSpPr txBox="1"/>
          <p:nvPr/>
        </p:nvSpPr>
        <p:spPr>
          <a:xfrm>
            <a:off x="-10187933" y="1169551"/>
            <a:ext cx="285423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Điểm</a:t>
            </a:r>
            <a:r>
              <a:rPr lang="en-US" sz="35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mạnh</a:t>
            </a:r>
            <a:endParaRPr lang="en-US" sz="3500" b="1" dirty="0">
              <a:solidFill>
                <a:srgbClr val="52B878"/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60011-FE51-1C41-B268-A6650341479E}"/>
              </a:ext>
            </a:extLst>
          </p:cNvPr>
          <p:cNvSpPr txBox="1"/>
          <p:nvPr/>
        </p:nvSpPr>
        <p:spPr>
          <a:xfrm>
            <a:off x="-3821427" y="900246"/>
            <a:ext cx="24754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Kế</a:t>
            </a:r>
            <a:r>
              <a:rPr lang="en-US" sz="35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hoạch</a:t>
            </a:r>
            <a:r>
              <a:rPr lang="en-US" sz="35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phát</a:t>
            </a:r>
            <a:r>
              <a:rPr lang="en-US" sz="35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triển</a:t>
            </a:r>
            <a:endParaRPr lang="en-US" sz="3500" b="1" dirty="0">
              <a:solidFill>
                <a:srgbClr val="52B878"/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26CBC-811A-A5FD-5D4B-ECC4DC767F42}"/>
              </a:ext>
            </a:extLst>
          </p:cNvPr>
          <p:cNvSpPr txBox="1"/>
          <p:nvPr/>
        </p:nvSpPr>
        <p:spPr>
          <a:xfrm>
            <a:off x="-10385514" y="2069797"/>
            <a:ext cx="32591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2B878"/>
              </a:buClr>
              <a:buFont typeface="Webdings" panose="05030102010509060703" pitchFamily="18" charset="2"/>
              <a:buChar char="ä"/>
            </a:pP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Trang web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đẹp</a:t>
            </a:r>
            <a:endParaRPr lang="en-US" sz="2800" dirty="0">
              <a:solidFill>
                <a:schemeClr val="tx1"/>
              </a:solidFill>
              <a:latin typeface="Alexandria Medium" panose="020B0604020202020204" charset="-78"/>
              <a:cs typeface="Alexandria Medium" panose="020B0604020202020204" charset="-78"/>
            </a:endParaRPr>
          </a:p>
          <a:p>
            <a:pPr marL="285750" indent="-285750">
              <a:buClr>
                <a:srgbClr val="52B878"/>
              </a:buClr>
              <a:buFont typeface="Webdings" panose="05030102010509060703" pitchFamily="18" charset="2"/>
              <a:buChar char="ä"/>
            </a:pP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Trang web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đơn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giản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dễ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hiểu</a:t>
            </a:r>
            <a:endParaRPr lang="en-US" sz="2800" dirty="0">
              <a:solidFill>
                <a:schemeClr val="tx1"/>
              </a:solidFill>
              <a:latin typeface="Alexandria Medium" panose="020B0604020202020204" charset="-78"/>
              <a:cs typeface="Alexandria Medium" panose="020B0604020202020204" charset="-78"/>
            </a:endParaRPr>
          </a:p>
          <a:p>
            <a:pPr marL="285750" indent="-285750">
              <a:buClr>
                <a:srgbClr val="52B878"/>
              </a:buClr>
              <a:buFont typeface="Webdings" panose="05030102010509060703" pitchFamily="18" charset="2"/>
              <a:buChar char="ä"/>
            </a:pPr>
            <a:endParaRPr lang="en-US" sz="2800" dirty="0">
              <a:solidFill>
                <a:srgbClr val="52B878"/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4D8A2F-82CB-2A8F-0E6D-B442E25DDD35}"/>
              </a:ext>
            </a:extLst>
          </p:cNvPr>
          <p:cNvSpPr txBox="1"/>
          <p:nvPr/>
        </p:nvSpPr>
        <p:spPr>
          <a:xfrm>
            <a:off x="-7036517" y="2069797"/>
            <a:ext cx="33865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2B878"/>
              </a:buClr>
              <a:buFont typeface="Webdings" panose="05030102010509060703" pitchFamily="18" charset="2"/>
              <a:buChar char="ä"/>
            </a:pP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Trang web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chưa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phần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đánh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giá</a:t>
            </a:r>
            <a:endParaRPr lang="en-US" sz="2800" dirty="0">
              <a:solidFill>
                <a:schemeClr val="tx1"/>
              </a:solidFill>
              <a:latin typeface="Alexandria Medium" panose="020B0604020202020204" charset="-78"/>
              <a:cs typeface="Alexandria Medium" panose="020B0604020202020204" charset="-78"/>
            </a:endParaRPr>
          </a:p>
          <a:p>
            <a:pPr marL="457200" indent="-457200">
              <a:buClr>
                <a:srgbClr val="52B878"/>
              </a:buClr>
              <a:buFont typeface="Webdings" panose="05030102010509060703" pitchFamily="18" charset="2"/>
              <a:buChar char="ä"/>
            </a:pPr>
            <a:endParaRPr lang="en-US" sz="2800" dirty="0">
              <a:solidFill>
                <a:srgbClr val="52B878"/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8D826-F9E2-AA5C-8953-87D28984B1B6}"/>
              </a:ext>
            </a:extLst>
          </p:cNvPr>
          <p:cNvSpPr txBox="1"/>
          <p:nvPr/>
        </p:nvSpPr>
        <p:spPr>
          <a:xfrm>
            <a:off x="-3743050" y="2069797"/>
            <a:ext cx="2397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2B878"/>
              </a:buClr>
              <a:buFont typeface="Webdings" panose="05030102010509060703" pitchFamily="18" charset="2"/>
              <a:buChar char="ä"/>
            </a:pP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Trang web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chưa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phần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đánh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giá</a:t>
            </a:r>
            <a:endParaRPr lang="en-US" sz="2800" dirty="0">
              <a:solidFill>
                <a:schemeClr val="tx1"/>
              </a:solidFill>
              <a:latin typeface="Alexandria Medium" panose="020B0604020202020204" charset="-78"/>
              <a:cs typeface="Alexandria Medium" panose="020B0604020202020204" charset="-78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2788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04F9D-1EF7-B30D-04D2-B8FF8524D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4E0D35-2A3C-5547-0A6E-D554313EE2BB}"/>
              </a:ext>
            </a:extLst>
          </p:cNvPr>
          <p:cNvSpPr txBox="1"/>
          <p:nvPr/>
        </p:nvSpPr>
        <p:spPr>
          <a:xfrm>
            <a:off x="4018902" y="169277"/>
            <a:ext cx="1106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Alexandria Medium" panose="020B0604020202020204" charset="-78"/>
                <a:cs typeface="Alexandria Medium" panose="020B0604020202020204" charset="-78"/>
              </a:rPr>
              <a:t>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542C9-01A4-6084-DCA0-70454FCBADED}"/>
              </a:ext>
            </a:extLst>
          </p:cNvPr>
          <p:cNvSpPr txBox="1"/>
          <p:nvPr/>
        </p:nvSpPr>
        <p:spPr>
          <a:xfrm>
            <a:off x="3616786" y="1169551"/>
            <a:ext cx="23823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Điểm</a:t>
            </a:r>
            <a:r>
              <a:rPr lang="en-US" sz="35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yếu</a:t>
            </a:r>
            <a:endParaRPr lang="en-US" sz="3500" b="1" dirty="0">
              <a:solidFill>
                <a:srgbClr val="52B878"/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8E221-D798-1012-AF4F-1BFBFA9430E1}"/>
              </a:ext>
            </a:extLst>
          </p:cNvPr>
          <p:cNvSpPr txBox="1"/>
          <p:nvPr/>
        </p:nvSpPr>
        <p:spPr>
          <a:xfrm>
            <a:off x="197581" y="1169551"/>
            <a:ext cx="285423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Điểm</a:t>
            </a:r>
            <a:r>
              <a:rPr lang="en-US" sz="35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mạnh</a:t>
            </a:r>
            <a:endParaRPr lang="en-US" sz="3500" b="1" dirty="0">
              <a:solidFill>
                <a:srgbClr val="52B878"/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829DB-76C0-D969-B747-3AB4EEBEFF26}"/>
              </a:ext>
            </a:extLst>
          </p:cNvPr>
          <p:cNvSpPr txBox="1"/>
          <p:nvPr/>
        </p:nvSpPr>
        <p:spPr>
          <a:xfrm>
            <a:off x="6564087" y="900246"/>
            <a:ext cx="24754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Kế</a:t>
            </a:r>
            <a:r>
              <a:rPr lang="en-US" sz="35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hoạch</a:t>
            </a:r>
            <a:r>
              <a:rPr lang="en-US" sz="35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phát</a:t>
            </a:r>
            <a:r>
              <a:rPr lang="en-US" sz="35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3500" b="1" dirty="0" err="1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triển</a:t>
            </a:r>
            <a:endParaRPr lang="en-US" sz="3500" b="1" dirty="0">
              <a:solidFill>
                <a:srgbClr val="52B878"/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96C48-B668-3DF4-65A4-BD4017617061}"/>
              </a:ext>
            </a:extLst>
          </p:cNvPr>
          <p:cNvSpPr txBox="1"/>
          <p:nvPr/>
        </p:nvSpPr>
        <p:spPr>
          <a:xfrm>
            <a:off x="0" y="2069797"/>
            <a:ext cx="32591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52B878"/>
              </a:buClr>
              <a:buFont typeface="Webdings" panose="05030102010509060703" pitchFamily="18" charset="2"/>
              <a:buChar char="ä"/>
            </a:pP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Trang web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đẹp</a:t>
            </a:r>
            <a:endParaRPr lang="en-US" sz="2800" dirty="0">
              <a:solidFill>
                <a:schemeClr val="tx1"/>
              </a:solidFill>
              <a:latin typeface="Alexandria Medium" panose="020B0604020202020204" charset="-78"/>
              <a:cs typeface="Alexandria Medium" panose="020B0604020202020204" charset="-78"/>
            </a:endParaRPr>
          </a:p>
          <a:p>
            <a:pPr marL="285750" indent="-285750">
              <a:buClr>
                <a:srgbClr val="52B878"/>
              </a:buClr>
              <a:buFont typeface="Webdings" panose="05030102010509060703" pitchFamily="18" charset="2"/>
              <a:buChar char="ä"/>
            </a:pP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Trang web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đơn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giản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dễ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hiểu</a:t>
            </a:r>
            <a:endParaRPr lang="en-US" sz="2800" dirty="0">
              <a:solidFill>
                <a:schemeClr val="tx1"/>
              </a:solidFill>
              <a:latin typeface="Alexandria Medium" panose="020B0604020202020204" charset="-78"/>
              <a:cs typeface="Alexandria Medium" panose="020B0604020202020204" charset="-78"/>
            </a:endParaRPr>
          </a:p>
          <a:p>
            <a:pPr marL="285750" indent="-285750">
              <a:buClr>
                <a:srgbClr val="52B878"/>
              </a:buClr>
              <a:buFont typeface="Webdings" panose="05030102010509060703" pitchFamily="18" charset="2"/>
              <a:buChar char="ä"/>
            </a:pPr>
            <a:endParaRPr lang="en-US" sz="2800" dirty="0">
              <a:solidFill>
                <a:srgbClr val="52B878"/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408ACE-72D5-D51D-0F90-8087F7E89755}"/>
              </a:ext>
            </a:extLst>
          </p:cNvPr>
          <p:cNvSpPr txBox="1"/>
          <p:nvPr/>
        </p:nvSpPr>
        <p:spPr>
          <a:xfrm>
            <a:off x="3348997" y="2069797"/>
            <a:ext cx="33865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2B878"/>
              </a:buClr>
              <a:buFont typeface="Webdings" panose="05030102010509060703" pitchFamily="18" charset="2"/>
              <a:buChar char="ä"/>
            </a:pP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Trang web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chưa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phần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đánh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giá</a:t>
            </a:r>
            <a:endParaRPr lang="en-US" sz="2800" dirty="0">
              <a:solidFill>
                <a:schemeClr val="tx1"/>
              </a:solidFill>
              <a:latin typeface="Alexandria Medium" panose="020B0604020202020204" charset="-78"/>
              <a:cs typeface="Alexandria Medium" panose="020B0604020202020204" charset="-78"/>
            </a:endParaRPr>
          </a:p>
          <a:p>
            <a:pPr marL="457200" indent="-457200">
              <a:buClr>
                <a:srgbClr val="52B878"/>
              </a:buClr>
              <a:buFont typeface="Webdings" panose="05030102010509060703" pitchFamily="18" charset="2"/>
              <a:buChar char="ä"/>
            </a:pPr>
            <a:endParaRPr lang="en-US" sz="2800" dirty="0">
              <a:solidFill>
                <a:srgbClr val="52B878"/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CE7611-4EA7-C503-7BB1-411BA8BE2504}"/>
              </a:ext>
            </a:extLst>
          </p:cNvPr>
          <p:cNvSpPr txBox="1"/>
          <p:nvPr/>
        </p:nvSpPr>
        <p:spPr>
          <a:xfrm>
            <a:off x="6642464" y="2069797"/>
            <a:ext cx="2397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52B878"/>
              </a:buClr>
              <a:buFont typeface="Webdings" panose="05030102010509060703" pitchFamily="18" charset="2"/>
              <a:buChar char="ä"/>
            </a:pP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Trang web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chưa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phần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đánh</a:t>
            </a:r>
            <a:r>
              <a:rPr lang="en-US" sz="2800" dirty="0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Alexandria Medium" panose="020B0604020202020204" charset="-78"/>
                <a:cs typeface="Alexandria Medium" panose="020B0604020202020204" charset="-78"/>
              </a:rPr>
              <a:t>giá</a:t>
            </a:r>
            <a:endParaRPr lang="en-US" sz="2800" dirty="0">
              <a:solidFill>
                <a:schemeClr val="tx1"/>
              </a:solidFill>
              <a:latin typeface="Alexandria Medium" panose="020B0604020202020204" charset="-78"/>
              <a:cs typeface="Alexandria Medium" panose="020B0604020202020204" charset="-78"/>
            </a:endParaRPr>
          </a:p>
          <a:p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24032E-3537-B8D8-0BEF-1FC945D0AD5C}"/>
              </a:ext>
            </a:extLst>
          </p:cNvPr>
          <p:cNvSpPr txBox="1"/>
          <p:nvPr/>
        </p:nvSpPr>
        <p:spPr>
          <a:xfrm>
            <a:off x="10186181" y="1574521"/>
            <a:ext cx="1417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solidFill>
                  <a:schemeClr val="tx2"/>
                </a:solidFill>
                <a:latin typeface="Alexandria Medium" panose="020B0604020202020204" charset="-78"/>
                <a:cs typeface="Alexandria Medium" panose="020B0604020202020204" charset="-78"/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814E02-8E1F-7BCB-F10A-48156EC1EDD2}"/>
              </a:ext>
            </a:extLst>
          </p:cNvPr>
          <p:cNvSpPr txBox="1"/>
          <p:nvPr/>
        </p:nvSpPr>
        <p:spPr>
          <a:xfrm>
            <a:off x="11792915" y="1574521"/>
            <a:ext cx="56529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 err="1">
                <a:latin typeface="Alexandria Medium" panose="020B0604020202020204" charset="-78"/>
                <a:cs typeface="Alexandria Medium" panose="020B0604020202020204" charset="-78"/>
              </a:rPr>
              <a:t>Điểm</a:t>
            </a:r>
            <a:r>
              <a:rPr lang="en-US" sz="70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7000" b="1" dirty="0" err="1">
                <a:latin typeface="Alexandria Medium" panose="020B0604020202020204" charset="-78"/>
                <a:cs typeface="Alexandria Medium" panose="020B0604020202020204" charset="-78"/>
              </a:rPr>
              <a:t>mạnh</a:t>
            </a:r>
            <a:endParaRPr lang="en-US" sz="7000" b="1" dirty="0">
              <a:latin typeface="Alexandria Medium" panose="020B0604020202020204" charset="-78"/>
              <a:cs typeface="Alexandria Medium" panose="020B0604020202020204" charset="-78"/>
            </a:endParaRPr>
          </a:p>
          <a:p>
            <a:r>
              <a:rPr lang="en-US" sz="7000" b="1" dirty="0" err="1">
                <a:latin typeface="Alexandria Medium" panose="020B0604020202020204" charset="-78"/>
                <a:cs typeface="Alexandria Medium" panose="020B0604020202020204" charset="-78"/>
              </a:rPr>
              <a:t>Điểm</a:t>
            </a:r>
            <a:r>
              <a:rPr lang="en-US" sz="7000" b="1" dirty="0">
                <a:latin typeface="Alexandria Medium" panose="020B0604020202020204" charset="-78"/>
                <a:cs typeface="Alexandria Medium" panose="020B0604020202020204" charset="-78"/>
              </a:rPr>
              <a:t> </a:t>
            </a:r>
            <a:r>
              <a:rPr lang="en-US" sz="7000" b="1" dirty="0" err="1">
                <a:latin typeface="Alexandria Medium" panose="020B0604020202020204" charset="-78"/>
                <a:cs typeface="Alexandria Medium" panose="020B0604020202020204" charset="-78"/>
              </a:rPr>
              <a:t>yếu</a:t>
            </a:r>
            <a:endParaRPr lang="en-US" sz="7000" b="1" dirty="0"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5258DF-4941-0CC3-1D14-F663611FE963}"/>
              </a:ext>
            </a:extLst>
          </p:cNvPr>
          <p:cNvSpPr txBox="1"/>
          <p:nvPr/>
        </p:nvSpPr>
        <p:spPr>
          <a:xfrm>
            <a:off x="-8868154" y="2063919"/>
            <a:ext cx="79781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52B878"/>
                </a:solidFill>
                <a:latin typeface="Alexandria Medium" panose="020B0604020202020204" charset="-78"/>
                <a:cs typeface="Alexandria Medium" panose="020B0604020202020204" charset="-78"/>
              </a:rPr>
              <a:t>Thanks for listening</a:t>
            </a:r>
          </a:p>
        </p:txBody>
      </p:sp>
      <p:pic>
        <p:nvPicPr>
          <p:cNvPr id="22" name="Hình ảnh 3" descr="Verycat Cat Eating Chips Sticker - VeryCat Cat eating chips ...">
            <a:extLst>
              <a:ext uri="{FF2B5EF4-FFF2-40B4-BE49-F238E27FC236}">
                <a16:creationId xmlns:a16="http://schemas.microsoft.com/office/drawing/2014/main" id="{5CA8FA27-3EA5-E120-45C6-6CB1BCB8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56621" y="3079582"/>
            <a:ext cx="1955075" cy="195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82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EFFF6"/>
      </a:lt1>
      <a:dk2>
        <a:srgbClr val="C2F5CC"/>
      </a:dk2>
      <a:lt2>
        <a:srgbClr val="52B878"/>
      </a:lt2>
      <a:accent1>
        <a:srgbClr val="13693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522</Words>
  <Application>Microsoft Office PowerPoint</Application>
  <PresentationFormat>On-screen Show (16:9)</PresentationFormat>
  <Paragraphs>104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Albert Sans</vt:lpstr>
      <vt:lpstr>Alexandria Medium</vt:lpstr>
      <vt:lpstr>Arial</vt:lpstr>
      <vt:lpstr>Webdings</vt:lpstr>
      <vt:lpstr>Lead Funnel by Slidesgo</vt:lpstr>
      <vt:lpstr>SPCK</vt:lpstr>
      <vt:lpstr>PowerPoint Presentation</vt:lpstr>
      <vt:lpstr>Giới thiệu bản thân</vt:lpstr>
      <vt:lpstr>01 Giới thiệu bản thân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Phat</cp:lastModifiedBy>
  <cp:revision>3</cp:revision>
  <dcterms:modified xsi:type="dcterms:W3CDTF">2025-10-25T18:43:23Z</dcterms:modified>
</cp:coreProperties>
</file>