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13"/>
  </p:notesMasterIdLst>
  <p:sldIdLst>
    <p:sldId id="256" r:id="rId3"/>
    <p:sldId id="258" r:id="rId4"/>
    <p:sldId id="259" r:id="rId5"/>
    <p:sldId id="263" r:id="rId6"/>
    <p:sldId id="267" r:id="rId7"/>
    <p:sldId id="265" r:id="rId8"/>
    <p:sldId id="270" r:id="rId9"/>
    <p:sldId id="272" r:id="rId10"/>
    <p:sldId id="268" r:id="rId11"/>
    <p:sldId id="296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  <p:bold r:id="rId15"/>
    </p:embeddedFont>
    <p:embeddedFont>
      <p:font typeface="Bebas Neue" panose="020B0606020202050201" pitchFamily="34" charset="0"/>
      <p:regular r:id="rId16"/>
    </p:embeddedFon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Nunito Light" pitchFamily="2" charset="0"/>
      <p:regular r:id="rId21"/>
      <p:italic r:id="rId22"/>
    </p:embeddedFont>
    <p:embeddedFont>
      <p:font typeface="Outfit" panose="020B0604020202020204" charset="0"/>
      <p:regular r:id="rId23"/>
      <p:bold r:id="rId24"/>
    </p:embeddedFont>
    <p:embeddedFont>
      <p:font typeface="Outfit ExtraBold" panose="020B0604020202020204" charset="0"/>
      <p:bold r:id="rId25"/>
    </p:embeddedFont>
    <p:embeddedFont>
      <p:font typeface="Paytone One" pitchFamily="2" charset="0"/>
      <p:regular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854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B927B0-6B99-471E-ADC8-79D2100F0B29}">
  <a:tblStyle styleId="{21B927B0-6B99-471E-ADC8-79D2100F0B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" name="Google Shape;3532;g275af73fed2_1_4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3" name="Google Shape;3533;g275af73fed2_1_4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0" name="Google Shape;229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Google Shape;230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3" name="Google Shape;24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g275af73fed2_1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4" name="Google Shape;2534;g275af73fed2_1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5" name="Google Shape;2625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g275af73fed2_1_23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8" name="Google Shape;2648;g275af73fed2_1_23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g275af73fed2_1_23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3" name="Google Shape;2573;g275af73fed2_1_23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07925" y="1429125"/>
            <a:ext cx="6528000" cy="19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00" y="33878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7081025" y="608550"/>
            <a:ext cx="2505600" cy="557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26000" y="-149601"/>
            <a:ext cx="1592086" cy="1276695"/>
          </a:xfrm>
          <a:custGeom>
            <a:avLst/>
            <a:gdLst/>
            <a:ahLst/>
            <a:cxnLst/>
            <a:rect l="l" t="t" r="r" b="b"/>
            <a:pathLst>
              <a:path w="27668" h="22187" extrusionOk="0">
                <a:moveTo>
                  <a:pt x="25559" y="0"/>
                </a:moveTo>
                <a:cubicBezTo>
                  <a:pt x="25559" y="0"/>
                  <a:pt x="18257" y="533"/>
                  <a:pt x="15926" y="611"/>
                </a:cubicBezTo>
                <a:cubicBezTo>
                  <a:pt x="14073" y="689"/>
                  <a:pt x="12197" y="777"/>
                  <a:pt x="10333" y="933"/>
                </a:cubicBezTo>
                <a:cubicBezTo>
                  <a:pt x="8468" y="1088"/>
                  <a:pt x="6581" y="1221"/>
                  <a:pt x="4717" y="1488"/>
                </a:cubicBezTo>
                <a:cubicBezTo>
                  <a:pt x="3130" y="1687"/>
                  <a:pt x="1443" y="2165"/>
                  <a:pt x="566" y="3596"/>
                </a:cubicBezTo>
                <a:cubicBezTo>
                  <a:pt x="178" y="4218"/>
                  <a:pt x="0" y="5028"/>
                  <a:pt x="267" y="5749"/>
                </a:cubicBezTo>
                <a:cubicBezTo>
                  <a:pt x="511" y="6426"/>
                  <a:pt x="1155" y="6792"/>
                  <a:pt x="1843" y="6881"/>
                </a:cubicBezTo>
                <a:cubicBezTo>
                  <a:pt x="2034" y="6909"/>
                  <a:pt x="2227" y="6920"/>
                  <a:pt x="2422" y="6920"/>
                </a:cubicBezTo>
                <a:cubicBezTo>
                  <a:pt x="3016" y="6920"/>
                  <a:pt x="3621" y="6815"/>
                  <a:pt x="4207" y="6748"/>
                </a:cubicBezTo>
                <a:cubicBezTo>
                  <a:pt x="5105" y="6626"/>
                  <a:pt x="6004" y="6471"/>
                  <a:pt x="6903" y="6282"/>
                </a:cubicBezTo>
                <a:cubicBezTo>
                  <a:pt x="8657" y="5938"/>
                  <a:pt x="10388" y="5483"/>
                  <a:pt x="12086" y="4895"/>
                </a:cubicBezTo>
                <a:cubicBezTo>
                  <a:pt x="13806" y="4318"/>
                  <a:pt x="22474" y="888"/>
                  <a:pt x="22785" y="888"/>
                </a:cubicBezTo>
                <a:cubicBezTo>
                  <a:pt x="20121" y="2575"/>
                  <a:pt x="17446" y="4251"/>
                  <a:pt x="14761" y="5871"/>
                </a:cubicBezTo>
                <a:cubicBezTo>
                  <a:pt x="10910" y="8202"/>
                  <a:pt x="6981" y="10399"/>
                  <a:pt x="2964" y="12419"/>
                </a:cubicBezTo>
                <a:cubicBezTo>
                  <a:pt x="2497" y="12652"/>
                  <a:pt x="2020" y="12874"/>
                  <a:pt x="1565" y="13129"/>
                </a:cubicBezTo>
                <a:cubicBezTo>
                  <a:pt x="1210" y="13318"/>
                  <a:pt x="833" y="13562"/>
                  <a:pt x="633" y="13928"/>
                </a:cubicBezTo>
                <a:cubicBezTo>
                  <a:pt x="211" y="14727"/>
                  <a:pt x="788" y="15715"/>
                  <a:pt x="1232" y="16359"/>
                </a:cubicBezTo>
                <a:cubicBezTo>
                  <a:pt x="2287" y="17857"/>
                  <a:pt x="3985" y="18667"/>
                  <a:pt x="5771" y="18678"/>
                </a:cubicBezTo>
                <a:cubicBezTo>
                  <a:pt x="5798" y="18679"/>
                  <a:pt x="5825" y="18679"/>
                  <a:pt x="5851" y="18679"/>
                </a:cubicBezTo>
                <a:cubicBezTo>
                  <a:pt x="9970" y="18679"/>
                  <a:pt x="12846" y="15275"/>
                  <a:pt x="15360" y="12452"/>
                </a:cubicBezTo>
                <a:cubicBezTo>
                  <a:pt x="18046" y="9423"/>
                  <a:pt x="20765" y="6404"/>
                  <a:pt x="23428" y="3352"/>
                </a:cubicBezTo>
                <a:lnTo>
                  <a:pt x="23428" y="3352"/>
                </a:lnTo>
                <a:cubicBezTo>
                  <a:pt x="22674" y="4828"/>
                  <a:pt x="21908" y="6326"/>
                  <a:pt x="21142" y="7813"/>
                </a:cubicBezTo>
                <a:cubicBezTo>
                  <a:pt x="20188" y="9689"/>
                  <a:pt x="19200" y="11542"/>
                  <a:pt x="18245" y="13407"/>
                </a:cubicBezTo>
                <a:cubicBezTo>
                  <a:pt x="17291" y="15260"/>
                  <a:pt x="16270" y="17091"/>
                  <a:pt x="15282" y="18945"/>
                </a:cubicBezTo>
                <a:cubicBezTo>
                  <a:pt x="15083" y="19311"/>
                  <a:pt x="14916" y="19721"/>
                  <a:pt x="14927" y="20154"/>
                </a:cubicBezTo>
                <a:cubicBezTo>
                  <a:pt x="14938" y="20543"/>
                  <a:pt x="15094" y="20920"/>
                  <a:pt x="15327" y="21231"/>
                </a:cubicBezTo>
                <a:cubicBezTo>
                  <a:pt x="15826" y="21886"/>
                  <a:pt x="16636" y="22163"/>
                  <a:pt x="17435" y="22185"/>
                </a:cubicBezTo>
                <a:cubicBezTo>
                  <a:pt x="17475" y="22186"/>
                  <a:pt x="17515" y="22187"/>
                  <a:pt x="17554" y="22187"/>
                </a:cubicBezTo>
                <a:cubicBezTo>
                  <a:pt x="19374" y="22187"/>
                  <a:pt x="21072" y="21196"/>
                  <a:pt x="22463" y="20110"/>
                </a:cubicBezTo>
                <a:cubicBezTo>
                  <a:pt x="23928" y="18956"/>
                  <a:pt x="25348" y="17624"/>
                  <a:pt x="26314" y="16015"/>
                </a:cubicBezTo>
                <a:cubicBezTo>
                  <a:pt x="27235" y="14483"/>
                  <a:pt x="27579" y="12719"/>
                  <a:pt x="27623" y="10965"/>
                </a:cubicBezTo>
                <a:cubicBezTo>
                  <a:pt x="27668" y="9101"/>
                  <a:pt x="27446" y="7214"/>
                  <a:pt x="27068" y="5383"/>
                </a:cubicBezTo>
                <a:cubicBezTo>
                  <a:pt x="26480" y="2464"/>
                  <a:pt x="25581" y="56"/>
                  <a:pt x="25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78375" y="0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163225" y="4179452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687500" y="4179450"/>
            <a:ext cx="1050974" cy="1154151"/>
            <a:chOff x="7946500" y="4129225"/>
            <a:chExt cx="1050974" cy="1154151"/>
          </a:xfrm>
        </p:grpSpPr>
        <p:sp>
          <p:nvSpPr>
            <p:cNvPr id="16" name="Google Shape;16;p2"/>
            <p:cNvSpPr/>
            <p:nvPr/>
          </p:nvSpPr>
          <p:spPr>
            <a:xfrm>
              <a:off x="8204419" y="4340825"/>
              <a:ext cx="327565" cy="402101"/>
            </a:xfrm>
            <a:custGeom>
              <a:avLst/>
              <a:gdLst/>
              <a:ahLst/>
              <a:cxnLst/>
              <a:rect l="l" t="t" r="r" b="b"/>
              <a:pathLst>
                <a:path w="3819" h="4688" extrusionOk="0">
                  <a:moveTo>
                    <a:pt x="1191" y="0"/>
                  </a:moveTo>
                  <a:cubicBezTo>
                    <a:pt x="733" y="0"/>
                    <a:pt x="406" y="424"/>
                    <a:pt x="278" y="855"/>
                  </a:cubicBezTo>
                  <a:cubicBezTo>
                    <a:pt x="1" y="1910"/>
                    <a:pt x="489" y="3019"/>
                    <a:pt x="1089" y="3874"/>
                  </a:cubicBezTo>
                  <a:cubicBezTo>
                    <a:pt x="1384" y="4296"/>
                    <a:pt x="1799" y="4687"/>
                    <a:pt x="2344" y="4687"/>
                  </a:cubicBezTo>
                  <a:cubicBezTo>
                    <a:pt x="2373" y="4687"/>
                    <a:pt x="2402" y="4686"/>
                    <a:pt x="2431" y="4684"/>
                  </a:cubicBezTo>
                  <a:cubicBezTo>
                    <a:pt x="2576" y="4673"/>
                    <a:pt x="2676" y="4651"/>
                    <a:pt x="2798" y="4584"/>
                  </a:cubicBezTo>
                  <a:cubicBezTo>
                    <a:pt x="2975" y="4551"/>
                    <a:pt x="3142" y="4451"/>
                    <a:pt x="3253" y="4307"/>
                  </a:cubicBezTo>
                  <a:cubicBezTo>
                    <a:pt x="3819" y="3929"/>
                    <a:pt x="3652" y="3241"/>
                    <a:pt x="3353" y="2687"/>
                  </a:cubicBezTo>
                  <a:cubicBezTo>
                    <a:pt x="3319" y="2609"/>
                    <a:pt x="3297" y="2542"/>
                    <a:pt x="3264" y="2453"/>
                  </a:cubicBezTo>
                  <a:cubicBezTo>
                    <a:pt x="3075" y="1954"/>
                    <a:pt x="2798" y="1510"/>
                    <a:pt x="2476" y="1077"/>
                  </a:cubicBezTo>
                  <a:cubicBezTo>
                    <a:pt x="2198" y="689"/>
                    <a:pt x="1877" y="167"/>
                    <a:pt x="1377" y="23"/>
                  </a:cubicBezTo>
                  <a:cubicBezTo>
                    <a:pt x="1313" y="8"/>
                    <a:pt x="1251" y="0"/>
                    <a:pt x="1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75942" y="4876472"/>
              <a:ext cx="327479" cy="402359"/>
            </a:xfrm>
            <a:custGeom>
              <a:avLst/>
              <a:gdLst/>
              <a:ahLst/>
              <a:cxnLst/>
              <a:rect l="l" t="t" r="r" b="b"/>
              <a:pathLst>
                <a:path w="3818" h="4691" extrusionOk="0">
                  <a:moveTo>
                    <a:pt x="1181" y="0"/>
                  </a:moveTo>
                  <a:cubicBezTo>
                    <a:pt x="728" y="0"/>
                    <a:pt x="404" y="429"/>
                    <a:pt x="277" y="858"/>
                  </a:cubicBezTo>
                  <a:cubicBezTo>
                    <a:pt x="0" y="1913"/>
                    <a:pt x="488" y="3023"/>
                    <a:pt x="1088" y="3866"/>
                  </a:cubicBezTo>
                  <a:cubicBezTo>
                    <a:pt x="1383" y="4288"/>
                    <a:pt x="1809" y="4690"/>
                    <a:pt x="2347" y="4690"/>
                  </a:cubicBezTo>
                  <a:cubicBezTo>
                    <a:pt x="2375" y="4690"/>
                    <a:pt x="2402" y="4689"/>
                    <a:pt x="2430" y="4687"/>
                  </a:cubicBezTo>
                  <a:cubicBezTo>
                    <a:pt x="2575" y="4665"/>
                    <a:pt x="2686" y="4643"/>
                    <a:pt x="2797" y="4587"/>
                  </a:cubicBezTo>
                  <a:cubicBezTo>
                    <a:pt x="2974" y="4543"/>
                    <a:pt x="3141" y="4443"/>
                    <a:pt x="3252" y="4310"/>
                  </a:cubicBezTo>
                  <a:cubicBezTo>
                    <a:pt x="3818" y="3922"/>
                    <a:pt x="3651" y="3245"/>
                    <a:pt x="3352" y="2690"/>
                  </a:cubicBezTo>
                  <a:cubicBezTo>
                    <a:pt x="3318" y="2601"/>
                    <a:pt x="3296" y="2534"/>
                    <a:pt x="3263" y="2445"/>
                  </a:cubicBezTo>
                  <a:cubicBezTo>
                    <a:pt x="3074" y="1946"/>
                    <a:pt x="2797" y="1513"/>
                    <a:pt x="2475" y="1080"/>
                  </a:cubicBezTo>
                  <a:cubicBezTo>
                    <a:pt x="2197" y="692"/>
                    <a:pt x="1876" y="159"/>
                    <a:pt x="1376" y="26"/>
                  </a:cubicBezTo>
                  <a:cubicBezTo>
                    <a:pt x="1309" y="9"/>
                    <a:pt x="1244" y="0"/>
                    <a:pt x="1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593828" y="4954782"/>
              <a:ext cx="266581" cy="328594"/>
            </a:xfrm>
            <a:custGeom>
              <a:avLst/>
              <a:gdLst/>
              <a:ahLst/>
              <a:cxnLst/>
              <a:rect l="l" t="t" r="r" b="b"/>
              <a:pathLst>
                <a:path w="3108" h="3831" extrusionOk="0">
                  <a:moveTo>
                    <a:pt x="957" y="1"/>
                  </a:moveTo>
                  <a:cubicBezTo>
                    <a:pt x="589" y="1"/>
                    <a:pt x="330" y="350"/>
                    <a:pt x="233" y="700"/>
                  </a:cubicBezTo>
                  <a:cubicBezTo>
                    <a:pt x="0" y="1566"/>
                    <a:pt x="400" y="2465"/>
                    <a:pt x="888" y="3164"/>
                  </a:cubicBezTo>
                  <a:cubicBezTo>
                    <a:pt x="1135" y="3508"/>
                    <a:pt x="1476" y="3831"/>
                    <a:pt x="1941" y="3831"/>
                  </a:cubicBezTo>
                  <a:cubicBezTo>
                    <a:pt x="1956" y="3831"/>
                    <a:pt x="1971" y="3830"/>
                    <a:pt x="1987" y="3830"/>
                  </a:cubicBezTo>
                  <a:cubicBezTo>
                    <a:pt x="2098" y="3808"/>
                    <a:pt x="2197" y="3785"/>
                    <a:pt x="2275" y="3752"/>
                  </a:cubicBezTo>
                  <a:cubicBezTo>
                    <a:pt x="2430" y="3730"/>
                    <a:pt x="2553" y="3652"/>
                    <a:pt x="2652" y="3530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1"/>
                    <a:pt x="2675" y="2065"/>
                    <a:pt x="2652" y="1999"/>
                  </a:cubicBezTo>
                  <a:cubicBezTo>
                    <a:pt x="2497" y="1599"/>
                    <a:pt x="2264" y="1233"/>
                    <a:pt x="2009" y="889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09" y="1"/>
                    <a:pt x="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93828" y="4483636"/>
              <a:ext cx="266581" cy="328594"/>
            </a:xfrm>
            <a:custGeom>
              <a:avLst/>
              <a:gdLst/>
              <a:ahLst/>
              <a:cxnLst/>
              <a:rect l="l" t="t" r="r" b="b"/>
              <a:pathLst>
                <a:path w="3108" h="3831" extrusionOk="0">
                  <a:moveTo>
                    <a:pt x="957" y="0"/>
                  </a:moveTo>
                  <a:cubicBezTo>
                    <a:pt x="589" y="0"/>
                    <a:pt x="330" y="351"/>
                    <a:pt x="233" y="711"/>
                  </a:cubicBezTo>
                  <a:cubicBezTo>
                    <a:pt x="0" y="1565"/>
                    <a:pt x="400" y="2464"/>
                    <a:pt x="888" y="3163"/>
                  </a:cubicBezTo>
                  <a:cubicBezTo>
                    <a:pt x="1135" y="3507"/>
                    <a:pt x="1476" y="3830"/>
                    <a:pt x="1941" y="3830"/>
                  </a:cubicBezTo>
                  <a:cubicBezTo>
                    <a:pt x="1956" y="3830"/>
                    <a:pt x="1971" y="3830"/>
                    <a:pt x="1987" y="3829"/>
                  </a:cubicBezTo>
                  <a:cubicBezTo>
                    <a:pt x="2098" y="3818"/>
                    <a:pt x="2197" y="3785"/>
                    <a:pt x="2275" y="3763"/>
                  </a:cubicBezTo>
                  <a:cubicBezTo>
                    <a:pt x="2430" y="3729"/>
                    <a:pt x="2553" y="3652"/>
                    <a:pt x="2652" y="3541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0"/>
                    <a:pt x="2675" y="2065"/>
                    <a:pt x="2652" y="1998"/>
                  </a:cubicBezTo>
                  <a:cubicBezTo>
                    <a:pt x="2497" y="1599"/>
                    <a:pt x="2264" y="1232"/>
                    <a:pt x="2009" y="888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10" y="0"/>
                    <a:pt x="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837509" y="4849111"/>
              <a:ext cx="159966" cy="193674"/>
            </a:xfrm>
            <a:custGeom>
              <a:avLst/>
              <a:gdLst/>
              <a:ahLst/>
              <a:cxnLst/>
              <a:rect l="l" t="t" r="r" b="b"/>
              <a:pathLst>
                <a:path w="1865" h="2258" extrusionOk="0">
                  <a:moveTo>
                    <a:pt x="572" y="1"/>
                  </a:moveTo>
                  <a:cubicBezTo>
                    <a:pt x="348" y="1"/>
                    <a:pt x="203" y="206"/>
                    <a:pt x="144" y="412"/>
                  </a:cubicBezTo>
                  <a:cubicBezTo>
                    <a:pt x="0" y="922"/>
                    <a:pt x="244" y="1466"/>
                    <a:pt x="533" y="1866"/>
                  </a:cubicBezTo>
                  <a:cubicBezTo>
                    <a:pt x="677" y="2071"/>
                    <a:pt x="859" y="2258"/>
                    <a:pt x="1123" y="2258"/>
                  </a:cubicBezTo>
                  <a:cubicBezTo>
                    <a:pt x="1144" y="2258"/>
                    <a:pt x="1165" y="2256"/>
                    <a:pt x="1188" y="2254"/>
                  </a:cubicBezTo>
                  <a:cubicBezTo>
                    <a:pt x="1254" y="2254"/>
                    <a:pt x="1310" y="2232"/>
                    <a:pt x="1365" y="2221"/>
                  </a:cubicBezTo>
                  <a:cubicBezTo>
                    <a:pt x="1443" y="2199"/>
                    <a:pt x="1532" y="2143"/>
                    <a:pt x="1587" y="2076"/>
                  </a:cubicBezTo>
                  <a:cubicBezTo>
                    <a:pt x="1865" y="1910"/>
                    <a:pt x="1776" y="1577"/>
                    <a:pt x="1632" y="1300"/>
                  </a:cubicBezTo>
                  <a:cubicBezTo>
                    <a:pt x="1609" y="1255"/>
                    <a:pt x="1598" y="1233"/>
                    <a:pt x="1587" y="1189"/>
                  </a:cubicBezTo>
                  <a:cubicBezTo>
                    <a:pt x="1487" y="956"/>
                    <a:pt x="1354" y="734"/>
                    <a:pt x="1199" y="523"/>
                  </a:cubicBezTo>
                  <a:cubicBezTo>
                    <a:pt x="1054" y="345"/>
                    <a:pt x="910" y="79"/>
                    <a:pt x="666" y="12"/>
                  </a:cubicBezTo>
                  <a:cubicBezTo>
                    <a:pt x="633" y="4"/>
                    <a:pt x="602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98545" y="4129225"/>
              <a:ext cx="159966" cy="193932"/>
            </a:xfrm>
            <a:custGeom>
              <a:avLst/>
              <a:gdLst/>
              <a:ahLst/>
              <a:cxnLst/>
              <a:rect l="l" t="t" r="r" b="b"/>
              <a:pathLst>
                <a:path w="1865" h="2261" extrusionOk="0">
                  <a:moveTo>
                    <a:pt x="564" y="0"/>
                  </a:moveTo>
                  <a:cubicBezTo>
                    <a:pt x="345" y="0"/>
                    <a:pt x="203" y="212"/>
                    <a:pt x="145" y="415"/>
                  </a:cubicBezTo>
                  <a:cubicBezTo>
                    <a:pt x="1" y="925"/>
                    <a:pt x="234" y="1469"/>
                    <a:pt x="533" y="1869"/>
                  </a:cubicBezTo>
                  <a:cubicBezTo>
                    <a:pt x="667" y="2074"/>
                    <a:pt x="858" y="2261"/>
                    <a:pt x="1114" y="2261"/>
                  </a:cubicBezTo>
                  <a:cubicBezTo>
                    <a:pt x="1135" y="2261"/>
                    <a:pt x="1156" y="2259"/>
                    <a:pt x="1177" y="2257"/>
                  </a:cubicBezTo>
                  <a:cubicBezTo>
                    <a:pt x="1255" y="2257"/>
                    <a:pt x="1310" y="2235"/>
                    <a:pt x="1366" y="2213"/>
                  </a:cubicBezTo>
                  <a:cubicBezTo>
                    <a:pt x="1443" y="2201"/>
                    <a:pt x="1532" y="2146"/>
                    <a:pt x="1588" y="2079"/>
                  </a:cubicBezTo>
                  <a:cubicBezTo>
                    <a:pt x="1865" y="1913"/>
                    <a:pt x="1776" y="1580"/>
                    <a:pt x="1621" y="1303"/>
                  </a:cubicBezTo>
                  <a:cubicBezTo>
                    <a:pt x="1610" y="1258"/>
                    <a:pt x="1599" y="1236"/>
                    <a:pt x="1588" y="1192"/>
                  </a:cubicBezTo>
                  <a:cubicBezTo>
                    <a:pt x="1488" y="959"/>
                    <a:pt x="1343" y="737"/>
                    <a:pt x="1199" y="526"/>
                  </a:cubicBezTo>
                  <a:cubicBezTo>
                    <a:pt x="1055" y="348"/>
                    <a:pt x="899" y="82"/>
                    <a:pt x="666" y="15"/>
                  </a:cubicBezTo>
                  <a:cubicBezTo>
                    <a:pt x="631" y="5"/>
                    <a:pt x="596" y="0"/>
                    <a:pt x="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946500" y="4605604"/>
              <a:ext cx="129516" cy="158936"/>
            </a:xfrm>
            <a:custGeom>
              <a:avLst/>
              <a:gdLst/>
              <a:ahLst/>
              <a:cxnLst/>
              <a:rect l="l" t="t" r="r" b="b"/>
              <a:pathLst>
                <a:path w="1510" h="1853" extrusionOk="0">
                  <a:moveTo>
                    <a:pt x="467" y="0"/>
                  </a:moveTo>
                  <a:cubicBezTo>
                    <a:pt x="286" y="0"/>
                    <a:pt x="160" y="166"/>
                    <a:pt x="111" y="332"/>
                  </a:cubicBezTo>
                  <a:cubicBezTo>
                    <a:pt x="0" y="754"/>
                    <a:pt x="200" y="1198"/>
                    <a:pt x="433" y="1531"/>
                  </a:cubicBezTo>
                  <a:cubicBezTo>
                    <a:pt x="551" y="1702"/>
                    <a:pt x="721" y="1853"/>
                    <a:pt x="932" y="1853"/>
                  </a:cubicBezTo>
                  <a:cubicBezTo>
                    <a:pt x="940" y="1853"/>
                    <a:pt x="947" y="1853"/>
                    <a:pt x="955" y="1852"/>
                  </a:cubicBezTo>
                  <a:cubicBezTo>
                    <a:pt x="1010" y="1852"/>
                    <a:pt x="1055" y="1830"/>
                    <a:pt x="1099" y="1808"/>
                  </a:cubicBezTo>
                  <a:cubicBezTo>
                    <a:pt x="1166" y="1797"/>
                    <a:pt x="1232" y="1753"/>
                    <a:pt x="1277" y="1697"/>
                  </a:cubicBezTo>
                  <a:cubicBezTo>
                    <a:pt x="1510" y="1542"/>
                    <a:pt x="1443" y="1286"/>
                    <a:pt x="1321" y="1064"/>
                  </a:cubicBezTo>
                  <a:cubicBezTo>
                    <a:pt x="1310" y="1031"/>
                    <a:pt x="1310" y="1009"/>
                    <a:pt x="1288" y="965"/>
                  </a:cubicBezTo>
                  <a:cubicBezTo>
                    <a:pt x="1210" y="765"/>
                    <a:pt x="1099" y="587"/>
                    <a:pt x="977" y="421"/>
                  </a:cubicBezTo>
                  <a:cubicBezTo>
                    <a:pt x="866" y="265"/>
                    <a:pt x="733" y="55"/>
                    <a:pt x="544" y="10"/>
                  </a:cubicBezTo>
                  <a:cubicBezTo>
                    <a:pt x="517" y="3"/>
                    <a:pt x="492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-1044853" y="-415568"/>
            <a:ext cx="8014127" cy="5980541"/>
            <a:chOff x="-1044853" y="-415568"/>
            <a:chExt cx="8014127" cy="5980541"/>
          </a:xfrm>
        </p:grpSpPr>
        <p:grpSp>
          <p:nvGrpSpPr>
            <p:cNvPr id="24" name="Google Shape;24;p2"/>
            <p:cNvGrpSpPr/>
            <p:nvPr/>
          </p:nvGrpSpPr>
          <p:grpSpPr>
            <a:xfrm rot="4034852">
              <a:off x="-693257" y="1324959"/>
              <a:ext cx="1331775" cy="1648166"/>
              <a:chOff x="3961475" y="3551375"/>
              <a:chExt cx="373750" cy="46252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 rot="-5221876">
              <a:off x="5982355" y="-450628"/>
              <a:ext cx="903215" cy="1025221"/>
              <a:chOff x="3932350" y="2919350"/>
              <a:chExt cx="324625" cy="36847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2833224" y="4539765"/>
              <a:ext cx="903204" cy="1025208"/>
              <a:chOff x="3932350" y="2919350"/>
              <a:chExt cx="324625" cy="368475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oogle Shape;41;p2"/>
          <p:cNvGrpSpPr/>
          <p:nvPr/>
        </p:nvGrpSpPr>
        <p:grpSpPr>
          <a:xfrm flipH="1">
            <a:off x="-731310" y="-5"/>
            <a:ext cx="1850673" cy="892154"/>
            <a:chOff x="5356775" y="3618225"/>
            <a:chExt cx="822375" cy="396425"/>
          </a:xfrm>
        </p:grpSpPr>
        <p:sp>
          <p:nvSpPr>
            <p:cNvPr id="42" name="Google Shape;42;p2"/>
            <p:cNvSpPr/>
            <p:nvPr/>
          </p:nvSpPr>
          <p:spPr>
            <a:xfrm>
              <a:off x="5863875" y="3618225"/>
              <a:ext cx="219550" cy="166875"/>
            </a:xfrm>
            <a:custGeom>
              <a:avLst/>
              <a:gdLst/>
              <a:ahLst/>
              <a:cxnLst/>
              <a:rect l="l" t="t" r="r" b="b"/>
              <a:pathLst>
                <a:path w="8782" h="6675" extrusionOk="0">
                  <a:moveTo>
                    <a:pt x="8247" y="0"/>
                  </a:moveTo>
                  <a:cubicBezTo>
                    <a:pt x="8202" y="0"/>
                    <a:pt x="8158" y="4"/>
                    <a:pt x="8116" y="12"/>
                  </a:cubicBezTo>
                  <a:cubicBezTo>
                    <a:pt x="7694" y="68"/>
                    <a:pt x="7294" y="267"/>
                    <a:pt x="6928" y="511"/>
                  </a:cubicBezTo>
                  <a:cubicBezTo>
                    <a:pt x="5863" y="1188"/>
                    <a:pt x="4931" y="2021"/>
                    <a:pt x="4032" y="2886"/>
                  </a:cubicBezTo>
                  <a:cubicBezTo>
                    <a:pt x="3244" y="3652"/>
                    <a:pt x="2478" y="4451"/>
                    <a:pt x="1679" y="5195"/>
                  </a:cubicBezTo>
                  <a:cubicBezTo>
                    <a:pt x="1257" y="5572"/>
                    <a:pt x="824" y="5938"/>
                    <a:pt x="380" y="6293"/>
                  </a:cubicBezTo>
                  <a:cubicBezTo>
                    <a:pt x="0" y="6580"/>
                    <a:pt x="47" y="6674"/>
                    <a:pt x="244" y="6674"/>
                  </a:cubicBezTo>
                  <a:cubicBezTo>
                    <a:pt x="397" y="6674"/>
                    <a:pt x="642" y="6617"/>
                    <a:pt x="847" y="6549"/>
                  </a:cubicBezTo>
                  <a:cubicBezTo>
                    <a:pt x="2988" y="5850"/>
                    <a:pt x="4986" y="4740"/>
                    <a:pt x="6740" y="3308"/>
                  </a:cubicBezTo>
                  <a:cubicBezTo>
                    <a:pt x="7572" y="2609"/>
                    <a:pt x="8393" y="1799"/>
                    <a:pt x="8693" y="756"/>
                  </a:cubicBezTo>
                  <a:cubicBezTo>
                    <a:pt x="8748" y="545"/>
                    <a:pt x="8782" y="312"/>
                    <a:pt x="8637" y="145"/>
                  </a:cubicBezTo>
                  <a:cubicBezTo>
                    <a:pt x="8544" y="43"/>
                    <a:pt x="8393" y="0"/>
                    <a:pt x="8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16925" y="3643750"/>
              <a:ext cx="137925" cy="111575"/>
            </a:xfrm>
            <a:custGeom>
              <a:avLst/>
              <a:gdLst/>
              <a:ahLst/>
              <a:cxnLst/>
              <a:rect l="l" t="t" r="r" b="b"/>
              <a:pathLst>
                <a:path w="5517" h="4463" fill="none" extrusionOk="0">
                  <a:moveTo>
                    <a:pt x="5517" y="1"/>
                  </a:moveTo>
                  <a:cubicBezTo>
                    <a:pt x="4107" y="1621"/>
                    <a:pt x="1832" y="3341"/>
                    <a:pt x="1" y="4462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851700" y="3677500"/>
              <a:ext cx="89125" cy="115400"/>
            </a:xfrm>
            <a:custGeom>
              <a:avLst/>
              <a:gdLst/>
              <a:ahLst/>
              <a:cxnLst/>
              <a:rect l="l" t="t" r="r" b="b"/>
              <a:pathLst>
                <a:path w="3565" h="4616" extrusionOk="0">
                  <a:moveTo>
                    <a:pt x="3317" y="1"/>
                  </a:moveTo>
                  <a:cubicBezTo>
                    <a:pt x="3265" y="1"/>
                    <a:pt x="3212" y="15"/>
                    <a:pt x="3165" y="38"/>
                  </a:cubicBezTo>
                  <a:cubicBezTo>
                    <a:pt x="2954" y="138"/>
                    <a:pt x="2787" y="305"/>
                    <a:pt x="2632" y="471"/>
                  </a:cubicBezTo>
                  <a:cubicBezTo>
                    <a:pt x="2188" y="970"/>
                    <a:pt x="1844" y="1536"/>
                    <a:pt x="1489" y="2114"/>
                  </a:cubicBezTo>
                  <a:cubicBezTo>
                    <a:pt x="1200" y="2613"/>
                    <a:pt x="923" y="3146"/>
                    <a:pt x="623" y="3645"/>
                  </a:cubicBezTo>
                  <a:cubicBezTo>
                    <a:pt x="468" y="3889"/>
                    <a:pt x="301" y="4144"/>
                    <a:pt x="124" y="4389"/>
                  </a:cubicBezTo>
                  <a:cubicBezTo>
                    <a:pt x="1" y="4558"/>
                    <a:pt x="6" y="4616"/>
                    <a:pt x="68" y="4616"/>
                  </a:cubicBezTo>
                  <a:cubicBezTo>
                    <a:pt x="139" y="4616"/>
                    <a:pt x="288" y="4538"/>
                    <a:pt x="401" y="4466"/>
                  </a:cubicBezTo>
                  <a:cubicBezTo>
                    <a:pt x="1400" y="3778"/>
                    <a:pt x="2255" y="2924"/>
                    <a:pt x="2932" y="1936"/>
                  </a:cubicBezTo>
                  <a:cubicBezTo>
                    <a:pt x="3265" y="1470"/>
                    <a:pt x="3564" y="926"/>
                    <a:pt x="3564" y="338"/>
                  </a:cubicBezTo>
                  <a:cubicBezTo>
                    <a:pt x="3564" y="227"/>
                    <a:pt x="3542" y="94"/>
                    <a:pt x="3453" y="38"/>
                  </a:cubicBezTo>
                  <a:cubicBezTo>
                    <a:pt x="3411" y="12"/>
                    <a:pt x="3364" y="1"/>
                    <a:pt x="3317" y="1"/>
                  </a:cubicBezTo>
                  <a:close/>
                </a:path>
              </a:pathLst>
            </a:custGeom>
            <a:solidFill>
              <a:srgbClr val="62A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874475" y="3692875"/>
              <a:ext cx="54125" cy="77700"/>
            </a:xfrm>
            <a:custGeom>
              <a:avLst/>
              <a:gdLst/>
              <a:ahLst/>
              <a:cxnLst/>
              <a:rect l="l" t="t" r="r" b="b"/>
              <a:pathLst>
                <a:path w="2165" h="3108" fill="none" extrusionOk="0">
                  <a:moveTo>
                    <a:pt x="2165" y="0"/>
                  </a:moveTo>
                  <a:cubicBezTo>
                    <a:pt x="1677" y="1043"/>
                    <a:pt x="767" y="2264"/>
                    <a:pt x="1" y="3108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864775" y="3683350"/>
              <a:ext cx="314375" cy="119050"/>
            </a:xfrm>
            <a:custGeom>
              <a:avLst/>
              <a:gdLst/>
              <a:ahLst/>
              <a:cxnLst/>
              <a:rect l="l" t="t" r="r" b="b"/>
              <a:pathLst>
                <a:path w="12575" h="4762" extrusionOk="0">
                  <a:moveTo>
                    <a:pt x="10528" y="1"/>
                  </a:moveTo>
                  <a:cubicBezTo>
                    <a:pt x="9707" y="1"/>
                    <a:pt x="8871" y="183"/>
                    <a:pt x="8080" y="415"/>
                  </a:cubicBezTo>
                  <a:cubicBezTo>
                    <a:pt x="5472" y="1158"/>
                    <a:pt x="2986" y="2401"/>
                    <a:pt x="822" y="4032"/>
                  </a:cubicBezTo>
                  <a:cubicBezTo>
                    <a:pt x="436" y="4310"/>
                    <a:pt x="0" y="4762"/>
                    <a:pt x="367" y="4762"/>
                  </a:cubicBezTo>
                  <a:cubicBezTo>
                    <a:pt x="454" y="4762"/>
                    <a:pt x="587" y="4736"/>
                    <a:pt x="777" y="4676"/>
                  </a:cubicBezTo>
                  <a:cubicBezTo>
                    <a:pt x="1432" y="4465"/>
                    <a:pt x="2098" y="4299"/>
                    <a:pt x="2764" y="4143"/>
                  </a:cubicBezTo>
                  <a:cubicBezTo>
                    <a:pt x="4051" y="3855"/>
                    <a:pt x="5372" y="3644"/>
                    <a:pt x="6670" y="3378"/>
                  </a:cubicBezTo>
                  <a:cubicBezTo>
                    <a:pt x="8135" y="3078"/>
                    <a:pt x="9600" y="2712"/>
                    <a:pt x="10987" y="2135"/>
                  </a:cubicBezTo>
                  <a:cubicBezTo>
                    <a:pt x="11476" y="1924"/>
                    <a:pt x="11942" y="1691"/>
                    <a:pt x="12297" y="1302"/>
                  </a:cubicBezTo>
                  <a:cubicBezTo>
                    <a:pt x="12441" y="1136"/>
                    <a:pt x="12574" y="914"/>
                    <a:pt x="12519" y="692"/>
                  </a:cubicBezTo>
                  <a:cubicBezTo>
                    <a:pt x="12452" y="437"/>
                    <a:pt x="12175" y="304"/>
                    <a:pt x="11942" y="215"/>
                  </a:cubicBezTo>
                  <a:cubicBezTo>
                    <a:pt x="11483" y="63"/>
                    <a:pt x="11008" y="1"/>
                    <a:pt x="10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33850" y="3710350"/>
              <a:ext cx="205350" cy="60225"/>
            </a:xfrm>
            <a:custGeom>
              <a:avLst/>
              <a:gdLst/>
              <a:ahLst/>
              <a:cxnLst/>
              <a:rect l="l" t="t" r="r" b="b"/>
              <a:pathLst>
                <a:path w="8214" h="2409" fill="none" extrusionOk="0">
                  <a:moveTo>
                    <a:pt x="8213" y="0"/>
                  </a:moveTo>
                  <a:cubicBezTo>
                    <a:pt x="5627" y="289"/>
                    <a:pt x="2354" y="1377"/>
                    <a:pt x="1" y="2409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45350" y="3783000"/>
              <a:ext cx="247225" cy="51225"/>
            </a:xfrm>
            <a:custGeom>
              <a:avLst/>
              <a:gdLst/>
              <a:ahLst/>
              <a:cxnLst/>
              <a:rect l="l" t="t" r="r" b="b"/>
              <a:pathLst>
                <a:path w="9889" h="2049" extrusionOk="0">
                  <a:moveTo>
                    <a:pt x="5297" y="0"/>
                  </a:moveTo>
                  <a:cubicBezTo>
                    <a:pt x="3828" y="0"/>
                    <a:pt x="2365" y="202"/>
                    <a:pt x="955" y="601"/>
                  </a:cubicBezTo>
                  <a:cubicBezTo>
                    <a:pt x="544" y="712"/>
                    <a:pt x="1" y="979"/>
                    <a:pt x="744" y="1012"/>
                  </a:cubicBezTo>
                  <a:cubicBezTo>
                    <a:pt x="1244" y="1045"/>
                    <a:pt x="1754" y="1112"/>
                    <a:pt x="2242" y="1190"/>
                  </a:cubicBezTo>
                  <a:cubicBezTo>
                    <a:pt x="3219" y="1334"/>
                    <a:pt x="4162" y="1545"/>
                    <a:pt x="5128" y="1711"/>
                  </a:cubicBezTo>
                  <a:cubicBezTo>
                    <a:pt x="6106" y="1903"/>
                    <a:pt x="7112" y="2049"/>
                    <a:pt x="8120" y="2049"/>
                  </a:cubicBezTo>
                  <a:cubicBezTo>
                    <a:pt x="8222" y="2049"/>
                    <a:pt x="8323" y="2047"/>
                    <a:pt x="8424" y="2044"/>
                  </a:cubicBezTo>
                  <a:cubicBezTo>
                    <a:pt x="8812" y="2033"/>
                    <a:pt x="9201" y="2000"/>
                    <a:pt x="9545" y="1822"/>
                  </a:cubicBezTo>
                  <a:cubicBezTo>
                    <a:pt x="9700" y="1756"/>
                    <a:pt x="9833" y="1633"/>
                    <a:pt x="9867" y="1467"/>
                  </a:cubicBezTo>
                  <a:cubicBezTo>
                    <a:pt x="9889" y="1267"/>
                    <a:pt x="9733" y="1112"/>
                    <a:pt x="9600" y="990"/>
                  </a:cubicBezTo>
                  <a:cubicBezTo>
                    <a:pt x="8846" y="379"/>
                    <a:pt x="7858" y="169"/>
                    <a:pt x="6892" y="80"/>
                  </a:cubicBezTo>
                  <a:cubicBezTo>
                    <a:pt x="6362" y="27"/>
                    <a:pt x="5829" y="0"/>
                    <a:pt x="5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05825" y="3800250"/>
              <a:ext cx="157075" cy="15825"/>
            </a:xfrm>
            <a:custGeom>
              <a:avLst/>
              <a:gdLst/>
              <a:ahLst/>
              <a:cxnLst/>
              <a:rect l="l" t="t" r="r" b="b"/>
              <a:pathLst>
                <a:path w="6283" h="633" fill="none" extrusionOk="0">
                  <a:moveTo>
                    <a:pt x="6282" y="633"/>
                  </a:moveTo>
                  <a:cubicBezTo>
                    <a:pt x="4440" y="133"/>
                    <a:pt x="1910" y="0"/>
                    <a:pt x="1" y="78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56775" y="3736425"/>
              <a:ext cx="554900" cy="278225"/>
            </a:xfrm>
            <a:custGeom>
              <a:avLst/>
              <a:gdLst/>
              <a:ahLst/>
              <a:cxnLst/>
              <a:rect l="l" t="t" r="r" b="b"/>
              <a:pathLst>
                <a:path w="22196" h="11129" extrusionOk="0">
                  <a:moveTo>
                    <a:pt x="18664" y="1"/>
                  </a:moveTo>
                  <a:cubicBezTo>
                    <a:pt x="18001" y="1"/>
                    <a:pt x="17313" y="208"/>
                    <a:pt x="16669" y="445"/>
                  </a:cubicBezTo>
                  <a:cubicBezTo>
                    <a:pt x="13895" y="1421"/>
                    <a:pt x="11198" y="2631"/>
                    <a:pt x="8601" y="4007"/>
                  </a:cubicBezTo>
                  <a:cubicBezTo>
                    <a:pt x="6226" y="5250"/>
                    <a:pt x="3563" y="6560"/>
                    <a:pt x="1465" y="8235"/>
                  </a:cubicBezTo>
                  <a:cubicBezTo>
                    <a:pt x="655" y="8901"/>
                    <a:pt x="0" y="10100"/>
                    <a:pt x="1054" y="10899"/>
                  </a:cubicBezTo>
                  <a:cubicBezTo>
                    <a:pt x="1266" y="11057"/>
                    <a:pt x="1738" y="11129"/>
                    <a:pt x="2403" y="11129"/>
                  </a:cubicBezTo>
                  <a:cubicBezTo>
                    <a:pt x="6314" y="11129"/>
                    <a:pt x="16901" y="8651"/>
                    <a:pt x="20542" y="6659"/>
                  </a:cubicBezTo>
                  <a:cubicBezTo>
                    <a:pt x="21097" y="6349"/>
                    <a:pt x="21652" y="5971"/>
                    <a:pt x="21907" y="5405"/>
                  </a:cubicBezTo>
                  <a:cubicBezTo>
                    <a:pt x="22196" y="4728"/>
                    <a:pt x="21974" y="3940"/>
                    <a:pt x="21741" y="3230"/>
                  </a:cubicBezTo>
                  <a:cubicBezTo>
                    <a:pt x="21330" y="2020"/>
                    <a:pt x="20809" y="667"/>
                    <a:pt x="19632" y="178"/>
                  </a:cubicBezTo>
                  <a:cubicBezTo>
                    <a:pt x="19322" y="52"/>
                    <a:pt x="18996" y="1"/>
                    <a:pt x="18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429125" y="3824350"/>
              <a:ext cx="233425" cy="119750"/>
            </a:xfrm>
            <a:custGeom>
              <a:avLst/>
              <a:gdLst/>
              <a:ahLst/>
              <a:cxnLst/>
              <a:rect l="l" t="t" r="r" b="b"/>
              <a:pathLst>
                <a:path w="9337" h="4790" extrusionOk="0">
                  <a:moveTo>
                    <a:pt x="8819" y="0"/>
                  </a:moveTo>
                  <a:cubicBezTo>
                    <a:pt x="8536" y="0"/>
                    <a:pt x="8244" y="109"/>
                    <a:pt x="7982" y="224"/>
                  </a:cubicBezTo>
                  <a:cubicBezTo>
                    <a:pt x="5885" y="1111"/>
                    <a:pt x="3843" y="2110"/>
                    <a:pt x="1867" y="3231"/>
                  </a:cubicBezTo>
                  <a:cubicBezTo>
                    <a:pt x="1368" y="3509"/>
                    <a:pt x="868" y="3808"/>
                    <a:pt x="391" y="4141"/>
                  </a:cubicBezTo>
                  <a:cubicBezTo>
                    <a:pt x="236" y="4230"/>
                    <a:pt x="91" y="4363"/>
                    <a:pt x="47" y="4541"/>
                  </a:cubicBezTo>
                  <a:cubicBezTo>
                    <a:pt x="1" y="4723"/>
                    <a:pt x="99" y="4790"/>
                    <a:pt x="271" y="4790"/>
                  </a:cubicBezTo>
                  <a:cubicBezTo>
                    <a:pt x="718" y="4790"/>
                    <a:pt x="1661" y="4335"/>
                    <a:pt x="1845" y="4263"/>
                  </a:cubicBezTo>
                  <a:cubicBezTo>
                    <a:pt x="2588" y="3986"/>
                    <a:pt x="3321" y="3708"/>
                    <a:pt x="4053" y="3398"/>
                  </a:cubicBezTo>
                  <a:cubicBezTo>
                    <a:pt x="5507" y="2809"/>
                    <a:pt x="6939" y="2144"/>
                    <a:pt x="8304" y="1333"/>
                  </a:cubicBezTo>
                  <a:cubicBezTo>
                    <a:pt x="8670" y="1111"/>
                    <a:pt x="9059" y="845"/>
                    <a:pt x="9258" y="457"/>
                  </a:cubicBezTo>
                  <a:cubicBezTo>
                    <a:pt x="9303" y="379"/>
                    <a:pt x="9336" y="268"/>
                    <a:pt x="9281" y="168"/>
                  </a:cubicBezTo>
                  <a:cubicBezTo>
                    <a:pt x="9247" y="102"/>
                    <a:pt x="9170" y="68"/>
                    <a:pt x="9114" y="46"/>
                  </a:cubicBezTo>
                  <a:cubicBezTo>
                    <a:pt x="9018" y="14"/>
                    <a:pt x="8919" y="0"/>
                    <a:pt x="8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82775" y="3781575"/>
              <a:ext cx="94225" cy="44450"/>
            </a:xfrm>
            <a:custGeom>
              <a:avLst/>
              <a:gdLst/>
              <a:ahLst/>
              <a:cxnLst/>
              <a:rect l="l" t="t" r="r" b="b"/>
              <a:pathLst>
                <a:path w="3769" h="1778" extrusionOk="0">
                  <a:moveTo>
                    <a:pt x="3284" y="1"/>
                  </a:moveTo>
                  <a:cubicBezTo>
                    <a:pt x="3263" y="1"/>
                    <a:pt x="3241" y="2"/>
                    <a:pt x="3219" y="4"/>
                  </a:cubicBezTo>
                  <a:lnTo>
                    <a:pt x="3163" y="4"/>
                  </a:lnTo>
                  <a:cubicBezTo>
                    <a:pt x="2408" y="92"/>
                    <a:pt x="1676" y="281"/>
                    <a:pt x="988" y="636"/>
                  </a:cubicBezTo>
                  <a:cubicBezTo>
                    <a:pt x="655" y="780"/>
                    <a:pt x="300" y="1025"/>
                    <a:pt x="78" y="1324"/>
                  </a:cubicBezTo>
                  <a:cubicBezTo>
                    <a:pt x="56" y="1369"/>
                    <a:pt x="11" y="1424"/>
                    <a:pt x="11" y="1480"/>
                  </a:cubicBezTo>
                  <a:cubicBezTo>
                    <a:pt x="0" y="1580"/>
                    <a:pt x="78" y="1668"/>
                    <a:pt x="178" y="1713"/>
                  </a:cubicBezTo>
                  <a:cubicBezTo>
                    <a:pt x="287" y="1759"/>
                    <a:pt x="403" y="1777"/>
                    <a:pt x="521" y="1777"/>
                  </a:cubicBezTo>
                  <a:cubicBezTo>
                    <a:pt x="858" y="1777"/>
                    <a:pt x="1214" y="1628"/>
                    <a:pt x="1509" y="1546"/>
                  </a:cubicBezTo>
                  <a:cubicBezTo>
                    <a:pt x="1965" y="1424"/>
                    <a:pt x="2431" y="1224"/>
                    <a:pt x="2841" y="991"/>
                  </a:cubicBezTo>
                  <a:cubicBezTo>
                    <a:pt x="3074" y="858"/>
                    <a:pt x="3341" y="725"/>
                    <a:pt x="3518" y="525"/>
                  </a:cubicBezTo>
                  <a:cubicBezTo>
                    <a:pt x="3769" y="243"/>
                    <a:pt x="3617" y="1"/>
                    <a:pt x="3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543998">
            <a:off x="8235971" y="2712804"/>
            <a:ext cx="1155509" cy="1746847"/>
            <a:chOff x="4682275" y="3383700"/>
            <a:chExt cx="380700" cy="575525"/>
          </a:xfrm>
        </p:grpSpPr>
        <p:sp>
          <p:nvSpPr>
            <p:cNvPr id="54" name="Google Shape;54;p2"/>
            <p:cNvSpPr/>
            <p:nvPr/>
          </p:nvSpPr>
          <p:spPr>
            <a:xfrm>
              <a:off x="4682275" y="3529900"/>
              <a:ext cx="380700" cy="429325"/>
            </a:xfrm>
            <a:custGeom>
              <a:avLst/>
              <a:gdLst/>
              <a:ahLst/>
              <a:cxnLst/>
              <a:rect l="l" t="t" r="r" b="b"/>
              <a:pathLst>
                <a:path w="15228" h="17173" extrusionOk="0">
                  <a:moveTo>
                    <a:pt x="7910" y="0"/>
                  </a:moveTo>
                  <a:cubicBezTo>
                    <a:pt x="7096" y="0"/>
                    <a:pt x="6422" y="573"/>
                    <a:pt x="5604" y="573"/>
                  </a:cubicBezTo>
                  <a:cubicBezTo>
                    <a:pt x="5579" y="573"/>
                    <a:pt x="5553" y="572"/>
                    <a:pt x="5528" y="571"/>
                  </a:cubicBezTo>
                  <a:cubicBezTo>
                    <a:pt x="4851" y="549"/>
                    <a:pt x="4229" y="227"/>
                    <a:pt x="3552" y="216"/>
                  </a:cubicBezTo>
                  <a:cubicBezTo>
                    <a:pt x="3528" y="215"/>
                    <a:pt x="3504" y="215"/>
                    <a:pt x="3480" y="215"/>
                  </a:cubicBezTo>
                  <a:cubicBezTo>
                    <a:pt x="1251" y="215"/>
                    <a:pt x="565" y="2764"/>
                    <a:pt x="389" y="4411"/>
                  </a:cubicBezTo>
                  <a:cubicBezTo>
                    <a:pt x="1" y="7951"/>
                    <a:pt x="811" y="11724"/>
                    <a:pt x="1910" y="15098"/>
                  </a:cubicBezTo>
                  <a:cubicBezTo>
                    <a:pt x="2054" y="15509"/>
                    <a:pt x="2187" y="15930"/>
                    <a:pt x="2498" y="16263"/>
                  </a:cubicBezTo>
                  <a:cubicBezTo>
                    <a:pt x="2841" y="16650"/>
                    <a:pt x="3365" y="16836"/>
                    <a:pt x="3899" y="16836"/>
                  </a:cubicBezTo>
                  <a:cubicBezTo>
                    <a:pt x="4436" y="16836"/>
                    <a:pt x="4983" y="16647"/>
                    <a:pt x="5361" y="16285"/>
                  </a:cubicBezTo>
                  <a:cubicBezTo>
                    <a:pt x="5739" y="15941"/>
                    <a:pt x="6072" y="15420"/>
                    <a:pt x="6604" y="15420"/>
                  </a:cubicBezTo>
                  <a:cubicBezTo>
                    <a:pt x="6615" y="15419"/>
                    <a:pt x="6625" y="15419"/>
                    <a:pt x="6635" y="15419"/>
                  </a:cubicBezTo>
                  <a:cubicBezTo>
                    <a:pt x="7183" y="15419"/>
                    <a:pt x="7510" y="15993"/>
                    <a:pt x="7892" y="16385"/>
                  </a:cubicBezTo>
                  <a:cubicBezTo>
                    <a:pt x="8375" y="16903"/>
                    <a:pt x="9087" y="17173"/>
                    <a:pt x="9813" y="17173"/>
                  </a:cubicBezTo>
                  <a:cubicBezTo>
                    <a:pt x="10020" y="17173"/>
                    <a:pt x="10229" y="17151"/>
                    <a:pt x="10433" y="17107"/>
                  </a:cubicBezTo>
                  <a:cubicBezTo>
                    <a:pt x="11909" y="16785"/>
                    <a:pt x="12397" y="14865"/>
                    <a:pt x="12886" y="13722"/>
                  </a:cubicBezTo>
                  <a:cubicBezTo>
                    <a:pt x="13618" y="11957"/>
                    <a:pt x="14317" y="10126"/>
                    <a:pt x="14739" y="8284"/>
                  </a:cubicBezTo>
                  <a:cubicBezTo>
                    <a:pt x="14994" y="7119"/>
                    <a:pt x="15227" y="5831"/>
                    <a:pt x="15172" y="4566"/>
                  </a:cubicBezTo>
                  <a:cubicBezTo>
                    <a:pt x="15127" y="3678"/>
                    <a:pt x="14950" y="2801"/>
                    <a:pt x="14539" y="2002"/>
                  </a:cubicBezTo>
                  <a:cubicBezTo>
                    <a:pt x="14206" y="1348"/>
                    <a:pt x="13663" y="726"/>
                    <a:pt x="12908" y="560"/>
                  </a:cubicBezTo>
                  <a:cubicBezTo>
                    <a:pt x="12769" y="531"/>
                    <a:pt x="12629" y="519"/>
                    <a:pt x="12488" y="519"/>
                  </a:cubicBezTo>
                  <a:cubicBezTo>
                    <a:pt x="11760" y="519"/>
                    <a:pt x="11015" y="844"/>
                    <a:pt x="10298" y="844"/>
                  </a:cubicBezTo>
                  <a:cubicBezTo>
                    <a:pt x="10093" y="844"/>
                    <a:pt x="9889" y="817"/>
                    <a:pt x="9689" y="748"/>
                  </a:cubicBezTo>
                  <a:cubicBezTo>
                    <a:pt x="9212" y="582"/>
                    <a:pt x="8846" y="193"/>
                    <a:pt x="8358" y="60"/>
                  </a:cubicBezTo>
                  <a:cubicBezTo>
                    <a:pt x="8203" y="18"/>
                    <a:pt x="8054" y="0"/>
                    <a:pt x="7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915900" y="3555250"/>
              <a:ext cx="78825" cy="392075"/>
            </a:xfrm>
            <a:custGeom>
              <a:avLst/>
              <a:gdLst/>
              <a:ahLst/>
              <a:cxnLst/>
              <a:rect l="l" t="t" r="r" b="b"/>
              <a:pathLst>
                <a:path w="3153" h="15683" fill="none" extrusionOk="0">
                  <a:moveTo>
                    <a:pt x="3152" y="1"/>
                  </a:moveTo>
                  <a:cubicBezTo>
                    <a:pt x="2731" y="5328"/>
                    <a:pt x="1676" y="10599"/>
                    <a:pt x="0" y="1568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63300" y="3571900"/>
              <a:ext cx="23875" cy="338800"/>
            </a:xfrm>
            <a:custGeom>
              <a:avLst/>
              <a:gdLst/>
              <a:ahLst/>
              <a:cxnLst/>
              <a:rect l="l" t="t" r="r" b="b"/>
              <a:pathLst>
                <a:path w="955" h="13552" fill="none" extrusionOk="0">
                  <a:moveTo>
                    <a:pt x="877" y="1"/>
                  </a:moveTo>
                  <a:cubicBezTo>
                    <a:pt x="1" y="4473"/>
                    <a:pt x="34" y="9101"/>
                    <a:pt x="955" y="13551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803800" y="3710625"/>
              <a:ext cx="8350" cy="129325"/>
            </a:xfrm>
            <a:custGeom>
              <a:avLst/>
              <a:gdLst/>
              <a:ahLst/>
              <a:cxnLst/>
              <a:rect l="l" t="t" r="r" b="b"/>
              <a:pathLst>
                <a:path w="334" h="5173" fill="none" extrusionOk="0">
                  <a:moveTo>
                    <a:pt x="167" y="1"/>
                  </a:moveTo>
                  <a:cubicBezTo>
                    <a:pt x="1" y="1721"/>
                    <a:pt x="56" y="3474"/>
                    <a:pt x="334" y="517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05025" y="3629350"/>
              <a:ext cx="39425" cy="165425"/>
            </a:xfrm>
            <a:custGeom>
              <a:avLst/>
              <a:gdLst/>
              <a:ahLst/>
              <a:cxnLst/>
              <a:rect l="l" t="t" r="r" b="b"/>
              <a:pathLst>
                <a:path w="1577" h="6617" extrusionOk="0">
                  <a:moveTo>
                    <a:pt x="616" y="1"/>
                  </a:moveTo>
                  <a:cubicBezTo>
                    <a:pt x="544" y="1"/>
                    <a:pt x="470" y="30"/>
                    <a:pt x="401" y="100"/>
                  </a:cubicBezTo>
                  <a:cubicBezTo>
                    <a:pt x="256" y="255"/>
                    <a:pt x="223" y="477"/>
                    <a:pt x="190" y="699"/>
                  </a:cubicBezTo>
                  <a:cubicBezTo>
                    <a:pt x="1" y="2453"/>
                    <a:pt x="79" y="4261"/>
                    <a:pt x="434" y="6015"/>
                  </a:cubicBezTo>
                  <a:cubicBezTo>
                    <a:pt x="456" y="6170"/>
                    <a:pt x="500" y="6326"/>
                    <a:pt x="600" y="6470"/>
                  </a:cubicBezTo>
                  <a:cubicBezTo>
                    <a:pt x="680" y="6575"/>
                    <a:pt x="759" y="6617"/>
                    <a:pt x="833" y="6617"/>
                  </a:cubicBezTo>
                  <a:cubicBezTo>
                    <a:pt x="1019" y="6617"/>
                    <a:pt x="1174" y="6354"/>
                    <a:pt x="1222" y="6148"/>
                  </a:cubicBezTo>
                  <a:cubicBezTo>
                    <a:pt x="1577" y="4694"/>
                    <a:pt x="1488" y="3174"/>
                    <a:pt x="1288" y="1698"/>
                  </a:cubicBezTo>
                  <a:cubicBezTo>
                    <a:pt x="1233" y="1243"/>
                    <a:pt x="1188" y="755"/>
                    <a:pt x="1011" y="322"/>
                  </a:cubicBezTo>
                  <a:cubicBezTo>
                    <a:pt x="941" y="159"/>
                    <a:pt x="784" y="1"/>
                    <a:pt x="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12250" y="3591575"/>
              <a:ext cx="19450" cy="28550"/>
            </a:xfrm>
            <a:custGeom>
              <a:avLst/>
              <a:gdLst/>
              <a:ahLst/>
              <a:cxnLst/>
              <a:rect l="l" t="t" r="r" b="b"/>
              <a:pathLst>
                <a:path w="778" h="1142" extrusionOk="0">
                  <a:moveTo>
                    <a:pt x="431" y="1"/>
                  </a:moveTo>
                  <a:cubicBezTo>
                    <a:pt x="424" y="1"/>
                    <a:pt x="418" y="1"/>
                    <a:pt x="411" y="2"/>
                  </a:cubicBezTo>
                  <a:cubicBezTo>
                    <a:pt x="211" y="24"/>
                    <a:pt x="112" y="212"/>
                    <a:pt x="67" y="379"/>
                  </a:cubicBezTo>
                  <a:cubicBezTo>
                    <a:pt x="45" y="445"/>
                    <a:pt x="34" y="512"/>
                    <a:pt x="23" y="601"/>
                  </a:cubicBezTo>
                  <a:cubicBezTo>
                    <a:pt x="1" y="823"/>
                    <a:pt x="56" y="1056"/>
                    <a:pt x="311" y="1134"/>
                  </a:cubicBezTo>
                  <a:cubicBezTo>
                    <a:pt x="336" y="1139"/>
                    <a:pt x="358" y="1142"/>
                    <a:pt x="380" y="1142"/>
                  </a:cubicBezTo>
                  <a:cubicBezTo>
                    <a:pt x="448" y="1142"/>
                    <a:pt x="505" y="1115"/>
                    <a:pt x="555" y="1056"/>
                  </a:cubicBezTo>
                  <a:cubicBezTo>
                    <a:pt x="766" y="856"/>
                    <a:pt x="777" y="512"/>
                    <a:pt x="722" y="257"/>
                  </a:cubicBezTo>
                  <a:cubicBezTo>
                    <a:pt x="690" y="109"/>
                    <a:pt x="56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874825" y="3383700"/>
              <a:ext cx="59125" cy="159900"/>
            </a:xfrm>
            <a:custGeom>
              <a:avLst/>
              <a:gdLst/>
              <a:ahLst/>
              <a:cxnLst/>
              <a:rect l="l" t="t" r="r" b="b"/>
              <a:pathLst>
                <a:path w="2365" h="6396" extrusionOk="0">
                  <a:moveTo>
                    <a:pt x="1550" y="1"/>
                  </a:moveTo>
                  <a:cubicBezTo>
                    <a:pt x="1419" y="1"/>
                    <a:pt x="1291" y="15"/>
                    <a:pt x="1188" y="38"/>
                  </a:cubicBezTo>
                  <a:cubicBezTo>
                    <a:pt x="966" y="82"/>
                    <a:pt x="800" y="337"/>
                    <a:pt x="689" y="648"/>
                  </a:cubicBezTo>
                  <a:cubicBezTo>
                    <a:pt x="256" y="1824"/>
                    <a:pt x="68" y="3134"/>
                    <a:pt x="23" y="4388"/>
                  </a:cubicBezTo>
                  <a:cubicBezTo>
                    <a:pt x="1" y="4821"/>
                    <a:pt x="1" y="5254"/>
                    <a:pt x="34" y="5686"/>
                  </a:cubicBezTo>
                  <a:cubicBezTo>
                    <a:pt x="45" y="5808"/>
                    <a:pt x="12" y="6208"/>
                    <a:pt x="90" y="6319"/>
                  </a:cubicBezTo>
                  <a:cubicBezTo>
                    <a:pt x="122" y="6351"/>
                    <a:pt x="338" y="6396"/>
                    <a:pt x="456" y="6396"/>
                  </a:cubicBezTo>
                  <a:cubicBezTo>
                    <a:pt x="500" y="6396"/>
                    <a:pt x="531" y="6389"/>
                    <a:pt x="534" y="6374"/>
                  </a:cubicBezTo>
                  <a:cubicBezTo>
                    <a:pt x="855" y="5076"/>
                    <a:pt x="1200" y="3778"/>
                    <a:pt x="1599" y="2490"/>
                  </a:cubicBezTo>
                  <a:cubicBezTo>
                    <a:pt x="1799" y="1858"/>
                    <a:pt x="2043" y="1214"/>
                    <a:pt x="2232" y="581"/>
                  </a:cubicBezTo>
                  <a:cubicBezTo>
                    <a:pt x="2365" y="132"/>
                    <a:pt x="1942" y="1"/>
                    <a:pt x="1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10200" y="3509975"/>
              <a:ext cx="137625" cy="70925"/>
            </a:xfrm>
            <a:custGeom>
              <a:avLst/>
              <a:gdLst/>
              <a:ahLst/>
              <a:cxnLst/>
              <a:rect l="l" t="t" r="r" b="b"/>
              <a:pathLst>
                <a:path w="5505" h="2837" extrusionOk="0">
                  <a:moveTo>
                    <a:pt x="2854" y="1"/>
                  </a:moveTo>
                  <a:cubicBezTo>
                    <a:pt x="2450" y="1"/>
                    <a:pt x="2045" y="85"/>
                    <a:pt x="1676" y="247"/>
                  </a:cubicBezTo>
                  <a:cubicBezTo>
                    <a:pt x="1077" y="491"/>
                    <a:pt x="577" y="968"/>
                    <a:pt x="300" y="1634"/>
                  </a:cubicBezTo>
                  <a:cubicBezTo>
                    <a:pt x="0" y="2367"/>
                    <a:pt x="622" y="2589"/>
                    <a:pt x="1276" y="2711"/>
                  </a:cubicBezTo>
                  <a:cubicBezTo>
                    <a:pt x="1731" y="2793"/>
                    <a:pt x="2192" y="2836"/>
                    <a:pt x="2651" y="2836"/>
                  </a:cubicBezTo>
                  <a:cubicBezTo>
                    <a:pt x="3370" y="2836"/>
                    <a:pt x="4084" y="2730"/>
                    <a:pt x="4761" y="2500"/>
                  </a:cubicBezTo>
                  <a:cubicBezTo>
                    <a:pt x="5505" y="2256"/>
                    <a:pt x="5394" y="1601"/>
                    <a:pt x="5005" y="1057"/>
                  </a:cubicBezTo>
                  <a:cubicBezTo>
                    <a:pt x="4479" y="339"/>
                    <a:pt x="3667" y="1"/>
                    <a:pt x="2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4995654" y="4428312"/>
            <a:ext cx="1850668" cy="1136666"/>
            <a:chOff x="5723275" y="2255625"/>
            <a:chExt cx="562975" cy="345775"/>
          </a:xfrm>
        </p:grpSpPr>
        <p:sp>
          <p:nvSpPr>
            <p:cNvPr id="63" name="Google Shape;63;p2"/>
            <p:cNvSpPr/>
            <p:nvPr/>
          </p:nvSpPr>
          <p:spPr>
            <a:xfrm>
              <a:off x="5723275" y="2284000"/>
              <a:ext cx="559075" cy="317400"/>
            </a:xfrm>
            <a:custGeom>
              <a:avLst/>
              <a:gdLst/>
              <a:ahLst/>
              <a:cxnLst/>
              <a:rect l="l" t="t" r="r" b="b"/>
              <a:pathLst>
                <a:path w="22363" h="12696" extrusionOk="0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723550" y="2255625"/>
              <a:ext cx="562700" cy="207600"/>
            </a:xfrm>
            <a:custGeom>
              <a:avLst/>
              <a:gdLst/>
              <a:ahLst/>
              <a:cxnLst/>
              <a:rect l="l" t="t" r="r" b="b"/>
              <a:pathLst>
                <a:path w="22508" h="8304" extrusionOk="0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750475" y="2265375"/>
              <a:ext cx="507750" cy="180800"/>
            </a:xfrm>
            <a:custGeom>
              <a:avLst/>
              <a:gdLst/>
              <a:ahLst/>
              <a:cxnLst/>
              <a:rect l="l" t="t" r="r" b="b"/>
              <a:pathLst>
                <a:path w="20310" h="7232" extrusionOk="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918600" y="2522925"/>
              <a:ext cx="14800" cy="10075"/>
            </a:xfrm>
            <a:custGeom>
              <a:avLst/>
              <a:gdLst/>
              <a:ahLst/>
              <a:cxnLst/>
              <a:rect l="l" t="t" r="r" b="b"/>
              <a:pathLst>
                <a:path w="592" h="403" extrusionOk="0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02400" y="2535350"/>
              <a:ext cx="13325" cy="12800"/>
            </a:xfrm>
            <a:custGeom>
              <a:avLst/>
              <a:gdLst/>
              <a:ahLst/>
              <a:cxnLst/>
              <a:rect l="l" t="t" r="r" b="b"/>
              <a:pathLst>
                <a:path w="533" h="512" extrusionOk="0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053450" y="2512050"/>
              <a:ext cx="9175" cy="8625"/>
            </a:xfrm>
            <a:custGeom>
              <a:avLst/>
              <a:gdLst/>
              <a:ahLst/>
              <a:cxnLst/>
              <a:rect l="l" t="t" r="r" b="b"/>
              <a:pathLst>
                <a:path w="367" h="345" extrusionOk="0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126950" y="2549225"/>
              <a:ext cx="3100" cy="3350"/>
            </a:xfrm>
            <a:custGeom>
              <a:avLst/>
              <a:gdLst/>
              <a:ahLst/>
              <a:cxnLst/>
              <a:rect l="l" t="t" r="r" b="b"/>
              <a:pathLst>
                <a:path w="124" h="134" extrusionOk="0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147775" y="2506225"/>
              <a:ext cx="8625" cy="83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076750" y="2559600"/>
              <a:ext cx="6675" cy="6800"/>
            </a:xfrm>
            <a:custGeom>
              <a:avLst/>
              <a:gdLst/>
              <a:ahLst/>
              <a:cxnLst/>
              <a:rect l="l" t="t" r="r" b="b"/>
              <a:pathLst>
                <a:path w="267" h="272" extrusionOk="0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865875" y="24363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840900" y="2487650"/>
              <a:ext cx="8650" cy="66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896400" y="2489025"/>
              <a:ext cx="7525" cy="7800"/>
            </a:xfrm>
            <a:custGeom>
              <a:avLst/>
              <a:gdLst/>
              <a:ahLst/>
              <a:cxnLst/>
              <a:rect l="l" t="t" r="r" b="b"/>
              <a:pathLst>
                <a:path w="301" h="312" extrusionOk="0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946900" y="244602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965475" y="2563975"/>
              <a:ext cx="5025" cy="5500"/>
            </a:xfrm>
            <a:custGeom>
              <a:avLst/>
              <a:gdLst/>
              <a:ahLst/>
              <a:cxnLst/>
              <a:rect l="l" t="t" r="r" b="b"/>
              <a:pathLst>
                <a:path w="201" h="220" extrusionOk="0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993775" y="2510825"/>
              <a:ext cx="5875" cy="6375"/>
            </a:xfrm>
            <a:custGeom>
              <a:avLst/>
              <a:gdLst/>
              <a:ahLst/>
              <a:cxnLst/>
              <a:rect l="l" t="t" r="r" b="b"/>
              <a:pathLst>
                <a:path w="235" h="255" extrusionOk="0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58825" y="2488475"/>
              <a:ext cx="8625" cy="8625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90975" y="2389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777375" y="2431875"/>
              <a:ext cx="9450" cy="8075"/>
            </a:xfrm>
            <a:custGeom>
              <a:avLst/>
              <a:gdLst/>
              <a:ahLst/>
              <a:cxnLst/>
              <a:rect l="l" t="t" r="r" b="b"/>
              <a:pathLst>
                <a:path w="378" h="323" extrusionOk="0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822050" y="243047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017650" y="2468500"/>
              <a:ext cx="11675" cy="11125"/>
            </a:xfrm>
            <a:custGeom>
              <a:avLst/>
              <a:gdLst/>
              <a:ahLst/>
              <a:cxnLst/>
              <a:rect l="l" t="t" r="r" b="b"/>
              <a:pathLst>
                <a:path w="467" h="445" extrusionOk="0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107550" y="2514025"/>
              <a:ext cx="5575" cy="6225"/>
            </a:xfrm>
            <a:custGeom>
              <a:avLst/>
              <a:gdLst/>
              <a:ahLst/>
              <a:cxnLst/>
              <a:rect l="l" t="t" r="r" b="b"/>
              <a:pathLst>
                <a:path w="223" h="249" extrusionOk="0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78300" y="2542575"/>
              <a:ext cx="4450" cy="3625"/>
            </a:xfrm>
            <a:custGeom>
              <a:avLst/>
              <a:gdLst/>
              <a:ahLst/>
              <a:cxnLst/>
              <a:rect l="l" t="t" r="r" b="b"/>
              <a:pathLst>
                <a:path w="178" h="145" extrusionOk="0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14625" y="24857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088125" y="2474875"/>
              <a:ext cx="7775" cy="6950"/>
            </a:xfrm>
            <a:custGeom>
              <a:avLst/>
              <a:gdLst/>
              <a:ahLst/>
              <a:cxnLst/>
              <a:rect l="l" t="t" r="r" b="b"/>
              <a:pathLst>
                <a:path w="311" h="278" extrusionOk="0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036175" y="25697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766550" y="2393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848400" y="2405525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85500" y="2531375"/>
              <a:ext cx="5975" cy="3675"/>
            </a:xfrm>
            <a:custGeom>
              <a:avLst/>
              <a:gdLst/>
              <a:ahLst/>
              <a:cxnLst/>
              <a:rect l="l" t="t" r="r" b="b"/>
              <a:pathLst>
                <a:path w="239" h="147" extrusionOk="0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909175" y="2452950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86325" y="2512050"/>
              <a:ext cx="4750" cy="5025"/>
            </a:xfrm>
            <a:custGeom>
              <a:avLst/>
              <a:gdLst/>
              <a:ahLst/>
              <a:cxnLst/>
              <a:rect l="l" t="t" r="r" b="b"/>
              <a:pathLst>
                <a:path w="190" h="201" extrusionOk="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33350" y="2479600"/>
              <a:ext cx="3625" cy="280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761000" y="2269275"/>
              <a:ext cx="493900" cy="174825"/>
            </a:xfrm>
            <a:custGeom>
              <a:avLst/>
              <a:gdLst/>
              <a:ahLst/>
              <a:cxnLst/>
              <a:rect l="l" t="t" r="r" b="b"/>
              <a:pathLst>
                <a:path w="19756" h="6993" extrusionOk="0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914713" y="2358888"/>
              <a:ext cx="61900" cy="26475"/>
            </a:xfrm>
            <a:custGeom>
              <a:avLst/>
              <a:gdLst/>
              <a:ahLst/>
              <a:cxnLst/>
              <a:rect l="l" t="t" r="r" b="b"/>
              <a:pathLst>
                <a:path w="2476" h="1059" extrusionOk="0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863675" y="2351400"/>
              <a:ext cx="85475" cy="5575"/>
            </a:xfrm>
            <a:custGeom>
              <a:avLst/>
              <a:gdLst/>
              <a:ahLst/>
              <a:cxnLst/>
              <a:rect l="l" t="t" r="r" b="b"/>
              <a:pathLst>
                <a:path w="3419" h="223" fill="none" extrusionOk="0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861725" y="2284825"/>
              <a:ext cx="79375" cy="37475"/>
            </a:xfrm>
            <a:custGeom>
              <a:avLst/>
              <a:gdLst/>
              <a:ahLst/>
              <a:cxnLst/>
              <a:rect l="l" t="t" r="r" b="b"/>
              <a:pathLst>
                <a:path w="3175" h="1499" fill="none" extrusionOk="0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933850" y="2308400"/>
              <a:ext cx="23625" cy="15025"/>
            </a:xfrm>
            <a:custGeom>
              <a:avLst/>
              <a:gdLst/>
              <a:ahLst/>
              <a:cxnLst/>
              <a:rect l="l" t="t" r="r" b="b"/>
              <a:pathLst>
                <a:path w="945" h="601" fill="none" extrusionOk="0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040950" y="2332000"/>
              <a:ext cx="71600" cy="11675"/>
            </a:xfrm>
            <a:custGeom>
              <a:avLst/>
              <a:gdLst/>
              <a:ahLst/>
              <a:cxnLst/>
              <a:rect l="l" t="t" r="r" b="b"/>
              <a:pathLst>
                <a:path w="2864" h="467" fill="none" extrusionOk="0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043450" y="2328650"/>
              <a:ext cx="15850" cy="7525"/>
            </a:xfrm>
            <a:custGeom>
              <a:avLst/>
              <a:gdLst/>
              <a:ahLst/>
              <a:cxnLst/>
              <a:rect l="l" t="t" r="r" b="b"/>
              <a:pathLst>
                <a:path w="634" h="301" fill="none" extrusionOk="0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006000" y="2296750"/>
              <a:ext cx="3350" cy="32500"/>
            </a:xfrm>
            <a:custGeom>
              <a:avLst/>
              <a:gdLst/>
              <a:ahLst/>
              <a:cxnLst/>
              <a:rect l="l" t="t" r="r" b="b"/>
              <a:pathLst>
                <a:path w="134" h="1300" fill="none" extrusionOk="0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016825" y="2309800"/>
              <a:ext cx="7225" cy="15825"/>
            </a:xfrm>
            <a:custGeom>
              <a:avLst/>
              <a:gdLst/>
              <a:ahLst/>
              <a:cxnLst/>
              <a:rect l="l" t="t" r="r" b="b"/>
              <a:pathLst>
                <a:path w="289" h="633" fill="none" extrusionOk="0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14325" y="2365850"/>
              <a:ext cx="29425" cy="59950"/>
            </a:xfrm>
            <a:custGeom>
              <a:avLst/>
              <a:gdLst/>
              <a:ahLst/>
              <a:cxnLst/>
              <a:rect l="l" t="t" r="r" b="b"/>
              <a:pathLst>
                <a:path w="1177" h="2398" fill="none" extrusionOk="0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000175" y="2372225"/>
              <a:ext cx="5000" cy="14725"/>
            </a:xfrm>
            <a:custGeom>
              <a:avLst/>
              <a:gdLst/>
              <a:ahLst/>
              <a:cxnLst/>
              <a:rect l="l" t="t" r="r" b="b"/>
              <a:pathLst>
                <a:path w="200" h="589" fill="none" extrusionOk="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089500" y="2381650"/>
              <a:ext cx="73275" cy="43025"/>
            </a:xfrm>
            <a:custGeom>
              <a:avLst/>
              <a:gdLst/>
              <a:ahLst/>
              <a:cxnLst/>
              <a:rect l="l" t="t" r="r" b="b"/>
              <a:pathLst>
                <a:path w="2931" h="1721" fill="none" extrusionOk="0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154425" y="2407450"/>
              <a:ext cx="28875" cy="13075"/>
            </a:xfrm>
            <a:custGeom>
              <a:avLst/>
              <a:gdLst/>
              <a:ahLst/>
              <a:cxnLst/>
              <a:rect l="l" t="t" r="r" b="b"/>
              <a:pathLst>
                <a:path w="1155" h="523" fill="none" extrusionOk="0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805350" y="2294650"/>
              <a:ext cx="46400" cy="12275"/>
            </a:xfrm>
            <a:custGeom>
              <a:avLst/>
              <a:gdLst/>
              <a:ahLst/>
              <a:cxnLst/>
              <a:rect l="l" t="t" r="r" b="b"/>
              <a:pathLst>
                <a:path w="1856" h="491" extrusionOk="0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970200" y="2387275"/>
              <a:ext cx="18175" cy="19650"/>
            </a:xfrm>
            <a:custGeom>
              <a:avLst/>
              <a:gdLst/>
              <a:ahLst/>
              <a:cxnLst/>
              <a:rect l="l" t="t" r="r" b="b"/>
              <a:pathLst>
                <a:path w="727" h="786" extrusionOk="0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096450" y="2345625"/>
              <a:ext cx="47175" cy="13650"/>
            </a:xfrm>
            <a:custGeom>
              <a:avLst/>
              <a:gdLst/>
              <a:ahLst/>
              <a:cxnLst/>
              <a:rect l="l" t="t" r="r" b="b"/>
              <a:pathLst>
                <a:path w="1887" h="546" extrusionOk="0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2211888" y="-961241"/>
            <a:ext cx="2365365" cy="1693235"/>
            <a:chOff x="4661950" y="2869625"/>
            <a:chExt cx="517325" cy="360900"/>
          </a:xfrm>
        </p:grpSpPr>
        <p:sp>
          <p:nvSpPr>
            <p:cNvPr id="111" name="Google Shape;111;p2"/>
            <p:cNvSpPr/>
            <p:nvPr/>
          </p:nvSpPr>
          <p:spPr>
            <a:xfrm>
              <a:off x="4661950" y="2869625"/>
              <a:ext cx="517325" cy="360900"/>
            </a:xfrm>
            <a:custGeom>
              <a:avLst/>
              <a:gdLst/>
              <a:ahLst/>
              <a:cxnLst/>
              <a:rect l="l" t="t" r="r" b="b"/>
              <a:pathLst>
                <a:path w="20693" h="14436" extrusionOk="0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86050" y="2886350"/>
              <a:ext cx="469425" cy="327650"/>
            </a:xfrm>
            <a:custGeom>
              <a:avLst/>
              <a:gdLst/>
              <a:ahLst/>
              <a:cxnLst/>
              <a:rect l="l" t="t" r="r" b="b"/>
              <a:pathLst>
                <a:path w="18777" h="13106" extrusionOk="0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96750" y="2893600"/>
              <a:ext cx="447700" cy="312325"/>
            </a:xfrm>
            <a:custGeom>
              <a:avLst/>
              <a:gdLst/>
              <a:ahLst/>
              <a:cxnLst/>
              <a:rect l="l" t="t" r="r" b="b"/>
              <a:pathLst>
                <a:path w="17908" h="12493" extrusionOk="0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86775" y="3089300"/>
              <a:ext cx="37375" cy="62175"/>
            </a:xfrm>
            <a:custGeom>
              <a:avLst/>
              <a:gdLst/>
              <a:ahLst/>
              <a:cxnLst/>
              <a:rect l="l" t="t" r="r" b="b"/>
              <a:pathLst>
                <a:path w="1495" h="2487" extrusionOk="0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890650" y="3093550"/>
              <a:ext cx="29375" cy="49625"/>
            </a:xfrm>
            <a:custGeom>
              <a:avLst/>
              <a:gdLst/>
              <a:ahLst/>
              <a:cxnLst/>
              <a:rect l="l" t="t" r="r" b="b"/>
              <a:pathLst>
                <a:path w="1175" h="1985" extrusionOk="0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896200" y="3104950"/>
              <a:ext cx="12225" cy="14500"/>
            </a:xfrm>
            <a:custGeom>
              <a:avLst/>
              <a:gdLst/>
              <a:ahLst/>
              <a:cxnLst/>
              <a:rect l="l" t="t" r="r" b="b"/>
              <a:pathLst>
                <a:path w="489" h="580" extrusionOk="0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846825" y="3107900"/>
              <a:ext cx="41075" cy="62400"/>
            </a:xfrm>
            <a:custGeom>
              <a:avLst/>
              <a:gdLst/>
              <a:ahLst/>
              <a:cxnLst/>
              <a:rect l="l" t="t" r="r" b="b"/>
              <a:pathLst>
                <a:path w="1643" h="2496" extrusionOk="0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850150" y="3112450"/>
              <a:ext cx="32475" cy="49675"/>
            </a:xfrm>
            <a:custGeom>
              <a:avLst/>
              <a:gdLst/>
              <a:ahLst/>
              <a:cxnLst/>
              <a:rect l="l" t="t" r="r" b="b"/>
              <a:pathLst>
                <a:path w="1299" h="1987" extrusionOk="0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854575" y="3124850"/>
              <a:ext cx="10700" cy="14525"/>
            </a:xfrm>
            <a:custGeom>
              <a:avLst/>
              <a:gdLst/>
              <a:ahLst/>
              <a:cxnLst/>
              <a:rect l="l" t="t" r="r" b="b"/>
              <a:pathLst>
                <a:path w="428" h="581" extrusionOk="0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934275" y="3081225"/>
              <a:ext cx="39350" cy="61025"/>
            </a:xfrm>
            <a:custGeom>
              <a:avLst/>
              <a:gdLst/>
              <a:ahLst/>
              <a:cxnLst/>
              <a:rect l="l" t="t" r="r" b="b"/>
              <a:pathLst>
                <a:path w="1574" h="2441" extrusionOk="0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937575" y="3085275"/>
              <a:ext cx="31350" cy="48500"/>
            </a:xfrm>
            <a:custGeom>
              <a:avLst/>
              <a:gdLst/>
              <a:ahLst/>
              <a:cxnLst/>
              <a:rect l="l" t="t" r="r" b="b"/>
              <a:pathLst>
                <a:path w="1254" h="1940" extrusionOk="0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948075" y="3096300"/>
              <a:ext cx="13075" cy="13725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979475" y="3094400"/>
              <a:ext cx="39100" cy="62475"/>
            </a:xfrm>
            <a:custGeom>
              <a:avLst/>
              <a:gdLst/>
              <a:ahLst/>
              <a:cxnLst/>
              <a:rect l="l" t="t" r="r" b="b"/>
              <a:pathLst>
                <a:path w="1564" h="2499" extrusionOk="0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984200" y="3098600"/>
              <a:ext cx="31050" cy="49675"/>
            </a:xfrm>
            <a:custGeom>
              <a:avLst/>
              <a:gdLst/>
              <a:ahLst/>
              <a:cxnLst/>
              <a:rect l="l" t="t" r="r" b="b"/>
              <a:pathLst>
                <a:path w="1242" h="1987" extrusionOk="0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999475" y="3110225"/>
              <a:ext cx="11050" cy="15000"/>
            </a:xfrm>
            <a:custGeom>
              <a:avLst/>
              <a:gdLst/>
              <a:ahLst/>
              <a:cxnLst/>
              <a:rect l="l" t="t" r="r" b="b"/>
              <a:pathLst>
                <a:path w="442" h="600" extrusionOk="0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824350" y="2969025"/>
              <a:ext cx="71025" cy="44975"/>
            </a:xfrm>
            <a:custGeom>
              <a:avLst/>
              <a:gdLst/>
              <a:ahLst/>
              <a:cxnLst/>
              <a:rect l="l" t="t" r="r" b="b"/>
              <a:pathLst>
                <a:path w="2841" h="1799" extrusionOk="0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834325" y="2974375"/>
              <a:ext cx="56925" cy="36150"/>
            </a:xfrm>
            <a:custGeom>
              <a:avLst/>
              <a:gdLst/>
              <a:ahLst/>
              <a:cxnLst/>
              <a:rect l="l" t="t" r="r" b="b"/>
              <a:pathLst>
                <a:path w="2277" h="1446" extrusionOk="0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865400" y="2985225"/>
              <a:ext cx="14175" cy="12050"/>
            </a:xfrm>
            <a:custGeom>
              <a:avLst/>
              <a:gdLst/>
              <a:ahLst/>
              <a:cxnLst/>
              <a:rect l="l" t="t" r="r" b="b"/>
              <a:pathLst>
                <a:path w="567" h="482" extrusionOk="0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825725" y="2926375"/>
              <a:ext cx="74575" cy="40225"/>
            </a:xfrm>
            <a:custGeom>
              <a:avLst/>
              <a:gdLst/>
              <a:ahLst/>
              <a:cxnLst/>
              <a:rect l="l" t="t" r="r" b="b"/>
              <a:pathLst>
                <a:path w="2983" h="1609" extrusionOk="0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835450" y="2931075"/>
              <a:ext cx="59375" cy="31900"/>
            </a:xfrm>
            <a:custGeom>
              <a:avLst/>
              <a:gdLst/>
              <a:ahLst/>
              <a:cxnLst/>
              <a:rect l="l" t="t" r="r" b="b"/>
              <a:pathLst>
                <a:path w="2375" h="1276" extrusionOk="0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864575" y="2939250"/>
              <a:ext cx="15000" cy="11275"/>
            </a:xfrm>
            <a:custGeom>
              <a:avLst/>
              <a:gdLst/>
              <a:ahLst/>
              <a:cxnLst/>
              <a:rect l="l" t="t" r="r" b="b"/>
              <a:pathLst>
                <a:path w="600" h="451" extrusionOk="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819075" y="3020250"/>
              <a:ext cx="74025" cy="36475"/>
            </a:xfrm>
            <a:custGeom>
              <a:avLst/>
              <a:gdLst/>
              <a:ahLst/>
              <a:cxnLst/>
              <a:rect l="l" t="t" r="r" b="b"/>
              <a:pathLst>
                <a:path w="2961" h="1459" extrusionOk="0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827400" y="3024250"/>
              <a:ext cx="59025" cy="29300"/>
            </a:xfrm>
            <a:custGeom>
              <a:avLst/>
              <a:gdLst/>
              <a:ahLst/>
              <a:cxnLst/>
              <a:rect l="l" t="t" r="r" b="b"/>
              <a:pathLst>
                <a:path w="2361" h="1172" extrusionOk="0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849025" y="3040250"/>
              <a:ext cx="15775" cy="8325"/>
            </a:xfrm>
            <a:custGeom>
              <a:avLst/>
              <a:gdLst/>
              <a:ahLst/>
              <a:cxnLst/>
              <a:rect l="l" t="t" r="r" b="b"/>
              <a:pathLst>
                <a:path w="631" h="333" extrusionOk="0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787725" y="3052925"/>
              <a:ext cx="67125" cy="42875"/>
            </a:xfrm>
            <a:custGeom>
              <a:avLst/>
              <a:gdLst/>
              <a:ahLst/>
              <a:cxnLst/>
              <a:rect l="l" t="t" r="r" b="b"/>
              <a:pathLst>
                <a:path w="2685" h="1715" extrusionOk="0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796050" y="3058700"/>
              <a:ext cx="53700" cy="33975"/>
            </a:xfrm>
            <a:custGeom>
              <a:avLst/>
              <a:gdLst/>
              <a:ahLst/>
              <a:cxnLst/>
              <a:rect l="l" t="t" r="r" b="b"/>
              <a:pathLst>
                <a:path w="2148" h="1359" extrusionOk="0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814350" y="3077775"/>
              <a:ext cx="17225" cy="9300"/>
            </a:xfrm>
            <a:custGeom>
              <a:avLst/>
              <a:gdLst/>
              <a:ahLst/>
              <a:cxnLst/>
              <a:rect l="l" t="t" r="r" b="b"/>
              <a:pathLst>
                <a:path w="689" h="372" extrusionOk="0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951900" y="3006750"/>
              <a:ext cx="69450" cy="41025"/>
            </a:xfrm>
            <a:custGeom>
              <a:avLst/>
              <a:gdLst/>
              <a:ahLst/>
              <a:cxnLst/>
              <a:rect l="l" t="t" r="r" b="b"/>
              <a:pathLst>
                <a:path w="2778" h="1641" extrusionOk="0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957850" y="3012575"/>
              <a:ext cx="55175" cy="32550"/>
            </a:xfrm>
            <a:custGeom>
              <a:avLst/>
              <a:gdLst/>
              <a:ahLst/>
              <a:cxnLst/>
              <a:rect l="l" t="t" r="r" b="b"/>
              <a:pathLst>
                <a:path w="2207" h="1302" extrusionOk="0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976525" y="3030850"/>
              <a:ext cx="17075" cy="8675"/>
            </a:xfrm>
            <a:custGeom>
              <a:avLst/>
              <a:gdLst/>
              <a:ahLst/>
              <a:cxnLst/>
              <a:rect l="l" t="t" r="r" b="b"/>
              <a:pathLst>
                <a:path w="683" h="347" extrusionOk="0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991925" y="3030800"/>
              <a:ext cx="63000" cy="45475"/>
            </a:xfrm>
            <a:custGeom>
              <a:avLst/>
              <a:gdLst/>
              <a:ahLst/>
              <a:cxnLst/>
              <a:rect l="l" t="t" r="r" b="b"/>
              <a:pathLst>
                <a:path w="2520" h="1819" extrusionOk="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996825" y="3036800"/>
              <a:ext cx="50875" cy="36350"/>
            </a:xfrm>
            <a:custGeom>
              <a:avLst/>
              <a:gdLst/>
              <a:ahLst/>
              <a:cxnLst/>
              <a:rect l="l" t="t" r="r" b="b"/>
              <a:pathLst>
                <a:path w="2035" h="1454" extrusionOk="0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013275" y="3057425"/>
              <a:ext cx="17500" cy="9875"/>
            </a:xfrm>
            <a:custGeom>
              <a:avLst/>
              <a:gdLst/>
              <a:ahLst/>
              <a:cxnLst/>
              <a:rect l="l" t="t" r="r" b="b"/>
              <a:pathLst>
                <a:path w="700" h="395" extrusionOk="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932775" y="2964950"/>
              <a:ext cx="65825" cy="50250"/>
            </a:xfrm>
            <a:custGeom>
              <a:avLst/>
              <a:gdLst/>
              <a:ahLst/>
              <a:cxnLst/>
              <a:rect l="l" t="t" r="r" b="b"/>
              <a:pathLst>
                <a:path w="2633" h="2010" extrusionOk="0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936800" y="2971375"/>
              <a:ext cx="52100" cy="40225"/>
            </a:xfrm>
            <a:custGeom>
              <a:avLst/>
              <a:gdLst/>
              <a:ahLst/>
              <a:cxnLst/>
              <a:rect l="l" t="t" r="r" b="b"/>
              <a:pathLst>
                <a:path w="2084" h="1609" extrusionOk="0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944475" y="2984925"/>
              <a:ext cx="13350" cy="13300"/>
            </a:xfrm>
            <a:custGeom>
              <a:avLst/>
              <a:gdLst/>
              <a:ahLst/>
              <a:cxnLst/>
              <a:rect l="l" t="t" r="r" b="b"/>
              <a:pathLst>
                <a:path w="534" h="532" extrusionOk="0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915950" y="2920275"/>
              <a:ext cx="72375" cy="43125"/>
            </a:xfrm>
            <a:custGeom>
              <a:avLst/>
              <a:gdLst/>
              <a:ahLst/>
              <a:cxnLst/>
              <a:rect l="l" t="t" r="r" b="b"/>
              <a:pathLst>
                <a:path w="2895" h="1725" extrusionOk="0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920900" y="2925425"/>
              <a:ext cx="57725" cy="34275"/>
            </a:xfrm>
            <a:custGeom>
              <a:avLst/>
              <a:gdLst/>
              <a:ahLst/>
              <a:cxnLst/>
              <a:rect l="l" t="t" r="r" b="b"/>
              <a:pathLst>
                <a:path w="2309" h="1371" extrusionOk="0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933650" y="2935075"/>
              <a:ext cx="14450" cy="11675"/>
            </a:xfrm>
            <a:custGeom>
              <a:avLst/>
              <a:gdLst/>
              <a:ahLst/>
              <a:cxnLst/>
              <a:rect l="l" t="t" r="r" b="b"/>
              <a:pathLst>
                <a:path w="578" h="467" extrusionOk="0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921175" y="3179475"/>
              <a:ext cx="28050" cy="18650"/>
            </a:xfrm>
            <a:custGeom>
              <a:avLst/>
              <a:gdLst/>
              <a:ahLst/>
              <a:cxnLst/>
              <a:rect l="l" t="t" r="r" b="b"/>
              <a:pathLst>
                <a:path w="1122" h="746" extrusionOk="0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887875" y="3058175"/>
              <a:ext cx="12500" cy="15125"/>
            </a:xfrm>
            <a:custGeom>
              <a:avLst/>
              <a:gdLst/>
              <a:ahLst/>
              <a:cxnLst/>
              <a:rect l="l" t="t" r="r" b="b"/>
              <a:pathLst>
                <a:path w="500" h="605" extrusionOk="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014125" y="2964100"/>
              <a:ext cx="12775" cy="15275"/>
            </a:xfrm>
            <a:custGeom>
              <a:avLst/>
              <a:gdLst/>
              <a:ahLst/>
              <a:cxnLst/>
              <a:rect l="l" t="t" r="r" b="b"/>
              <a:pathLst>
                <a:path w="511" h="611" extrusionOk="0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034100" y="2977675"/>
              <a:ext cx="16100" cy="10600"/>
            </a:xfrm>
            <a:custGeom>
              <a:avLst/>
              <a:gdLst/>
              <a:ahLst/>
              <a:cxnLst/>
              <a:rect l="l" t="t" r="r" b="b"/>
              <a:pathLst>
                <a:path w="644" h="424" extrusionOk="0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793825" y="2997125"/>
              <a:ext cx="12775" cy="15150"/>
            </a:xfrm>
            <a:custGeom>
              <a:avLst/>
              <a:gdLst/>
              <a:ahLst/>
              <a:cxnLst/>
              <a:rect l="l" t="t" r="r" b="b"/>
              <a:pathLst>
                <a:path w="511" h="606" extrusionOk="0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915625" y="3050300"/>
              <a:ext cx="30550" cy="19525"/>
            </a:xfrm>
            <a:custGeom>
              <a:avLst/>
              <a:gdLst/>
              <a:ahLst/>
              <a:cxnLst/>
              <a:rect l="l" t="t" r="r" b="b"/>
              <a:pathLst>
                <a:path w="1222" h="781" extrusionOk="0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26"/>
          <p:cNvSpPr txBox="1">
            <a:spLocks noGrp="1"/>
          </p:cNvSpPr>
          <p:nvPr>
            <p:ph type="subTitle" idx="1"/>
          </p:nvPr>
        </p:nvSpPr>
        <p:spPr>
          <a:xfrm>
            <a:off x="1109155" y="217108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0" name="Google Shape;1870;p26"/>
          <p:cNvSpPr txBox="1">
            <a:spLocks noGrp="1"/>
          </p:cNvSpPr>
          <p:nvPr>
            <p:ph type="subTitle" idx="2"/>
          </p:nvPr>
        </p:nvSpPr>
        <p:spPr>
          <a:xfrm>
            <a:off x="3579000" y="217108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1" name="Google Shape;1871;p26"/>
          <p:cNvSpPr txBox="1">
            <a:spLocks noGrp="1"/>
          </p:cNvSpPr>
          <p:nvPr>
            <p:ph type="subTitle" idx="3"/>
          </p:nvPr>
        </p:nvSpPr>
        <p:spPr>
          <a:xfrm>
            <a:off x="2344078" y="375688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2" name="Google Shape;1872;p26"/>
          <p:cNvSpPr txBox="1">
            <a:spLocks noGrp="1"/>
          </p:cNvSpPr>
          <p:nvPr>
            <p:ph type="subTitle" idx="4"/>
          </p:nvPr>
        </p:nvSpPr>
        <p:spPr>
          <a:xfrm>
            <a:off x="6048845" y="217108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3" name="Google Shape;1873;p26"/>
          <p:cNvSpPr txBox="1">
            <a:spLocks noGrp="1"/>
          </p:cNvSpPr>
          <p:nvPr>
            <p:ph type="subTitle" idx="5"/>
          </p:nvPr>
        </p:nvSpPr>
        <p:spPr>
          <a:xfrm>
            <a:off x="4813922" y="375688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4" name="Google Shape;1874;p26"/>
          <p:cNvSpPr txBox="1">
            <a:spLocks noGrp="1"/>
          </p:cNvSpPr>
          <p:nvPr>
            <p:ph type="subTitle" idx="6"/>
          </p:nvPr>
        </p:nvSpPr>
        <p:spPr>
          <a:xfrm>
            <a:off x="1113055" y="19095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5" name="Google Shape;1875;p26"/>
          <p:cNvSpPr txBox="1">
            <a:spLocks noGrp="1"/>
          </p:cNvSpPr>
          <p:nvPr>
            <p:ph type="subTitle" idx="7"/>
          </p:nvPr>
        </p:nvSpPr>
        <p:spPr>
          <a:xfrm>
            <a:off x="3582900" y="19095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6" name="Google Shape;1876;p26"/>
          <p:cNvSpPr txBox="1">
            <a:spLocks noGrp="1"/>
          </p:cNvSpPr>
          <p:nvPr>
            <p:ph type="subTitle" idx="8"/>
          </p:nvPr>
        </p:nvSpPr>
        <p:spPr>
          <a:xfrm>
            <a:off x="6052745" y="19095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7" name="Google Shape;1877;p26"/>
          <p:cNvSpPr txBox="1">
            <a:spLocks noGrp="1"/>
          </p:cNvSpPr>
          <p:nvPr>
            <p:ph type="subTitle" idx="9"/>
          </p:nvPr>
        </p:nvSpPr>
        <p:spPr>
          <a:xfrm>
            <a:off x="2347978" y="34942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8" name="Google Shape;1878;p26"/>
          <p:cNvSpPr txBox="1">
            <a:spLocks noGrp="1"/>
          </p:cNvSpPr>
          <p:nvPr>
            <p:ph type="subTitle" idx="13"/>
          </p:nvPr>
        </p:nvSpPr>
        <p:spPr>
          <a:xfrm>
            <a:off x="4817822" y="34942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9" name="Google Shape;1879;p26"/>
          <p:cNvSpPr/>
          <p:nvPr/>
        </p:nvSpPr>
        <p:spPr>
          <a:xfrm>
            <a:off x="-1163225" y="4179452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26"/>
          <p:cNvSpPr/>
          <p:nvPr/>
        </p:nvSpPr>
        <p:spPr>
          <a:xfrm flipH="1">
            <a:off x="7402475" y="-47875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1" name="Google Shape;1881;p26"/>
          <p:cNvGrpSpPr/>
          <p:nvPr/>
        </p:nvGrpSpPr>
        <p:grpSpPr>
          <a:xfrm>
            <a:off x="-509689" y="445025"/>
            <a:ext cx="9912289" cy="1941838"/>
            <a:chOff x="-509689" y="445025"/>
            <a:chExt cx="9912289" cy="1941838"/>
          </a:xfrm>
        </p:grpSpPr>
        <p:grpSp>
          <p:nvGrpSpPr>
            <p:cNvPr id="1882" name="Google Shape;1882;p26"/>
            <p:cNvGrpSpPr/>
            <p:nvPr/>
          </p:nvGrpSpPr>
          <p:grpSpPr>
            <a:xfrm>
              <a:off x="8351625" y="445025"/>
              <a:ext cx="1050974" cy="1154151"/>
              <a:chOff x="7946500" y="4129225"/>
              <a:chExt cx="1050974" cy="1154151"/>
            </a:xfrm>
          </p:grpSpPr>
          <p:sp>
            <p:nvSpPr>
              <p:cNvPr id="1883" name="Google Shape;1883;p26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26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26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26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26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26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26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0" name="Google Shape;1890;p26"/>
            <p:cNvGrpSpPr/>
            <p:nvPr/>
          </p:nvGrpSpPr>
          <p:grpSpPr>
            <a:xfrm>
              <a:off x="-509689" y="1296536"/>
              <a:ext cx="992855" cy="1090327"/>
              <a:chOff x="7946500" y="4129225"/>
              <a:chExt cx="1050974" cy="1154151"/>
            </a:xfrm>
          </p:grpSpPr>
          <p:sp>
            <p:nvSpPr>
              <p:cNvPr id="1891" name="Google Shape;1891;p26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26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26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26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26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26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26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8" name="Google Shape;1898;p26"/>
          <p:cNvGrpSpPr/>
          <p:nvPr/>
        </p:nvGrpSpPr>
        <p:grpSpPr>
          <a:xfrm>
            <a:off x="-118103" y="-485105"/>
            <a:ext cx="9806402" cy="5199988"/>
            <a:chOff x="-118103" y="-485105"/>
            <a:chExt cx="9806402" cy="5199988"/>
          </a:xfrm>
        </p:grpSpPr>
        <p:grpSp>
          <p:nvGrpSpPr>
            <p:cNvPr id="1899" name="Google Shape;1899;p26"/>
            <p:cNvGrpSpPr/>
            <p:nvPr/>
          </p:nvGrpSpPr>
          <p:grpSpPr>
            <a:xfrm rot="6765148" flipH="1">
              <a:off x="233493" y="-376391"/>
              <a:ext cx="1331775" cy="1648166"/>
              <a:chOff x="3961475" y="3551375"/>
              <a:chExt cx="373750" cy="462525"/>
            </a:xfrm>
          </p:grpSpPr>
          <p:sp>
            <p:nvSpPr>
              <p:cNvPr id="1900" name="Google Shape;1900;p26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26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26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26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26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26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6" name="Google Shape;1906;p26"/>
            <p:cNvGrpSpPr/>
            <p:nvPr/>
          </p:nvGrpSpPr>
          <p:grpSpPr>
            <a:xfrm rot="-5221876">
              <a:off x="8701380" y="3724722"/>
              <a:ext cx="903215" cy="1025221"/>
              <a:chOff x="3932350" y="2919350"/>
              <a:chExt cx="324625" cy="368475"/>
            </a:xfrm>
          </p:grpSpPr>
          <p:sp>
            <p:nvSpPr>
              <p:cNvPr id="1907" name="Google Shape;1907;p26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26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26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26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1" name="Google Shape;1911;p26"/>
          <p:cNvGrpSpPr/>
          <p:nvPr/>
        </p:nvGrpSpPr>
        <p:grpSpPr>
          <a:xfrm rot="543998">
            <a:off x="-414604" y="3041879"/>
            <a:ext cx="1155509" cy="1746847"/>
            <a:chOff x="4682275" y="3383700"/>
            <a:chExt cx="380700" cy="575525"/>
          </a:xfrm>
        </p:grpSpPr>
        <p:sp>
          <p:nvSpPr>
            <p:cNvPr id="1912" name="Google Shape;1912;p26"/>
            <p:cNvSpPr/>
            <p:nvPr/>
          </p:nvSpPr>
          <p:spPr>
            <a:xfrm>
              <a:off x="4682275" y="3529900"/>
              <a:ext cx="380700" cy="429325"/>
            </a:xfrm>
            <a:custGeom>
              <a:avLst/>
              <a:gdLst/>
              <a:ahLst/>
              <a:cxnLst/>
              <a:rect l="l" t="t" r="r" b="b"/>
              <a:pathLst>
                <a:path w="15228" h="17173" extrusionOk="0">
                  <a:moveTo>
                    <a:pt x="7910" y="0"/>
                  </a:moveTo>
                  <a:cubicBezTo>
                    <a:pt x="7096" y="0"/>
                    <a:pt x="6422" y="573"/>
                    <a:pt x="5604" y="573"/>
                  </a:cubicBezTo>
                  <a:cubicBezTo>
                    <a:pt x="5579" y="573"/>
                    <a:pt x="5553" y="572"/>
                    <a:pt x="5528" y="571"/>
                  </a:cubicBezTo>
                  <a:cubicBezTo>
                    <a:pt x="4851" y="549"/>
                    <a:pt x="4229" y="227"/>
                    <a:pt x="3552" y="216"/>
                  </a:cubicBezTo>
                  <a:cubicBezTo>
                    <a:pt x="3528" y="215"/>
                    <a:pt x="3504" y="215"/>
                    <a:pt x="3480" y="215"/>
                  </a:cubicBezTo>
                  <a:cubicBezTo>
                    <a:pt x="1251" y="215"/>
                    <a:pt x="565" y="2764"/>
                    <a:pt x="389" y="4411"/>
                  </a:cubicBezTo>
                  <a:cubicBezTo>
                    <a:pt x="1" y="7951"/>
                    <a:pt x="811" y="11724"/>
                    <a:pt x="1910" y="15098"/>
                  </a:cubicBezTo>
                  <a:cubicBezTo>
                    <a:pt x="2054" y="15509"/>
                    <a:pt x="2187" y="15930"/>
                    <a:pt x="2498" y="16263"/>
                  </a:cubicBezTo>
                  <a:cubicBezTo>
                    <a:pt x="2841" y="16650"/>
                    <a:pt x="3365" y="16836"/>
                    <a:pt x="3899" y="16836"/>
                  </a:cubicBezTo>
                  <a:cubicBezTo>
                    <a:pt x="4436" y="16836"/>
                    <a:pt x="4983" y="16647"/>
                    <a:pt x="5361" y="16285"/>
                  </a:cubicBezTo>
                  <a:cubicBezTo>
                    <a:pt x="5739" y="15941"/>
                    <a:pt x="6072" y="15420"/>
                    <a:pt x="6604" y="15420"/>
                  </a:cubicBezTo>
                  <a:cubicBezTo>
                    <a:pt x="6615" y="15419"/>
                    <a:pt x="6625" y="15419"/>
                    <a:pt x="6635" y="15419"/>
                  </a:cubicBezTo>
                  <a:cubicBezTo>
                    <a:pt x="7183" y="15419"/>
                    <a:pt x="7510" y="15993"/>
                    <a:pt x="7892" y="16385"/>
                  </a:cubicBezTo>
                  <a:cubicBezTo>
                    <a:pt x="8375" y="16903"/>
                    <a:pt x="9087" y="17173"/>
                    <a:pt x="9813" y="17173"/>
                  </a:cubicBezTo>
                  <a:cubicBezTo>
                    <a:pt x="10020" y="17173"/>
                    <a:pt x="10229" y="17151"/>
                    <a:pt x="10433" y="17107"/>
                  </a:cubicBezTo>
                  <a:cubicBezTo>
                    <a:pt x="11909" y="16785"/>
                    <a:pt x="12397" y="14865"/>
                    <a:pt x="12886" y="13722"/>
                  </a:cubicBezTo>
                  <a:cubicBezTo>
                    <a:pt x="13618" y="11957"/>
                    <a:pt x="14317" y="10126"/>
                    <a:pt x="14739" y="8284"/>
                  </a:cubicBezTo>
                  <a:cubicBezTo>
                    <a:pt x="14994" y="7119"/>
                    <a:pt x="15227" y="5831"/>
                    <a:pt x="15172" y="4566"/>
                  </a:cubicBezTo>
                  <a:cubicBezTo>
                    <a:pt x="15127" y="3678"/>
                    <a:pt x="14950" y="2801"/>
                    <a:pt x="14539" y="2002"/>
                  </a:cubicBezTo>
                  <a:cubicBezTo>
                    <a:pt x="14206" y="1348"/>
                    <a:pt x="13663" y="726"/>
                    <a:pt x="12908" y="560"/>
                  </a:cubicBezTo>
                  <a:cubicBezTo>
                    <a:pt x="12769" y="531"/>
                    <a:pt x="12629" y="519"/>
                    <a:pt x="12488" y="519"/>
                  </a:cubicBezTo>
                  <a:cubicBezTo>
                    <a:pt x="11760" y="519"/>
                    <a:pt x="11015" y="844"/>
                    <a:pt x="10298" y="844"/>
                  </a:cubicBezTo>
                  <a:cubicBezTo>
                    <a:pt x="10093" y="844"/>
                    <a:pt x="9889" y="817"/>
                    <a:pt x="9689" y="748"/>
                  </a:cubicBezTo>
                  <a:cubicBezTo>
                    <a:pt x="9212" y="582"/>
                    <a:pt x="8846" y="193"/>
                    <a:pt x="8358" y="60"/>
                  </a:cubicBezTo>
                  <a:cubicBezTo>
                    <a:pt x="8203" y="18"/>
                    <a:pt x="8054" y="0"/>
                    <a:pt x="7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6"/>
            <p:cNvSpPr/>
            <p:nvPr/>
          </p:nvSpPr>
          <p:spPr>
            <a:xfrm>
              <a:off x="4915900" y="3555250"/>
              <a:ext cx="78825" cy="392075"/>
            </a:xfrm>
            <a:custGeom>
              <a:avLst/>
              <a:gdLst/>
              <a:ahLst/>
              <a:cxnLst/>
              <a:rect l="l" t="t" r="r" b="b"/>
              <a:pathLst>
                <a:path w="3153" h="15683" fill="none" extrusionOk="0">
                  <a:moveTo>
                    <a:pt x="3152" y="1"/>
                  </a:moveTo>
                  <a:cubicBezTo>
                    <a:pt x="2731" y="5328"/>
                    <a:pt x="1676" y="10599"/>
                    <a:pt x="0" y="1568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6"/>
            <p:cNvSpPr/>
            <p:nvPr/>
          </p:nvSpPr>
          <p:spPr>
            <a:xfrm>
              <a:off x="4763300" y="3571900"/>
              <a:ext cx="23875" cy="338800"/>
            </a:xfrm>
            <a:custGeom>
              <a:avLst/>
              <a:gdLst/>
              <a:ahLst/>
              <a:cxnLst/>
              <a:rect l="l" t="t" r="r" b="b"/>
              <a:pathLst>
                <a:path w="955" h="13552" fill="none" extrusionOk="0">
                  <a:moveTo>
                    <a:pt x="877" y="1"/>
                  </a:moveTo>
                  <a:cubicBezTo>
                    <a:pt x="1" y="4473"/>
                    <a:pt x="34" y="9101"/>
                    <a:pt x="955" y="13551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6"/>
            <p:cNvSpPr/>
            <p:nvPr/>
          </p:nvSpPr>
          <p:spPr>
            <a:xfrm>
              <a:off x="4803800" y="3710625"/>
              <a:ext cx="8350" cy="129325"/>
            </a:xfrm>
            <a:custGeom>
              <a:avLst/>
              <a:gdLst/>
              <a:ahLst/>
              <a:cxnLst/>
              <a:rect l="l" t="t" r="r" b="b"/>
              <a:pathLst>
                <a:path w="334" h="5173" fill="none" extrusionOk="0">
                  <a:moveTo>
                    <a:pt x="167" y="1"/>
                  </a:moveTo>
                  <a:cubicBezTo>
                    <a:pt x="1" y="1721"/>
                    <a:pt x="56" y="3474"/>
                    <a:pt x="334" y="517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6"/>
            <p:cNvSpPr/>
            <p:nvPr/>
          </p:nvSpPr>
          <p:spPr>
            <a:xfrm>
              <a:off x="4705025" y="3629350"/>
              <a:ext cx="39425" cy="165425"/>
            </a:xfrm>
            <a:custGeom>
              <a:avLst/>
              <a:gdLst/>
              <a:ahLst/>
              <a:cxnLst/>
              <a:rect l="l" t="t" r="r" b="b"/>
              <a:pathLst>
                <a:path w="1577" h="6617" extrusionOk="0">
                  <a:moveTo>
                    <a:pt x="616" y="1"/>
                  </a:moveTo>
                  <a:cubicBezTo>
                    <a:pt x="544" y="1"/>
                    <a:pt x="470" y="30"/>
                    <a:pt x="401" y="100"/>
                  </a:cubicBezTo>
                  <a:cubicBezTo>
                    <a:pt x="256" y="255"/>
                    <a:pt x="223" y="477"/>
                    <a:pt x="190" y="699"/>
                  </a:cubicBezTo>
                  <a:cubicBezTo>
                    <a:pt x="1" y="2453"/>
                    <a:pt x="79" y="4261"/>
                    <a:pt x="434" y="6015"/>
                  </a:cubicBezTo>
                  <a:cubicBezTo>
                    <a:pt x="456" y="6170"/>
                    <a:pt x="500" y="6326"/>
                    <a:pt x="600" y="6470"/>
                  </a:cubicBezTo>
                  <a:cubicBezTo>
                    <a:pt x="680" y="6575"/>
                    <a:pt x="759" y="6617"/>
                    <a:pt x="833" y="6617"/>
                  </a:cubicBezTo>
                  <a:cubicBezTo>
                    <a:pt x="1019" y="6617"/>
                    <a:pt x="1174" y="6354"/>
                    <a:pt x="1222" y="6148"/>
                  </a:cubicBezTo>
                  <a:cubicBezTo>
                    <a:pt x="1577" y="4694"/>
                    <a:pt x="1488" y="3174"/>
                    <a:pt x="1288" y="1698"/>
                  </a:cubicBezTo>
                  <a:cubicBezTo>
                    <a:pt x="1233" y="1243"/>
                    <a:pt x="1188" y="755"/>
                    <a:pt x="1011" y="322"/>
                  </a:cubicBezTo>
                  <a:cubicBezTo>
                    <a:pt x="941" y="159"/>
                    <a:pt x="784" y="1"/>
                    <a:pt x="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6"/>
            <p:cNvSpPr/>
            <p:nvPr/>
          </p:nvSpPr>
          <p:spPr>
            <a:xfrm>
              <a:off x="4712250" y="3591575"/>
              <a:ext cx="19450" cy="28550"/>
            </a:xfrm>
            <a:custGeom>
              <a:avLst/>
              <a:gdLst/>
              <a:ahLst/>
              <a:cxnLst/>
              <a:rect l="l" t="t" r="r" b="b"/>
              <a:pathLst>
                <a:path w="778" h="1142" extrusionOk="0">
                  <a:moveTo>
                    <a:pt x="431" y="1"/>
                  </a:moveTo>
                  <a:cubicBezTo>
                    <a:pt x="424" y="1"/>
                    <a:pt x="418" y="1"/>
                    <a:pt x="411" y="2"/>
                  </a:cubicBezTo>
                  <a:cubicBezTo>
                    <a:pt x="211" y="24"/>
                    <a:pt x="112" y="212"/>
                    <a:pt x="67" y="379"/>
                  </a:cubicBezTo>
                  <a:cubicBezTo>
                    <a:pt x="45" y="445"/>
                    <a:pt x="34" y="512"/>
                    <a:pt x="23" y="601"/>
                  </a:cubicBezTo>
                  <a:cubicBezTo>
                    <a:pt x="1" y="823"/>
                    <a:pt x="56" y="1056"/>
                    <a:pt x="311" y="1134"/>
                  </a:cubicBezTo>
                  <a:cubicBezTo>
                    <a:pt x="336" y="1139"/>
                    <a:pt x="358" y="1142"/>
                    <a:pt x="380" y="1142"/>
                  </a:cubicBezTo>
                  <a:cubicBezTo>
                    <a:pt x="448" y="1142"/>
                    <a:pt x="505" y="1115"/>
                    <a:pt x="555" y="1056"/>
                  </a:cubicBezTo>
                  <a:cubicBezTo>
                    <a:pt x="766" y="856"/>
                    <a:pt x="777" y="512"/>
                    <a:pt x="722" y="257"/>
                  </a:cubicBezTo>
                  <a:cubicBezTo>
                    <a:pt x="690" y="109"/>
                    <a:pt x="56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6"/>
            <p:cNvSpPr/>
            <p:nvPr/>
          </p:nvSpPr>
          <p:spPr>
            <a:xfrm>
              <a:off x="4874825" y="3383700"/>
              <a:ext cx="59125" cy="159900"/>
            </a:xfrm>
            <a:custGeom>
              <a:avLst/>
              <a:gdLst/>
              <a:ahLst/>
              <a:cxnLst/>
              <a:rect l="l" t="t" r="r" b="b"/>
              <a:pathLst>
                <a:path w="2365" h="6396" extrusionOk="0">
                  <a:moveTo>
                    <a:pt x="1550" y="1"/>
                  </a:moveTo>
                  <a:cubicBezTo>
                    <a:pt x="1419" y="1"/>
                    <a:pt x="1291" y="15"/>
                    <a:pt x="1188" y="38"/>
                  </a:cubicBezTo>
                  <a:cubicBezTo>
                    <a:pt x="966" y="82"/>
                    <a:pt x="800" y="337"/>
                    <a:pt x="689" y="648"/>
                  </a:cubicBezTo>
                  <a:cubicBezTo>
                    <a:pt x="256" y="1824"/>
                    <a:pt x="68" y="3134"/>
                    <a:pt x="23" y="4388"/>
                  </a:cubicBezTo>
                  <a:cubicBezTo>
                    <a:pt x="1" y="4821"/>
                    <a:pt x="1" y="5254"/>
                    <a:pt x="34" y="5686"/>
                  </a:cubicBezTo>
                  <a:cubicBezTo>
                    <a:pt x="45" y="5808"/>
                    <a:pt x="12" y="6208"/>
                    <a:pt x="90" y="6319"/>
                  </a:cubicBezTo>
                  <a:cubicBezTo>
                    <a:pt x="122" y="6351"/>
                    <a:pt x="338" y="6396"/>
                    <a:pt x="456" y="6396"/>
                  </a:cubicBezTo>
                  <a:cubicBezTo>
                    <a:pt x="500" y="6396"/>
                    <a:pt x="531" y="6389"/>
                    <a:pt x="534" y="6374"/>
                  </a:cubicBezTo>
                  <a:cubicBezTo>
                    <a:pt x="855" y="5076"/>
                    <a:pt x="1200" y="3778"/>
                    <a:pt x="1599" y="2490"/>
                  </a:cubicBezTo>
                  <a:cubicBezTo>
                    <a:pt x="1799" y="1858"/>
                    <a:pt x="2043" y="1214"/>
                    <a:pt x="2232" y="581"/>
                  </a:cubicBezTo>
                  <a:cubicBezTo>
                    <a:pt x="2365" y="132"/>
                    <a:pt x="1942" y="1"/>
                    <a:pt x="1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6"/>
            <p:cNvSpPr/>
            <p:nvPr/>
          </p:nvSpPr>
          <p:spPr>
            <a:xfrm>
              <a:off x="4810200" y="3509975"/>
              <a:ext cx="137625" cy="70925"/>
            </a:xfrm>
            <a:custGeom>
              <a:avLst/>
              <a:gdLst/>
              <a:ahLst/>
              <a:cxnLst/>
              <a:rect l="l" t="t" r="r" b="b"/>
              <a:pathLst>
                <a:path w="5505" h="2837" extrusionOk="0">
                  <a:moveTo>
                    <a:pt x="2854" y="1"/>
                  </a:moveTo>
                  <a:cubicBezTo>
                    <a:pt x="2450" y="1"/>
                    <a:pt x="2045" y="85"/>
                    <a:pt x="1676" y="247"/>
                  </a:cubicBezTo>
                  <a:cubicBezTo>
                    <a:pt x="1077" y="491"/>
                    <a:pt x="577" y="968"/>
                    <a:pt x="300" y="1634"/>
                  </a:cubicBezTo>
                  <a:cubicBezTo>
                    <a:pt x="0" y="2367"/>
                    <a:pt x="622" y="2589"/>
                    <a:pt x="1276" y="2711"/>
                  </a:cubicBezTo>
                  <a:cubicBezTo>
                    <a:pt x="1731" y="2793"/>
                    <a:pt x="2192" y="2836"/>
                    <a:pt x="2651" y="2836"/>
                  </a:cubicBezTo>
                  <a:cubicBezTo>
                    <a:pt x="3370" y="2836"/>
                    <a:pt x="4084" y="2730"/>
                    <a:pt x="4761" y="2500"/>
                  </a:cubicBezTo>
                  <a:cubicBezTo>
                    <a:pt x="5505" y="2256"/>
                    <a:pt x="5394" y="1601"/>
                    <a:pt x="5005" y="1057"/>
                  </a:cubicBezTo>
                  <a:cubicBezTo>
                    <a:pt x="4479" y="339"/>
                    <a:pt x="3667" y="1"/>
                    <a:pt x="2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0" name="Google Shape;1920;p26"/>
          <p:cNvGrpSpPr/>
          <p:nvPr/>
        </p:nvGrpSpPr>
        <p:grpSpPr>
          <a:xfrm flipH="1">
            <a:off x="6416279" y="4449287"/>
            <a:ext cx="1850668" cy="1136666"/>
            <a:chOff x="5723275" y="2255625"/>
            <a:chExt cx="562975" cy="345775"/>
          </a:xfrm>
        </p:grpSpPr>
        <p:sp>
          <p:nvSpPr>
            <p:cNvPr id="1921" name="Google Shape;1921;p26"/>
            <p:cNvSpPr/>
            <p:nvPr/>
          </p:nvSpPr>
          <p:spPr>
            <a:xfrm>
              <a:off x="5723275" y="2284000"/>
              <a:ext cx="559075" cy="317400"/>
            </a:xfrm>
            <a:custGeom>
              <a:avLst/>
              <a:gdLst/>
              <a:ahLst/>
              <a:cxnLst/>
              <a:rect l="l" t="t" r="r" b="b"/>
              <a:pathLst>
                <a:path w="22363" h="12696" extrusionOk="0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6"/>
            <p:cNvSpPr/>
            <p:nvPr/>
          </p:nvSpPr>
          <p:spPr>
            <a:xfrm>
              <a:off x="5723550" y="2255625"/>
              <a:ext cx="562700" cy="207600"/>
            </a:xfrm>
            <a:custGeom>
              <a:avLst/>
              <a:gdLst/>
              <a:ahLst/>
              <a:cxnLst/>
              <a:rect l="l" t="t" r="r" b="b"/>
              <a:pathLst>
                <a:path w="22508" h="8304" extrusionOk="0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6"/>
            <p:cNvSpPr/>
            <p:nvPr/>
          </p:nvSpPr>
          <p:spPr>
            <a:xfrm>
              <a:off x="5750475" y="2265375"/>
              <a:ext cx="507750" cy="180800"/>
            </a:xfrm>
            <a:custGeom>
              <a:avLst/>
              <a:gdLst/>
              <a:ahLst/>
              <a:cxnLst/>
              <a:rect l="l" t="t" r="r" b="b"/>
              <a:pathLst>
                <a:path w="20310" h="7232" extrusionOk="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6"/>
            <p:cNvSpPr/>
            <p:nvPr/>
          </p:nvSpPr>
          <p:spPr>
            <a:xfrm>
              <a:off x="5918600" y="2522925"/>
              <a:ext cx="14800" cy="10075"/>
            </a:xfrm>
            <a:custGeom>
              <a:avLst/>
              <a:gdLst/>
              <a:ahLst/>
              <a:cxnLst/>
              <a:rect l="l" t="t" r="r" b="b"/>
              <a:pathLst>
                <a:path w="592" h="403" extrusionOk="0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6"/>
            <p:cNvSpPr/>
            <p:nvPr/>
          </p:nvSpPr>
          <p:spPr>
            <a:xfrm>
              <a:off x="6002400" y="2535350"/>
              <a:ext cx="13325" cy="12800"/>
            </a:xfrm>
            <a:custGeom>
              <a:avLst/>
              <a:gdLst/>
              <a:ahLst/>
              <a:cxnLst/>
              <a:rect l="l" t="t" r="r" b="b"/>
              <a:pathLst>
                <a:path w="533" h="512" extrusionOk="0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6"/>
            <p:cNvSpPr/>
            <p:nvPr/>
          </p:nvSpPr>
          <p:spPr>
            <a:xfrm>
              <a:off x="6053450" y="2512050"/>
              <a:ext cx="9175" cy="8625"/>
            </a:xfrm>
            <a:custGeom>
              <a:avLst/>
              <a:gdLst/>
              <a:ahLst/>
              <a:cxnLst/>
              <a:rect l="l" t="t" r="r" b="b"/>
              <a:pathLst>
                <a:path w="367" h="345" extrusionOk="0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6"/>
            <p:cNvSpPr/>
            <p:nvPr/>
          </p:nvSpPr>
          <p:spPr>
            <a:xfrm>
              <a:off x="6126950" y="2549225"/>
              <a:ext cx="3100" cy="3350"/>
            </a:xfrm>
            <a:custGeom>
              <a:avLst/>
              <a:gdLst/>
              <a:ahLst/>
              <a:cxnLst/>
              <a:rect l="l" t="t" r="r" b="b"/>
              <a:pathLst>
                <a:path w="124" h="134" extrusionOk="0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6"/>
            <p:cNvSpPr/>
            <p:nvPr/>
          </p:nvSpPr>
          <p:spPr>
            <a:xfrm>
              <a:off x="6147775" y="2506225"/>
              <a:ext cx="8625" cy="83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6"/>
            <p:cNvSpPr/>
            <p:nvPr/>
          </p:nvSpPr>
          <p:spPr>
            <a:xfrm>
              <a:off x="6076750" y="2559600"/>
              <a:ext cx="6675" cy="6800"/>
            </a:xfrm>
            <a:custGeom>
              <a:avLst/>
              <a:gdLst/>
              <a:ahLst/>
              <a:cxnLst/>
              <a:rect l="l" t="t" r="r" b="b"/>
              <a:pathLst>
                <a:path w="267" h="272" extrusionOk="0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6"/>
            <p:cNvSpPr/>
            <p:nvPr/>
          </p:nvSpPr>
          <p:spPr>
            <a:xfrm>
              <a:off x="5865875" y="24363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6"/>
            <p:cNvSpPr/>
            <p:nvPr/>
          </p:nvSpPr>
          <p:spPr>
            <a:xfrm>
              <a:off x="5840900" y="2487650"/>
              <a:ext cx="8650" cy="66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6"/>
            <p:cNvSpPr/>
            <p:nvPr/>
          </p:nvSpPr>
          <p:spPr>
            <a:xfrm>
              <a:off x="5896400" y="2489025"/>
              <a:ext cx="7525" cy="7800"/>
            </a:xfrm>
            <a:custGeom>
              <a:avLst/>
              <a:gdLst/>
              <a:ahLst/>
              <a:cxnLst/>
              <a:rect l="l" t="t" r="r" b="b"/>
              <a:pathLst>
                <a:path w="301" h="312" extrusionOk="0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6"/>
            <p:cNvSpPr/>
            <p:nvPr/>
          </p:nvSpPr>
          <p:spPr>
            <a:xfrm>
              <a:off x="5946900" y="244602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6"/>
            <p:cNvSpPr/>
            <p:nvPr/>
          </p:nvSpPr>
          <p:spPr>
            <a:xfrm>
              <a:off x="5965475" y="2563975"/>
              <a:ext cx="5025" cy="5500"/>
            </a:xfrm>
            <a:custGeom>
              <a:avLst/>
              <a:gdLst/>
              <a:ahLst/>
              <a:cxnLst/>
              <a:rect l="l" t="t" r="r" b="b"/>
              <a:pathLst>
                <a:path w="201" h="220" extrusionOk="0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6"/>
            <p:cNvSpPr/>
            <p:nvPr/>
          </p:nvSpPr>
          <p:spPr>
            <a:xfrm>
              <a:off x="5993775" y="2510825"/>
              <a:ext cx="5875" cy="6375"/>
            </a:xfrm>
            <a:custGeom>
              <a:avLst/>
              <a:gdLst/>
              <a:ahLst/>
              <a:cxnLst/>
              <a:rect l="l" t="t" r="r" b="b"/>
              <a:pathLst>
                <a:path w="235" h="255" extrusionOk="0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6"/>
            <p:cNvSpPr/>
            <p:nvPr/>
          </p:nvSpPr>
          <p:spPr>
            <a:xfrm>
              <a:off x="5958825" y="2488475"/>
              <a:ext cx="8625" cy="8625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6"/>
            <p:cNvSpPr/>
            <p:nvPr/>
          </p:nvSpPr>
          <p:spPr>
            <a:xfrm>
              <a:off x="5790975" y="2389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6"/>
            <p:cNvSpPr/>
            <p:nvPr/>
          </p:nvSpPr>
          <p:spPr>
            <a:xfrm>
              <a:off x="5777375" y="2431875"/>
              <a:ext cx="9450" cy="8075"/>
            </a:xfrm>
            <a:custGeom>
              <a:avLst/>
              <a:gdLst/>
              <a:ahLst/>
              <a:cxnLst/>
              <a:rect l="l" t="t" r="r" b="b"/>
              <a:pathLst>
                <a:path w="378" h="323" extrusionOk="0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6"/>
            <p:cNvSpPr/>
            <p:nvPr/>
          </p:nvSpPr>
          <p:spPr>
            <a:xfrm>
              <a:off x="5822050" y="243047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6"/>
            <p:cNvSpPr/>
            <p:nvPr/>
          </p:nvSpPr>
          <p:spPr>
            <a:xfrm>
              <a:off x="6017650" y="2468500"/>
              <a:ext cx="11675" cy="11125"/>
            </a:xfrm>
            <a:custGeom>
              <a:avLst/>
              <a:gdLst/>
              <a:ahLst/>
              <a:cxnLst/>
              <a:rect l="l" t="t" r="r" b="b"/>
              <a:pathLst>
                <a:path w="467" h="445" extrusionOk="0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6"/>
            <p:cNvSpPr/>
            <p:nvPr/>
          </p:nvSpPr>
          <p:spPr>
            <a:xfrm>
              <a:off x="6107550" y="2514025"/>
              <a:ext cx="5575" cy="6225"/>
            </a:xfrm>
            <a:custGeom>
              <a:avLst/>
              <a:gdLst/>
              <a:ahLst/>
              <a:cxnLst/>
              <a:rect l="l" t="t" r="r" b="b"/>
              <a:pathLst>
                <a:path w="223" h="249" extrusionOk="0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6"/>
            <p:cNvSpPr/>
            <p:nvPr/>
          </p:nvSpPr>
          <p:spPr>
            <a:xfrm>
              <a:off x="6178300" y="2542575"/>
              <a:ext cx="4450" cy="3625"/>
            </a:xfrm>
            <a:custGeom>
              <a:avLst/>
              <a:gdLst/>
              <a:ahLst/>
              <a:cxnLst/>
              <a:rect l="l" t="t" r="r" b="b"/>
              <a:pathLst>
                <a:path w="178" h="145" extrusionOk="0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6"/>
            <p:cNvSpPr/>
            <p:nvPr/>
          </p:nvSpPr>
          <p:spPr>
            <a:xfrm>
              <a:off x="6214625" y="24857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6"/>
            <p:cNvSpPr/>
            <p:nvPr/>
          </p:nvSpPr>
          <p:spPr>
            <a:xfrm>
              <a:off x="6088125" y="2474875"/>
              <a:ext cx="7775" cy="6950"/>
            </a:xfrm>
            <a:custGeom>
              <a:avLst/>
              <a:gdLst/>
              <a:ahLst/>
              <a:cxnLst/>
              <a:rect l="l" t="t" r="r" b="b"/>
              <a:pathLst>
                <a:path w="311" h="278" extrusionOk="0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6"/>
            <p:cNvSpPr/>
            <p:nvPr/>
          </p:nvSpPr>
          <p:spPr>
            <a:xfrm>
              <a:off x="6036175" y="25697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6"/>
            <p:cNvSpPr/>
            <p:nvPr/>
          </p:nvSpPr>
          <p:spPr>
            <a:xfrm>
              <a:off x="5766550" y="2393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6"/>
            <p:cNvSpPr/>
            <p:nvPr/>
          </p:nvSpPr>
          <p:spPr>
            <a:xfrm>
              <a:off x="5848400" y="2405525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6"/>
            <p:cNvSpPr/>
            <p:nvPr/>
          </p:nvSpPr>
          <p:spPr>
            <a:xfrm>
              <a:off x="5885500" y="2531375"/>
              <a:ext cx="5975" cy="3675"/>
            </a:xfrm>
            <a:custGeom>
              <a:avLst/>
              <a:gdLst/>
              <a:ahLst/>
              <a:cxnLst/>
              <a:rect l="l" t="t" r="r" b="b"/>
              <a:pathLst>
                <a:path w="239" h="147" extrusionOk="0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6"/>
            <p:cNvSpPr/>
            <p:nvPr/>
          </p:nvSpPr>
          <p:spPr>
            <a:xfrm>
              <a:off x="5909175" y="2452950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6"/>
            <p:cNvSpPr/>
            <p:nvPr/>
          </p:nvSpPr>
          <p:spPr>
            <a:xfrm>
              <a:off x="6186325" y="2512050"/>
              <a:ext cx="4750" cy="5025"/>
            </a:xfrm>
            <a:custGeom>
              <a:avLst/>
              <a:gdLst/>
              <a:ahLst/>
              <a:cxnLst/>
              <a:rect l="l" t="t" r="r" b="b"/>
              <a:pathLst>
                <a:path w="190" h="201" extrusionOk="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6"/>
            <p:cNvSpPr/>
            <p:nvPr/>
          </p:nvSpPr>
          <p:spPr>
            <a:xfrm>
              <a:off x="6133350" y="2479600"/>
              <a:ext cx="3625" cy="280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6"/>
            <p:cNvSpPr/>
            <p:nvPr/>
          </p:nvSpPr>
          <p:spPr>
            <a:xfrm>
              <a:off x="5761000" y="2269275"/>
              <a:ext cx="493900" cy="174825"/>
            </a:xfrm>
            <a:custGeom>
              <a:avLst/>
              <a:gdLst/>
              <a:ahLst/>
              <a:cxnLst/>
              <a:rect l="l" t="t" r="r" b="b"/>
              <a:pathLst>
                <a:path w="19756" h="6993" extrusionOk="0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6"/>
            <p:cNvSpPr/>
            <p:nvPr/>
          </p:nvSpPr>
          <p:spPr>
            <a:xfrm>
              <a:off x="5914713" y="2358888"/>
              <a:ext cx="61900" cy="26475"/>
            </a:xfrm>
            <a:custGeom>
              <a:avLst/>
              <a:gdLst/>
              <a:ahLst/>
              <a:cxnLst/>
              <a:rect l="l" t="t" r="r" b="b"/>
              <a:pathLst>
                <a:path w="2476" h="1059" extrusionOk="0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6"/>
            <p:cNvSpPr/>
            <p:nvPr/>
          </p:nvSpPr>
          <p:spPr>
            <a:xfrm>
              <a:off x="5863675" y="2351400"/>
              <a:ext cx="85475" cy="5575"/>
            </a:xfrm>
            <a:custGeom>
              <a:avLst/>
              <a:gdLst/>
              <a:ahLst/>
              <a:cxnLst/>
              <a:rect l="l" t="t" r="r" b="b"/>
              <a:pathLst>
                <a:path w="3419" h="223" fill="none" extrusionOk="0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6"/>
            <p:cNvSpPr/>
            <p:nvPr/>
          </p:nvSpPr>
          <p:spPr>
            <a:xfrm>
              <a:off x="5861725" y="2284825"/>
              <a:ext cx="79375" cy="37475"/>
            </a:xfrm>
            <a:custGeom>
              <a:avLst/>
              <a:gdLst/>
              <a:ahLst/>
              <a:cxnLst/>
              <a:rect l="l" t="t" r="r" b="b"/>
              <a:pathLst>
                <a:path w="3175" h="1499" fill="none" extrusionOk="0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6"/>
            <p:cNvSpPr/>
            <p:nvPr/>
          </p:nvSpPr>
          <p:spPr>
            <a:xfrm>
              <a:off x="5933850" y="2308400"/>
              <a:ext cx="23625" cy="15025"/>
            </a:xfrm>
            <a:custGeom>
              <a:avLst/>
              <a:gdLst/>
              <a:ahLst/>
              <a:cxnLst/>
              <a:rect l="l" t="t" r="r" b="b"/>
              <a:pathLst>
                <a:path w="945" h="601" fill="none" extrusionOk="0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6"/>
            <p:cNvSpPr/>
            <p:nvPr/>
          </p:nvSpPr>
          <p:spPr>
            <a:xfrm>
              <a:off x="6040950" y="2332000"/>
              <a:ext cx="71600" cy="11675"/>
            </a:xfrm>
            <a:custGeom>
              <a:avLst/>
              <a:gdLst/>
              <a:ahLst/>
              <a:cxnLst/>
              <a:rect l="l" t="t" r="r" b="b"/>
              <a:pathLst>
                <a:path w="2864" h="467" fill="none" extrusionOk="0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6"/>
            <p:cNvSpPr/>
            <p:nvPr/>
          </p:nvSpPr>
          <p:spPr>
            <a:xfrm>
              <a:off x="6043450" y="2328650"/>
              <a:ext cx="15850" cy="7525"/>
            </a:xfrm>
            <a:custGeom>
              <a:avLst/>
              <a:gdLst/>
              <a:ahLst/>
              <a:cxnLst/>
              <a:rect l="l" t="t" r="r" b="b"/>
              <a:pathLst>
                <a:path w="634" h="301" fill="none" extrusionOk="0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6"/>
            <p:cNvSpPr/>
            <p:nvPr/>
          </p:nvSpPr>
          <p:spPr>
            <a:xfrm>
              <a:off x="6006000" y="2296750"/>
              <a:ext cx="3350" cy="32500"/>
            </a:xfrm>
            <a:custGeom>
              <a:avLst/>
              <a:gdLst/>
              <a:ahLst/>
              <a:cxnLst/>
              <a:rect l="l" t="t" r="r" b="b"/>
              <a:pathLst>
                <a:path w="134" h="1300" fill="none" extrusionOk="0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6"/>
            <p:cNvSpPr/>
            <p:nvPr/>
          </p:nvSpPr>
          <p:spPr>
            <a:xfrm>
              <a:off x="6016825" y="2309800"/>
              <a:ext cx="7225" cy="15825"/>
            </a:xfrm>
            <a:custGeom>
              <a:avLst/>
              <a:gdLst/>
              <a:ahLst/>
              <a:cxnLst/>
              <a:rect l="l" t="t" r="r" b="b"/>
              <a:pathLst>
                <a:path w="289" h="633" fill="none" extrusionOk="0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6"/>
            <p:cNvSpPr/>
            <p:nvPr/>
          </p:nvSpPr>
          <p:spPr>
            <a:xfrm>
              <a:off x="6014325" y="2365850"/>
              <a:ext cx="29425" cy="59950"/>
            </a:xfrm>
            <a:custGeom>
              <a:avLst/>
              <a:gdLst/>
              <a:ahLst/>
              <a:cxnLst/>
              <a:rect l="l" t="t" r="r" b="b"/>
              <a:pathLst>
                <a:path w="1177" h="2398" fill="none" extrusionOk="0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6"/>
            <p:cNvSpPr/>
            <p:nvPr/>
          </p:nvSpPr>
          <p:spPr>
            <a:xfrm>
              <a:off x="6000175" y="2372225"/>
              <a:ext cx="5000" cy="14725"/>
            </a:xfrm>
            <a:custGeom>
              <a:avLst/>
              <a:gdLst/>
              <a:ahLst/>
              <a:cxnLst/>
              <a:rect l="l" t="t" r="r" b="b"/>
              <a:pathLst>
                <a:path w="200" h="589" fill="none" extrusionOk="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6"/>
            <p:cNvSpPr/>
            <p:nvPr/>
          </p:nvSpPr>
          <p:spPr>
            <a:xfrm>
              <a:off x="6089500" y="2381650"/>
              <a:ext cx="73275" cy="43025"/>
            </a:xfrm>
            <a:custGeom>
              <a:avLst/>
              <a:gdLst/>
              <a:ahLst/>
              <a:cxnLst/>
              <a:rect l="l" t="t" r="r" b="b"/>
              <a:pathLst>
                <a:path w="2931" h="1721" fill="none" extrusionOk="0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6"/>
            <p:cNvSpPr/>
            <p:nvPr/>
          </p:nvSpPr>
          <p:spPr>
            <a:xfrm>
              <a:off x="6154425" y="2407450"/>
              <a:ext cx="28875" cy="13075"/>
            </a:xfrm>
            <a:custGeom>
              <a:avLst/>
              <a:gdLst/>
              <a:ahLst/>
              <a:cxnLst/>
              <a:rect l="l" t="t" r="r" b="b"/>
              <a:pathLst>
                <a:path w="1155" h="523" fill="none" extrusionOk="0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6"/>
            <p:cNvSpPr/>
            <p:nvPr/>
          </p:nvSpPr>
          <p:spPr>
            <a:xfrm>
              <a:off x="5805350" y="2294650"/>
              <a:ext cx="46400" cy="12275"/>
            </a:xfrm>
            <a:custGeom>
              <a:avLst/>
              <a:gdLst/>
              <a:ahLst/>
              <a:cxnLst/>
              <a:rect l="l" t="t" r="r" b="b"/>
              <a:pathLst>
                <a:path w="1856" h="491" extrusionOk="0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6"/>
            <p:cNvSpPr/>
            <p:nvPr/>
          </p:nvSpPr>
          <p:spPr>
            <a:xfrm>
              <a:off x="5970200" y="2387275"/>
              <a:ext cx="18175" cy="19650"/>
            </a:xfrm>
            <a:custGeom>
              <a:avLst/>
              <a:gdLst/>
              <a:ahLst/>
              <a:cxnLst/>
              <a:rect l="l" t="t" r="r" b="b"/>
              <a:pathLst>
                <a:path w="727" h="786" extrusionOk="0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6"/>
            <p:cNvSpPr/>
            <p:nvPr/>
          </p:nvSpPr>
          <p:spPr>
            <a:xfrm>
              <a:off x="6096450" y="2345625"/>
              <a:ext cx="47175" cy="13650"/>
            </a:xfrm>
            <a:custGeom>
              <a:avLst/>
              <a:gdLst/>
              <a:ahLst/>
              <a:cxnLst/>
              <a:rect l="l" t="t" r="r" b="b"/>
              <a:pathLst>
                <a:path w="1887" h="546" extrusionOk="0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31"/>
          <p:cNvSpPr/>
          <p:nvPr/>
        </p:nvSpPr>
        <p:spPr>
          <a:xfrm flipH="1">
            <a:off x="5684197" y="4179452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31"/>
          <p:cNvSpPr/>
          <p:nvPr/>
        </p:nvSpPr>
        <p:spPr>
          <a:xfrm>
            <a:off x="-259689" y="-47875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7" name="Google Shape;2177;p31"/>
          <p:cNvGrpSpPr/>
          <p:nvPr/>
        </p:nvGrpSpPr>
        <p:grpSpPr>
          <a:xfrm flipH="1">
            <a:off x="-373651" y="445025"/>
            <a:ext cx="9912289" cy="1941838"/>
            <a:chOff x="-509689" y="445025"/>
            <a:chExt cx="9912289" cy="1941838"/>
          </a:xfrm>
        </p:grpSpPr>
        <p:grpSp>
          <p:nvGrpSpPr>
            <p:cNvPr id="2178" name="Google Shape;2178;p31"/>
            <p:cNvGrpSpPr/>
            <p:nvPr/>
          </p:nvGrpSpPr>
          <p:grpSpPr>
            <a:xfrm>
              <a:off x="8351625" y="445025"/>
              <a:ext cx="1050974" cy="1154151"/>
              <a:chOff x="7946500" y="4129225"/>
              <a:chExt cx="1050974" cy="1154151"/>
            </a:xfrm>
          </p:grpSpPr>
          <p:sp>
            <p:nvSpPr>
              <p:cNvPr id="2179" name="Google Shape;2179;p31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1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1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1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1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1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1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6" name="Google Shape;2186;p31"/>
            <p:cNvGrpSpPr/>
            <p:nvPr/>
          </p:nvGrpSpPr>
          <p:grpSpPr>
            <a:xfrm>
              <a:off x="-509689" y="1296536"/>
              <a:ext cx="992855" cy="1090327"/>
              <a:chOff x="7946500" y="4129225"/>
              <a:chExt cx="1050974" cy="1154151"/>
            </a:xfrm>
          </p:grpSpPr>
          <p:sp>
            <p:nvSpPr>
              <p:cNvPr id="2187" name="Google Shape;2187;p31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1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1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1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1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1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1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31"/>
          <p:cNvGrpSpPr/>
          <p:nvPr/>
        </p:nvGrpSpPr>
        <p:grpSpPr>
          <a:xfrm flipH="1">
            <a:off x="-373650" y="-485105"/>
            <a:ext cx="9806402" cy="5199988"/>
            <a:chOff x="-118103" y="-485105"/>
            <a:chExt cx="9806402" cy="5199988"/>
          </a:xfrm>
        </p:grpSpPr>
        <p:grpSp>
          <p:nvGrpSpPr>
            <p:cNvPr id="2195" name="Google Shape;2195;p31"/>
            <p:cNvGrpSpPr/>
            <p:nvPr/>
          </p:nvGrpSpPr>
          <p:grpSpPr>
            <a:xfrm rot="6765148" flipH="1">
              <a:off x="233493" y="-376391"/>
              <a:ext cx="1331775" cy="1648166"/>
              <a:chOff x="3961475" y="3551375"/>
              <a:chExt cx="373750" cy="462525"/>
            </a:xfrm>
          </p:grpSpPr>
          <p:sp>
            <p:nvSpPr>
              <p:cNvPr id="2196" name="Google Shape;2196;p31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31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1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1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1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31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2" name="Google Shape;2202;p31"/>
            <p:cNvGrpSpPr/>
            <p:nvPr/>
          </p:nvGrpSpPr>
          <p:grpSpPr>
            <a:xfrm rot="-5221876">
              <a:off x="8701380" y="3724722"/>
              <a:ext cx="903215" cy="1025221"/>
              <a:chOff x="3932350" y="2919350"/>
              <a:chExt cx="324625" cy="368475"/>
            </a:xfrm>
          </p:grpSpPr>
          <p:sp>
            <p:nvSpPr>
              <p:cNvPr id="2203" name="Google Shape;2203;p31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1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1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1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32"/>
          <p:cNvSpPr/>
          <p:nvPr/>
        </p:nvSpPr>
        <p:spPr>
          <a:xfrm>
            <a:off x="-1163225" y="4179452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32"/>
          <p:cNvSpPr/>
          <p:nvPr/>
        </p:nvSpPr>
        <p:spPr>
          <a:xfrm flipH="1">
            <a:off x="7402475" y="-47875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0" name="Google Shape;2210;p32"/>
          <p:cNvGrpSpPr/>
          <p:nvPr/>
        </p:nvGrpSpPr>
        <p:grpSpPr>
          <a:xfrm>
            <a:off x="1333911" y="209136"/>
            <a:ext cx="992855" cy="1090327"/>
            <a:chOff x="7946500" y="4129225"/>
            <a:chExt cx="1050974" cy="1154151"/>
          </a:xfrm>
        </p:grpSpPr>
        <p:sp>
          <p:nvSpPr>
            <p:cNvPr id="2211" name="Google Shape;2211;p32"/>
            <p:cNvSpPr/>
            <p:nvPr/>
          </p:nvSpPr>
          <p:spPr>
            <a:xfrm>
              <a:off x="8204419" y="4340825"/>
              <a:ext cx="327565" cy="402101"/>
            </a:xfrm>
            <a:custGeom>
              <a:avLst/>
              <a:gdLst/>
              <a:ahLst/>
              <a:cxnLst/>
              <a:rect l="l" t="t" r="r" b="b"/>
              <a:pathLst>
                <a:path w="3819" h="4688" extrusionOk="0">
                  <a:moveTo>
                    <a:pt x="1191" y="0"/>
                  </a:moveTo>
                  <a:cubicBezTo>
                    <a:pt x="733" y="0"/>
                    <a:pt x="406" y="424"/>
                    <a:pt x="278" y="855"/>
                  </a:cubicBezTo>
                  <a:cubicBezTo>
                    <a:pt x="1" y="1910"/>
                    <a:pt x="489" y="3019"/>
                    <a:pt x="1089" y="3874"/>
                  </a:cubicBezTo>
                  <a:cubicBezTo>
                    <a:pt x="1384" y="4296"/>
                    <a:pt x="1799" y="4687"/>
                    <a:pt x="2344" y="4687"/>
                  </a:cubicBezTo>
                  <a:cubicBezTo>
                    <a:pt x="2373" y="4687"/>
                    <a:pt x="2402" y="4686"/>
                    <a:pt x="2431" y="4684"/>
                  </a:cubicBezTo>
                  <a:cubicBezTo>
                    <a:pt x="2576" y="4673"/>
                    <a:pt x="2676" y="4651"/>
                    <a:pt x="2798" y="4584"/>
                  </a:cubicBezTo>
                  <a:cubicBezTo>
                    <a:pt x="2975" y="4551"/>
                    <a:pt x="3142" y="4451"/>
                    <a:pt x="3253" y="4307"/>
                  </a:cubicBezTo>
                  <a:cubicBezTo>
                    <a:pt x="3819" y="3929"/>
                    <a:pt x="3652" y="3241"/>
                    <a:pt x="3353" y="2687"/>
                  </a:cubicBezTo>
                  <a:cubicBezTo>
                    <a:pt x="3319" y="2609"/>
                    <a:pt x="3297" y="2542"/>
                    <a:pt x="3264" y="2453"/>
                  </a:cubicBezTo>
                  <a:cubicBezTo>
                    <a:pt x="3075" y="1954"/>
                    <a:pt x="2798" y="1510"/>
                    <a:pt x="2476" y="1077"/>
                  </a:cubicBezTo>
                  <a:cubicBezTo>
                    <a:pt x="2198" y="689"/>
                    <a:pt x="1877" y="167"/>
                    <a:pt x="1377" y="23"/>
                  </a:cubicBezTo>
                  <a:cubicBezTo>
                    <a:pt x="1313" y="8"/>
                    <a:pt x="1251" y="0"/>
                    <a:pt x="1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8175942" y="4876472"/>
              <a:ext cx="327479" cy="402359"/>
            </a:xfrm>
            <a:custGeom>
              <a:avLst/>
              <a:gdLst/>
              <a:ahLst/>
              <a:cxnLst/>
              <a:rect l="l" t="t" r="r" b="b"/>
              <a:pathLst>
                <a:path w="3818" h="4691" extrusionOk="0">
                  <a:moveTo>
                    <a:pt x="1181" y="0"/>
                  </a:moveTo>
                  <a:cubicBezTo>
                    <a:pt x="728" y="0"/>
                    <a:pt x="404" y="429"/>
                    <a:pt x="277" y="858"/>
                  </a:cubicBezTo>
                  <a:cubicBezTo>
                    <a:pt x="0" y="1913"/>
                    <a:pt x="488" y="3023"/>
                    <a:pt x="1088" y="3866"/>
                  </a:cubicBezTo>
                  <a:cubicBezTo>
                    <a:pt x="1383" y="4288"/>
                    <a:pt x="1809" y="4690"/>
                    <a:pt x="2347" y="4690"/>
                  </a:cubicBezTo>
                  <a:cubicBezTo>
                    <a:pt x="2375" y="4690"/>
                    <a:pt x="2402" y="4689"/>
                    <a:pt x="2430" y="4687"/>
                  </a:cubicBezTo>
                  <a:cubicBezTo>
                    <a:pt x="2575" y="4665"/>
                    <a:pt x="2686" y="4643"/>
                    <a:pt x="2797" y="4587"/>
                  </a:cubicBezTo>
                  <a:cubicBezTo>
                    <a:pt x="2974" y="4543"/>
                    <a:pt x="3141" y="4443"/>
                    <a:pt x="3252" y="4310"/>
                  </a:cubicBezTo>
                  <a:cubicBezTo>
                    <a:pt x="3818" y="3922"/>
                    <a:pt x="3651" y="3245"/>
                    <a:pt x="3352" y="2690"/>
                  </a:cubicBezTo>
                  <a:cubicBezTo>
                    <a:pt x="3318" y="2601"/>
                    <a:pt x="3296" y="2534"/>
                    <a:pt x="3263" y="2445"/>
                  </a:cubicBezTo>
                  <a:cubicBezTo>
                    <a:pt x="3074" y="1946"/>
                    <a:pt x="2797" y="1513"/>
                    <a:pt x="2475" y="1080"/>
                  </a:cubicBezTo>
                  <a:cubicBezTo>
                    <a:pt x="2197" y="692"/>
                    <a:pt x="1876" y="159"/>
                    <a:pt x="1376" y="26"/>
                  </a:cubicBezTo>
                  <a:cubicBezTo>
                    <a:pt x="1309" y="9"/>
                    <a:pt x="1244" y="0"/>
                    <a:pt x="1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8593828" y="4954782"/>
              <a:ext cx="266581" cy="328594"/>
            </a:xfrm>
            <a:custGeom>
              <a:avLst/>
              <a:gdLst/>
              <a:ahLst/>
              <a:cxnLst/>
              <a:rect l="l" t="t" r="r" b="b"/>
              <a:pathLst>
                <a:path w="3108" h="3831" extrusionOk="0">
                  <a:moveTo>
                    <a:pt x="957" y="1"/>
                  </a:moveTo>
                  <a:cubicBezTo>
                    <a:pt x="589" y="1"/>
                    <a:pt x="330" y="350"/>
                    <a:pt x="233" y="700"/>
                  </a:cubicBezTo>
                  <a:cubicBezTo>
                    <a:pt x="0" y="1566"/>
                    <a:pt x="400" y="2465"/>
                    <a:pt x="888" y="3164"/>
                  </a:cubicBezTo>
                  <a:cubicBezTo>
                    <a:pt x="1135" y="3508"/>
                    <a:pt x="1476" y="3831"/>
                    <a:pt x="1941" y="3831"/>
                  </a:cubicBezTo>
                  <a:cubicBezTo>
                    <a:pt x="1956" y="3831"/>
                    <a:pt x="1971" y="3830"/>
                    <a:pt x="1987" y="3830"/>
                  </a:cubicBezTo>
                  <a:cubicBezTo>
                    <a:pt x="2098" y="3808"/>
                    <a:pt x="2197" y="3785"/>
                    <a:pt x="2275" y="3752"/>
                  </a:cubicBezTo>
                  <a:cubicBezTo>
                    <a:pt x="2430" y="3730"/>
                    <a:pt x="2553" y="3652"/>
                    <a:pt x="2652" y="3530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1"/>
                    <a:pt x="2675" y="2065"/>
                    <a:pt x="2652" y="1999"/>
                  </a:cubicBezTo>
                  <a:cubicBezTo>
                    <a:pt x="2497" y="1599"/>
                    <a:pt x="2264" y="1233"/>
                    <a:pt x="2009" y="889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09" y="1"/>
                    <a:pt x="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8593828" y="4483636"/>
              <a:ext cx="266581" cy="328594"/>
            </a:xfrm>
            <a:custGeom>
              <a:avLst/>
              <a:gdLst/>
              <a:ahLst/>
              <a:cxnLst/>
              <a:rect l="l" t="t" r="r" b="b"/>
              <a:pathLst>
                <a:path w="3108" h="3831" extrusionOk="0">
                  <a:moveTo>
                    <a:pt x="957" y="0"/>
                  </a:moveTo>
                  <a:cubicBezTo>
                    <a:pt x="589" y="0"/>
                    <a:pt x="330" y="351"/>
                    <a:pt x="233" y="711"/>
                  </a:cubicBezTo>
                  <a:cubicBezTo>
                    <a:pt x="0" y="1565"/>
                    <a:pt x="400" y="2464"/>
                    <a:pt x="888" y="3163"/>
                  </a:cubicBezTo>
                  <a:cubicBezTo>
                    <a:pt x="1135" y="3507"/>
                    <a:pt x="1476" y="3830"/>
                    <a:pt x="1941" y="3830"/>
                  </a:cubicBezTo>
                  <a:cubicBezTo>
                    <a:pt x="1956" y="3830"/>
                    <a:pt x="1971" y="3830"/>
                    <a:pt x="1987" y="3829"/>
                  </a:cubicBezTo>
                  <a:cubicBezTo>
                    <a:pt x="2098" y="3818"/>
                    <a:pt x="2197" y="3785"/>
                    <a:pt x="2275" y="3763"/>
                  </a:cubicBezTo>
                  <a:cubicBezTo>
                    <a:pt x="2430" y="3729"/>
                    <a:pt x="2553" y="3652"/>
                    <a:pt x="2652" y="3541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0"/>
                    <a:pt x="2675" y="2065"/>
                    <a:pt x="2652" y="1998"/>
                  </a:cubicBezTo>
                  <a:cubicBezTo>
                    <a:pt x="2497" y="1599"/>
                    <a:pt x="2264" y="1232"/>
                    <a:pt x="2009" y="888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10" y="0"/>
                    <a:pt x="9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8837509" y="4849111"/>
              <a:ext cx="159966" cy="193674"/>
            </a:xfrm>
            <a:custGeom>
              <a:avLst/>
              <a:gdLst/>
              <a:ahLst/>
              <a:cxnLst/>
              <a:rect l="l" t="t" r="r" b="b"/>
              <a:pathLst>
                <a:path w="1865" h="2258" extrusionOk="0">
                  <a:moveTo>
                    <a:pt x="572" y="1"/>
                  </a:moveTo>
                  <a:cubicBezTo>
                    <a:pt x="348" y="1"/>
                    <a:pt x="203" y="206"/>
                    <a:pt x="144" y="412"/>
                  </a:cubicBezTo>
                  <a:cubicBezTo>
                    <a:pt x="0" y="922"/>
                    <a:pt x="244" y="1466"/>
                    <a:pt x="533" y="1866"/>
                  </a:cubicBezTo>
                  <a:cubicBezTo>
                    <a:pt x="677" y="2071"/>
                    <a:pt x="859" y="2258"/>
                    <a:pt x="1123" y="2258"/>
                  </a:cubicBezTo>
                  <a:cubicBezTo>
                    <a:pt x="1144" y="2258"/>
                    <a:pt x="1165" y="2256"/>
                    <a:pt x="1188" y="2254"/>
                  </a:cubicBezTo>
                  <a:cubicBezTo>
                    <a:pt x="1254" y="2254"/>
                    <a:pt x="1310" y="2232"/>
                    <a:pt x="1365" y="2221"/>
                  </a:cubicBezTo>
                  <a:cubicBezTo>
                    <a:pt x="1443" y="2199"/>
                    <a:pt x="1532" y="2143"/>
                    <a:pt x="1587" y="2076"/>
                  </a:cubicBezTo>
                  <a:cubicBezTo>
                    <a:pt x="1865" y="1910"/>
                    <a:pt x="1776" y="1577"/>
                    <a:pt x="1632" y="1300"/>
                  </a:cubicBezTo>
                  <a:cubicBezTo>
                    <a:pt x="1609" y="1255"/>
                    <a:pt x="1598" y="1233"/>
                    <a:pt x="1587" y="1189"/>
                  </a:cubicBezTo>
                  <a:cubicBezTo>
                    <a:pt x="1487" y="956"/>
                    <a:pt x="1354" y="734"/>
                    <a:pt x="1199" y="523"/>
                  </a:cubicBezTo>
                  <a:cubicBezTo>
                    <a:pt x="1054" y="345"/>
                    <a:pt x="910" y="79"/>
                    <a:pt x="666" y="12"/>
                  </a:cubicBezTo>
                  <a:cubicBezTo>
                    <a:pt x="633" y="4"/>
                    <a:pt x="602" y="1"/>
                    <a:pt x="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8598545" y="4129225"/>
              <a:ext cx="159966" cy="193932"/>
            </a:xfrm>
            <a:custGeom>
              <a:avLst/>
              <a:gdLst/>
              <a:ahLst/>
              <a:cxnLst/>
              <a:rect l="l" t="t" r="r" b="b"/>
              <a:pathLst>
                <a:path w="1865" h="2261" extrusionOk="0">
                  <a:moveTo>
                    <a:pt x="564" y="0"/>
                  </a:moveTo>
                  <a:cubicBezTo>
                    <a:pt x="345" y="0"/>
                    <a:pt x="203" y="212"/>
                    <a:pt x="145" y="415"/>
                  </a:cubicBezTo>
                  <a:cubicBezTo>
                    <a:pt x="1" y="925"/>
                    <a:pt x="234" y="1469"/>
                    <a:pt x="533" y="1869"/>
                  </a:cubicBezTo>
                  <a:cubicBezTo>
                    <a:pt x="667" y="2074"/>
                    <a:pt x="858" y="2261"/>
                    <a:pt x="1114" y="2261"/>
                  </a:cubicBezTo>
                  <a:cubicBezTo>
                    <a:pt x="1135" y="2261"/>
                    <a:pt x="1156" y="2259"/>
                    <a:pt x="1177" y="2257"/>
                  </a:cubicBezTo>
                  <a:cubicBezTo>
                    <a:pt x="1255" y="2257"/>
                    <a:pt x="1310" y="2235"/>
                    <a:pt x="1366" y="2213"/>
                  </a:cubicBezTo>
                  <a:cubicBezTo>
                    <a:pt x="1443" y="2201"/>
                    <a:pt x="1532" y="2146"/>
                    <a:pt x="1588" y="2079"/>
                  </a:cubicBezTo>
                  <a:cubicBezTo>
                    <a:pt x="1865" y="1913"/>
                    <a:pt x="1776" y="1580"/>
                    <a:pt x="1621" y="1303"/>
                  </a:cubicBezTo>
                  <a:cubicBezTo>
                    <a:pt x="1610" y="1258"/>
                    <a:pt x="1599" y="1236"/>
                    <a:pt x="1588" y="1192"/>
                  </a:cubicBezTo>
                  <a:cubicBezTo>
                    <a:pt x="1488" y="959"/>
                    <a:pt x="1343" y="737"/>
                    <a:pt x="1199" y="526"/>
                  </a:cubicBezTo>
                  <a:cubicBezTo>
                    <a:pt x="1055" y="348"/>
                    <a:pt x="899" y="82"/>
                    <a:pt x="666" y="15"/>
                  </a:cubicBezTo>
                  <a:cubicBezTo>
                    <a:pt x="631" y="5"/>
                    <a:pt x="596" y="0"/>
                    <a:pt x="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7946500" y="4605604"/>
              <a:ext cx="129516" cy="158936"/>
            </a:xfrm>
            <a:custGeom>
              <a:avLst/>
              <a:gdLst/>
              <a:ahLst/>
              <a:cxnLst/>
              <a:rect l="l" t="t" r="r" b="b"/>
              <a:pathLst>
                <a:path w="1510" h="1853" extrusionOk="0">
                  <a:moveTo>
                    <a:pt x="467" y="0"/>
                  </a:moveTo>
                  <a:cubicBezTo>
                    <a:pt x="286" y="0"/>
                    <a:pt x="160" y="166"/>
                    <a:pt x="111" y="332"/>
                  </a:cubicBezTo>
                  <a:cubicBezTo>
                    <a:pt x="0" y="754"/>
                    <a:pt x="200" y="1198"/>
                    <a:pt x="433" y="1531"/>
                  </a:cubicBezTo>
                  <a:cubicBezTo>
                    <a:pt x="551" y="1702"/>
                    <a:pt x="721" y="1853"/>
                    <a:pt x="932" y="1853"/>
                  </a:cubicBezTo>
                  <a:cubicBezTo>
                    <a:pt x="940" y="1853"/>
                    <a:pt x="947" y="1853"/>
                    <a:pt x="955" y="1852"/>
                  </a:cubicBezTo>
                  <a:cubicBezTo>
                    <a:pt x="1010" y="1852"/>
                    <a:pt x="1055" y="1830"/>
                    <a:pt x="1099" y="1808"/>
                  </a:cubicBezTo>
                  <a:cubicBezTo>
                    <a:pt x="1166" y="1797"/>
                    <a:pt x="1232" y="1753"/>
                    <a:pt x="1277" y="1697"/>
                  </a:cubicBezTo>
                  <a:cubicBezTo>
                    <a:pt x="1510" y="1542"/>
                    <a:pt x="1443" y="1286"/>
                    <a:pt x="1321" y="1064"/>
                  </a:cubicBezTo>
                  <a:cubicBezTo>
                    <a:pt x="1310" y="1031"/>
                    <a:pt x="1310" y="1009"/>
                    <a:pt x="1288" y="965"/>
                  </a:cubicBezTo>
                  <a:cubicBezTo>
                    <a:pt x="1210" y="765"/>
                    <a:pt x="1099" y="587"/>
                    <a:pt x="977" y="421"/>
                  </a:cubicBezTo>
                  <a:cubicBezTo>
                    <a:pt x="866" y="265"/>
                    <a:pt x="733" y="55"/>
                    <a:pt x="544" y="10"/>
                  </a:cubicBezTo>
                  <a:cubicBezTo>
                    <a:pt x="517" y="3"/>
                    <a:pt x="492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8" name="Google Shape;2218;p32"/>
          <p:cNvGrpSpPr/>
          <p:nvPr/>
        </p:nvGrpSpPr>
        <p:grpSpPr>
          <a:xfrm>
            <a:off x="-967853" y="-351305"/>
            <a:ext cx="10462477" cy="5895278"/>
            <a:chOff x="-967853" y="-351305"/>
            <a:chExt cx="10462477" cy="5895278"/>
          </a:xfrm>
        </p:grpSpPr>
        <p:grpSp>
          <p:nvGrpSpPr>
            <p:cNvPr id="2219" name="Google Shape;2219;p32"/>
            <p:cNvGrpSpPr/>
            <p:nvPr/>
          </p:nvGrpSpPr>
          <p:grpSpPr>
            <a:xfrm rot="4034852">
              <a:off x="-616257" y="-242591"/>
              <a:ext cx="1331775" cy="1648166"/>
              <a:chOff x="3961475" y="3551375"/>
              <a:chExt cx="373750" cy="462525"/>
            </a:xfrm>
          </p:grpSpPr>
          <p:sp>
            <p:nvSpPr>
              <p:cNvPr id="2220" name="Google Shape;2220;p32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32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2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2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2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2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6" name="Google Shape;2226;p32"/>
            <p:cNvGrpSpPr/>
            <p:nvPr/>
          </p:nvGrpSpPr>
          <p:grpSpPr>
            <a:xfrm rot="-5221876">
              <a:off x="8507705" y="2059147"/>
              <a:ext cx="903215" cy="1025221"/>
              <a:chOff x="3932350" y="2919350"/>
              <a:chExt cx="324625" cy="368475"/>
            </a:xfrm>
          </p:grpSpPr>
          <p:sp>
            <p:nvSpPr>
              <p:cNvPr id="2227" name="Google Shape;2227;p32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2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2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2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1" name="Google Shape;2231;p32"/>
            <p:cNvGrpSpPr/>
            <p:nvPr/>
          </p:nvGrpSpPr>
          <p:grpSpPr>
            <a:xfrm>
              <a:off x="6108249" y="4518765"/>
              <a:ext cx="903204" cy="1025208"/>
              <a:chOff x="3932350" y="2919350"/>
              <a:chExt cx="324625" cy="368475"/>
            </a:xfrm>
          </p:grpSpPr>
          <p:sp>
            <p:nvSpPr>
              <p:cNvPr id="2232" name="Google Shape;2232;p32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2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2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35"/>
          <p:cNvSpPr txBox="1">
            <a:spLocks noGrp="1"/>
          </p:cNvSpPr>
          <p:nvPr>
            <p:ph type="title"/>
          </p:nvPr>
        </p:nvSpPr>
        <p:spPr>
          <a:xfrm>
            <a:off x="716700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>
            <a:spLocks noGrp="1"/>
          </p:cNvSpPr>
          <p:nvPr>
            <p:ph type="title"/>
          </p:nvPr>
        </p:nvSpPr>
        <p:spPr>
          <a:xfrm>
            <a:off x="2198400" y="2263438"/>
            <a:ext cx="4747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8" name="Google Shape;158;p3"/>
          <p:cNvSpPr txBox="1">
            <a:spLocks noGrp="1"/>
          </p:cNvSpPr>
          <p:nvPr>
            <p:ph type="title" idx="2" hasCustomPrompt="1"/>
          </p:nvPr>
        </p:nvSpPr>
        <p:spPr>
          <a:xfrm>
            <a:off x="3975900" y="1378225"/>
            <a:ext cx="1192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3"/>
          <p:cNvSpPr txBox="1">
            <a:spLocks noGrp="1"/>
          </p:cNvSpPr>
          <p:nvPr>
            <p:ph type="subTitle" idx="1"/>
          </p:nvPr>
        </p:nvSpPr>
        <p:spPr>
          <a:xfrm>
            <a:off x="2198425" y="3090925"/>
            <a:ext cx="4747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-78375" y="0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"/>
          <p:cNvSpPr/>
          <p:nvPr/>
        </p:nvSpPr>
        <p:spPr>
          <a:xfrm>
            <a:off x="6422575" y="4004477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3"/>
          <p:cNvGrpSpPr/>
          <p:nvPr/>
        </p:nvGrpSpPr>
        <p:grpSpPr>
          <a:xfrm>
            <a:off x="0" y="599000"/>
            <a:ext cx="9373808" cy="2644435"/>
            <a:chOff x="0" y="599000"/>
            <a:chExt cx="9373808" cy="2644435"/>
          </a:xfrm>
        </p:grpSpPr>
        <p:grpSp>
          <p:nvGrpSpPr>
            <p:cNvPr id="163" name="Google Shape;163;p3"/>
            <p:cNvGrpSpPr/>
            <p:nvPr/>
          </p:nvGrpSpPr>
          <p:grpSpPr>
            <a:xfrm>
              <a:off x="8607228" y="2401597"/>
              <a:ext cx="766581" cy="841838"/>
              <a:chOff x="7946500" y="4129225"/>
              <a:chExt cx="1050974" cy="1154151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3"/>
            <p:cNvGrpSpPr/>
            <p:nvPr/>
          </p:nvGrpSpPr>
          <p:grpSpPr>
            <a:xfrm>
              <a:off x="0" y="599000"/>
              <a:ext cx="1050974" cy="1154151"/>
              <a:chOff x="7946500" y="4129225"/>
              <a:chExt cx="1050974" cy="1154151"/>
            </a:xfrm>
          </p:grpSpPr>
          <p:sp>
            <p:nvSpPr>
              <p:cNvPr id="172" name="Google Shape;172;p3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3"/>
          <p:cNvGrpSpPr/>
          <p:nvPr/>
        </p:nvGrpSpPr>
        <p:grpSpPr>
          <a:xfrm>
            <a:off x="-777128" y="2468896"/>
            <a:ext cx="7308841" cy="3072496"/>
            <a:chOff x="-777128" y="2468896"/>
            <a:chExt cx="7308841" cy="3072496"/>
          </a:xfrm>
        </p:grpSpPr>
        <p:grpSp>
          <p:nvGrpSpPr>
            <p:cNvPr id="180" name="Google Shape;180;p3"/>
            <p:cNvGrpSpPr/>
            <p:nvPr/>
          </p:nvGrpSpPr>
          <p:grpSpPr>
            <a:xfrm rot="2873761">
              <a:off x="-385141" y="2691385"/>
              <a:ext cx="1331775" cy="1648170"/>
              <a:chOff x="3961475" y="3551375"/>
              <a:chExt cx="373750" cy="462525"/>
            </a:xfrm>
          </p:grpSpPr>
          <p:sp>
            <p:nvSpPr>
              <p:cNvPr id="181" name="Google Shape;181;p3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3"/>
            <p:cNvGrpSpPr/>
            <p:nvPr/>
          </p:nvGrpSpPr>
          <p:grpSpPr>
            <a:xfrm rot="-2700000">
              <a:off x="5398304" y="4346982"/>
              <a:ext cx="903212" cy="1025217"/>
              <a:chOff x="3932350" y="2919350"/>
              <a:chExt cx="324625" cy="368475"/>
            </a:xfrm>
          </p:grpSpPr>
          <p:sp>
            <p:nvSpPr>
              <p:cNvPr id="188" name="Google Shape;188;p3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3"/>
          <p:cNvGrpSpPr/>
          <p:nvPr/>
        </p:nvGrpSpPr>
        <p:grpSpPr>
          <a:xfrm>
            <a:off x="1428860" y="-331878"/>
            <a:ext cx="1331750" cy="953317"/>
            <a:chOff x="4661950" y="2869625"/>
            <a:chExt cx="517325" cy="360900"/>
          </a:xfrm>
        </p:grpSpPr>
        <p:sp>
          <p:nvSpPr>
            <p:cNvPr id="193" name="Google Shape;193;p3"/>
            <p:cNvSpPr/>
            <p:nvPr/>
          </p:nvSpPr>
          <p:spPr>
            <a:xfrm>
              <a:off x="4661950" y="2869625"/>
              <a:ext cx="517325" cy="360900"/>
            </a:xfrm>
            <a:custGeom>
              <a:avLst/>
              <a:gdLst/>
              <a:ahLst/>
              <a:cxnLst/>
              <a:rect l="l" t="t" r="r" b="b"/>
              <a:pathLst>
                <a:path w="20693" h="14436" extrusionOk="0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686050" y="2886350"/>
              <a:ext cx="469425" cy="327650"/>
            </a:xfrm>
            <a:custGeom>
              <a:avLst/>
              <a:gdLst/>
              <a:ahLst/>
              <a:cxnLst/>
              <a:rect l="l" t="t" r="r" b="b"/>
              <a:pathLst>
                <a:path w="18777" h="13106" extrusionOk="0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696750" y="2893600"/>
              <a:ext cx="447700" cy="312325"/>
            </a:xfrm>
            <a:custGeom>
              <a:avLst/>
              <a:gdLst/>
              <a:ahLst/>
              <a:cxnLst/>
              <a:rect l="l" t="t" r="r" b="b"/>
              <a:pathLst>
                <a:path w="17908" h="12493" extrusionOk="0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886775" y="3089300"/>
              <a:ext cx="37375" cy="62175"/>
            </a:xfrm>
            <a:custGeom>
              <a:avLst/>
              <a:gdLst/>
              <a:ahLst/>
              <a:cxnLst/>
              <a:rect l="l" t="t" r="r" b="b"/>
              <a:pathLst>
                <a:path w="1495" h="2487" extrusionOk="0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890650" y="3093550"/>
              <a:ext cx="29375" cy="49625"/>
            </a:xfrm>
            <a:custGeom>
              <a:avLst/>
              <a:gdLst/>
              <a:ahLst/>
              <a:cxnLst/>
              <a:rect l="l" t="t" r="r" b="b"/>
              <a:pathLst>
                <a:path w="1175" h="1985" extrusionOk="0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896200" y="3104950"/>
              <a:ext cx="12225" cy="14500"/>
            </a:xfrm>
            <a:custGeom>
              <a:avLst/>
              <a:gdLst/>
              <a:ahLst/>
              <a:cxnLst/>
              <a:rect l="l" t="t" r="r" b="b"/>
              <a:pathLst>
                <a:path w="489" h="580" extrusionOk="0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846825" y="3107900"/>
              <a:ext cx="41075" cy="62400"/>
            </a:xfrm>
            <a:custGeom>
              <a:avLst/>
              <a:gdLst/>
              <a:ahLst/>
              <a:cxnLst/>
              <a:rect l="l" t="t" r="r" b="b"/>
              <a:pathLst>
                <a:path w="1643" h="2496" extrusionOk="0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850150" y="3112450"/>
              <a:ext cx="32475" cy="49675"/>
            </a:xfrm>
            <a:custGeom>
              <a:avLst/>
              <a:gdLst/>
              <a:ahLst/>
              <a:cxnLst/>
              <a:rect l="l" t="t" r="r" b="b"/>
              <a:pathLst>
                <a:path w="1299" h="1987" extrusionOk="0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854575" y="3124850"/>
              <a:ext cx="10700" cy="14525"/>
            </a:xfrm>
            <a:custGeom>
              <a:avLst/>
              <a:gdLst/>
              <a:ahLst/>
              <a:cxnLst/>
              <a:rect l="l" t="t" r="r" b="b"/>
              <a:pathLst>
                <a:path w="428" h="581" extrusionOk="0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934275" y="3081225"/>
              <a:ext cx="39350" cy="61025"/>
            </a:xfrm>
            <a:custGeom>
              <a:avLst/>
              <a:gdLst/>
              <a:ahLst/>
              <a:cxnLst/>
              <a:rect l="l" t="t" r="r" b="b"/>
              <a:pathLst>
                <a:path w="1574" h="2441" extrusionOk="0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937575" y="3085275"/>
              <a:ext cx="31350" cy="48500"/>
            </a:xfrm>
            <a:custGeom>
              <a:avLst/>
              <a:gdLst/>
              <a:ahLst/>
              <a:cxnLst/>
              <a:rect l="l" t="t" r="r" b="b"/>
              <a:pathLst>
                <a:path w="1254" h="1940" extrusionOk="0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948075" y="3096300"/>
              <a:ext cx="13075" cy="13725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979475" y="3094400"/>
              <a:ext cx="39100" cy="62475"/>
            </a:xfrm>
            <a:custGeom>
              <a:avLst/>
              <a:gdLst/>
              <a:ahLst/>
              <a:cxnLst/>
              <a:rect l="l" t="t" r="r" b="b"/>
              <a:pathLst>
                <a:path w="1564" h="2499" extrusionOk="0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984200" y="3098600"/>
              <a:ext cx="31050" cy="49675"/>
            </a:xfrm>
            <a:custGeom>
              <a:avLst/>
              <a:gdLst/>
              <a:ahLst/>
              <a:cxnLst/>
              <a:rect l="l" t="t" r="r" b="b"/>
              <a:pathLst>
                <a:path w="1242" h="1987" extrusionOk="0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999475" y="3110225"/>
              <a:ext cx="11050" cy="15000"/>
            </a:xfrm>
            <a:custGeom>
              <a:avLst/>
              <a:gdLst/>
              <a:ahLst/>
              <a:cxnLst/>
              <a:rect l="l" t="t" r="r" b="b"/>
              <a:pathLst>
                <a:path w="442" h="600" extrusionOk="0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824350" y="2969025"/>
              <a:ext cx="71025" cy="44975"/>
            </a:xfrm>
            <a:custGeom>
              <a:avLst/>
              <a:gdLst/>
              <a:ahLst/>
              <a:cxnLst/>
              <a:rect l="l" t="t" r="r" b="b"/>
              <a:pathLst>
                <a:path w="2841" h="1799" extrusionOk="0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834325" y="2974375"/>
              <a:ext cx="56925" cy="36150"/>
            </a:xfrm>
            <a:custGeom>
              <a:avLst/>
              <a:gdLst/>
              <a:ahLst/>
              <a:cxnLst/>
              <a:rect l="l" t="t" r="r" b="b"/>
              <a:pathLst>
                <a:path w="2277" h="1446" extrusionOk="0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865400" y="2985225"/>
              <a:ext cx="14175" cy="12050"/>
            </a:xfrm>
            <a:custGeom>
              <a:avLst/>
              <a:gdLst/>
              <a:ahLst/>
              <a:cxnLst/>
              <a:rect l="l" t="t" r="r" b="b"/>
              <a:pathLst>
                <a:path w="567" h="482" extrusionOk="0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825725" y="2926375"/>
              <a:ext cx="74575" cy="40225"/>
            </a:xfrm>
            <a:custGeom>
              <a:avLst/>
              <a:gdLst/>
              <a:ahLst/>
              <a:cxnLst/>
              <a:rect l="l" t="t" r="r" b="b"/>
              <a:pathLst>
                <a:path w="2983" h="1609" extrusionOk="0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835450" y="2931075"/>
              <a:ext cx="59375" cy="31900"/>
            </a:xfrm>
            <a:custGeom>
              <a:avLst/>
              <a:gdLst/>
              <a:ahLst/>
              <a:cxnLst/>
              <a:rect l="l" t="t" r="r" b="b"/>
              <a:pathLst>
                <a:path w="2375" h="1276" extrusionOk="0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864575" y="2939250"/>
              <a:ext cx="15000" cy="11275"/>
            </a:xfrm>
            <a:custGeom>
              <a:avLst/>
              <a:gdLst/>
              <a:ahLst/>
              <a:cxnLst/>
              <a:rect l="l" t="t" r="r" b="b"/>
              <a:pathLst>
                <a:path w="600" h="451" extrusionOk="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819075" y="3020250"/>
              <a:ext cx="74025" cy="36475"/>
            </a:xfrm>
            <a:custGeom>
              <a:avLst/>
              <a:gdLst/>
              <a:ahLst/>
              <a:cxnLst/>
              <a:rect l="l" t="t" r="r" b="b"/>
              <a:pathLst>
                <a:path w="2961" h="1459" extrusionOk="0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827400" y="3024250"/>
              <a:ext cx="59025" cy="29300"/>
            </a:xfrm>
            <a:custGeom>
              <a:avLst/>
              <a:gdLst/>
              <a:ahLst/>
              <a:cxnLst/>
              <a:rect l="l" t="t" r="r" b="b"/>
              <a:pathLst>
                <a:path w="2361" h="1172" extrusionOk="0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849025" y="3040250"/>
              <a:ext cx="15775" cy="8325"/>
            </a:xfrm>
            <a:custGeom>
              <a:avLst/>
              <a:gdLst/>
              <a:ahLst/>
              <a:cxnLst/>
              <a:rect l="l" t="t" r="r" b="b"/>
              <a:pathLst>
                <a:path w="631" h="333" extrusionOk="0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787725" y="3052925"/>
              <a:ext cx="67125" cy="42875"/>
            </a:xfrm>
            <a:custGeom>
              <a:avLst/>
              <a:gdLst/>
              <a:ahLst/>
              <a:cxnLst/>
              <a:rect l="l" t="t" r="r" b="b"/>
              <a:pathLst>
                <a:path w="2685" h="1715" extrusionOk="0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796050" y="3058700"/>
              <a:ext cx="53700" cy="33975"/>
            </a:xfrm>
            <a:custGeom>
              <a:avLst/>
              <a:gdLst/>
              <a:ahLst/>
              <a:cxnLst/>
              <a:rect l="l" t="t" r="r" b="b"/>
              <a:pathLst>
                <a:path w="2148" h="1359" extrusionOk="0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814350" y="3077775"/>
              <a:ext cx="17225" cy="9300"/>
            </a:xfrm>
            <a:custGeom>
              <a:avLst/>
              <a:gdLst/>
              <a:ahLst/>
              <a:cxnLst/>
              <a:rect l="l" t="t" r="r" b="b"/>
              <a:pathLst>
                <a:path w="689" h="372" extrusionOk="0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951900" y="3006750"/>
              <a:ext cx="69450" cy="41025"/>
            </a:xfrm>
            <a:custGeom>
              <a:avLst/>
              <a:gdLst/>
              <a:ahLst/>
              <a:cxnLst/>
              <a:rect l="l" t="t" r="r" b="b"/>
              <a:pathLst>
                <a:path w="2778" h="1641" extrusionOk="0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957850" y="3012575"/>
              <a:ext cx="55175" cy="32550"/>
            </a:xfrm>
            <a:custGeom>
              <a:avLst/>
              <a:gdLst/>
              <a:ahLst/>
              <a:cxnLst/>
              <a:rect l="l" t="t" r="r" b="b"/>
              <a:pathLst>
                <a:path w="2207" h="1302" extrusionOk="0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976525" y="3030850"/>
              <a:ext cx="17075" cy="8675"/>
            </a:xfrm>
            <a:custGeom>
              <a:avLst/>
              <a:gdLst/>
              <a:ahLst/>
              <a:cxnLst/>
              <a:rect l="l" t="t" r="r" b="b"/>
              <a:pathLst>
                <a:path w="683" h="347" extrusionOk="0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991925" y="3030800"/>
              <a:ext cx="63000" cy="45475"/>
            </a:xfrm>
            <a:custGeom>
              <a:avLst/>
              <a:gdLst/>
              <a:ahLst/>
              <a:cxnLst/>
              <a:rect l="l" t="t" r="r" b="b"/>
              <a:pathLst>
                <a:path w="2520" h="1819" extrusionOk="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996825" y="3036800"/>
              <a:ext cx="50875" cy="36350"/>
            </a:xfrm>
            <a:custGeom>
              <a:avLst/>
              <a:gdLst/>
              <a:ahLst/>
              <a:cxnLst/>
              <a:rect l="l" t="t" r="r" b="b"/>
              <a:pathLst>
                <a:path w="2035" h="1454" extrusionOk="0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013275" y="3057425"/>
              <a:ext cx="17500" cy="9875"/>
            </a:xfrm>
            <a:custGeom>
              <a:avLst/>
              <a:gdLst/>
              <a:ahLst/>
              <a:cxnLst/>
              <a:rect l="l" t="t" r="r" b="b"/>
              <a:pathLst>
                <a:path w="700" h="395" extrusionOk="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932775" y="2964950"/>
              <a:ext cx="65825" cy="50250"/>
            </a:xfrm>
            <a:custGeom>
              <a:avLst/>
              <a:gdLst/>
              <a:ahLst/>
              <a:cxnLst/>
              <a:rect l="l" t="t" r="r" b="b"/>
              <a:pathLst>
                <a:path w="2633" h="2010" extrusionOk="0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936800" y="2971375"/>
              <a:ext cx="52100" cy="40225"/>
            </a:xfrm>
            <a:custGeom>
              <a:avLst/>
              <a:gdLst/>
              <a:ahLst/>
              <a:cxnLst/>
              <a:rect l="l" t="t" r="r" b="b"/>
              <a:pathLst>
                <a:path w="2084" h="1609" extrusionOk="0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944475" y="2984925"/>
              <a:ext cx="13350" cy="13300"/>
            </a:xfrm>
            <a:custGeom>
              <a:avLst/>
              <a:gdLst/>
              <a:ahLst/>
              <a:cxnLst/>
              <a:rect l="l" t="t" r="r" b="b"/>
              <a:pathLst>
                <a:path w="534" h="532" extrusionOk="0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915950" y="2920275"/>
              <a:ext cx="72375" cy="43125"/>
            </a:xfrm>
            <a:custGeom>
              <a:avLst/>
              <a:gdLst/>
              <a:ahLst/>
              <a:cxnLst/>
              <a:rect l="l" t="t" r="r" b="b"/>
              <a:pathLst>
                <a:path w="2895" h="1725" extrusionOk="0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920900" y="2925425"/>
              <a:ext cx="57725" cy="34275"/>
            </a:xfrm>
            <a:custGeom>
              <a:avLst/>
              <a:gdLst/>
              <a:ahLst/>
              <a:cxnLst/>
              <a:rect l="l" t="t" r="r" b="b"/>
              <a:pathLst>
                <a:path w="2309" h="1371" extrusionOk="0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933650" y="2935075"/>
              <a:ext cx="14450" cy="11675"/>
            </a:xfrm>
            <a:custGeom>
              <a:avLst/>
              <a:gdLst/>
              <a:ahLst/>
              <a:cxnLst/>
              <a:rect l="l" t="t" r="r" b="b"/>
              <a:pathLst>
                <a:path w="578" h="467" extrusionOk="0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921175" y="3179475"/>
              <a:ext cx="28050" cy="18650"/>
            </a:xfrm>
            <a:custGeom>
              <a:avLst/>
              <a:gdLst/>
              <a:ahLst/>
              <a:cxnLst/>
              <a:rect l="l" t="t" r="r" b="b"/>
              <a:pathLst>
                <a:path w="1122" h="746" extrusionOk="0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887875" y="3058175"/>
              <a:ext cx="12500" cy="15125"/>
            </a:xfrm>
            <a:custGeom>
              <a:avLst/>
              <a:gdLst/>
              <a:ahLst/>
              <a:cxnLst/>
              <a:rect l="l" t="t" r="r" b="b"/>
              <a:pathLst>
                <a:path w="500" h="605" extrusionOk="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014125" y="2964100"/>
              <a:ext cx="12775" cy="15275"/>
            </a:xfrm>
            <a:custGeom>
              <a:avLst/>
              <a:gdLst/>
              <a:ahLst/>
              <a:cxnLst/>
              <a:rect l="l" t="t" r="r" b="b"/>
              <a:pathLst>
                <a:path w="511" h="611" extrusionOk="0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5034100" y="2977675"/>
              <a:ext cx="16100" cy="10600"/>
            </a:xfrm>
            <a:custGeom>
              <a:avLst/>
              <a:gdLst/>
              <a:ahLst/>
              <a:cxnLst/>
              <a:rect l="l" t="t" r="r" b="b"/>
              <a:pathLst>
                <a:path w="644" h="424" extrusionOk="0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793825" y="2997125"/>
              <a:ext cx="12775" cy="15150"/>
            </a:xfrm>
            <a:custGeom>
              <a:avLst/>
              <a:gdLst/>
              <a:ahLst/>
              <a:cxnLst/>
              <a:rect l="l" t="t" r="r" b="b"/>
              <a:pathLst>
                <a:path w="511" h="606" extrusionOk="0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915625" y="3050300"/>
              <a:ext cx="30550" cy="19525"/>
            </a:xfrm>
            <a:custGeom>
              <a:avLst/>
              <a:gdLst/>
              <a:ahLst/>
              <a:cxnLst/>
              <a:rect l="l" t="t" r="r" b="b"/>
              <a:pathLst>
                <a:path w="1222" h="781" extrusionOk="0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4779950" y="2906125"/>
              <a:ext cx="166500" cy="119750"/>
            </a:xfrm>
            <a:custGeom>
              <a:avLst/>
              <a:gdLst/>
              <a:ahLst/>
              <a:cxnLst/>
              <a:rect l="l" t="t" r="r" b="b"/>
              <a:pathLst>
                <a:path w="6660" h="4790" extrusionOk="0">
                  <a:moveTo>
                    <a:pt x="5697" y="1"/>
                  </a:moveTo>
                  <a:cubicBezTo>
                    <a:pt x="5202" y="1"/>
                    <a:pt x="4651" y="213"/>
                    <a:pt x="4262" y="341"/>
                  </a:cubicBezTo>
                  <a:cubicBezTo>
                    <a:pt x="3363" y="651"/>
                    <a:pt x="2486" y="1118"/>
                    <a:pt x="1732" y="1728"/>
                  </a:cubicBezTo>
                  <a:cubicBezTo>
                    <a:pt x="1088" y="2272"/>
                    <a:pt x="533" y="2938"/>
                    <a:pt x="178" y="3714"/>
                  </a:cubicBezTo>
                  <a:cubicBezTo>
                    <a:pt x="145" y="3803"/>
                    <a:pt x="111" y="3881"/>
                    <a:pt x="89" y="3970"/>
                  </a:cubicBezTo>
                  <a:cubicBezTo>
                    <a:pt x="34" y="4114"/>
                    <a:pt x="0" y="4269"/>
                    <a:pt x="12" y="4436"/>
                  </a:cubicBezTo>
                  <a:cubicBezTo>
                    <a:pt x="42" y="4672"/>
                    <a:pt x="185" y="4789"/>
                    <a:pt x="340" y="4789"/>
                  </a:cubicBezTo>
                  <a:cubicBezTo>
                    <a:pt x="470" y="4789"/>
                    <a:pt x="609" y="4708"/>
                    <a:pt x="700" y="4547"/>
                  </a:cubicBezTo>
                  <a:cubicBezTo>
                    <a:pt x="944" y="4081"/>
                    <a:pt x="1199" y="3615"/>
                    <a:pt x="1599" y="3259"/>
                  </a:cubicBezTo>
                  <a:cubicBezTo>
                    <a:pt x="1987" y="2893"/>
                    <a:pt x="2442" y="2605"/>
                    <a:pt x="2919" y="2372"/>
                  </a:cubicBezTo>
                  <a:cubicBezTo>
                    <a:pt x="2941" y="2372"/>
                    <a:pt x="2975" y="2360"/>
                    <a:pt x="2997" y="2338"/>
                  </a:cubicBezTo>
                  <a:cubicBezTo>
                    <a:pt x="3774" y="1983"/>
                    <a:pt x="4606" y="1761"/>
                    <a:pt x="5416" y="1473"/>
                  </a:cubicBezTo>
                  <a:cubicBezTo>
                    <a:pt x="5727" y="1362"/>
                    <a:pt x="6038" y="1206"/>
                    <a:pt x="6282" y="973"/>
                  </a:cubicBezTo>
                  <a:cubicBezTo>
                    <a:pt x="6448" y="818"/>
                    <a:pt x="6659" y="452"/>
                    <a:pt x="6448" y="263"/>
                  </a:cubicBezTo>
                  <a:cubicBezTo>
                    <a:pt x="6243" y="70"/>
                    <a:pt x="5979" y="1"/>
                    <a:pt x="5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3"/>
          <p:cNvGrpSpPr/>
          <p:nvPr/>
        </p:nvGrpSpPr>
        <p:grpSpPr>
          <a:xfrm>
            <a:off x="1198685" y="4300380"/>
            <a:ext cx="2293973" cy="1363632"/>
            <a:chOff x="5427525" y="2698500"/>
            <a:chExt cx="1037950" cy="617000"/>
          </a:xfrm>
        </p:grpSpPr>
        <p:sp>
          <p:nvSpPr>
            <p:cNvPr id="240" name="Google Shape;240;p3"/>
            <p:cNvSpPr/>
            <p:nvPr/>
          </p:nvSpPr>
          <p:spPr>
            <a:xfrm>
              <a:off x="5427525" y="2698500"/>
              <a:ext cx="1037950" cy="617000"/>
            </a:xfrm>
            <a:custGeom>
              <a:avLst/>
              <a:gdLst/>
              <a:ahLst/>
              <a:cxnLst/>
              <a:rect l="l" t="t" r="r" b="b"/>
              <a:pathLst>
                <a:path w="41518" h="24680" extrusionOk="0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5473300" y="2712925"/>
              <a:ext cx="941125" cy="557775"/>
            </a:xfrm>
            <a:custGeom>
              <a:avLst/>
              <a:gdLst/>
              <a:ahLst/>
              <a:cxnLst/>
              <a:rect l="l" t="t" r="r" b="b"/>
              <a:pathLst>
                <a:path w="37645" h="22311" extrusionOk="0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5522400" y="2728450"/>
              <a:ext cx="864825" cy="511450"/>
            </a:xfrm>
            <a:custGeom>
              <a:avLst/>
              <a:gdLst/>
              <a:ahLst/>
              <a:cxnLst/>
              <a:rect l="l" t="t" r="r" b="b"/>
              <a:pathLst>
                <a:path w="34593" h="20458" extrusionOk="0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796800" y="3009625"/>
              <a:ext cx="20825" cy="30750"/>
            </a:xfrm>
            <a:custGeom>
              <a:avLst/>
              <a:gdLst/>
              <a:ahLst/>
              <a:cxnLst/>
              <a:rect l="l" t="t" r="r" b="b"/>
              <a:pathLst>
                <a:path w="833" h="1230" extrusionOk="0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960775" y="3079725"/>
              <a:ext cx="15275" cy="29825"/>
            </a:xfrm>
            <a:custGeom>
              <a:avLst/>
              <a:gdLst/>
              <a:ahLst/>
              <a:cxnLst/>
              <a:rect l="l" t="t" r="r" b="b"/>
              <a:pathLst>
                <a:path w="611" h="1193" extrusionOk="0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100050" y="3092150"/>
              <a:ext cx="17225" cy="24775"/>
            </a:xfrm>
            <a:custGeom>
              <a:avLst/>
              <a:gdLst/>
              <a:ahLst/>
              <a:cxnLst/>
              <a:rect l="l" t="t" r="r" b="b"/>
              <a:pathLst>
                <a:path w="689" h="991" extrusionOk="0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200775" y="3068700"/>
              <a:ext cx="15275" cy="31850"/>
            </a:xfrm>
            <a:custGeom>
              <a:avLst/>
              <a:gdLst/>
              <a:ahLst/>
              <a:cxnLst/>
              <a:rect l="l" t="t" r="r" b="b"/>
              <a:pathLst>
                <a:path w="611" h="1274" extrusionOk="0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900275" y="2959000"/>
              <a:ext cx="26400" cy="31150"/>
            </a:xfrm>
            <a:custGeom>
              <a:avLst/>
              <a:gdLst/>
              <a:ahLst/>
              <a:cxnLst/>
              <a:rect l="l" t="t" r="r" b="b"/>
              <a:pathLst>
                <a:path w="1056" h="1246" extrusionOk="0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661125" y="2864200"/>
              <a:ext cx="23050" cy="22050"/>
            </a:xfrm>
            <a:custGeom>
              <a:avLst/>
              <a:gdLst/>
              <a:ahLst/>
              <a:cxnLst/>
              <a:rect l="l" t="t" r="r" b="b"/>
              <a:pathLst>
                <a:path w="922" h="882" extrusionOk="0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725775" y="2965325"/>
              <a:ext cx="20850" cy="27300"/>
            </a:xfrm>
            <a:custGeom>
              <a:avLst/>
              <a:gdLst/>
              <a:ahLst/>
              <a:cxnLst/>
              <a:rect l="l" t="t" r="r" b="b"/>
              <a:pathLst>
                <a:path w="834" h="1092" extrusionOk="0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78925" y="3133025"/>
              <a:ext cx="15275" cy="20725"/>
            </a:xfrm>
            <a:custGeom>
              <a:avLst/>
              <a:gdLst/>
              <a:ahLst/>
              <a:cxnLst/>
              <a:rect l="l" t="t" r="r" b="b"/>
              <a:pathLst>
                <a:path w="611" h="829" extrusionOk="0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039300" y="3167100"/>
              <a:ext cx="15275" cy="28000"/>
            </a:xfrm>
            <a:custGeom>
              <a:avLst/>
              <a:gdLst/>
              <a:ahLst/>
              <a:cxnLst/>
              <a:rect l="l" t="t" r="r" b="b"/>
              <a:pathLst>
                <a:path w="611" h="1120" extrusionOk="0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054275" y="2997650"/>
              <a:ext cx="18325" cy="23000"/>
            </a:xfrm>
            <a:custGeom>
              <a:avLst/>
              <a:gdLst/>
              <a:ahLst/>
              <a:cxnLst/>
              <a:rect l="l" t="t" r="r" b="b"/>
              <a:pathLst>
                <a:path w="733" h="920" extrusionOk="0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165525" y="2998425"/>
              <a:ext cx="17225" cy="27475"/>
            </a:xfrm>
            <a:custGeom>
              <a:avLst/>
              <a:gdLst/>
              <a:ahLst/>
              <a:cxnLst/>
              <a:rect l="l" t="t" r="r" b="b"/>
              <a:pathLst>
                <a:path w="689" h="1099" extrusionOk="0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283725" y="3044875"/>
              <a:ext cx="13900" cy="26850"/>
            </a:xfrm>
            <a:custGeom>
              <a:avLst/>
              <a:gdLst/>
              <a:ahLst/>
              <a:cxnLst/>
              <a:rect l="l" t="t" r="r" b="b"/>
              <a:pathLst>
                <a:path w="556" h="1074" extrusionOk="0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63025" y="3151750"/>
              <a:ext cx="9750" cy="25475"/>
            </a:xfrm>
            <a:custGeom>
              <a:avLst/>
              <a:gdLst/>
              <a:ahLst/>
              <a:cxnLst/>
              <a:rect l="l" t="t" r="r" b="b"/>
              <a:pathLst>
                <a:path w="390" h="1019" extrusionOk="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715225" y="3052550"/>
              <a:ext cx="22775" cy="21675"/>
            </a:xfrm>
            <a:custGeom>
              <a:avLst/>
              <a:gdLst/>
              <a:ahLst/>
              <a:cxnLst/>
              <a:rect l="l" t="t" r="r" b="b"/>
              <a:pathLst>
                <a:path w="911" h="867" extrusionOk="0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59625" y="2861125"/>
              <a:ext cx="21650" cy="20800"/>
            </a:xfrm>
            <a:custGeom>
              <a:avLst/>
              <a:gdLst/>
              <a:ahLst/>
              <a:cxnLst/>
              <a:rect l="l" t="t" r="r" b="b"/>
              <a:pathLst>
                <a:path w="866" h="832" extrusionOk="0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859225" y="2883275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6002175" y="2932125"/>
              <a:ext cx="23000" cy="30500"/>
            </a:xfrm>
            <a:custGeom>
              <a:avLst/>
              <a:gdLst/>
              <a:ahLst/>
              <a:cxnLst/>
              <a:rect l="l" t="t" r="r" b="b"/>
              <a:pathLst>
                <a:path w="920" h="1220" extrusionOk="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866150" y="3047550"/>
              <a:ext cx="21400" cy="28850"/>
            </a:xfrm>
            <a:custGeom>
              <a:avLst/>
              <a:gdLst/>
              <a:ahLst/>
              <a:cxnLst/>
              <a:rect l="l" t="t" r="r" b="b"/>
              <a:pathLst>
                <a:path w="856" h="1154" extrusionOk="0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621725" y="2802750"/>
              <a:ext cx="22225" cy="27950"/>
            </a:xfrm>
            <a:custGeom>
              <a:avLst/>
              <a:gdLst/>
              <a:ahLst/>
              <a:cxnLst/>
              <a:rect l="l" t="t" r="r" b="b"/>
              <a:pathLst>
                <a:path w="889" h="1118" extrusionOk="0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50900" y="2964125"/>
              <a:ext cx="22175" cy="27250"/>
            </a:xfrm>
            <a:custGeom>
              <a:avLst/>
              <a:gdLst/>
              <a:ahLst/>
              <a:cxnLst/>
              <a:rect l="l" t="t" r="r" b="b"/>
              <a:pathLst>
                <a:path w="887" h="1090" extrusionOk="0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07350" y="3112275"/>
              <a:ext cx="12775" cy="22775"/>
            </a:xfrm>
            <a:custGeom>
              <a:avLst/>
              <a:gdLst/>
              <a:ahLst/>
              <a:cxnLst/>
              <a:rect l="l" t="t" r="r" b="b"/>
              <a:pathLst>
                <a:path w="511" h="911" extrusionOk="0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058700" y="3063825"/>
              <a:ext cx="13350" cy="24025"/>
            </a:xfrm>
            <a:custGeom>
              <a:avLst/>
              <a:gdLst/>
              <a:ahLst/>
              <a:cxnLst/>
              <a:rect l="l" t="t" r="r" b="b"/>
              <a:pathLst>
                <a:path w="534" h="961" extrusionOk="0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229625" y="3020150"/>
              <a:ext cx="8075" cy="19400"/>
            </a:xfrm>
            <a:custGeom>
              <a:avLst/>
              <a:gdLst/>
              <a:ahLst/>
              <a:cxnLst/>
              <a:rect l="l" t="t" r="r" b="b"/>
              <a:pathLst>
                <a:path w="323" h="776" extrusionOk="0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799400" y="2927700"/>
              <a:ext cx="17125" cy="21850"/>
            </a:xfrm>
            <a:custGeom>
              <a:avLst/>
              <a:gdLst/>
              <a:ahLst/>
              <a:cxnLst/>
              <a:rect l="l" t="t" r="r" b="b"/>
              <a:pathLst>
                <a:path w="685" h="874" extrusionOk="0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609525" y="2898125"/>
              <a:ext cx="11125" cy="13575"/>
            </a:xfrm>
            <a:custGeom>
              <a:avLst/>
              <a:gdLst/>
              <a:ahLst/>
              <a:cxnLst/>
              <a:rect l="l" t="t" r="r" b="b"/>
              <a:pathLst>
                <a:path w="445" h="543" extrusionOk="0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953275" y="3025450"/>
              <a:ext cx="8350" cy="13600"/>
            </a:xfrm>
            <a:custGeom>
              <a:avLst/>
              <a:gdLst/>
              <a:ahLst/>
              <a:cxnLst/>
              <a:rect l="l" t="t" r="r" b="b"/>
              <a:pathLst>
                <a:path w="334" h="544" extrusionOk="0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620625" y="2807800"/>
              <a:ext cx="459200" cy="161250"/>
            </a:xfrm>
            <a:custGeom>
              <a:avLst/>
              <a:gdLst/>
              <a:ahLst/>
              <a:cxnLst/>
              <a:rect l="l" t="t" r="r" b="b"/>
              <a:pathLst>
                <a:path w="18368" h="6450" extrusionOk="0">
                  <a:moveTo>
                    <a:pt x="1016" y="0"/>
                  </a:moveTo>
                  <a:cubicBezTo>
                    <a:pt x="873" y="0"/>
                    <a:pt x="730" y="11"/>
                    <a:pt x="588" y="34"/>
                  </a:cubicBezTo>
                  <a:cubicBezTo>
                    <a:pt x="400" y="56"/>
                    <a:pt x="200" y="134"/>
                    <a:pt x="122" y="301"/>
                  </a:cubicBezTo>
                  <a:cubicBezTo>
                    <a:pt x="0" y="611"/>
                    <a:pt x="444" y="867"/>
                    <a:pt x="677" y="989"/>
                  </a:cubicBezTo>
                  <a:cubicBezTo>
                    <a:pt x="2364" y="1932"/>
                    <a:pt x="4206" y="2631"/>
                    <a:pt x="5993" y="3330"/>
                  </a:cubicBezTo>
                  <a:cubicBezTo>
                    <a:pt x="8424" y="4274"/>
                    <a:pt x="10876" y="5106"/>
                    <a:pt x="13418" y="5716"/>
                  </a:cubicBezTo>
                  <a:cubicBezTo>
                    <a:pt x="14239" y="5927"/>
                    <a:pt x="15049" y="6094"/>
                    <a:pt x="15881" y="6249"/>
                  </a:cubicBezTo>
                  <a:cubicBezTo>
                    <a:pt x="16225" y="6318"/>
                    <a:pt x="16641" y="6449"/>
                    <a:pt x="17026" y="6449"/>
                  </a:cubicBezTo>
                  <a:cubicBezTo>
                    <a:pt x="17202" y="6449"/>
                    <a:pt x="17371" y="6422"/>
                    <a:pt x="17524" y="6349"/>
                  </a:cubicBezTo>
                  <a:cubicBezTo>
                    <a:pt x="18367" y="5916"/>
                    <a:pt x="16969" y="5195"/>
                    <a:pt x="16625" y="5051"/>
                  </a:cubicBezTo>
                  <a:cubicBezTo>
                    <a:pt x="16603" y="5039"/>
                    <a:pt x="16581" y="5039"/>
                    <a:pt x="16569" y="5028"/>
                  </a:cubicBezTo>
                  <a:cubicBezTo>
                    <a:pt x="11975" y="3131"/>
                    <a:pt x="7170" y="1488"/>
                    <a:pt x="2175" y="167"/>
                  </a:cubicBezTo>
                  <a:cubicBezTo>
                    <a:pt x="1801" y="78"/>
                    <a:pt x="1409" y="0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089775" y="2960000"/>
              <a:ext cx="151250" cy="55250"/>
            </a:xfrm>
            <a:custGeom>
              <a:avLst/>
              <a:gdLst/>
              <a:ahLst/>
              <a:cxnLst/>
              <a:rect l="l" t="t" r="r" b="b"/>
              <a:pathLst>
                <a:path w="6050" h="2210" extrusionOk="0">
                  <a:moveTo>
                    <a:pt x="1120" y="1"/>
                  </a:moveTo>
                  <a:cubicBezTo>
                    <a:pt x="970" y="1"/>
                    <a:pt x="814" y="20"/>
                    <a:pt x="689" y="95"/>
                  </a:cubicBezTo>
                  <a:cubicBezTo>
                    <a:pt x="1" y="483"/>
                    <a:pt x="911" y="1038"/>
                    <a:pt x="1244" y="1182"/>
                  </a:cubicBezTo>
                  <a:cubicBezTo>
                    <a:pt x="2320" y="1670"/>
                    <a:pt x="3541" y="2070"/>
                    <a:pt x="4740" y="2203"/>
                  </a:cubicBezTo>
                  <a:cubicBezTo>
                    <a:pt x="4792" y="2207"/>
                    <a:pt x="4847" y="2210"/>
                    <a:pt x="4902" y="2210"/>
                  </a:cubicBezTo>
                  <a:cubicBezTo>
                    <a:pt x="4998" y="2210"/>
                    <a:pt x="5096" y="2202"/>
                    <a:pt x="5195" y="2181"/>
                  </a:cubicBezTo>
                  <a:cubicBezTo>
                    <a:pt x="6049" y="1992"/>
                    <a:pt x="5361" y="1326"/>
                    <a:pt x="4973" y="1104"/>
                  </a:cubicBezTo>
                  <a:cubicBezTo>
                    <a:pt x="4695" y="949"/>
                    <a:pt x="4385" y="805"/>
                    <a:pt x="4085" y="683"/>
                  </a:cubicBezTo>
                  <a:cubicBezTo>
                    <a:pt x="3186" y="328"/>
                    <a:pt x="2187" y="95"/>
                    <a:pt x="1266" y="6"/>
                  </a:cubicBezTo>
                  <a:cubicBezTo>
                    <a:pt x="1219" y="3"/>
                    <a:pt x="1170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91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4" name="Google Shape;324;p7"/>
          <p:cNvSpPr/>
          <p:nvPr/>
        </p:nvSpPr>
        <p:spPr>
          <a:xfrm rot="10800000">
            <a:off x="6698086" y="-198512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rot="10800000" flipH="1">
            <a:off x="-204525" y="4125758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7"/>
          <p:cNvGrpSpPr/>
          <p:nvPr/>
        </p:nvGrpSpPr>
        <p:grpSpPr>
          <a:xfrm>
            <a:off x="-754903" y="-393305"/>
            <a:ext cx="10443202" cy="5108188"/>
            <a:chOff x="-754903" y="-393305"/>
            <a:chExt cx="10443202" cy="5108188"/>
          </a:xfrm>
        </p:grpSpPr>
        <p:grpSp>
          <p:nvGrpSpPr>
            <p:cNvPr id="327" name="Google Shape;327;p7"/>
            <p:cNvGrpSpPr/>
            <p:nvPr/>
          </p:nvGrpSpPr>
          <p:grpSpPr>
            <a:xfrm rot="6765148" flipH="1">
              <a:off x="-403307" y="-284591"/>
              <a:ext cx="1331775" cy="1648166"/>
              <a:chOff x="3961475" y="3551375"/>
              <a:chExt cx="373750" cy="462525"/>
            </a:xfrm>
          </p:grpSpPr>
          <p:sp>
            <p:nvSpPr>
              <p:cNvPr id="328" name="Google Shape;328;p7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7"/>
            <p:cNvGrpSpPr/>
            <p:nvPr/>
          </p:nvGrpSpPr>
          <p:grpSpPr>
            <a:xfrm rot="-5221876">
              <a:off x="8701380" y="3724722"/>
              <a:ext cx="903215" cy="1025221"/>
              <a:chOff x="3932350" y="2919350"/>
              <a:chExt cx="324625" cy="368475"/>
            </a:xfrm>
          </p:grpSpPr>
          <p:sp>
            <p:nvSpPr>
              <p:cNvPr id="335" name="Google Shape;335;p7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7"/>
          <p:cNvGrpSpPr/>
          <p:nvPr/>
        </p:nvGrpSpPr>
        <p:grpSpPr>
          <a:xfrm>
            <a:off x="-346875" y="2026586"/>
            <a:ext cx="9920391" cy="2787815"/>
            <a:chOff x="-346875" y="2026586"/>
            <a:chExt cx="9920391" cy="2787815"/>
          </a:xfrm>
        </p:grpSpPr>
        <p:grpSp>
          <p:nvGrpSpPr>
            <p:cNvPr id="340" name="Google Shape;340;p7"/>
            <p:cNvGrpSpPr/>
            <p:nvPr/>
          </p:nvGrpSpPr>
          <p:grpSpPr>
            <a:xfrm>
              <a:off x="-346875" y="3660250"/>
              <a:ext cx="1050974" cy="1154151"/>
              <a:chOff x="7946500" y="4129225"/>
              <a:chExt cx="1050974" cy="1154151"/>
            </a:xfrm>
          </p:grpSpPr>
          <p:sp>
            <p:nvSpPr>
              <p:cNvPr id="341" name="Google Shape;341;p7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" name="Google Shape;348;p7"/>
            <p:cNvGrpSpPr/>
            <p:nvPr/>
          </p:nvGrpSpPr>
          <p:grpSpPr>
            <a:xfrm>
              <a:off x="8580661" y="2026586"/>
              <a:ext cx="992855" cy="1090327"/>
              <a:chOff x="7946500" y="4129225"/>
              <a:chExt cx="1050974" cy="1154151"/>
            </a:xfrm>
          </p:grpSpPr>
          <p:sp>
            <p:nvSpPr>
              <p:cNvPr id="349" name="Google Shape;349;p7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6" name="Google Shape;356;p7"/>
          <p:cNvGrpSpPr/>
          <p:nvPr/>
        </p:nvGrpSpPr>
        <p:grpSpPr>
          <a:xfrm>
            <a:off x="6367279" y="4260362"/>
            <a:ext cx="1850668" cy="1136666"/>
            <a:chOff x="5723275" y="2255625"/>
            <a:chExt cx="562975" cy="345775"/>
          </a:xfrm>
        </p:grpSpPr>
        <p:sp>
          <p:nvSpPr>
            <p:cNvPr id="357" name="Google Shape;357;p7"/>
            <p:cNvSpPr/>
            <p:nvPr/>
          </p:nvSpPr>
          <p:spPr>
            <a:xfrm>
              <a:off x="5723275" y="2284000"/>
              <a:ext cx="559075" cy="317400"/>
            </a:xfrm>
            <a:custGeom>
              <a:avLst/>
              <a:gdLst/>
              <a:ahLst/>
              <a:cxnLst/>
              <a:rect l="l" t="t" r="r" b="b"/>
              <a:pathLst>
                <a:path w="22363" h="12696" extrusionOk="0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723550" y="2255625"/>
              <a:ext cx="562700" cy="207600"/>
            </a:xfrm>
            <a:custGeom>
              <a:avLst/>
              <a:gdLst/>
              <a:ahLst/>
              <a:cxnLst/>
              <a:rect l="l" t="t" r="r" b="b"/>
              <a:pathLst>
                <a:path w="22508" h="8304" extrusionOk="0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750475" y="2265375"/>
              <a:ext cx="507750" cy="180800"/>
            </a:xfrm>
            <a:custGeom>
              <a:avLst/>
              <a:gdLst/>
              <a:ahLst/>
              <a:cxnLst/>
              <a:rect l="l" t="t" r="r" b="b"/>
              <a:pathLst>
                <a:path w="20310" h="7232" extrusionOk="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918600" y="2522925"/>
              <a:ext cx="14800" cy="10075"/>
            </a:xfrm>
            <a:custGeom>
              <a:avLst/>
              <a:gdLst/>
              <a:ahLst/>
              <a:cxnLst/>
              <a:rect l="l" t="t" r="r" b="b"/>
              <a:pathLst>
                <a:path w="592" h="403" extrusionOk="0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002400" y="2535350"/>
              <a:ext cx="13325" cy="12800"/>
            </a:xfrm>
            <a:custGeom>
              <a:avLst/>
              <a:gdLst/>
              <a:ahLst/>
              <a:cxnLst/>
              <a:rect l="l" t="t" r="r" b="b"/>
              <a:pathLst>
                <a:path w="533" h="512" extrusionOk="0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053450" y="2512050"/>
              <a:ext cx="9175" cy="8625"/>
            </a:xfrm>
            <a:custGeom>
              <a:avLst/>
              <a:gdLst/>
              <a:ahLst/>
              <a:cxnLst/>
              <a:rect l="l" t="t" r="r" b="b"/>
              <a:pathLst>
                <a:path w="367" h="345" extrusionOk="0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126950" y="2549225"/>
              <a:ext cx="3100" cy="3350"/>
            </a:xfrm>
            <a:custGeom>
              <a:avLst/>
              <a:gdLst/>
              <a:ahLst/>
              <a:cxnLst/>
              <a:rect l="l" t="t" r="r" b="b"/>
              <a:pathLst>
                <a:path w="124" h="134" extrusionOk="0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6147775" y="2506225"/>
              <a:ext cx="8625" cy="83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6076750" y="2559600"/>
              <a:ext cx="6675" cy="6800"/>
            </a:xfrm>
            <a:custGeom>
              <a:avLst/>
              <a:gdLst/>
              <a:ahLst/>
              <a:cxnLst/>
              <a:rect l="l" t="t" r="r" b="b"/>
              <a:pathLst>
                <a:path w="267" h="272" extrusionOk="0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865875" y="24363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5840900" y="2487650"/>
              <a:ext cx="8650" cy="66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5896400" y="2489025"/>
              <a:ext cx="7525" cy="7800"/>
            </a:xfrm>
            <a:custGeom>
              <a:avLst/>
              <a:gdLst/>
              <a:ahLst/>
              <a:cxnLst/>
              <a:rect l="l" t="t" r="r" b="b"/>
              <a:pathLst>
                <a:path w="301" h="312" extrusionOk="0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5946900" y="244602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965475" y="2563975"/>
              <a:ext cx="5025" cy="5500"/>
            </a:xfrm>
            <a:custGeom>
              <a:avLst/>
              <a:gdLst/>
              <a:ahLst/>
              <a:cxnLst/>
              <a:rect l="l" t="t" r="r" b="b"/>
              <a:pathLst>
                <a:path w="201" h="220" extrusionOk="0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5993775" y="2510825"/>
              <a:ext cx="5875" cy="6375"/>
            </a:xfrm>
            <a:custGeom>
              <a:avLst/>
              <a:gdLst/>
              <a:ahLst/>
              <a:cxnLst/>
              <a:rect l="l" t="t" r="r" b="b"/>
              <a:pathLst>
                <a:path w="235" h="255" extrusionOk="0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5958825" y="2488475"/>
              <a:ext cx="8625" cy="8625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790975" y="2389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5777375" y="2431875"/>
              <a:ext cx="9450" cy="8075"/>
            </a:xfrm>
            <a:custGeom>
              <a:avLst/>
              <a:gdLst/>
              <a:ahLst/>
              <a:cxnLst/>
              <a:rect l="l" t="t" r="r" b="b"/>
              <a:pathLst>
                <a:path w="378" h="323" extrusionOk="0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5822050" y="243047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017650" y="2468500"/>
              <a:ext cx="11675" cy="11125"/>
            </a:xfrm>
            <a:custGeom>
              <a:avLst/>
              <a:gdLst/>
              <a:ahLst/>
              <a:cxnLst/>
              <a:rect l="l" t="t" r="r" b="b"/>
              <a:pathLst>
                <a:path w="467" h="445" extrusionOk="0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6107550" y="2514025"/>
              <a:ext cx="5575" cy="6225"/>
            </a:xfrm>
            <a:custGeom>
              <a:avLst/>
              <a:gdLst/>
              <a:ahLst/>
              <a:cxnLst/>
              <a:rect l="l" t="t" r="r" b="b"/>
              <a:pathLst>
                <a:path w="223" h="249" extrusionOk="0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6178300" y="2542575"/>
              <a:ext cx="4450" cy="3625"/>
            </a:xfrm>
            <a:custGeom>
              <a:avLst/>
              <a:gdLst/>
              <a:ahLst/>
              <a:cxnLst/>
              <a:rect l="l" t="t" r="r" b="b"/>
              <a:pathLst>
                <a:path w="178" h="145" extrusionOk="0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6214625" y="24857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6088125" y="2474875"/>
              <a:ext cx="7775" cy="6950"/>
            </a:xfrm>
            <a:custGeom>
              <a:avLst/>
              <a:gdLst/>
              <a:ahLst/>
              <a:cxnLst/>
              <a:rect l="l" t="t" r="r" b="b"/>
              <a:pathLst>
                <a:path w="311" h="278" extrusionOk="0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6036175" y="25697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5766550" y="2393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5848400" y="2405525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5885500" y="2531375"/>
              <a:ext cx="5975" cy="3675"/>
            </a:xfrm>
            <a:custGeom>
              <a:avLst/>
              <a:gdLst/>
              <a:ahLst/>
              <a:cxnLst/>
              <a:rect l="l" t="t" r="r" b="b"/>
              <a:pathLst>
                <a:path w="239" h="147" extrusionOk="0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5909175" y="2452950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6186325" y="2512050"/>
              <a:ext cx="4750" cy="5025"/>
            </a:xfrm>
            <a:custGeom>
              <a:avLst/>
              <a:gdLst/>
              <a:ahLst/>
              <a:cxnLst/>
              <a:rect l="l" t="t" r="r" b="b"/>
              <a:pathLst>
                <a:path w="190" h="201" extrusionOk="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6133350" y="2479600"/>
              <a:ext cx="3625" cy="280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5761000" y="2269275"/>
              <a:ext cx="493900" cy="174825"/>
            </a:xfrm>
            <a:custGeom>
              <a:avLst/>
              <a:gdLst/>
              <a:ahLst/>
              <a:cxnLst/>
              <a:rect l="l" t="t" r="r" b="b"/>
              <a:pathLst>
                <a:path w="19756" h="6993" extrusionOk="0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5914713" y="2358888"/>
              <a:ext cx="61900" cy="26475"/>
            </a:xfrm>
            <a:custGeom>
              <a:avLst/>
              <a:gdLst/>
              <a:ahLst/>
              <a:cxnLst/>
              <a:rect l="l" t="t" r="r" b="b"/>
              <a:pathLst>
                <a:path w="2476" h="1059" extrusionOk="0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5863675" y="2351400"/>
              <a:ext cx="85475" cy="5575"/>
            </a:xfrm>
            <a:custGeom>
              <a:avLst/>
              <a:gdLst/>
              <a:ahLst/>
              <a:cxnLst/>
              <a:rect l="l" t="t" r="r" b="b"/>
              <a:pathLst>
                <a:path w="3419" h="223" fill="none" extrusionOk="0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5861725" y="2284825"/>
              <a:ext cx="79375" cy="37475"/>
            </a:xfrm>
            <a:custGeom>
              <a:avLst/>
              <a:gdLst/>
              <a:ahLst/>
              <a:cxnLst/>
              <a:rect l="l" t="t" r="r" b="b"/>
              <a:pathLst>
                <a:path w="3175" h="1499" fill="none" extrusionOk="0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5933850" y="2308400"/>
              <a:ext cx="23625" cy="15025"/>
            </a:xfrm>
            <a:custGeom>
              <a:avLst/>
              <a:gdLst/>
              <a:ahLst/>
              <a:cxnLst/>
              <a:rect l="l" t="t" r="r" b="b"/>
              <a:pathLst>
                <a:path w="945" h="601" fill="none" extrusionOk="0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040950" y="2332000"/>
              <a:ext cx="71600" cy="11675"/>
            </a:xfrm>
            <a:custGeom>
              <a:avLst/>
              <a:gdLst/>
              <a:ahLst/>
              <a:cxnLst/>
              <a:rect l="l" t="t" r="r" b="b"/>
              <a:pathLst>
                <a:path w="2864" h="467" fill="none" extrusionOk="0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043450" y="2328650"/>
              <a:ext cx="15850" cy="7525"/>
            </a:xfrm>
            <a:custGeom>
              <a:avLst/>
              <a:gdLst/>
              <a:ahLst/>
              <a:cxnLst/>
              <a:rect l="l" t="t" r="r" b="b"/>
              <a:pathLst>
                <a:path w="634" h="301" fill="none" extrusionOk="0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6006000" y="2296750"/>
              <a:ext cx="3350" cy="32500"/>
            </a:xfrm>
            <a:custGeom>
              <a:avLst/>
              <a:gdLst/>
              <a:ahLst/>
              <a:cxnLst/>
              <a:rect l="l" t="t" r="r" b="b"/>
              <a:pathLst>
                <a:path w="134" h="1300" fill="none" extrusionOk="0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016825" y="2309800"/>
              <a:ext cx="7225" cy="15825"/>
            </a:xfrm>
            <a:custGeom>
              <a:avLst/>
              <a:gdLst/>
              <a:ahLst/>
              <a:cxnLst/>
              <a:rect l="l" t="t" r="r" b="b"/>
              <a:pathLst>
                <a:path w="289" h="633" fill="none" extrusionOk="0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6014325" y="2365850"/>
              <a:ext cx="29425" cy="59950"/>
            </a:xfrm>
            <a:custGeom>
              <a:avLst/>
              <a:gdLst/>
              <a:ahLst/>
              <a:cxnLst/>
              <a:rect l="l" t="t" r="r" b="b"/>
              <a:pathLst>
                <a:path w="1177" h="2398" fill="none" extrusionOk="0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000175" y="2372225"/>
              <a:ext cx="5000" cy="14725"/>
            </a:xfrm>
            <a:custGeom>
              <a:avLst/>
              <a:gdLst/>
              <a:ahLst/>
              <a:cxnLst/>
              <a:rect l="l" t="t" r="r" b="b"/>
              <a:pathLst>
                <a:path w="200" h="589" fill="none" extrusionOk="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6089500" y="2381650"/>
              <a:ext cx="73275" cy="43025"/>
            </a:xfrm>
            <a:custGeom>
              <a:avLst/>
              <a:gdLst/>
              <a:ahLst/>
              <a:cxnLst/>
              <a:rect l="l" t="t" r="r" b="b"/>
              <a:pathLst>
                <a:path w="2931" h="1721" fill="none" extrusionOk="0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6154425" y="2407450"/>
              <a:ext cx="28875" cy="13075"/>
            </a:xfrm>
            <a:custGeom>
              <a:avLst/>
              <a:gdLst/>
              <a:ahLst/>
              <a:cxnLst/>
              <a:rect l="l" t="t" r="r" b="b"/>
              <a:pathLst>
                <a:path w="1155" h="523" fill="none" extrusionOk="0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5805350" y="2294650"/>
              <a:ext cx="46400" cy="12275"/>
            </a:xfrm>
            <a:custGeom>
              <a:avLst/>
              <a:gdLst/>
              <a:ahLst/>
              <a:cxnLst/>
              <a:rect l="l" t="t" r="r" b="b"/>
              <a:pathLst>
                <a:path w="1856" h="491" extrusionOk="0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5970200" y="2387275"/>
              <a:ext cx="18175" cy="19650"/>
            </a:xfrm>
            <a:custGeom>
              <a:avLst/>
              <a:gdLst/>
              <a:ahLst/>
              <a:cxnLst/>
              <a:rect l="l" t="t" r="r" b="b"/>
              <a:pathLst>
                <a:path w="727" h="786" extrusionOk="0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6096450" y="2345625"/>
              <a:ext cx="47175" cy="13650"/>
            </a:xfrm>
            <a:custGeom>
              <a:avLst/>
              <a:gdLst/>
              <a:ahLst/>
              <a:cxnLst/>
              <a:rect l="l" t="t" r="r" b="b"/>
              <a:pathLst>
                <a:path w="1887" h="546" extrusionOk="0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7"/>
          <p:cNvGrpSpPr/>
          <p:nvPr/>
        </p:nvGrpSpPr>
        <p:grpSpPr>
          <a:xfrm rot="543998">
            <a:off x="8027996" y="388629"/>
            <a:ext cx="1155509" cy="1746847"/>
            <a:chOff x="4682275" y="3383700"/>
            <a:chExt cx="380700" cy="575525"/>
          </a:xfrm>
        </p:grpSpPr>
        <p:sp>
          <p:nvSpPr>
            <p:cNvPr id="405" name="Google Shape;405;p7"/>
            <p:cNvSpPr/>
            <p:nvPr/>
          </p:nvSpPr>
          <p:spPr>
            <a:xfrm>
              <a:off x="4682275" y="3529900"/>
              <a:ext cx="380700" cy="429325"/>
            </a:xfrm>
            <a:custGeom>
              <a:avLst/>
              <a:gdLst/>
              <a:ahLst/>
              <a:cxnLst/>
              <a:rect l="l" t="t" r="r" b="b"/>
              <a:pathLst>
                <a:path w="15228" h="17173" extrusionOk="0">
                  <a:moveTo>
                    <a:pt x="7910" y="0"/>
                  </a:moveTo>
                  <a:cubicBezTo>
                    <a:pt x="7096" y="0"/>
                    <a:pt x="6422" y="573"/>
                    <a:pt x="5604" y="573"/>
                  </a:cubicBezTo>
                  <a:cubicBezTo>
                    <a:pt x="5579" y="573"/>
                    <a:pt x="5553" y="572"/>
                    <a:pt x="5528" y="571"/>
                  </a:cubicBezTo>
                  <a:cubicBezTo>
                    <a:pt x="4851" y="549"/>
                    <a:pt x="4229" y="227"/>
                    <a:pt x="3552" y="216"/>
                  </a:cubicBezTo>
                  <a:cubicBezTo>
                    <a:pt x="3528" y="215"/>
                    <a:pt x="3504" y="215"/>
                    <a:pt x="3480" y="215"/>
                  </a:cubicBezTo>
                  <a:cubicBezTo>
                    <a:pt x="1251" y="215"/>
                    <a:pt x="565" y="2764"/>
                    <a:pt x="389" y="4411"/>
                  </a:cubicBezTo>
                  <a:cubicBezTo>
                    <a:pt x="1" y="7951"/>
                    <a:pt x="811" y="11724"/>
                    <a:pt x="1910" y="15098"/>
                  </a:cubicBezTo>
                  <a:cubicBezTo>
                    <a:pt x="2054" y="15509"/>
                    <a:pt x="2187" y="15930"/>
                    <a:pt x="2498" y="16263"/>
                  </a:cubicBezTo>
                  <a:cubicBezTo>
                    <a:pt x="2841" y="16650"/>
                    <a:pt x="3365" y="16836"/>
                    <a:pt x="3899" y="16836"/>
                  </a:cubicBezTo>
                  <a:cubicBezTo>
                    <a:pt x="4436" y="16836"/>
                    <a:pt x="4983" y="16647"/>
                    <a:pt x="5361" y="16285"/>
                  </a:cubicBezTo>
                  <a:cubicBezTo>
                    <a:pt x="5739" y="15941"/>
                    <a:pt x="6072" y="15420"/>
                    <a:pt x="6604" y="15420"/>
                  </a:cubicBezTo>
                  <a:cubicBezTo>
                    <a:pt x="6615" y="15419"/>
                    <a:pt x="6625" y="15419"/>
                    <a:pt x="6635" y="15419"/>
                  </a:cubicBezTo>
                  <a:cubicBezTo>
                    <a:pt x="7183" y="15419"/>
                    <a:pt x="7510" y="15993"/>
                    <a:pt x="7892" y="16385"/>
                  </a:cubicBezTo>
                  <a:cubicBezTo>
                    <a:pt x="8375" y="16903"/>
                    <a:pt x="9087" y="17173"/>
                    <a:pt x="9813" y="17173"/>
                  </a:cubicBezTo>
                  <a:cubicBezTo>
                    <a:pt x="10020" y="17173"/>
                    <a:pt x="10229" y="17151"/>
                    <a:pt x="10433" y="17107"/>
                  </a:cubicBezTo>
                  <a:cubicBezTo>
                    <a:pt x="11909" y="16785"/>
                    <a:pt x="12397" y="14865"/>
                    <a:pt x="12886" y="13722"/>
                  </a:cubicBezTo>
                  <a:cubicBezTo>
                    <a:pt x="13618" y="11957"/>
                    <a:pt x="14317" y="10126"/>
                    <a:pt x="14739" y="8284"/>
                  </a:cubicBezTo>
                  <a:cubicBezTo>
                    <a:pt x="14994" y="7119"/>
                    <a:pt x="15227" y="5831"/>
                    <a:pt x="15172" y="4566"/>
                  </a:cubicBezTo>
                  <a:cubicBezTo>
                    <a:pt x="15127" y="3678"/>
                    <a:pt x="14950" y="2801"/>
                    <a:pt x="14539" y="2002"/>
                  </a:cubicBezTo>
                  <a:cubicBezTo>
                    <a:pt x="14206" y="1348"/>
                    <a:pt x="13663" y="726"/>
                    <a:pt x="12908" y="560"/>
                  </a:cubicBezTo>
                  <a:cubicBezTo>
                    <a:pt x="12769" y="531"/>
                    <a:pt x="12629" y="519"/>
                    <a:pt x="12488" y="519"/>
                  </a:cubicBezTo>
                  <a:cubicBezTo>
                    <a:pt x="11760" y="519"/>
                    <a:pt x="11015" y="844"/>
                    <a:pt x="10298" y="844"/>
                  </a:cubicBezTo>
                  <a:cubicBezTo>
                    <a:pt x="10093" y="844"/>
                    <a:pt x="9889" y="817"/>
                    <a:pt x="9689" y="748"/>
                  </a:cubicBezTo>
                  <a:cubicBezTo>
                    <a:pt x="9212" y="582"/>
                    <a:pt x="8846" y="193"/>
                    <a:pt x="8358" y="60"/>
                  </a:cubicBezTo>
                  <a:cubicBezTo>
                    <a:pt x="8203" y="18"/>
                    <a:pt x="8054" y="0"/>
                    <a:pt x="7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915900" y="3555250"/>
              <a:ext cx="78825" cy="392075"/>
            </a:xfrm>
            <a:custGeom>
              <a:avLst/>
              <a:gdLst/>
              <a:ahLst/>
              <a:cxnLst/>
              <a:rect l="l" t="t" r="r" b="b"/>
              <a:pathLst>
                <a:path w="3153" h="15683" fill="none" extrusionOk="0">
                  <a:moveTo>
                    <a:pt x="3152" y="1"/>
                  </a:moveTo>
                  <a:cubicBezTo>
                    <a:pt x="2731" y="5328"/>
                    <a:pt x="1676" y="10599"/>
                    <a:pt x="0" y="1568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63300" y="3571900"/>
              <a:ext cx="23875" cy="338800"/>
            </a:xfrm>
            <a:custGeom>
              <a:avLst/>
              <a:gdLst/>
              <a:ahLst/>
              <a:cxnLst/>
              <a:rect l="l" t="t" r="r" b="b"/>
              <a:pathLst>
                <a:path w="955" h="13552" fill="none" extrusionOk="0">
                  <a:moveTo>
                    <a:pt x="877" y="1"/>
                  </a:moveTo>
                  <a:cubicBezTo>
                    <a:pt x="1" y="4473"/>
                    <a:pt x="34" y="9101"/>
                    <a:pt x="955" y="13551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4803800" y="3710625"/>
              <a:ext cx="8350" cy="129325"/>
            </a:xfrm>
            <a:custGeom>
              <a:avLst/>
              <a:gdLst/>
              <a:ahLst/>
              <a:cxnLst/>
              <a:rect l="l" t="t" r="r" b="b"/>
              <a:pathLst>
                <a:path w="334" h="5173" fill="none" extrusionOk="0">
                  <a:moveTo>
                    <a:pt x="167" y="1"/>
                  </a:moveTo>
                  <a:cubicBezTo>
                    <a:pt x="1" y="1721"/>
                    <a:pt x="56" y="3474"/>
                    <a:pt x="334" y="517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4705025" y="3629350"/>
              <a:ext cx="39425" cy="165425"/>
            </a:xfrm>
            <a:custGeom>
              <a:avLst/>
              <a:gdLst/>
              <a:ahLst/>
              <a:cxnLst/>
              <a:rect l="l" t="t" r="r" b="b"/>
              <a:pathLst>
                <a:path w="1577" h="6617" extrusionOk="0">
                  <a:moveTo>
                    <a:pt x="616" y="1"/>
                  </a:moveTo>
                  <a:cubicBezTo>
                    <a:pt x="544" y="1"/>
                    <a:pt x="470" y="30"/>
                    <a:pt x="401" y="100"/>
                  </a:cubicBezTo>
                  <a:cubicBezTo>
                    <a:pt x="256" y="255"/>
                    <a:pt x="223" y="477"/>
                    <a:pt x="190" y="699"/>
                  </a:cubicBezTo>
                  <a:cubicBezTo>
                    <a:pt x="1" y="2453"/>
                    <a:pt x="79" y="4261"/>
                    <a:pt x="434" y="6015"/>
                  </a:cubicBezTo>
                  <a:cubicBezTo>
                    <a:pt x="456" y="6170"/>
                    <a:pt x="500" y="6326"/>
                    <a:pt x="600" y="6470"/>
                  </a:cubicBezTo>
                  <a:cubicBezTo>
                    <a:pt x="680" y="6575"/>
                    <a:pt x="759" y="6617"/>
                    <a:pt x="833" y="6617"/>
                  </a:cubicBezTo>
                  <a:cubicBezTo>
                    <a:pt x="1019" y="6617"/>
                    <a:pt x="1174" y="6354"/>
                    <a:pt x="1222" y="6148"/>
                  </a:cubicBezTo>
                  <a:cubicBezTo>
                    <a:pt x="1577" y="4694"/>
                    <a:pt x="1488" y="3174"/>
                    <a:pt x="1288" y="1698"/>
                  </a:cubicBezTo>
                  <a:cubicBezTo>
                    <a:pt x="1233" y="1243"/>
                    <a:pt x="1188" y="755"/>
                    <a:pt x="1011" y="322"/>
                  </a:cubicBezTo>
                  <a:cubicBezTo>
                    <a:pt x="941" y="159"/>
                    <a:pt x="784" y="1"/>
                    <a:pt x="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4712250" y="3591575"/>
              <a:ext cx="19450" cy="28550"/>
            </a:xfrm>
            <a:custGeom>
              <a:avLst/>
              <a:gdLst/>
              <a:ahLst/>
              <a:cxnLst/>
              <a:rect l="l" t="t" r="r" b="b"/>
              <a:pathLst>
                <a:path w="778" h="1142" extrusionOk="0">
                  <a:moveTo>
                    <a:pt x="431" y="1"/>
                  </a:moveTo>
                  <a:cubicBezTo>
                    <a:pt x="424" y="1"/>
                    <a:pt x="418" y="1"/>
                    <a:pt x="411" y="2"/>
                  </a:cubicBezTo>
                  <a:cubicBezTo>
                    <a:pt x="211" y="24"/>
                    <a:pt x="112" y="212"/>
                    <a:pt x="67" y="379"/>
                  </a:cubicBezTo>
                  <a:cubicBezTo>
                    <a:pt x="45" y="445"/>
                    <a:pt x="34" y="512"/>
                    <a:pt x="23" y="601"/>
                  </a:cubicBezTo>
                  <a:cubicBezTo>
                    <a:pt x="1" y="823"/>
                    <a:pt x="56" y="1056"/>
                    <a:pt x="311" y="1134"/>
                  </a:cubicBezTo>
                  <a:cubicBezTo>
                    <a:pt x="336" y="1139"/>
                    <a:pt x="358" y="1142"/>
                    <a:pt x="380" y="1142"/>
                  </a:cubicBezTo>
                  <a:cubicBezTo>
                    <a:pt x="448" y="1142"/>
                    <a:pt x="505" y="1115"/>
                    <a:pt x="555" y="1056"/>
                  </a:cubicBezTo>
                  <a:cubicBezTo>
                    <a:pt x="766" y="856"/>
                    <a:pt x="777" y="512"/>
                    <a:pt x="722" y="257"/>
                  </a:cubicBezTo>
                  <a:cubicBezTo>
                    <a:pt x="690" y="109"/>
                    <a:pt x="56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4874825" y="3383700"/>
              <a:ext cx="59125" cy="159900"/>
            </a:xfrm>
            <a:custGeom>
              <a:avLst/>
              <a:gdLst/>
              <a:ahLst/>
              <a:cxnLst/>
              <a:rect l="l" t="t" r="r" b="b"/>
              <a:pathLst>
                <a:path w="2365" h="6396" extrusionOk="0">
                  <a:moveTo>
                    <a:pt x="1550" y="1"/>
                  </a:moveTo>
                  <a:cubicBezTo>
                    <a:pt x="1419" y="1"/>
                    <a:pt x="1291" y="15"/>
                    <a:pt x="1188" y="38"/>
                  </a:cubicBezTo>
                  <a:cubicBezTo>
                    <a:pt x="966" y="82"/>
                    <a:pt x="800" y="337"/>
                    <a:pt x="689" y="648"/>
                  </a:cubicBezTo>
                  <a:cubicBezTo>
                    <a:pt x="256" y="1824"/>
                    <a:pt x="68" y="3134"/>
                    <a:pt x="23" y="4388"/>
                  </a:cubicBezTo>
                  <a:cubicBezTo>
                    <a:pt x="1" y="4821"/>
                    <a:pt x="1" y="5254"/>
                    <a:pt x="34" y="5686"/>
                  </a:cubicBezTo>
                  <a:cubicBezTo>
                    <a:pt x="45" y="5808"/>
                    <a:pt x="12" y="6208"/>
                    <a:pt x="90" y="6319"/>
                  </a:cubicBezTo>
                  <a:cubicBezTo>
                    <a:pt x="122" y="6351"/>
                    <a:pt x="338" y="6396"/>
                    <a:pt x="456" y="6396"/>
                  </a:cubicBezTo>
                  <a:cubicBezTo>
                    <a:pt x="500" y="6396"/>
                    <a:pt x="531" y="6389"/>
                    <a:pt x="534" y="6374"/>
                  </a:cubicBezTo>
                  <a:cubicBezTo>
                    <a:pt x="855" y="5076"/>
                    <a:pt x="1200" y="3778"/>
                    <a:pt x="1599" y="2490"/>
                  </a:cubicBezTo>
                  <a:cubicBezTo>
                    <a:pt x="1799" y="1858"/>
                    <a:pt x="2043" y="1214"/>
                    <a:pt x="2232" y="581"/>
                  </a:cubicBezTo>
                  <a:cubicBezTo>
                    <a:pt x="2365" y="132"/>
                    <a:pt x="1942" y="1"/>
                    <a:pt x="1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4810200" y="3509975"/>
              <a:ext cx="137625" cy="70925"/>
            </a:xfrm>
            <a:custGeom>
              <a:avLst/>
              <a:gdLst/>
              <a:ahLst/>
              <a:cxnLst/>
              <a:rect l="l" t="t" r="r" b="b"/>
              <a:pathLst>
                <a:path w="5505" h="2837" extrusionOk="0">
                  <a:moveTo>
                    <a:pt x="2854" y="1"/>
                  </a:moveTo>
                  <a:cubicBezTo>
                    <a:pt x="2450" y="1"/>
                    <a:pt x="2045" y="85"/>
                    <a:pt x="1676" y="247"/>
                  </a:cubicBezTo>
                  <a:cubicBezTo>
                    <a:pt x="1077" y="491"/>
                    <a:pt x="577" y="968"/>
                    <a:pt x="300" y="1634"/>
                  </a:cubicBezTo>
                  <a:cubicBezTo>
                    <a:pt x="0" y="2367"/>
                    <a:pt x="622" y="2589"/>
                    <a:pt x="1276" y="2711"/>
                  </a:cubicBezTo>
                  <a:cubicBezTo>
                    <a:pt x="1731" y="2793"/>
                    <a:pt x="2192" y="2836"/>
                    <a:pt x="2651" y="2836"/>
                  </a:cubicBezTo>
                  <a:cubicBezTo>
                    <a:pt x="3370" y="2836"/>
                    <a:pt x="4084" y="2730"/>
                    <a:pt x="4761" y="2500"/>
                  </a:cubicBezTo>
                  <a:cubicBezTo>
                    <a:pt x="5505" y="2256"/>
                    <a:pt x="5394" y="1601"/>
                    <a:pt x="5005" y="1057"/>
                  </a:cubicBezTo>
                  <a:cubicBezTo>
                    <a:pt x="4479" y="339"/>
                    <a:pt x="3667" y="1"/>
                    <a:pt x="2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"/>
          <p:cNvSpPr txBox="1">
            <a:spLocks noGrp="1"/>
          </p:cNvSpPr>
          <p:nvPr>
            <p:ph type="title"/>
          </p:nvPr>
        </p:nvSpPr>
        <p:spPr>
          <a:xfrm>
            <a:off x="1969250" y="1569900"/>
            <a:ext cx="5205300" cy="20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5" name="Google Shape;415;p8"/>
          <p:cNvSpPr/>
          <p:nvPr/>
        </p:nvSpPr>
        <p:spPr>
          <a:xfrm>
            <a:off x="6422575" y="4004477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8"/>
          <p:cNvSpPr/>
          <p:nvPr/>
        </p:nvSpPr>
        <p:spPr>
          <a:xfrm>
            <a:off x="-78375" y="0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8"/>
          <p:cNvGrpSpPr/>
          <p:nvPr/>
        </p:nvGrpSpPr>
        <p:grpSpPr>
          <a:xfrm>
            <a:off x="-777128" y="2468896"/>
            <a:ext cx="7308841" cy="3093496"/>
            <a:chOff x="-777128" y="2468896"/>
            <a:chExt cx="7308841" cy="3093496"/>
          </a:xfrm>
        </p:grpSpPr>
        <p:grpSp>
          <p:nvGrpSpPr>
            <p:cNvPr id="418" name="Google Shape;418;p8"/>
            <p:cNvGrpSpPr/>
            <p:nvPr/>
          </p:nvGrpSpPr>
          <p:grpSpPr>
            <a:xfrm rot="2873761">
              <a:off x="-385141" y="2691385"/>
              <a:ext cx="1331775" cy="1648170"/>
              <a:chOff x="3961475" y="3551375"/>
              <a:chExt cx="373750" cy="462525"/>
            </a:xfrm>
          </p:grpSpPr>
          <p:sp>
            <p:nvSpPr>
              <p:cNvPr id="419" name="Google Shape;419;p8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" name="Google Shape;425;p8"/>
            <p:cNvGrpSpPr/>
            <p:nvPr/>
          </p:nvGrpSpPr>
          <p:grpSpPr>
            <a:xfrm rot="-2700000">
              <a:off x="5398304" y="4367982"/>
              <a:ext cx="903212" cy="1025217"/>
              <a:chOff x="3932350" y="2919350"/>
              <a:chExt cx="324625" cy="368475"/>
            </a:xfrm>
          </p:grpSpPr>
          <p:sp>
            <p:nvSpPr>
              <p:cNvPr id="426" name="Google Shape;426;p8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0" name="Google Shape;430;p8"/>
          <p:cNvGrpSpPr/>
          <p:nvPr/>
        </p:nvGrpSpPr>
        <p:grpSpPr>
          <a:xfrm>
            <a:off x="0" y="599000"/>
            <a:ext cx="9373808" cy="2644435"/>
            <a:chOff x="0" y="599000"/>
            <a:chExt cx="9373808" cy="2644435"/>
          </a:xfrm>
        </p:grpSpPr>
        <p:grpSp>
          <p:nvGrpSpPr>
            <p:cNvPr id="431" name="Google Shape;431;p8"/>
            <p:cNvGrpSpPr/>
            <p:nvPr/>
          </p:nvGrpSpPr>
          <p:grpSpPr>
            <a:xfrm>
              <a:off x="8607228" y="2401597"/>
              <a:ext cx="766581" cy="841838"/>
              <a:chOff x="7946500" y="4129225"/>
              <a:chExt cx="1050974" cy="1154151"/>
            </a:xfrm>
          </p:grpSpPr>
          <p:sp>
            <p:nvSpPr>
              <p:cNvPr id="432" name="Google Shape;432;p8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8"/>
            <p:cNvGrpSpPr/>
            <p:nvPr/>
          </p:nvGrpSpPr>
          <p:grpSpPr>
            <a:xfrm>
              <a:off x="0" y="599000"/>
              <a:ext cx="1050974" cy="1154151"/>
              <a:chOff x="7946500" y="4129225"/>
              <a:chExt cx="1050974" cy="1154151"/>
            </a:xfrm>
          </p:grpSpPr>
          <p:sp>
            <p:nvSpPr>
              <p:cNvPr id="440" name="Google Shape;440;p8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8"/>
          <p:cNvGrpSpPr/>
          <p:nvPr/>
        </p:nvGrpSpPr>
        <p:grpSpPr>
          <a:xfrm>
            <a:off x="7852829" y="279937"/>
            <a:ext cx="1850668" cy="1136666"/>
            <a:chOff x="5723275" y="2255625"/>
            <a:chExt cx="562975" cy="345775"/>
          </a:xfrm>
        </p:grpSpPr>
        <p:sp>
          <p:nvSpPr>
            <p:cNvPr id="448" name="Google Shape;448;p8"/>
            <p:cNvSpPr/>
            <p:nvPr/>
          </p:nvSpPr>
          <p:spPr>
            <a:xfrm>
              <a:off x="5723275" y="2284000"/>
              <a:ext cx="559075" cy="317400"/>
            </a:xfrm>
            <a:custGeom>
              <a:avLst/>
              <a:gdLst/>
              <a:ahLst/>
              <a:cxnLst/>
              <a:rect l="l" t="t" r="r" b="b"/>
              <a:pathLst>
                <a:path w="22363" h="12696" extrusionOk="0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5723550" y="2255625"/>
              <a:ext cx="562700" cy="207600"/>
            </a:xfrm>
            <a:custGeom>
              <a:avLst/>
              <a:gdLst/>
              <a:ahLst/>
              <a:cxnLst/>
              <a:rect l="l" t="t" r="r" b="b"/>
              <a:pathLst>
                <a:path w="22508" h="8304" extrusionOk="0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750475" y="2265375"/>
              <a:ext cx="507750" cy="180800"/>
            </a:xfrm>
            <a:custGeom>
              <a:avLst/>
              <a:gdLst/>
              <a:ahLst/>
              <a:cxnLst/>
              <a:rect l="l" t="t" r="r" b="b"/>
              <a:pathLst>
                <a:path w="20310" h="7232" extrusionOk="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5918600" y="2522925"/>
              <a:ext cx="14800" cy="10075"/>
            </a:xfrm>
            <a:custGeom>
              <a:avLst/>
              <a:gdLst/>
              <a:ahLst/>
              <a:cxnLst/>
              <a:rect l="l" t="t" r="r" b="b"/>
              <a:pathLst>
                <a:path w="592" h="403" extrusionOk="0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6002400" y="2535350"/>
              <a:ext cx="13325" cy="12800"/>
            </a:xfrm>
            <a:custGeom>
              <a:avLst/>
              <a:gdLst/>
              <a:ahLst/>
              <a:cxnLst/>
              <a:rect l="l" t="t" r="r" b="b"/>
              <a:pathLst>
                <a:path w="533" h="512" extrusionOk="0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6053450" y="2512050"/>
              <a:ext cx="9175" cy="8625"/>
            </a:xfrm>
            <a:custGeom>
              <a:avLst/>
              <a:gdLst/>
              <a:ahLst/>
              <a:cxnLst/>
              <a:rect l="l" t="t" r="r" b="b"/>
              <a:pathLst>
                <a:path w="367" h="345" extrusionOk="0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6126950" y="2549225"/>
              <a:ext cx="3100" cy="3350"/>
            </a:xfrm>
            <a:custGeom>
              <a:avLst/>
              <a:gdLst/>
              <a:ahLst/>
              <a:cxnLst/>
              <a:rect l="l" t="t" r="r" b="b"/>
              <a:pathLst>
                <a:path w="124" h="134" extrusionOk="0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147775" y="2506225"/>
              <a:ext cx="8625" cy="83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6076750" y="2559600"/>
              <a:ext cx="6675" cy="6800"/>
            </a:xfrm>
            <a:custGeom>
              <a:avLst/>
              <a:gdLst/>
              <a:ahLst/>
              <a:cxnLst/>
              <a:rect l="l" t="t" r="r" b="b"/>
              <a:pathLst>
                <a:path w="267" h="272" extrusionOk="0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5865875" y="24363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5840900" y="2487650"/>
              <a:ext cx="8650" cy="66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5896400" y="2489025"/>
              <a:ext cx="7525" cy="7800"/>
            </a:xfrm>
            <a:custGeom>
              <a:avLst/>
              <a:gdLst/>
              <a:ahLst/>
              <a:cxnLst/>
              <a:rect l="l" t="t" r="r" b="b"/>
              <a:pathLst>
                <a:path w="301" h="312" extrusionOk="0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5946900" y="244602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5965475" y="2563975"/>
              <a:ext cx="5025" cy="5500"/>
            </a:xfrm>
            <a:custGeom>
              <a:avLst/>
              <a:gdLst/>
              <a:ahLst/>
              <a:cxnLst/>
              <a:rect l="l" t="t" r="r" b="b"/>
              <a:pathLst>
                <a:path w="201" h="220" extrusionOk="0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5993775" y="2510825"/>
              <a:ext cx="5875" cy="6375"/>
            </a:xfrm>
            <a:custGeom>
              <a:avLst/>
              <a:gdLst/>
              <a:ahLst/>
              <a:cxnLst/>
              <a:rect l="l" t="t" r="r" b="b"/>
              <a:pathLst>
                <a:path w="235" h="255" extrusionOk="0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5958825" y="2488475"/>
              <a:ext cx="8625" cy="8625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790975" y="2389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777375" y="2431875"/>
              <a:ext cx="9450" cy="8075"/>
            </a:xfrm>
            <a:custGeom>
              <a:avLst/>
              <a:gdLst/>
              <a:ahLst/>
              <a:cxnLst/>
              <a:rect l="l" t="t" r="r" b="b"/>
              <a:pathLst>
                <a:path w="378" h="323" extrusionOk="0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822050" y="243047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6017650" y="2468500"/>
              <a:ext cx="11675" cy="11125"/>
            </a:xfrm>
            <a:custGeom>
              <a:avLst/>
              <a:gdLst/>
              <a:ahLst/>
              <a:cxnLst/>
              <a:rect l="l" t="t" r="r" b="b"/>
              <a:pathLst>
                <a:path w="467" h="445" extrusionOk="0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07550" y="2514025"/>
              <a:ext cx="5575" cy="6225"/>
            </a:xfrm>
            <a:custGeom>
              <a:avLst/>
              <a:gdLst/>
              <a:ahLst/>
              <a:cxnLst/>
              <a:rect l="l" t="t" r="r" b="b"/>
              <a:pathLst>
                <a:path w="223" h="249" extrusionOk="0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178300" y="2542575"/>
              <a:ext cx="4450" cy="3625"/>
            </a:xfrm>
            <a:custGeom>
              <a:avLst/>
              <a:gdLst/>
              <a:ahLst/>
              <a:cxnLst/>
              <a:rect l="l" t="t" r="r" b="b"/>
              <a:pathLst>
                <a:path w="178" h="145" extrusionOk="0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214625" y="24857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088125" y="2474875"/>
              <a:ext cx="7775" cy="6950"/>
            </a:xfrm>
            <a:custGeom>
              <a:avLst/>
              <a:gdLst/>
              <a:ahLst/>
              <a:cxnLst/>
              <a:rect l="l" t="t" r="r" b="b"/>
              <a:pathLst>
                <a:path w="311" h="278" extrusionOk="0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6036175" y="25697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5766550" y="2393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848400" y="2405525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5885500" y="2531375"/>
              <a:ext cx="5975" cy="3675"/>
            </a:xfrm>
            <a:custGeom>
              <a:avLst/>
              <a:gdLst/>
              <a:ahLst/>
              <a:cxnLst/>
              <a:rect l="l" t="t" r="r" b="b"/>
              <a:pathLst>
                <a:path w="239" h="147" extrusionOk="0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5909175" y="2452950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6186325" y="2512050"/>
              <a:ext cx="4750" cy="5025"/>
            </a:xfrm>
            <a:custGeom>
              <a:avLst/>
              <a:gdLst/>
              <a:ahLst/>
              <a:cxnLst/>
              <a:rect l="l" t="t" r="r" b="b"/>
              <a:pathLst>
                <a:path w="190" h="201" extrusionOk="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6133350" y="2479600"/>
              <a:ext cx="3625" cy="280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5761000" y="2269275"/>
              <a:ext cx="493900" cy="174825"/>
            </a:xfrm>
            <a:custGeom>
              <a:avLst/>
              <a:gdLst/>
              <a:ahLst/>
              <a:cxnLst/>
              <a:rect l="l" t="t" r="r" b="b"/>
              <a:pathLst>
                <a:path w="19756" h="6993" extrusionOk="0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5914713" y="2358888"/>
              <a:ext cx="61900" cy="26475"/>
            </a:xfrm>
            <a:custGeom>
              <a:avLst/>
              <a:gdLst/>
              <a:ahLst/>
              <a:cxnLst/>
              <a:rect l="l" t="t" r="r" b="b"/>
              <a:pathLst>
                <a:path w="2476" h="1059" extrusionOk="0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5863675" y="2351400"/>
              <a:ext cx="85475" cy="5575"/>
            </a:xfrm>
            <a:custGeom>
              <a:avLst/>
              <a:gdLst/>
              <a:ahLst/>
              <a:cxnLst/>
              <a:rect l="l" t="t" r="r" b="b"/>
              <a:pathLst>
                <a:path w="3419" h="223" fill="none" extrusionOk="0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5861725" y="2284825"/>
              <a:ext cx="79375" cy="37475"/>
            </a:xfrm>
            <a:custGeom>
              <a:avLst/>
              <a:gdLst/>
              <a:ahLst/>
              <a:cxnLst/>
              <a:rect l="l" t="t" r="r" b="b"/>
              <a:pathLst>
                <a:path w="3175" h="1499" fill="none" extrusionOk="0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5933850" y="2308400"/>
              <a:ext cx="23625" cy="15025"/>
            </a:xfrm>
            <a:custGeom>
              <a:avLst/>
              <a:gdLst/>
              <a:ahLst/>
              <a:cxnLst/>
              <a:rect l="l" t="t" r="r" b="b"/>
              <a:pathLst>
                <a:path w="945" h="601" fill="none" extrusionOk="0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6040950" y="2332000"/>
              <a:ext cx="71600" cy="11675"/>
            </a:xfrm>
            <a:custGeom>
              <a:avLst/>
              <a:gdLst/>
              <a:ahLst/>
              <a:cxnLst/>
              <a:rect l="l" t="t" r="r" b="b"/>
              <a:pathLst>
                <a:path w="2864" h="467" fill="none" extrusionOk="0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6043450" y="2328650"/>
              <a:ext cx="15850" cy="7525"/>
            </a:xfrm>
            <a:custGeom>
              <a:avLst/>
              <a:gdLst/>
              <a:ahLst/>
              <a:cxnLst/>
              <a:rect l="l" t="t" r="r" b="b"/>
              <a:pathLst>
                <a:path w="634" h="301" fill="none" extrusionOk="0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6006000" y="2296750"/>
              <a:ext cx="3350" cy="32500"/>
            </a:xfrm>
            <a:custGeom>
              <a:avLst/>
              <a:gdLst/>
              <a:ahLst/>
              <a:cxnLst/>
              <a:rect l="l" t="t" r="r" b="b"/>
              <a:pathLst>
                <a:path w="134" h="1300" fill="none" extrusionOk="0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6016825" y="2309800"/>
              <a:ext cx="7225" cy="15825"/>
            </a:xfrm>
            <a:custGeom>
              <a:avLst/>
              <a:gdLst/>
              <a:ahLst/>
              <a:cxnLst/>
              <a:rect l="l" t="t" r="r" b="b"/>
              <a:pathLst>
                <a:path w="289" h="633" fill="none" extrusionOk="0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6014325" y="2365850"/>
              <a:ext cx="29425" cy="59950"/>
            </a:xfrm>
            <a:custGeom>
              <a:avLst/>
              <a:gdLst/>
              <a:ahLst/>
              <a:cxnLst/>
              <a:rect l="l" t="t" r="r" b="b"/>
              <a:pathLst>
                <a:path w="1177" h="2398" fill="none" extrusionOk="0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6000175" y="2372225"/>
              <a:ext cx="5000" cy="14725"/>
            </a:xfrm>
            <a:custGeom>
              <a:avLst/>
              <a:gdLst/>
              <a:ahLst/>
              <a:cxnLst/>
              <a:rect l="l" t="t" r="r" b="b"/>
              <a:pathLst>
                <a:path w="200" h="589" fill="none" extrusionOk="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9500" y="2381650"/>
              <a:ext cx="73275" cy="43025"/>
            </a:xfrm>
            <a:custGeom>
              <a:avLst/>
              <a:gdLst/>
              <a:ahLst/>
              <a:cxnLst/>
              <a:rect l="l" t="t" r="r" b="b"/>
              <a:pathLst>
                <a:path w="2931" h="1721" fill="none" extrusionOk="0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6154425" y="2407450"/>
              <a:ext cx="28875" cy="13075"/>
            </a:xfrm>
            <a:custGeom>
              <a:avLst/>
              <a:gdLst/>
              <a:ahLst/>
              <a:cxnLst/>
              <a:rect l="l" t="t" r="r" b="b"/>
              <a:pathLst>
                <a:path w="1155" h="523" fill="none" extrusionOk="0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5805350" y="2294650"/>
              <a:ext cx="46400" cy="12275"/>
            </a:xfrm>
            <a:custGeom>
              <a:avLst/>
              <a:gdLst/>
              <a:ahLst/>
              <a:cxnLst/>
              <a:rect l="l" t="t" r="r" b="b"/>
              <a:pathLst>
                <a:path w="1856" h="491" extrusionOk="0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5970200" y="2387275"/>
              <a:ext cx="18175" cy="19650"/>
            </a:xfrm>
            <a:custGeom>
              <a:avLst/>
              <a:gdLst/>
              <a:ahLst/>
              <a:cxnLst/>
              <a:rect l="l" t="t" r="r" b="b"/>
              <a:pathLst>
                <a:path w="727" h="786" extrusionOk="0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6096450" y="2345625"/>
              <a:ext cx="47175" cy="13650"/>
            </a:xfrm>
            <a:custGeom>
              <a:avLst/>
              <a:gdLst/>
              <a:ahLst/>
              <a:cxnLst/>
              <a:rect l="l" t="t" r="r" b="b"/>
              <a:pathLst>
                <a:path w="1887" h="546" extrusionOk="0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>
            <a:off x="1198685" y="4300380"/>
            <a:ext cx="2293973" cy="1363632"/>
            <a:chOff x="5427525" y="2698500"/>
            <a:chExt cx="1037950" cy="617000"/>
          </a:xfrm>
        </p:grpSpPr>
        <p:sp>
          <p:nvSpPr>
            <p:cNvPr id="496" name="Google Shape;496;p8"/>
            <p:cNvSpPr/>
            <p:nvPr/>
          </p:nvSpPr>
          <p:spPr>
            <a:xfrm>
              <a:off x="5427525" y="2698500"/>
              <a:ext cx="1037950" cy="617000"/>
            </a:xfrm>
            <a:custGeom>
              <a:avLst/>
              <a:gdLst/>
              <a:ahLst/>
              <a:cxnLst/>
              <a:rect l="l" t="t" r="r" b="b"/>
              <a:pathLst>
                <a:path w="41518" h="24680" extrusionOk="0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5473300" y="2712925"/>
              <a:ext cx="941125" cy="557775"/>
            </a:xfrm>
            <a:custGeom>
              <a:avLst/>
              <a:gdLst/>
              <a:ahLst/>
              <a:cxnLst/>
              <a:rect l="l" t="t" r="r" b="b"/>
              <a:pathLst>
                <a:path w="37645" h="22311" extrusionOk="0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5522400" y="2728450"/>
              <a:ext cx="864825" cy="511450"/>
            </a:xfrm>
            <a:custGeom>
              <a:avLst/>
              <a:gdLst/>
              <a:ahLst/>
              <a:cxnLst/>
              <a:rect l="l" t="t" r="r" b="b"/>
              <a:pathLst>
                <a:path w="34593" h="20458" extrusionOk="0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796800" y="3009625"/>
              <a:ext cx="20825" cy="30750"/>
            </a:xfrm>
            <a:custGeom>
              <a:avLst/>
              <a:gdLst/>
              <a:ahLst/>
              <a:cxnLst/>
              <a:rect l="l" t="t" r="r" b="b"/>
              <a:pathLst>
                <a:path w="833" h="1230" extrusionOk="0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5960775" y="3079725"/>
              <a:ext cx="15275" cy="29825"/>
            </a:xfrm>
            <a:custGeom>
              <a:avLst/>
              <a:gdLst/>
              <a:ahLst/>
              <a:cxnLst/>
              <a:rect l="l" t="t" r="r" b="b"/>
              <a:pathLst>
                <a:path w="611" h="1193" extrusionOk="0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6100050" y="3092150"/>
              <a:ext cx="17225" cy="24775"/>
            </a:xfrm>
            <a:custGeom>
              <a:avLst/>
              <a:gdLst/>
              <a:ahLst/>
              <a:cxnLst/>
              <a:rect l="l" t="t" r="r" b="b"/>
              <a:pathLst>
                <a:path w="689" h="991" extrusionOk="0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6200775" y="3068700"/>
              <a:ext cx="15275" cy="31850"/>
            </a:xfrm>
            <a:custGeom>
              <a:avLst/>
              <a:gdLst/>
              <a:ahLst/>
              <a:cxnLst/>
              <a:rect l="l" t="t" r="r" b="b"/>
              <a:pathLst>
                <a:path w="611" h="1274" extrusionOk="0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5900275" y="2959000"/>
              <a:ext cx="26400" cy="31150"/>
            </a:xfrm>
            <a:custGeom>
              <a:avLst/>
              <a:gdLst/>
              <a:ahLst/>
              <a:cxnLst/>
              <a:rect l="l" t="t" r="r" b="b"/>
              <a:pathLst>
                <a:path w="1056" h="1246" extrusionOk="0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661125" y="2864200"/>
              <a:ext cx="23050" cy="22050"/>
            </a:xfrm>
            <a:custGeom>
              <a:avLst/>
              <a:gdLst/>
              <a:ahLst/>
              <a:cxnLst/>
              <a:rect l="l" t="t" r="r" b="b"/>
              <a:pathLst>
                <a:path w="922" h="882" extrusionOk="0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5725775" y="2965325"/>
              <a:ext cx="20850" cy="27300"/>
            </a:xfrm>
            <a:custGeom>
              <a:avLst/>
              <a:gdLst/>
              <a:ahLst/>
              <a:cxnLst/>
              <a:rect l="l" t="t" r="r" b="b"/>
              <a:pathLst>
                <a:path w="834" h="1092" extrusionOk="0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5878925" y="3133025"/>
              <a:ext cx="15275" cy="20725"/>
            </a:xfrm>
            <a:custGeom>
              <a:avLst/>
              <a:gdLst/>
              <a:ahLst/>
              <a:cxnLst/>
              <a:rect l="l" t="t" r="r" b="b"/>
              <a:pathLst>
                <a:path w="611" h="829" extrusionOk="0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6039300" y="3167100"/>
              <a:ext cx="15275" cy="28000"/>
            </a:xfrm>
            <a:custGeom>
              <a:avLst/>
              <a:gdLst/>
              <a:ahLst/>
              <a:cxnLst/>
              <a:rect l="l" t="t" r="r" b="b"/>
              <a:pathLst>
                <a:path w="611" h="1120" extrusionOk="0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6054275" y="2997650"/>
              <a:ext cx="18325" cy="23000"/>
            </a:xfrm>
            <a:custGeom>
              <a:avLst/>
              <a:gdLst/>
              <a:ahLst/>
              <a:cxnLst/>
              <a:rect l="l" t="t" r="r" b="b"/>
              <a:pathLst>
                <a:path w="733" h="920" extrusionOk="0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6165525" y="2998425"/>
              <a:ext cx="17225" cy="27475"/>
            </a:xfrm>
            <a:custGeom>
              <a:avLst/>
              <a:gdLst/>
              <a:ahLst/>
              <a:cxnLst/>
              <a:rect l="l" t="t" r="r" b="b"/>
              <a:pathLst>
                <a:path w="689" h="1099" extrusionOk="0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6283725" y="3044875"/>
              <a:ext cx="13900" cy="26850"/>
            </a:xfrm>
            <a:custGeom>
              <a:avLst/>
              <a:gdLst/>
              <a:ahLst/>
              <a:cxnLst/>
              <a:rect l="l" t="t" r="r" b="b"/>
              <a:pathLst>
                <a:path w="556" h="1074" extrusionOk="0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6163025" y="3151750"/>
              <a:ext cx="9750" cy="25475"/>
            </a:xfrm>
            <a:custGeom>
              <a:avLst/>
              <a:gdLst/>
              <a:ahLst/>
              <a:cxnLst/>
              <a:rect l="l" t="t" r="r" b="b"/>
              <a:pathLst>
                <a:path w="390" h="1019" extrusionOk="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5715225" y="3052550"/>
              <a:ext cx="22775" cy="21675"/>
            </a:xfrm>
            <a:custGeom>
              <a:avLst/>
              <a:gdLst/>
              <a:ahLst/>
              <a:cxnLst/>
              <a:rect l="l" t="t" r="r" b="b"/>
              <a:pathLst>
                <a:path w="911" h="867" extrusionOk="0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5759625" y="2861125"/>
              <a:ext cx="21650" cy="20800"/>
            </a:xfrm>
            <a:custGeom>
              <a:avLst/>
              <a:gdLst/>
              <a:ahLst/>
              <a:cxnLst/>
              <a:rect l="l" t="t" r="r" b="b"/>
              <a:pathLst>
                <a:path w="866" h="832" extrusionOk="0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5859225" y="2883275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6002175" y="2932125"/>
              <a:ext cx="23000" cy="30500"/>
            </a:xfrm>
            <a:custGeom>
              <a:avLst/>
              <a:gdLst/>
              <a:ahLst/>
              <a:cxnLst/>
              <a:rect l="l" t="t" r="r" b="b"/>
              <a:pathLst>
                <a:path w="920" h="1220" extrusionOk="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866150" y="3047550"/>
              <a:ext cx="21400" cy="28850"/>
            </a:xfrm>
            <a:custGeom>
              <a:avLst/>
              <a:gdLst/>
              <a:ahLst/>
              <a:cxnLst/>
              <a:rect l="l" t="t" r="r" b="b"/>
              <a:pathLst>
                <a:path w="856" h="1154" extrusionOk="0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621725" y="2802750"/>
              <a:ext cx="22225" cy="27950"/>
            </a:xfrm>
            <a:custGeom>
              <a:avLst/>
              <a:gdLst/>
              <a:ahLst/>
              <a:cxnLst/>
              <a:rect l="l" t="t" r="r" b="b"/>
              <a:pathLst>
                <a:path w="889" h="1118" extrusionOk="0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650900" y="2964125"/>
              <a:ext cx="22175" cy="27250"/>
            </a:xfrm>
            <a:custGeom>
              <a:avLst/>
              <a:gdLst/>
              <a:ahLst/>
              <a:cxnLst/>
              <a:rect l="l" t="t" r="r" b="b"/>
              <a:pathLst>
                <a:path w="887" h="1090" extrusionOk="0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807350" y="3112275"/>
              <a:ext cx="12775" cy="22775"/>
            </a:xfrm>
            <a:custGeom>
              <a:avLst/>
              <a:gdLst/>
              <a:ahLst/>
              <a:cxnLst/>
              <a:rect l="l" t="t" r="r" b="b"/>
              <a:pathLst>
                <a:path w="511" h="911" extrusionOk="0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6058700" y="3063825"/>
              <a:ext cx="13350" cy="24025"/>
            </a:xfrm>
            <a:custGeom>
              <a:avLst/>
              <a:gdLst/>
              <a:ahLst/>
              <a:cxnLst/>
              <a:rect l="l" t="t" r="r" b="b"/>
              <a:pathLst>
                <a:path w="534" h="961" extrusionOk="0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6229625" y="3020150"/>
              <a:ext cx="8075" cy="19400"/>
            </a:xfrm>
            <a:custGeom>
              <a:avLst/>
              <a:gdLst/>
              <a:ahLst/>
              <a:cxnLst/>
              <a:rect l="l" t="t" r="r" b="b"/>
              <a:pathLst>
                <a:path w="323" h="776" extrusionOk="0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799400" y="2927700"/>
              <a:ext cx="17125" cy="21850"/>
            </a:xfrm>
            <a:custGeom>
              <a:avLst/>
              <a:gdLst/>
              <a:ahLst/>
              <a:cxnLst/>
              <a:rect l="l" t="t" r="r" b="b"/>
              <a:pathLst>
                <a:path w="685" h="874" extrusionOk="0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609525" y="2898125"/>
              <a:ext cx="11125" cy="13575"/>
            </a:xfrm>
            <a:custGeom>
              <a:avLst/>
              <a:gdLst/>
              <a:ahLst/>
              <a:cxnLst/>
              <a:rect l="l" t="t" r="r" b="b"/>
              <a:pathLst>
                <a:path w="445" h="543" extrusionOk="0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5953275" y="3025450"/>
              <a:ext cx="8350" cy="13600"/>
            </a:xfrm>
            <a:custGeom>
              <a:avLst/>
              <a:gdLst/>
              <a:ahLst/>
              <a:cxnLst/>
              <a:rect l="l" t="t" r="r" b="b"/>
              <a:pathLst>
                <a:path w="334" h="544" extrusionOk="0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5620625" y="2807800"/>
              <a:ext cx="459200" cy="161250"/>
            </a:xfrm>
            <a:custGeom>
              <a:avLst/>
              <a:gdLst/>
              <a:ahLst/>
              <a:cxnLst/>
              <a:rect l="l" t="t" r="r" b="b"/>
              <a:pathLst>
                <a:path w="18368" h="6450" extrusionOk="0">
                  <a:moveTo>
                    <a:pt x="1016" y="0"/>
                  </a:moveTo>
                  <a:cubicBezTo>
                    <a:pt x="873" y="0"/>
                    <a:pt x="730" y="11"/>
                    <a:pt x="588" y="34"/>
                  </a:cubicBezTo>
                  <a:cubicBezTo>
                    <a:pt x="400" y="56"/>
                    <a:pt x="200" y="134"/>
                    <a:pt x="122" y="301"/>
                  </a:cubicBezTo>
                  <a:cubicBezTo>
                    <a:pt x="0" y="611"/>
                    <a:pt x="444" y="867"/>
                    <a:pt x="677" y="989"/>
                  </a:cubicBezTo>
                  <a:cubicBezTo>
                    <a:pt x="2364" y="1932"/>
                    <a:pt x="4206" y="2631"/>
                    <a:pt x="5993" y="3330"/>
                  </a:cubicBezTo>
                  <a:cubicBezTo>
                    <a:pt x="8424" y="4274"/>
                    <a:pt x="10876" y="5106"/>
                    <a:pt x="13418" y="5716"/>
                  </a:cubicBezTo>
                  <a:cubicBezTo>
                    <a:pt x="14239" y="5927"/>
                    <a:pt x="15049" y="6094"/>
                    <a:pt x="15881" y="6249"/>
                  </a:cubicBezTo>
                  <a:cubicBezTo>
                    <a:pt x="16225" y="6318"/>
                    <a:pt x="16641" y="6449"/>
                    <a:pt x="17026" y="6449"/>
                  </a:cubicBezTo>
                  <a:cubicBezTo>
                    <a:pt x="17202" y="6449"/>
                    <a:pt x="17371" y="6422"/>
                    <a:pt x="17524" y="6349"/>
                  </a:cubicBezTo>
                  <a:cubicBezTo>
                    <a:pt x="18367" y="5916"/>
                    <a:pt x="16969" y="5195"/>
                    <a:pt x="16625" y="5051"/>
                  </a:cubicBezTo>
                  <a:cubicBezTo>
                    <a:pt x="16603" y="5039"/>
                    <a:pt x="16581" y="5039"/>
                    <a:pt x="16569" y="5028"/>
                  </a:cubicBezTo>
                  <a:cubicBezTo>
                    <a:pt x="11975" y="3131"/>
                    <a:pt x="7170" y="1488"/>
                    <a:pt x="2175" y="167"/>
                  </a:cubicBezTo>
                  <a:cubicBezTo>
                    <a:pt x="1801" y="78"/>
                    <a:pt x="1409" y="0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089775" y="2960000"/>
              <a:ext cx="151250" cy="55250"/>
            </a:xfrm>
            <a:custGeom>
              <a:avLst/>
              <a:gdLst/>
              <a:ahLst/>
              <a:cxnLst/>
              <a:rect l="l" t="t" r="r" b="b"/>
              <a:pathLst>
                <a:path w="6050" h="2210" extrusionOk="0">
                  <a:moveTo>
                    <a:pt x="1120" y="1"/>
                  </a:moveTo>
                  <a:cubicBezTo>
                    <a:pt x="970" y="1"/>
                    <a:pt x="814" y="20"/>
                    <a:pt x="689" y="95"/>
                  </a:cubicBezTo>
                  <a:cubicBezTo>
                    <a:pt x="1" y="483"/>
                    <a:pt x="911" y="1038"/>
                    <a:pt x="1244" y="1182"/>
                  </a:cubicBezTo>
                  <a:cubicBezTo>
                    <a:pt x="2320" y="1670"/>
                    <a:pt x="3541" y="2070"/>
                    <a:pt x="4740" y="2203"/>
                  </a:cubicBezTo>
                  <a:cubicBezTo>
                    <a:pt x="4792" y="2207"/>
                    <a:pt x="4847" y="2210"/>
                    <a:pt x="4902" y="2210"/>
                  </a:cubicBezTo>
                  <a:cubicBezTo>
                    <a:pt x="4998" y="2210"/>
                    <a:pt x="5096" y="2202"/>
                    <a:pt x="5195" y="2181"/>
                  </a:cubicBezTo>
                  <a:cubicBezTo>
                    <a:pt x="6049" y="1992"/>
                    <a:pt x="5361" y="1326"/>
                    <a:pt x="4973" y="1104"/>
                  </a:cubicBezTo>
                  <a:cubicBezTo>
                    <a:pt x="4695" y="949"/>
                    <a:pt x="4385" y="805"/>
                    <a:pt x="4085" y="683"/>
                  </a:cubicBezTo>
                  <a:cubicBezTo>
                    <a:pt x="3186" y="328"/>
                    <a:pt x="2187" y="95"/>
                    <a:pt x="1266" y="6"/>
                  </a:cubicBezTo>
                  <a:cubicBezTo>
                    <a:pt x="1219" y="3"/>
                    <a:pt x="1170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8"/>
          <p:cNvGrpSpPr/>
          <p:nvPr/>
        </p:nvGrpSpPr>
        <p:grpSpPr>
          <a:xfrm>
            <a:off x="1428860" y="-303903"/>
            <a:ext cx="1331750" cy="953317"/>
            <a:chOff x="4661950" y="2869625"/>
            <a:chExt cx="517325" cy="360900"/>
          </a:xfrm>
        </p:grpSpPr>
        <p:sp>
          <p:nvSpPr>
            <p:cNvPr id="528" name="Google Shape;528;p8"/>
            <p:cNvSpPr/>
            <p:nvPr/>
          </p:nvSpPr>
          <p:spPr>
            <a:xfrm>
              <a:off x="4661950" y="2869625"/>
              <a:ext cx="517325" cy="360900"/>
            </a:xfrm>
            <a:custGeom>
              <a:avLst/>
              <a:gdLst/>
              <a:ahLst/>
              <a:cxnLst/>
              <a:rect l="l" t="t" r="r" b="b"/>
              <a:pathLst>
                <a:path w="20693" h="14436" extrusionOk="0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4686050" y="2886350"/>
              <a:ext cx="469425" cy="327650"/>
            </a:xfrm>
            <a:custGeom>
              <a:avLst/>
              <a:gdLst/>
              <a:ahLst/>
              <a:cxnLst/>
              <a:rect l="l" t="t" r="r" b="b"/>
              <a:pathLst>
                <a:path w="18777" h="13106" extrusionOk="0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4696750" y="2893600"/>
              <a:ext cx="447700" cy="312325"/>
            </a:xfrm>
            <a:custGeom>
              <a:avLst/>
              <a:gdLst/>
              <a:ahLst/>
              <a:cxnLst/>
              <a:rect l="l" t="t" r="r" b="b"/>
              <a:pathLst>
                <a:path w="17908" h="12493" extrusionOk="0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4886775" y="3089300"/>
              <a:ext cx="37375" cy="62175"/>
            </a:xfrm>
            <a:custGeom>
              <a:avLst/>
              <a:gdLst/>
              <a:ahLst/>
              <a:cxnLst/>
              <a:rect l="l" t="t" r="r" b="b"/>
              <a:pathLst>
                <a:path w="1495" h="2487" extrusionOk="0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4890650" y="3093550"/>
              <a:ext cx="29375" cy="49625"/>
            </a:xfrm>
            <a:custGeom>
              <a:avLst/>
              <a:gdLst/>
              <a:ahLst/>
              <a:cxnLst/>
              <a:rect l="l" t="t" r="r" b="b"/>
              <a:pathLst>
                <a:path w="1175" h="1985" extrusionOk="0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4896200" y="3104950"/>
              <a:ext cx="12225" cy="14500"/>
            </a:xfrm>
            <a:custGeom>
              <a:avLst/>
              <a:gdLst/>
              <a:ahLst/>
              <a:cxnLst/>
              <a:rect l="l" t="t" r="r" b="b"/>
              <a:pathLst>
                <a:path w="489" h="580" extrusionOk="0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4846825" y="3107900"/>
              <a:ext cx="41075" cy="62400"/>
            </a:xfrm>
            <a:custGeom>
              <a:avLst/>
              <a:gdLst/>
              <a:ahLst/>
              <a:cxnLst/>
              <a:rect l="l" t="t" r="r" b="b"/>
              <a:pathLst>
                <a:path w="1643" h="2496" extrusionOk="0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4850150" y="3112450"/>
              <a:ext cx="32475" cy="49675"/>
            </a:xfrm>
            <a:custGeom>
              <a:avLst/>
              <a:gdLst/>
              <a:ahLst/>
              <a:cxnLst/>
              <a:rect l="l" t="t" r="r" b="b"/>
              <a:pathLst>
                <a:path w="1299" h="1987" extrusionOk="0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4854575" y="3124850"/>
              <a:ext cx="10700" cy="14525"/>
            </a:xfrm>
            <a:custGeom>
              <a:avLst/>
              <a:gdLst/>
              <a:ahLst/>
              <a:cxnLst/>
              <a:rect l="l" t="t" r="r" b="b"/>
              <a:pathLst>
                <a:path w="428" h="581" extrusionOk="0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4934275" y="3081225"/>
              <a:ext cx="39350" cy="61025"/>
            </a:xfrm>
            <a:custGeom>
              <a:avLst/>
              <a:gdLst/>
              <a:ahLst/>
              <a:cxnLst/>
              <a:rect l="l" t="t" r="r" b="b"/>
              <a:pathLst>
                <a:path w="1574" h="2441" extrusionOk="0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4937575" y="3085275"/>
              <a:ext cx="31350" cy="48500"/>
            </a:xfrm>
            <a:custGeom>
              <a:avLst/>
              <a:gdLst/>
              <a:ahLst/>
              <a:cxnLst/>
              <a:rect l="l" t="t" r="r" b="b"/>
              <a:pathLst>
                <a:path w="1254" h="1940" extrusionOk="0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4948075" y="3096300"/>
              <a:ext cx="13075" cy="13725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4979475" y="3094400"/>
              <a:ext cx="39100" cy="62475"/>
            </a:xfrm>
            <a:custGeom>
              <a:avLst/>
              <a:gdLst/>
              <a:ahLst/>
              <a:cxnLst/>
              <a:rect l="l" t="t" r="r" b="b"/>
              <a:pathLst>
                <a:path w="1564" h="2499" extrusionOk="0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4984200" y="3098600"/>
              <a:ext cx="31050" cy="49675"/>
            </a:xfrm>
            <a:custGeom>
              <a:avLst/>
              <a:gdLst/>
              <a:ahLst/>
              <a:cxnLst/>
              <a:rect l="l" t="t" r="r" b="b"/>
              <a:pathLst>
                <a:path w="1242" h="1987" extrusionOk="0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4999475" y="3110225"/>
              <a:ext cx="11050" cy="15000"/>
            </a:xfrm>
            <a:custGeom>
              <a:avLst/>
              <a:gdLst/>
              <a:ahLst/>
              <a:cxnLst/>
              <a:rect l="l" t="t" r="r" b="b"/>
              <a:pathLst>
                <a:path w="442" h="600" extrusionOk="0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4824350" y="2969025"/>
              <a:ext cx="71025" cy="44975"/>
            </a:xfrm>
            <a:custGeom>
              <a:avLst/>
              <a:gdLst/>
              <a:ahLst/>
              <a:cxnLst/>
              <a:rect l="l" t="t" r="r" b="b"/>
              <a:pathLst>
                <a:path w="2841" h="1799" extrusionOk="0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4834325" y="2974375"/>
              <a:ext cx="56925" cy="36150"/>
            </a:xfrm>
            <a:custGeom>
              <a:avLst/>
              <a:gdLst/>
              <a:ahLst/>
              <a:cxnLst/>
              <a:rect l="l" t="t" r="r" b="b"/>
              <a:pathLst>
                <a:path w="2277" h="1446" extrusionOk="0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4865400" y="2985225"/>
              <a:ext cx="14175" cy="12050"/>
            </a:xfrm>
            <a:custGeom>
              <a:avLst/>
              <a:gdLst/>
              <a:ahLst/>
              <a:cxnLst/>
              <a:rect l="l" t="t" r="r" b="b"/>
              <a:pathLst>
                <a:path w="567" h="482" extrusionOk="0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4825725" y="2926375"/>
              <a:ext cx="74575" cy="40225"/>
            </a:xfrm>
            <a:custGeom>
              <a:avLst/>
              <a:gdLst/>
              <a:ahLst/>
              <a:cxnLst/>
              <a:rect l="l" t="t" r="r" b="b"/>
              <a:pathLst>
                <a:path w="2983" h="1609" extrusionOk="0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4835450" y="2931075"/>
              <a:ext cx="59375" cy="31900"/>
            </a:xfrm>
            <a:custGeom>
              <a:avLst/>
              <a:gdLst/>
              <a:ahLst/>
              <a:cxnLst/>
              <a:rect l="l" t="t" r="r" b="b"/>
              <a:pathLst>
                <a:path w="2375" h="1276" extrusionOk="0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4864575" y="2939250"/>
              <a:ext cx="15000" cy="11275"/>
            </a:xfrm>
            <a:custGeom>
              <a:avLst/>
              <a:gdLst/>
              <a:ahLst/>
              <a:cxnLst/>
              <a:rect l="l" t="t" r="r" b="b"/>
              <a:pathLst>
                <a:path w="600" h="451" extrusionOk="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4819075" y="3020250"/>
              <a:ext cx="74025" cy="36475"/>
            </a:xfrm>
            <a:custGeom>
              <a:avLst/>
              <a:gdLst/>
              <a:ahLst/>
              <a:cxnLst/>
              <a:rect l="l" t="t" r="r" b="b"/>
              <a:pathLst>
                <a:path w="2961" h="1459" extrusionOk="0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4827400" y="3024250"/>
              <a:ext cx="59025" cy="29300"/>
            </a:xfrm>
            <a:custGeom>
              <a:avLst/>
              <a:gdLst/>
              <a:ahLst/>
              <a:cxnLst/>
              <a:rect l="l" t="t" r="r" b="b"/>
              <a:pathLst>
                <a:path w="2361" h="1172" extrusionOk="0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4849025" y="3040250"/>
              <a:ext cx="15775" cy="8325"/>
            </a:xfrm>
            <a:custGeom>
              <a:avLst/>
              <a:gdLst/>
              <a:ahLst/>
              <a:cxnLst/>
              <a:rect l="l" t="t" r="r" b="b"/>
              <a:pathLst>
                <a:path w="631" h="333" extrusionOk="0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4787725" y="3052925"/>
              <a:ext cx="67125" cy="42875"/>
            </a:xfrm>
            <a:custGeom>
              <a:avLst/>
              <a:gdLst/>
              <a:ahLst/>
              <a:cxnLst/>
              <a:rect l="l" t="t" r="r" b="b"/>
              <a:pathLst>
                <a:path w="2685" h="1715" extrusionOk="0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4796050" y="3058700"/>
              <a:ext cx="53700" cy="33975"/>
            </a:xfrm>
            <a:custGeom>
              <a:avLst/>
              <a:gdLst/>
              <a:ahLst/>
              <a:cxnLst/>
              <a:rect l="l" t="t" r="r" b="b"/>
              <a:pathLst>
                <a:path w="2148" h="1359" extrusionOk="0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4814350" y="3077775"/>
              <a:ext cx="17225" cy="9300"/>
            </a:xfrm>
            <a:custGeom>
              <a:avLst/>
              <a:gdLst/>
              <a:ahLst/>
              <a:cxnLst/>
              <a:rect l="l" t="t" r="r" b="b"/>
              <a:pathLst>
                <a:path w="689" h="372" extrusionOk="0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4951900" y="3006750"/>
              <a:ext cx="69450" cy="41025"/>
            </a:xfrm>
            <a:custGeom>
              <a:avLst/>
              <a:gdLst/>
              <a:ahLst/>
              <a:cxnLst/>
              <a:rect l="l" t="t" r="r" b="b"/>
              <a:pathLst>
                <a:path w="2778" h="1641" extrusionOk="0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4957850" y="3012575"/>
              <a:ext cx="55175" cy="32550"/>
            </a:xfrm>
            <a:custGeom>
              <a:avLst/>
              <a:gdLst/>
              <a:ahLst/>
              <a:cxnLst/>
              <a:rect l="l" t="t" r="r" b="b"/>
              <a:pathLst>
                <a:path w="2207" h="1302" extrusionOk="0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4976525" y="3030850"/>
              <a:ext cx="17075" cy="8675"/>
            </a:xfrm>
            <a:custGeom>
              <a:avLst/>
              <a:gdLst/>
              <a:ahLst/>
              <a:cxnLst/>
              <a:rect l="l" t="t" r="r" b="b"/>
              <a:pathLst>
                <a:path w="683" h="347" extrusionOk="0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4991925" y="3030800"/>
              <a:ext cx="63000" cy="45475"/>
            </a:xfrm>
            <a:custGeom>
              <a:avLst/>
              <a:gdLst/>
              <a:ahLst/>
              <a:cxnLst/>
              <a:rect l="l" t="t" r="r" b="b"/>
              <a:pathLst>
                <a:path w="2520" h="1819" extrusionOk="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4996825" y="3036800"/>
              <a:ext cx="50875" cy="36350"/>
            </a:xfrm>
            <a:custGeom>
              <a:avLst/>
              <a:gdLst/>
              <a:ahLst/>
              <a:cxnLst/>
              <a:rect l="l" t="t" r="r" b="b"/>
              <a:pathLst>
                <a:path w="2035" h="1454" extrusionOk="0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5013275" y="3057425"/>
              <a:ext cx="17500" cy="9875"/>
            </a:xfrm>
            <a:custGeom>
              <a:avLst/>
              <a:gdLst/>
              <a:ahLst/>
              <a:cxnLst/>
              <a:rect l="l" t="t" r="r" b="b"/>
              <a:pathLst>
                <a:path w="700" h="395" extrusionOk="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4932775" y="2964950"/>
              <a:ext cx="65825" cy="50250"/>
            </a:xfrm>
            <a:custGeom>
              <a:avLst/>
              <a:gdLst/>
              <a:ahLst/>
              <a:cxnLst/>
              <a:rect l="l" t="t" r="r" b="b"/>
              <a:pathLst>
                <a:path w="2633" h="2010" extrusionOk="0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4936800" y="2971375"/>
              <a:ext cx="52100" cy="40225"/>
            </a:xfrm>
            <a:custGeom>
              <a:avLst/>
              <a:gdLst/>
              <a:ahLst/>
              <a:cxnLst/>
              <a:rect l="l" t="t" r="r" b="b"/>
              <a:pathLst>
                <a:path w="2084" h="1609" extrusionOk="0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4944475" y="2984925"/>
              <a:ext cx="13350" cy="13300"/>
            </a:xfrm>
            <a:custGeom>
              <a:avLst/>
              <a:gdLst/>
              <a:ahLst/>
              <a:cxnLst/>
              <a:rect l="l" t="t" r="r" b="b"/>
              <a:pathLst>
                <a:path w="534" h="532" extrusionOk="0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4915950" y="2920275"/>
              <a:ext cx="72375" cy="43125"/>
            </a:xfrm>
            <a:custGeom>
              <a:avLst/>
              <a:gdLst/>
              <a:ahLst/>
              <a:cxnLst/>
              <a:rect l="l" t="t" r="r" b="b"/>
              <a:pathLst>
                <a:path w="2895" h="1725" extrusionOk="0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4920900" y="2925425"/>
              <a:ext cx="57725" cy="34275"/>
            </a:xfrm>
            <a:custGeom>
              <a:avLst/>
              <a:gdLst/>
              <a:ahLst/>
              <a:cxnLst/>
              <a:rect l="l" t="t" r="r" b="b"/>
              <a:pathLst>
                <a:path w="2309" h="1371" extrusionOk="0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4933650" y="2935075"/>
              <a:ext cx="14450" cy="11675"/>
            </a:xfrm>
            <a:custGeom>
              <a:avLst/>
              <a:gdLst/>
              <a:ahLst/>
              <a:cxnLst/>
              <a:rect l="l" t="t" r="r" b="b"/>
              <a:pathLst>
                <a:path w="578" h="467" extrusionOk="0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4921175" y="3179475"/>
              <a:ext cx="28050" cy="18650"/>
            </a:xfrm>
            <a:custGeom>
              <a:avLst/>
              <a:gdLst/>
              <a:ahLst/>
              <a:cxnLst/>
              <a:rect l="l" t="t" r="r" b="b"/>
              <a:pathLst>
                <a:path w="1122" h="746" extrusionOk="0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4887875" y="3058175"/>
              <a:ext cx="12500" cy="15125"/>
            </a:xfrm>
            <a:custGeom>
              <a:avLst/>
              <a:gdLst/>
              <a:ahLst/>
              <a:cxnLst/>
              <a:rect l="l" t="t" r="r" b="b"/>
              <a:pathLst>
                <a:path w="500" h="605" extrusionOk="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5014125" y="2964100"/>
              <a:ext cx="12775" cy="15275"/>
            </a:xfrm>
            <a:custGeom>
              <a:avLst/>
              <a:gdLst/>
              <a:ahLst/>
              <a:cxnLst/>
              <a:rect l="l" t="t" r="r" b="b"/>
              <a:pathLst>
                <a:path w="511" h="611" extrusionOk="0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5034100" y="2977675"/>
              <a:ext cx="16100" cy="10600"/>
            </a:xfrm>
            <a:custGeom>
              <a:avLst/>
              <a:gdLst/>
              <a:ahLst/>
              <a:cxnLst/>
              <a:rect l="l" t="t" r="r" b="b"/>
              <a:pathLst>
                <a:path w="644" h="424" extrusionOk="0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4793825" y="2997125"/>
              <a:ext cx="12775" cy="15150"/>
            </a:xfrm>
            <a:custGeom>
              <a:avLst/>
              <a:gdLst/>
              <a:ahLst/>
              <a:cxnLst/>
              <a:rect l="l" t="t" r="r" b="b"/>
              <a:pathLst>
                <a:path w="511" h="606" extrusionOk="0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4915625" y="3050300"/>
              <a:ext cx="30550" cy="19525"/>
            </a:xfrm>
            <a:custGeom>
              <a:avLst/>
              <a:gdLst/>
              <a:ahLst/>
              <a:cxnLst/>
              <a:rect l="l" t="t" r="r" b="b"/>
              <a:pathLst>
                <a:path w="1222" h="781" extrusionOk="0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4779950" y="2906125"/>
              <a:ext cx="166500" cy="119750"/>
            </a:xfrm>
            <a:custGeom>
              <a:avLst/>
              <a:gdLst/>
              <a:ahLst/>
              <a:cxnLst/>
              <a:rect l="l" t="t" r="r" b="b"/>
              <a:pathLst>
                <a:path w="6660" h="4790" extrusionOk="0">
                  <a:moveTo>
                    <a:pt x="5697" y="1"/>
                  </a:moveTo>
                  <a:cubicBezTo>
                    <a:pt x="5202" y="1"/>
                    <a:pt x="4651" y="213"/>
                    <a:pt x="4262" y="341"/>
                  </a:cubicBezTo>
                  <a:cubicBezTo>
                    <a:pt x="3363" y="651"/>
                    <a:pt x="2486" y="1118"/>
                    <a:pt x="1732" y="1728"/>
                  </a:cubicBezTo>
                  <a:cubicBezTo>
                    <a:pt x="1088" y="2272"/>
                    <a:pt x="533" y="2938"/>
                    <a:pt x="178" y="3714"/>
                  </a:cubicBezTo>
                  <a:cubicBezTo>
                    <a:pt x="145" y="3803"/>
                    <a:pt x="111" y="3881"/>
                    <a:pt x="89" y="3970"/>
                  </a:cubicBezTo>
                  <a:cubicBezTo>
                    <a:pt x="34" y="4114"/>
                    <a:pt x="0" y="4269"/>
                    <a:pt x="12" y="4436"/>
                  </a:cubicBezTo>
                  <a:cubicBezTo>
                    <a:pt x="42" y="4672"/>
                    <a:pt x="185" y="4789"/>
                    <a:pt x="340" y="4789"/>
                  </a:cubicBezTo>
                  <a:cubicBezTo>
                    <a:pt x="470" y="4789"/>
                    <a:pt x="609" y="4708"/>
                    <a:pt x="700" y="4547"/>
                  </a:cubicBezTo>
                  <a:cubicBezTo>
                    <a:pt x="944" y="4081"/>
                    <a:pt x="1199" y="3615"/>
                    <a:pt x="1599" y="3259"/>
                  </a:cubicBezTo>
                  <a:cubicBezTo>
                    <a:pt x="1987" y="2893"/>
                    <a:pt x="2442" y="2605"/>
                    <a:pt x="2919" y="2372"/>
                  </a:cubicBezTo>
                  <a:cubicBezTo>
                    <a:pt x="2941" y="2372"/>
                    <a:pt x="2975" y="2360"/>
                    <a:pt x="2997" y="2338"/>
                  </a:cubicBezTo>
                  <a:cubicBezTo>
                    <a:pt x="3774" y="1983"/>
                    <a:pt x="4606" y="1761"/>
                    <a:pt x="5416" y="1473"/>
                  </a:cubicBezTo>
                  <a:cubicBezTo>
                    <a:pt x="5727" y="1362"/>
                    <a:pt x="6038" y="1206"/>
                    <a:pt x="6282" y="973"/>
                  </a:cubicBezTo>
                  <a:cubicBezTo>
                    <a:pt x="6448" y="818"/>
                    <a:pt x="6659" y="452"/>
                    <a:pt x="6448" y="263"/>
                  </a:cubicBezTo>
                  <a:cubicBezTo>
                    <a:pt x="6243" y="70"/>
                    <a:pt x="5979" y="1"/>
                    <a:pt x="5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13"/>
          <p:cNvSpPr txBox="1">
            <a:spLocks noGrp="1"/>
          </p:cNvSpPr>
          <p:nvPr>
            <p:ph type="subTitle" idx="1"/>
          </p:nvPr>
        </p:nvSpPr>
        <p:spPr>
          <a:xfrm>
            <a:off x="1332950" y="2193176"/>
            <a:ext cx="30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13"/>
          <p:cNvSpPr txBox="1">
            <a:spLocks noGrp="1"/>
          </p:cNvSpPr>
          <p:nvPr>
            <p:ph type="subTitle" idx="2"/>
          </p:nvPr>
        </p:nvSpPr>
        <p:spPr>
          <a:xfrm>
            <a:off x="4721622" y="2193176"/>
            <a:ext cx="30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1" name="Google Shape;851;p13"/>
          <p:cNvSpPr txBox="1">
            <a:spLocks noGrp="1"/>
          </p:cNvSpPr>
          <p:nvPr>
            <p:ph type="subTitle" idx="3"/>
          </p:nvPr>
        </p:nvSpPr>
        <p:spPr>
          <a:xfrm>
            <a:off x="1332950" y="3702775"/>
            <a:ext cx="30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2" name="Google Shape;852;p13"/>
          <p:cNvSpPr txBox="1">
            <a:spLocks noGrp="1"/>
          </p:cNvSpPr>
          <p:nvPr>
            <p:ph type="subTitle" idx="4"/>
          </p:nvPr>
        </p:nvSpPr>
        <p:spPr>
          <a:xfrm>
            <a:off x="4721623" y="3702775"/>
            <a:ext cx="30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3" name="Google Shape;853;p13"/>
          <p:cNvSpPr txBox="1">
            <a:spLocks noGrp="1"/>
          </p:cNvSpPr>
          <p:nvPr>
            <p:ph type="title" idx="5" hasCustomPrompt="1"/>
          </p:nvPr>
        </p:nvSpPr>
        <p:spPr>
          <a:xfrm>
            <a:off x="2385178" y="1344775"/>
            <a:ext cx="984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4" name="Google Shape;854;p13"/>
          <p:cNvSpPr txBox="1">
            <a:spLocks noGrp="1"/>
          </p:cNvSpPr>
          <p:nvPr>
            <p:ph type="title" idx="6" hasCustomPrompt="1"/>
          </p:nvPr>
        </p:nvSpPr>
        <p:spPr>
          <a:xfrm>
            <a:off x="2385178" y="2854388"/>
            <a:ext cx="984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5" name="Google Shape;855;p13"/>
          <p:cNvSpPr txBox="1">
            <a:spLocks noGrp="1"/>
          </p:cNvSpPr>
          <p:nvPr>
            <p:ph type="title" idx="7" hasCustomPrompt="1"/>
          </p:nvPr>
        </p:nvSpPr>
        <p:spPr>
          <a:xfrm>
            <a:off x="5773854" y="1344775"/>
            <a:ext cx="984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6" name="Google Shape;856;p13"/>
          <p:cNvSpPr txBox="1">
            <a:spLocks noGrp="1"/>
          </p:cNvSpPr>
          <p:nvPr>
            <p:ph type="title" idx="8" hasCustomPrompt="1"/>
          </p:nvPr>
        </p:nvSpPr>
        <p:spPr>
          <a:xfrm>
            <a:off x="5773854" y="2854388"/>
            <a:ext cx="984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7" name="Google Shape;857;p13"/>
          <p:cNvSpPr txBox="1">
            <a:spLocks noGrp="1"/>
          </p:cNvSpPr>
          <p:nvPr>
            <p:ph type="subTitle" idx="9"/>
          </p:nvPr>
        </p:nvSpPr>
        <p:spPr>
          <a:xfrm>
            <a:off x="1332962" y="1904169"/>
            <a:ext cx="3089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8" name="Google Shape;858;p13"/>
          <p:cNvSpPr txBox="1">
            <a:spLocks noGrp="1"/>
          </p:cNvSpPr>
          <p:nvPr>
            <p:ph type="subTitle" idx="13"/>
          </p:nvPr>
        </p:nvSpPr>
        <p:spPr>
          <a:xfrm>
            <a:off x="4721638" y="1904169"/>
            <a:ext cx="3089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9" name="Google Shape;859;p13"/>
          <p:cNvSpPr txBox="1">
            <a:spLocks noGrp="1"/>
          </p:cNvSpPr>
          <p:nvPr>
            <p:ph type="subTitle" idx="14"/>
          </p:nvPr>
        </p:nvSpPr>
        <p:spPr>
          <a:xfrm>
            <a:off x="1332962" y="3413849"/>
            <a:ext cx="3089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0" name="Google Shape;860;p13"/>
          <p:cNvSpPr txBox="1">
            <a:spLocks noGrp="1"/>
          </p:cNvSpPr>
          <p:nvPr>
            <p:ph type="subTitle" idx="15"/>
          </p:nvPr>
        </p:nvSpPr>
        <p:spPr>
          <a:xfrm>
            <a:off x="4721638" y="3413849"/>
            <a:ext cx="3089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1" name="Google Shape;861;p13"/>
          <p:cNvSpPr/>
          <p:nvPr/>
        </p:nvSpPr>
        <p:spPr>
          <a:xfrm flipH="1">
            <a:off x="7402475" y="-47875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3"/>
          <p:cNvSpPr/>
          <p:nvPr/>
        </p:nvSpPr>
        <p:spPr>
          <a:xfrm>
            <a:off x="-1163225" y="4179452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13"/>
          <p:cNvGrpSpPr/>
          <p:nvPr/>
        </p:nvGrpSpPr>
        <p:grpSpPr>
          <a:xfrm>
            <a:off x="-233000" y="-254750"/>
            <a:ext cx="9376992" cy="1729554"/>
            <a:chOff x="-233000" y="-254750"/>
            <a:chExt cx="9376992" cy="1729554"/>
          </a:xfrm>
        </p:grpSpPr>
        <p:grpSp>
          <p:nvGrpSpPr>
            <p:cNvPr id="864" name="Google Shape;864;p13"/>
            <p:cNvGrpSpPr/>
            <p:nvPr/>
          </p:nvGrpSpPr>
          <p:grpSpPr>
            <a:xfrm>
              <a:off x="8530118" y="800664"/>
              <a:ext cx="613874" cy="674140"/>
              <a:chOff x="7946500" y="4129225"/>
              <a:chExt cx="1050974" cy="1154151"/>
            </a:xfrm>
          </p:grpSpPr>
          <p:sp>
            <p:nvSpPr>
              <p:cNvPr id="865" name="Google Shape;865;p13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3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3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3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3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3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3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2" name="Google Shape;872;p13"/>
            <p:cNvGrpSpPr/>
            <p:nvPr/>
          </p:nvGrpSpPr>
          <p:grpSpPr>
            <a:xfrm>
              <a:off x="-233000" y="-254750"/>
              <a:ext cx="1050974" cy="1154151"/>
              <a:chOff x="7946500" y="4129225"/>
              <a:chExt cx="1050974" cy="1154151"/>
            </a:xfrm>
          </p:grpSpPr>
          <p:sp>
            <p:nvSpPr>
              <p:cNvPr id="873" name="Google Shape;873;p13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3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3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3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3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3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3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0" name="Google Shape;880;p13"/>
          <p:cNvGrpSpPr/>
          <p:nvPr/>
        </p:nvGrpSpPr>
        <p:grpSpPr>
          <a:xfrm>
            <a:off x="8110311" y="3921839"/>
            <a:ext cx="1331783" cy="1648162"/>
            <a:chOff x="3961475" y="3551375"/>
            <a:chExt cx="373750" cy="462525"/>
          </a:xfrm>
        </p:grpSpPr>
        <p:sp>
          <p:nvSpPr>
            <p:cNvPr id="881" name="Google Shape;881;p13"/>
            <p:cNvSpPr/>
            <p:nvPr/>
          </p:nvSpPr>
          <p:spPr>
            <a:xfrm>
              <a:off x="4090200" y="3551375"/>
              <a:ext cx="117950" cy="260275"/>
            </a:xfrm>
            <a:custGeom>
              <a:avLst/>
              <a:gdLst/>
              <a:ahLst/>
              <a:cxnLst/>
              <a:rect l="l" t="t" r="r" b="b"/>
              <a:pathLst>
                <a:path w="4718" h="10411" extrusionOk="0">
                  <a:moveTo>
                    <a:pt x="1155" y="0"/>
                  </a:moveTo>
                  <a:cubicBezTo>
                    <a:pt x="1188" y="45"/>
                    <a:pt x="789" y="1077"/>
                    <a:pt x="722" y="1277"/>
                  </a:cubicBezTo>
                  <a:cubicBezTo>
                    <a:pt x="334" y="2497"/>
                    <a:pt x="1" y="3763"/>
                    <a:pt x="1" y="5072"/>
                  </a:cubicBezTo>
                  <a:cubicBezTo>
                    <a:pt x="1" y="6493"/>
                    <a:pt x="523" y="7813"/>
                    <a:pt x="1410" y="8912"/>
                  </a:cubicBezTo>
                  <a:cubicBezTo>
                    <a:pt x="1732" y="9311"/>
                    <a:pt x="2098" y="9678"/>
                    <a:pt x="2465" y="10011"/>
                  </a:cubicBezTo>
                  <a:cubicBezTo>
                    <a:pt x="2498" y="10033"/>
                    <a:pt x="2964" y="10410"/>
                    <a:pt x="2964" y="10410"/>
                  </a:cubicBezTo>
                  <a:cubicBezTo>
                    <a:pt x="4085" y="7292"/>
                    <a:pt x="4718" y="3807"/>
                    <a:pt x="2132" y="1099"/>
                  </a:cubicBezTo>
                  <a:cubicBezTo>
                    <a:pt x="1910" y="866"/>
                    <a:pt x="1566" y="478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4204250" y="3625450"/>
              <a:ext cx="130975" cy="216700"/>
            </a:xfrm>
            <a:custGeom>
              <a:avLst/>
              <a:gdLst/>
              <a:ahLst/>
              <a:cxnLst/>
              <a:rect l="l" t="t" r="r" b="b"/>
              <a:pathLst>
                <a:path w="5239" h="8668" extrusionOk="0">
                  <a:moveTo>
                    <a:pt x="4661" y="0"/>
                  </a:moveTo>
                  <a:cubicBezTo>
                    <a:pt x="4661" y="34"/>
                    <a:pt x="3818" y="578"/>
                    <a:pt x="3651" y="700"/>
                  </a:cubicBezTo>
                  <a:cubicBezTo>
                    <a:pt x="2708" y="1399"/>
                    <a:pt x="1776" y="2142"/>
                    <a:pt x="1077" y="3119"/>
                  </a:cubicBezTo>
                  <a:cubicBezTo>
                    <a:pt x="333" y="4173"/>
                    <a:pt x="0" y="5416"/>
                    <a:pt x="67" y="6715"/>
                  </a:cubicBezTo>
                  <a:cubicBezTo>
                    <a:pt x="100" y="7170"/>
                    <a:pt x="167" y="7625"/>
                    <a:pt x="267" y="8113"/>
                  </a:cubicBezTo>
                  <a:cubicBezTo>
                    <a:pt x="278" y="8135"/>
                    <a:pt x="411" y="8668"/>
                    <a:pt x="411" y="8668"/>
                  </a:cubicBezTo>
                  <a:cubicBezTo>
                    <a:pt x="2908" y="6970"/>
                    <a:pt x="5238" y="4728"/>
                    <a:pt x="4795" y="1343"/>
                  </a:cubicBezTo>
                  <a:cubicBezTo>
                    <a:pt x="4761" y="1033"/>
                    <a:pt x="4717" y="566"/>
                    <a:pt x="46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4132950" y="3669000"/>
              <a:ext cx="123200" cy="344900"/>
            </a:xfrm>
            <a:custGeom>
              <a:avLst/>
              <a:gdLst/>
              <a:ahLst/>
              <a:cxnLst/>
              <a:rect l="l" t="t" r="r" b="b"/>
              <a:pathLst>
                <a:path w="4928" h="13796" fill="none" extrusionOk="0">
                  <a:moveTo>
                    <a:pt x="4928" y="13796"/>
                  </a:moveTo>
                  <a:cubicBezTo>
                    <a:pt x="2364" y="9601"/>
                    <a:pt x="677" y="4873"/>
                    <a:pt x="0" y="1"/>
                  </a:cubicBez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110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4204250" y="3731425"/>
              <a:ext cx="51075" cy="181475"/>
            </a:xfrm>
            <a:custGeom>
              <a:avLst/>
              <a:gdLst/>
              <a:ahLst/>
              <a:cxnLst/>
              <a:rect l="l" t="t" r="r" b="b"/>
              <a:pathLst>
                <a:path w="2043" h="7259" fill="none" extrusionOk="0">
                  <a:moveTo>
                    <a:pt x="2042" y="1"/>
                  </a:moveTo>
                  <a:cubicBezTo>
                    <a:pt x="932" y="2265"/>
                    <a:pt x="233" y="4751"/>
                    <a:pt x="0" y="7259"/>
                  </a:cubicBez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110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3961475" y="3753075"/>
              <a:ext cx="182875" cy="88825"/>
            </a:xfrm>
            <a:custGeom>
              <a:avLst/>
              <a:gdLst/>
              <a:ahLst/>
              <a:cxnLst/>
              <a:rect l="l" t="t" r="r" b="b"/>
              <a:pathLst>
                <a:path w="7315" h="3553" extrusionOk="0">
                  <a:moveTo>
                    <a:pt x="1882" y="1"/>
                  </a:moveTo>
                  <a:cubicBezTo>
                    <a:pt x="1595" y="1"/>
                    <a:pt x="1308" y="10"/>
                    <a:pt x="1021" y="23"/>
                  </a:cubicBezTo>
                  <a:cubicBezTo>
                    <a:pt x="881" y="32"/>
                    <a:pt x="267" y="97"/>
                    <a:pt x="65" y="97"/>
                  </a:cubicBezTo>
                  <a:cubicBezTo>
                    <a:pt x="27" y="97"/>
                    <a:pt x="4" y="95"/>
                    <a:pt x="0" y="89"/>
                  </a:cubicBezTo>
                  <a:lnTo>
                    <a:pt x="0" y="89"/>
                  </a:lnTo>
                  <a:cubicBezTo>
                    <a:pt x="267" y="500"/>
                    <a:pt x="489" y="811"/>
                    <a:pt x="611" y="1033"/>
                  </a:cubicBezTo>
                  <a:cubicBezTo>
                    <a:pt x="1841" y="3052"/>
                    <a:pt x="3898" y="3553"/>
                    <a:pt x="5998" y="3553"/>
                  </a:cubicBezTo>
                  <a:cubicBezTo>
                    <a:pt x="6437" y="3553"/>
                    <a:pt x="6878" y="3531"/>
                    <a:pt x="7314" y="3496"/>
                  </a:cubicBezTo>
                  <a:cubicBezTo>
                    <a:pt x="7314" y="3496"/>
                    <a:pt x="7125" y="3075"/>
                    <a:pt x="7114" y="3041"/>
                  </a:cubicBezTo>
                  <a:cubicBezTo>
                    <a:pt x="6937" y="2697"/>
                    <a:pt x="6748" y="2353"/>
                    <a:pt x="6515" y="2054"/>
                  </a:cubicBezTo>
                  <a:cubicBezTo>
                    <a:pt x="5882" y="1177"/>
                    <a:pt x="5028" y="533"/>
                    <a:pt x="3962" y="245"/>
                  </a:cubicBezTo>
                  <a:cubicBezTo>
                    <a:pt x="3285" y="56"/>
                    <a:pt x="2585" y="1"/>
                    <a:pt x="1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4060250" y="3789975"/>
              <a:ext cx="128750" cy="91025"/>
            </a:xfrm>
            <a:custGeom>
              <a:avLst/>
              <a:gdLst/>
              <a:ahLst/>
              <a:cxnLst/>
              <a:rect l="l" t="t" r="r" b="b"/>
              <a:pathLst>
                <a:path w="5150" h="3641" fill="none" extrusionOk="0">
                  <a:moveTo>
                    <a:pt x="0" y="1"/>
                  </a:moveTo>
                  <a:cubicBezTo>
                    <a:pt x="1920" y="888"/>
                    <a:pt x="3663" y="2120"/>
                    <a:pt x="5150" y="3641"/>
                  </a:cubicBez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110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13"/>
          <p:cNvGrpSpPr/>
          <p:nvPr/>
        </p:nvGrpSpPr>
        <p:grpSpPr>
          <a:xfrm flipH="1">
            <a:off x="-102895" y="4221443"/>
            <a:ext cx="1258069" cy="606491"/>
            <a:chOff x="5356775" y="3618225"/>
            <a:chExt cx="822375" cy="396425"/>
          </a:xfrm>
        </p:grpSpPr>
        <p:sp>
          <p:nvSpPr>
            <p:cNvPr id="888" name="Google Shape;888;p13"/>
            <p:cNvSpPr/>
            <p:nvPr/>
          </p:nvSpPr>
          <p:spPr>
            <a:xfrm>
              <a:off x="5863875" y="3618225"/>
              <a:ext cx="219550" cy="166875"/>
            </a:xfrm>
            <a:custGeom>
              <a:avLst/>
              <a:gdLst/>
              <a:ahLst/>
              <a:cxnLst/>
              <a:rect l="l" t="t" r="r" b="b"/>
              <a:pathLst>
                <a:path w="8782" h="6675" extrusionOk="0">
                  <a:moveTo>
                    <a:pt x="8247" y="0"/>
                  </a:moveTo>
                  <a:cubicBezTo>
                    <a:pt x="8202" y="0"/>
                    <a:pt x="8158" y="4"/>
                    <a:pt x="8116" y="12"/>
                  </a:cubicBezTo>
                  <a:cubicBezTo>
                    <a:pt x="7694" y="68"/>
                    <a:pt x="7294" y="267"/>
                    <a:pt x="6928" y="511"/>
                  </a:cubicBezTo>
                  <a:cubicBezTo>
                    <a:pt x="5863" y="1188"/>
                    <a:pt x="4931" y="2021"/>
                    <a:pt x="4032" y="2886"/>
                  </a:cubicBezTo>
                  <a:cubicBezTo>
                    <a:pt x="3244" y="3652"/>
                    <a:pt x="2478" y="4451"/>
                    <a:pt x="1679" y="5195"/>
                  </a:cubicBezTo>
                  <a:cubicBezTo>
                    <a:pt x="1257" y="5572"/>
                    <a:pt x="824" y="5938"/>
                    <a:pt x="380" y="6293"/>
                  </a:cubicBezTo>
                  <a:cubicBezTo>
                    <a:pt x="0" y="6580"/>
                    <a:pt x="47" y="6674"/>
                    <a:pt x="244" y="6674"/>
                  </a:cubicBezTo>
                  <a:cubicBezTo>
                    <a:pt x="397" y="6674"/>
                    <a:pt x="642" y="6617"/>
                    <a:pt x="847" y="6549"/>
                  </a:cubicBezTo>
                  <a:cubicBezTo>
                    <a:pt x="2988" y="5850"/>
                    <a:pt x="4986" y="4740"/>
                    <a:pt x="6740" y="3308"/>
                  </a:cubicBezTo>
                  <a:cubicBezTo>
                    <a:pt x="7572" y="2609"/>
                    <a:pt x="8393" y="1799"/>
                    <a:pt x="8693" y="756"/>
                  </a:cubicBezTo>
                  <a:cubicBezTo>
                    <a:pt x="8748" y="545"/>
                    <a:pt x="8782" y="312"/>
                    <a:pt x="8637" y="145"/>
                  </a:cubicBezTo>
                  <a:cubicBezTo>
                    <a:pt x="8544" y="43"/>
                    <a:pt x="8393" y="0"/>
                    <a:pt x="8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5916925" y="3643750"/>
              <a:ext cx="137925" cy="111575"/>
            </a:xfrm>
            <a:custGeom>
              <a:avLst/>
              <a:gdLst/>
              <a:ahLst/>
              <a:cxnLst/>
              <a:rect l="l" t="t" r="r" b="b"/>
              <a:pathLst>
                <a:path w="5517" h="4463" fill="none" extrusionOk="0">
                  <a:moveTo>
                    <a:pt x="5517" y="1"/>
                  </a:moveTo>
                  <a:cubicBezTo>
                    <a:pt x="4107" y="1621"/>
                    <a:pt x="1832" y="3341"/>
                    <a:pt x="1" y="4462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5851700" y="3677500"/>
              <a:ext cx="89125" cy="115400"/>
            </a:xfrm>
            <a:custGeom>
              <a:avLst/>
              <a:gdLst/>
              <a:ahLst/>
              <a:cxnLst/>
              <a:rect l="l" t="t" r="r" b="b"/>
              <a:pathLst>
                <a:path w="3565" h="4616" extrusionOk="0">
                  <a:moveTo>
                    <a:pt x="3317" y="1"/>
                  </a:moveTo>
                  <a:cubicBezTo>
                    <a:pt x="3265" y="1"/>
                    <a:pt x="3212" y="15"/>
                    <a:pt x="3165" y="38"/>
                  </a:cubicBezTo>
                  <a:cubicBezTo>
                    <a:pt x="2954" y="138"/>
                    <a:pt x="2787" y="305"/>
                    <a:pt x="2632" y="471"/>
                  </a:cubicBezTo>
                  <a:cubicBezTo>
                    <a:pt x="2188" y="970"/>
                    <a:pt x="1844" y="1536"/>
                    <a:pt x="1489" y="2114"/>
                  </a:cubicBezTo>
                  <a:cubicBezTo>
                    <a:pt x="1200" y="2613"/>
                    <a:pt x="923" y="3146"/>
                    <a:pt x="623" y="3645"/>
                  </a:cubicBezTo>
                  <a:cubicBezTo>
                    <a:pt x="468" y="3889"/>
                    <a:pt x="301" y="4144"/>
                    <a:pt x="124" y="4389"/>
                  </a:cubicBezTo>
                  <a:cubicBezTo>
                    <a:pt x="1" y="4558"/>
                    <a:pt x="6" y="4616"/>
                    <a:pt x="68" y="4616"/>
                  </a:cubicBezTo>
                  <a:cubicBezTo>
                    <a:pt x="139" y="4616"/>
                    <a:pt x="288" y="4538"/>
                    <a:pt x="401" y="4466"/>
                  </a:cubicBezTo>
                  <a:cubicBezTo>
                    <a:pt x="1400" y="3778"/>
                    <a:pt x="2255" y="2924"/>
                    <a:pt x="2932" y="1936"/>
                  </a:cubicBezTo>
                  <a:cubicBezTo>
                    <a:pt x="3265" y="1470"/>
                    <a:pt x="3564" y="926"/>
                    <a:pt x="3564" y="338"/>
                  </a:cubicBezTo>
                  <a:cubicBezTo>
                    <a:pt x="3564" y="227"/>
                    <a:pt x="3542" y="94"/>
                    <a:pt x="3453" y="38"/>
                  </a:cubicBezTo>
                  <a:cubicBezTo>
                    <a:pt x="3411" y="12"/>
                    <a:pt x="3364" y="1"/>
                    <a:pt x="3317" y="1"/>
                  </a:cubicBezTo>
                  <a:close/>
                </a:path>
              </a:pathLst>
            </a:custGeom>
            <a:solidFill>
              <a:srgbClr val="62A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874475" y="3692875"/>
              <a:ext cx="54125" cy="77700"/>
            </a:xfrm>
            <a:custGeom>
              <a:avLst/>
              <a:gdLst/>
              <a:ahLst/>
              <a:cxnLst/>
              <a:rect l="l" t="t" r="r" b="b"/>
              <a:pathLst>
                <a:path w="2165" h="3108" fill="none" extrusionOk="0">
                  <a:moveTo>
                    <a:pt x="2165" y="0"/>
                  </a:moveTo>
                  <a:cubicBezTo>
                    <a:pt x="1677" y="1043"/>
                    <a:pt x="767" y="2264"/>
                    <a:pt x="1" y="3108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5864775" y="3683350"/>
              <a:ext cx="314375" cy="119050"/>
            </a:xfrm>
            <a:custGeom>
              <a:avLst/>
              <a:gdLst/>
              <a:ahLst/>
              <a:cxnLst/>
              <a:rect l="l" t="t" r="r" b="b"/>
              <a:pathLst>
                <a:path w="12575" h="4762" extrusionOk="0">
                  <a:moveTo>
                    <a:pt x="10528" y="1"/>
                  </a:moveTo>
                  <a:cubicBezTo>
                    <a:pt x="9707" y="1"/>
                    <a:pt x="8871" y="183"/>
                    <a:pt x="8080" y="415"/>
                  </a:cubicBezTo>
                  <a:cubicBezTo>
                    <a:pt x="5472" y="1158"/>
                    <a:pt x="2986" y="2401"/>
                    <a:pt x="822" y="4032"/>
                  </a:cubicBezTo>
                  <a:cubicBezTo>
                    <a:pt x="436" y="4310"/>
                    <a:pt x="0" y="4762"/>
                    <a:pt x="367" y="4762"/>
                  </a:cubicBezTo>
                  <a:cubicBezTo>
                    <a:pt x="454" y="4762"/>
                    <a:pt x="587" y="4736"/>
                    <a:pt x="777" y="4676"/>
                  </a:cubicBezTo>
                  <a:cubicBezTo>
                    <a:pt x="1432" y="4465"/>
                    <a:pt x="2098" y="4299"/>
                    <a:pt x="2764" y="4143"/>
                  </a:cubicBezTo>
                  <a:cubicBezTo>
                    <a:pt x="4051" y="3855"/>
                    <a:pt x="5372" y="3644"/>
                    <a:pt x="6670" y="3378"/>
                  </a:cubicBezTo>
                  <a:cubicBezTo>
                    <a:pt x="8135" y="3078"/>
                    <a:pt x="9600" y="2712"/>
                    <a:pt x="10987" y="2135"/>
                  </a:cubicBezTo>
                  <a:cubicBezTo>
                    <a:pt x="11476" y="1924"/>
                    <a:pt x="11942" y="1691"/>
                    <a:pt x="12297" y="1302"/>
                  </a:cubicBezTo>
                  <a:cubicBezTo>
                    <a:pt x="12441" y="1136"/>
                    <a:pt x="12574" y="914"/>
                    <a:pt x="12519" y="692"/>
                  </a:cubicBezTo>
                  <a:cubicBezTo>
                    <a:pt x="12452" y="437"/>
                    <a:pt x="12175" y="304"/>
                    <a:pt x="11942" y="215"/>
                  </a:cubicBezTo>
                  <a:cubicBezTo>
                    <a:pt x="11483" y="63"/>
                    <a:pt x="11008" y="1"/>
                    <a:pt x="10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5933850" y="3710350"/>
              <a:ext cx="205350" cy="60225"/>
            </a:xfrm>
            <a:custGeom>
              <a:avLst/>
              <a:gdLst/>
              <a:ahLst/>
              <a:cxnLst/>
              <a:rect l="l" t="t" r="r" b="b"/>
              <a:pathLst>
                <a:path w="8214" h="2409" fill="none" extrusionOk="0">
                  <a:moveTo>
                    <a:pt x="8213" y="0"/>
                  </a:moveTo>
                  <a:cubicBezTo>
                    <a:pt x="5627" y="289"/>
                    <a:pt x="2354" y="1377"/>
                    <a:pt x="1" y="2409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5845350" y="3783000"/>
              <a:ext cx="247225" cy="51225"/>
            </a:xfrm>
            <a:custGeom>
              <a:avLst/>
              <a:gdLst/>
              <a:ahLst/>
              <a:cxnLst/>
              <a:rect l="l" t="t" r="r" b="b"/>
              <a:pathLst>
                <a:path w="9889" h="2049" extrusionOk="0">
                  <a:moveTo>
                    <a:pt x="5297" y="0"/>
                  </a:moveTo>
                  <a:cubicBezTo>
                    <a:pt x="3828" y="0"/>
                    <a:pt x="2365" y="202"/>
                    <a:pt x="955" y="601"/>
                  </a:cubicBezTo>
                  <a:cubicBezTo>
                    <a:pt x="544" y="712"/>
                    <a:pt x="1" y="979"/>
                    <a:pt x="744" y="1012"/>
                  </a:cubicBezTo>
                  <a:cubicBezTo>
                    <a:pt x="1244" y="1045"/>
                    <a:pt x="1754" y="1112"/>
                    <a:pt x="2242" y="1190"/>
                  </a:cubicBezTo>
                  <a:cubicBezTo>
                    <a:pt x="3219" y="1334"/>
                    <a:pt x="4162" y="1545"/>
                    <a:pt x="5128" y="1711"/>
                  </a:cubicBezTo>
                  <a:cubicBezTo>
                    <a:pt x="6106" y="1903"/>
                    <a:pt x="7112" y="2049"/>
                    <a:pt x="8120" y="2049"/>
                  </a:cubicBezTo>
                  <a:cubicBezTo>
                    <a:pt x="8222" y="2049"/>
                    <a:pt x="8323" y="2047"/>
                    <a:pt x="8424" y="2044"/>
                  </a:cubicBezTo>
                  <a:cubicBezTo>
                    <a:pt x="8812" y="2033"/>
                    <a:pt x="9201" y="2000"/>
                    <a:pt x="9545" y="1822"/>
                  </a:cubicBezTo>
                  <a:cubicBezTo>
                    <a:pt x="9700" y="1756"/>
                    <a:pt x="9833" y="1633"/>
                    <a:pt x="9867" y="1467"/>
                  </a:cubicBezTo>
                  <a:cubicBezTo>
                    <a:pt x="9889" y="1267"/>
                    <a:pt x="9733" y="1112"/>
                    <a:pt x="9600" y="990"/>
                  </a:cubicBezTo>
                  <a:cubicBezTo>
                    <a:pt x="8846" y="379"/>
                    <a:pt x="7858" y="169"/>
                    <a:pt x="6892" y="80"/>
                  </a:cubicBezTo>
                  <a:cubicBezTo>
                    <a:pt x="6362" y="27"/>
                    <a:pt x="5829" y="0"/>
                    <a:pt x="5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5905825" y="3800250"/>
              <a:ext cx="157075" cy="15825"/>
            </a:xfrm>
            <a:custGeom>
              <a:avLst/>
              <a:gdLst/>
              <a:ahLst/>
              <a:cxnLst/>
              <a:rect l="l" t="t" r="r" b="b"/>
              <a:pathLst>
                <a:path w="6283" h="633" fill="none" extrusionOk="0">
                  <a:moveTo>
                    <a:pt x="6282" y="633"/>
                  </a:moveTo>
                  <a:cubicBezTo>
                    <a:pt x="4440" y="133"/>
                    <a:pt x="1910" y="0"/>
                    <a:pt x="1" y="78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5356775" y="3736425"/>
              <a:ext cx="554900" cy="278225"/>
            </a:xfrm>
            <a:custGeom>
              <a:avLst/>
              <a:gdLst/>
              <a:ahLst/>
              <a:cxnLst/>
              <a:rect l="l" t="t" r="r" b="b"/>
              <a:pathLst>
                <a:path w="22196" h="11129" extrusionOk="0">
                  <a:moveTo>
                    <a:pt x="18664" y="1"/>
                  </a:moveTo>
                  <a:cubicBezTo>
                    <a:pt x="18001" y="1"/>
                    <a:pt x="17313" y="208"/>
                    <a:pt x="16669" y="445"/>
                  </a:cubicBezTo>
                  <a:cubicBezTo>
                    <a:pt x="13895" y="1421"/>
                    <a:pt x="11198" y="2631"/>
                    <a:pt x="8601" y="4007"/>
                  </a:cubicBezTo>
                  <a:cubicBezTo>
                    <a:pt x="6226" y="5250"/>
                    <a:pt x="3563" y="6560"/>
                    <a:pt x="1465" y="8235"/>
                  </a:cubicBezTo>
                  <a:cubicBezTo>
                    <a:pt x="655" y="8901"/>
                    <a:pt x="0" y="10100"/>
                    <a:pt x="1054" y="10899"/>
                  </a:cubicBezTo>
                  <a:cubicBezTo>
                    <a:pt x="1266" y="11057"/>
                    <a:pt x="1738" y="11129"/>
                    <a:pt x="2403" y="11129"/>
                  </a:cubicBezTo>
                  <a:cubicBezTo>
                    <a:pt x="6314" y="11129"/>
                    <a:pt x="16901" y="8651"/>
                    <a:pt x="20542" y="6659"/>
                  </a:cubicBezTo>
                  <a:cubicBezTo>
                    <a:pt x="21097" y="6349"/>
                    <a:pt x="21652" y="5971"/>
                    <a:pt x="21907" y="5405"/>
                  </a:cubicBezTo>
                  <a:cubicBezTo>
                    <a:pt x="22196" y="4728"/>
                    <a:pt x="21974" y="3940"/>
                    <a:pt x="21741" y="3230"/>
                  </a:cubicBezTo>
                  <a:cubicBezTo>
                    <a:pt x="21330" y="2020"/>
                    <a:pt x="20809" y="667"/>
                    <a:pt x="19632" y="178"/>
                  </a:cubicBezTo>
                  <a:cubicBezTo>
                    <a:pt x="19322" y="52"/>
                    <a:pt x="18996" y="1"/>
                    <a:pt x="18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5429125" y="3824350"/>
              <a:ext cx="233425" cy="119750"/>
            </a:xfrm>
            <a:custGeom>
              <a:avLst/>
              <a:gdLst/>
              <a:ahLst/>
              <a:cxnLst/>
              <a:rect l="l" t="t" r="r" b="b"/>
              <a:pathLst>
                <a:path w="9337" h="4790" extrusionOk="0">
                  <a:moveTo>
                    <a:pt x="8819" y="0"/>
                  </a:moveTo>
                  <a:cubicBezTo>
                    <a:pt x="8536" y="0"/>
                    <a:pt x="8244" y="109"/>
                    <a:pt x="7982" y="224"/>
                  </a:cubicBezTo>
                  <a:cubicBezTo>
                    <a:pt x="5885" y="1111"/>
                    <a:pt x="3843" y="2110"/>
                    <a:pt x="1867" y="3231"/>
                  </a:cubicBezTo>
                  <a:cubicBezTo>
                    <a:pt x="1368" y="3509"/>
                    <a:pt x="868" y="3808"/>
                    <a:pt x="391" y="4141"/>
                  </a:cubicBezTo>
                  <a:cubicBezTo>
                    <a:pt x="236" y="4230"/>
                    <a:pt x="91" y="4363"/>
                    <a:pt x="47" y="4541"/>
                  </a:cubicBezTo>
                  <a:cubicBezTo>
                    <a:pt x="1" y="4723"/>
                    <a:pt x="99" y="4790"/>
                    <a:pt x="271" y="4790"/>
                  </a:cubicBezTo>
                  <a:cubicBezTo>
                    <a:pt x="718" y="4790"/>
                    <a:pt x="1661" y="4335"/>
                    <a:pt x="1845" y="4263"/>
                  </a:cubicBezTo>
                  <a:cubicBezTo>
                    <a:pt x="2588" y="3986"/>
                    <a:pt x="3321" y="3708"/>
                    <a:pt x="4053" y="3398"/>
                  </a:cubicBezTo>
                  <a:cubicBezTo>
                    <a:pt x="5507" y="2809"/>
                    <a:pt x="6939" y="2144"/>
                    <a:pt x="8304" y="1333"/>
                  </a:cubicBezTo>
                  <a:cubicBezTo>
                    <a:pt x="8670" y="1111"/>
                    <a:pt x="9059" y="845"/>
                    <a:pt x="9258" y="457"/>
                  </a:cubicBezTo>
                  <a:cubicBezTo>
                    <a:pt x="9303" y="379"/>
                    <a:pt x="9336" y="268"/>
                    <a:pt x="9281" y="168"/>
                  </a:cubicBezTo>
                  <a:cubicBezTo>
                    <a:pt x="9247" y="102"/>
                    <a:pt x="9170" y="68"/>
                    <a:pt x="9114" y="46"/>
                  </a:cubicBezTo>
                  <a:cubicBezTo>
                    <a:pt x="9018" y="14"/>
                    <a:pt x="8919" y="0"/>
                    <a:pt x="8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5682775" y="3781575"/>
              <a:ext cx="94225" cy="44450"/>
            </a:xfrm>
            <a:custGeom>
              <a:avLst/>
              <a:gdLst/>
              <a:ahLst/>
              <a:cxnLst/>
              <a:rect l="l" t="t" r="r" b="b"/>
              <a:pathLst>
                <a:path w="3769" h="1778" extrusionOk="0">
                  <a:moveTo>
                    <a:pt x="3284" y="1"/>
                  </a:moveTo>
                  <a:cubicBezTo>
                    <a:pt x="3263" y="1"/>
                    <a:pt x="3241" y="2"/>
                    <a:pt x="3219" y="4"/>
                  </a:cubicBezTo>
                  <a:lnTo>
                    <a:pt x="3163" y="4"/>
                  </a:lnTo>
                  <a:cubicBezTo>
                    <a:pt x="2408" y="92"/>
                    <a:pt x="1676" y="281"/>
                    <a:pt x="988" y="636"/>
                  </a:cubicBezTo>
                  <a:cubicBezTo>
                    <a:pt x="655" y="780"/>
                    <a:pt x="300" y="1025"/>
                    <a:pt x="78" y="1324"/>
                  </a:cubicBezTo>
                  <a:cubicBezTo>
                    <a:pt x="56" y="1369"/>
                    <a:pt x="11" y="1424"/>
                    <a:pt x="11" y="1480"/>
                  </a:cubicBezTo>
                  <a:cubicBezTo>
                    <a:pt x="0" y="1580"/>
                    <a:pt x="78" y="1668"/>
                    <a:pt x="178" y="1713"/>
                  </a:cubicBezTo>
                  <a:cubicBezTo>
                    <a:pt x="287" y="1759"/>
                    <a:pt x="403" y="1777"/>
                    <a:pt x="521" y="1777"/>
                  </a:cubicBezTo>
                  <a:cubicBezTo>
                    <a:pt x="858" y="1777"/>
                    <a:pt x="1214" y="1628"/>
                    <a:pt x="1509" y="1546"/>
                  </a:cubicBezTo>
                  <a:cubicBezTo>
                    <a:pt x="1965" y="1424"/>
                    <a:pt x="2431" y="1224"/>
                    <a:pt x="2841" y="991"/>
                  </a:cubicBezTo>
                  <a:cubicBezTo>
                    <a:pt x="3074" y="858"/>
                    <a:pt x="3341" y="725"/>
                    <a:pt x="3518" y="525"/>
                  </a:cubicBezTo>
                  <a:cubicBezTo>
                    <a:pt x="3769" y="243"/>
                    <a:pt x="3617" y="1"/>
                    <a:pt x="3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5"/>
          <p:cNvSpPr txBox="1">
            <a:spLocks noGrp="1"/>
          </p:cNvSpPr>
          <p:nvPr>
            <p:ph type="title"/>
          </p:nvPr>
        </p:nvSpPr>
        <p:spPr>
          <a:xfrm>
            <a:off x="1588800" y="1624264"/>
            <a:ext cx="4747200" cy="17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8" name="Google Shape;978;p15"/>
          <p:cNvSpPr txBox="1">
            <a:spLocks noGrp="1"/>
          </p:cNvSpPr>
          <p:nvPr>
            <p:ph type="title" idx="2" hasCustomPrompt="1"/>
          </p:nvPr>
        </p:nvSpPr>
        <p:spPr>
          <a:xfrm>
            <a:off x="1588800" y="844300"/>
            <a:ext cx="1192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9" name="Google Shape;979;p15"/>
          <p:cNvSpPr txBox="1">
            <a:spLocks noGrp="1"/>
          </p:cNvSpPr>
          <p:nvPr>
            <p:ph type="subTitle" idx="1"/>
          </p:nvPr>
        </p:nvSpPr>
        <p:spPr>
          <a:xfrm>
            <a:off x="1588800" y="3395725"/>
            <a:ext cx="4187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15"/>
          <p:cNvSpPr/>
          <p:nvPr/>
        </p:nvSpPr>
        <p:spPr>
          <a:xfrm rot="10800000" flipH="1">
            <a:off x="-1674075" y="-148848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15"/>
          <p:cNvSpPr/>
          <p:nvPr/>
        </p:nvSpPr>
        <p:spPr>
          <a:xfrm rot="10800000">
            <a:off x="7257825" y="3927250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2" name="Google Shape;982;p15"/>
          <p:cNvGrpSpPr/>
          <p:nvPr/>
        </p:nvGrpSpPr>
        <p:grpSpPr>
          <a:xfrm>
            <a:off x="-1050028" y="1525171"/>
            <a:ext cx="7645636" cy="4045943"/>
            <a:chOff x="-1050028" y="1525171"/>
            <a:chExt cx="7645636" cy="4045943"/>
          </a:xfrm>
        </p:grpSpPr>
        <p:grpSp>
          <p:nvGrpSpPr>
            <p:cNvPr id="983" name="Google Shape;983;p15"/>
            <p:cNvGrpSpPr/>
            <p:nvPr/>
          </p:nvGrpSpPr>
          <p:grpSpPr>
            <a:xfrm rot="2873761">
              <a:off x="-658041" y="1747660"/>
              <a:ext cx="1331775" cy="1648170"/>
              <a:chOff x="3961475" y="3551375"/>
              <a:chExt cx="373750" cy="462525"/>
            </a:xfrm>
          </p:grpSpPr>
          <p:sp>
            <p:nvSpPr>
              <p:cNvPr id="984" name="Google Shape;984;p15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5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5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5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5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5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0" name="Google Shape;990;p15"/>
            <p:cNvGrpSpPr/>
            <p:nvPr/>
          </p:nvGrpSpPr>
          <p:grpSpPr>
            <a:xfrm rot="-561813">
              <a:off x="5439486" y="4283827"/>
              <a:ext cx="1064870" cy="1208717"/>
              <a:chOff x="3932350" y="2919350"/>
              <a:chExt cx="324625" cy="368475"/>
            </a:xfrm>
          </p:grpSpPr>
          <p:sp>
            <p:nvSpPr>
              <p:cNvPr id="991" name="Google Shape;991;p15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5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5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5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5" name="Google Shape;995;p15"/>
          <p:cNvGrpSpPr/>
          <p:nvPr/>
        </p:nvGrpSpPr>
        <p:grpSpPr>
          <a:xfrm>
            <a:off x="-475662" y="-425720"/>
            <a:ext cx="6725345" cy="5397184"/>
            <a:chOff x="-475662" y="-425720"/>
            <a:chExt cx="6725345" cy="5397184"/>
          </a:xfrm>
        </p:grpSpPr>
        <p:grpSp>
          <p:nvGrpSpPr>
            <p:cNvPr id="996" name="Google Shape;996;p15"/>
            <p:cNvGrpSpPr/>
            <p:nvPr/>
          </p:nvGrpSpPr>
          <p:grpSpPr>
            <a:xfrm>
              <a:off x="5198708" y="-425720"/>
              <a:ext cx="1050974" cy="1154151"/>
              <a:chOff x="7946500" y="4129225"/>
              <a:chExt cx="1050974" cy="1154151"/>
            </a:xfrm>
          </p:grpSpPr>
          <p:sp>
            <p:nvSpPr>
              <p:cNvPr id="997" name="Google Shape;997;p15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5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5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5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5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5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5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4" name="Google Shape;1004;p15"/>
            <p:cNvGrpSpPr/>
            <p:nvPr/>
          </p:nvGrpSpPr>
          <p:grpSpPr>
            <a:xfrm>
              <a:off x="-475662" y="3817313"/>
              <a:ext cx="1050974" cy="1154151"/>
              <a:chOff x="7946500" y="4129225"/>
              <a:chExt cx="1050974" cy="1154151"/>
            </a:xfrm>
          </p:grpSpPr>
          <p:sp>
            <p:nvSpPr>
              <p:cNvPr id="1005" name="Google Shape;1005;p15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5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5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5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5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5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5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2" name="Google Shape;1012;p15"/>
          <p:cNvGrpSpPr/>
          <p:nvPr/>
        </p:nvGrpSpPr>
        <p:grpSpPr>
          <a:xfrm>
            <a:off x="1449260" y="4458434"/>
            <a:ext cx="1331750" cy="953317"/>
            <a:chOff x="4661950" y="2869625"/>
            <a:chExt cx="517325" cy="360900"/>
          </a:xfrm>
        </p:grpSpPr>
        <p:sp>
          <p:nvSpPr>
            <p:cNvPr id="1013" name="Google Shape;1013;p15"/>
            <p:cNvSpPr/>
            <p:nvPr/>
          </p:nvSpPr>
          <p:spPr>
            <a:xfrm>
              <a:off x="4661950" y="2869625"/>
              <a:ext cx="517325" cy="360900"/>
            </a:xfrm>
            <a:custGeom>
              <a:avLst/>
              <a:gdLst/>
              <a:ahLst/>
              <a:cxnLst/>
              <a:rect l="l" t="t" r="r" b="b"/>
              <a:pathLst>
                <a:path w="20693" h="14436" extrusionOk="0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>
              <a:off x="4686050" y="2886350"/>
              <a:ext cx="469425" cy="327650"/>
            </a:xfrm>
            <a:custGeom>
              <a:avLst/>
              <a:gdLst/>
              <a:ahLst/>
              <a:cxnLst/>
              <a:rect l="l" t="t" r="r" b="b"/>
              <a:pathLst>
                <a:path w="18777" h="13106" extrusionOk="0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>
              <a:off x="4696750" y="2893600"/>
              <a:ext cx="447700" cy="312325"/>
            </a:xfrm>
            <a:custGeom>
              <a:avLst/>
              <a:gdLst/>
              <a:ahLst/>
              <a:cxnLst/>
              <a:rect l="l" t="t" r="r" b="b"/>
              <a:pathLst>
                <a:path w="17908" h="12493" extrusionOk="0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>
              <a:off x="4886775" y="3089300"/>
              <a:ext cx="37375" cy="62175"/>
            </a:xfrm>
            <a:custGeom>
              <a:avLst/>
              <a:gdLst/>
              <a:ahLst/>
              <a:cxnLst/>
              <a:rect l="l" t="t" r="r" b="b"/>
              <a:pathLst>
                <a:path w="1495" h="2487" extrusionOk="0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4890650" y="3093550"/>
              <a:ext cx="29375" cy="49625"/>
            </a:xfrm>
            <a:custGeom>
              <a:avLst/>
              <a:gdLst/>
              <a:ahLst/>
              <a:cxnLst/>
              <a:rect l="l" t="t" r="r" b="b"/>
              <a:pathLst>
                <a:path w="1175" h="1985" extrusionOk="0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4896200" y="3104950"/>
              <a:ext cx="12225" cy="14500"/>
            </a:xfrm>
            <a:custGeom>
              <a:avLst/>
              <a:gdLst/>
              <a:ahLst/>
              <a:cxnLst/>
              <a:rect l="l" t="t" r="r" b="b"/>
              <a:pathLst>
                <a:path w="489" h="580" extrusionOk="0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4846825" y="3107900"/>
              <a:ext cx="41075" cy="62400"/>
            </a:xfrm>
            <a:custGeom>
              <a:avLst/>
              <a:gdLst/>
              <a:ahLst/>
              <a:cxnLst/>
              <a:rect l="l" t="t" r="r" b="b"/>
              <a:pathLst>
                <a:path w="1643" h="2496" extrusionOk="0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>
              <a:off x="4850150" y="3112450"/>
              <a:ext cx="32475" cy="49675"/>
            </a:xfrm>
            <a:custGeom>
              <a:avLst/>
              <a:gdLst/>
              <a:ahLst/>
              <a:cxnLst/>
              <a:rect l="l" t="t" r="r" b="b"/>
              <a:pathLst>
                <a:path w="1299" h="1987" extrusionOk="0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>
              <a:off x="4854575" y="3124850"/>
              <a:ext cx="10700" cy="14525"/>
            </a:xfrm>
            <a:custGeom>
              <a:avLst/>
              <a:gdLst/>
              <a:ahLst/>
              <a:cxnLst/>
              <a:rect l="l" t="t" r="r" b="b"/>
              <a:pathLst>
                <a:path w="428" h="581" extrusionOk="0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4934275" y="3081225"/>
              <a:ext cx="39350" cy="61025"/>
            </a:xfrm>
            <a:custGeom>
              <a:avLst/>
              <a:gdLst/>
              <a:ahLst/>
              <a:cxnLst/>
              <a:rect l="l" t="t" r="r" b="b"/>
              <a:pathLst>
                <a:path w="1574" h="2441" extrusionOk="0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4937575" y="3085275"/>
              <a:ext cx="31350" cy="48500"/>
            </a:xfrm>
            <a:custGeom>
              <a:avLst/>
              <a:gdLst/>
              <a:ahLst/>
              <a:cxnLst/>
              <a:rect l="l" t="t" r="r" b="b"/>
              <a:pathLst>
                <a:path w="1254" h="1940" extrusionOk="0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4948075" y="3096300"/>
              <a:ext cx="13075" cy="13725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4979475" y="3094400"/>
              <a:ext cx="39100" cy="62475"/>
            </a:xfrm>
            <a:custGeom>
              <a:avLst/>
              <a:gdLst/>
              <a:ahLst/>
              <a:cxnLst/>
              <a:rect l="l" t="t" r="r" b="b"/>
              <a:pathLst>
                <a:path w="1564" h="2499" extrusionOk="0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4984200" y="3098600"/>
              <a:ext cx="31050" cy="49675"/>
            </a:xfrm>
            <a:custGeom>
              <a:avLst/>
              <a:gdLst/>
              <a:ahLst/>
              <a:cxnLst/>
              <a:rect l="l" t="t" r="r" b="b"/>
              <a:pathLst>
                <a:path w="1242" h="1987" extrusionOk="0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4999475" y="3110225"/>
              <a:ext cx="11050" cy="15000"/>
            </a:xfrm>
            <a:custGeom>
              <a:avLst/>
              <a:gdLst/>
              <a:ahLst/>
              <a:cxnLst/>
              <a:rect l="l" t="t" r="r" b="b"/>
              <a:pathLst>
                <a:path w="442" h="600" extrusionOk="0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>
              <a:off x="4824350" y="2969025"/>
              <a:ext cx="71025" cy="44975"/>
            </a:xfrm>
            <a:custGeom>
              <a:avLst/>
              <a:gdLst/>
              <a:ahLst/>
              <a:cxnLst/>
              <a:rect l="l" t="t" r="r" b="b"/>
              <a:pathLst>
                <a:path w="2841" h="1799" extrusionOk="0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4834325" y="2974375"/>
              <a:ext cx="56925" cy="36150"/>
            </a:xfrm>
            <a:custGeom>
              <a:avLst/>
              <a:gdLst/>
              <a:ahLst/>
              <a:cxnLst/>
              <a:rect l="l" t="t" r="r" b="b"/>
              <a:pathLst>
                <a:path w="2277" h="1446" extrusionOk="0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4865400" y="2985225"/>
              <a:ext cx="14175" cy="12050"/>
            </a:xfrm>
            <a:custGeom>
              <a:avLst/>
              <a:gdLst/>
              <a:ahLst/>
              <a:cxnLst/>
              <a:rect l="l" t="t" r="r" b="b"/>
              <a:pathLst>
                <a:path w="567" h="482" extrusionOk="0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5"/>
            <p:cNvSpPr/>
            <p:nvPr/>
          </p:nvSpPr>
          <p:spPr>
            <a:xfrm>
              <a:off x="4825725" y="2926375"/>
              <a:ext cx="74575" cy="40225"/>
            </a:xfrm>
            <a:custGeom>
              <a:avLst/>
              <a:gdLst/>
              <a:ahLst/>
              <a:cxnLst/>
              <a:rect l="l" t="t" r="r" b="b"/>
              <a:pathLst>
                <a:path w="2983" h="1609" extrusionOk="0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4835450" y="2931075"/>
              <a:ext cx="59375" cy="31900"/>
            </a:xfrm>
            <a:custGeom>
              <a:avLst/>
              <a:gdLst/>
              <a:ahLst/>
              <a:cxnLst/>
              <a:rect l="l" t="t" r="r" b="b"/>
              <a:pathLst>
                <a:path w="2375" h="1276" extrusionOk="0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4864575" y="2939250"/>
              <a:ext cx="15000" cy="11275"/>
            </a:xfrm>
            <a:custGeom>
              <a:avLst/>
              <a:gdLst/>
              <a:ahLst/>
              <a:cxnLst/>
              <a:rect l="l" t="t" r="r" b="b"/>
              <a:pathLst>
                <a:path w="600" h="451" extrusionOk="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4819075" y="3020250"/>
              <a:ext cx="74025" cy="36475"/>
            </a:xfrm>
            <a:custGeom>
              <a:avLst/>
              <a:gdLst/>
              <a:ahLst/>
              <a:cxnLst/>
              <a:rect l="l" t="t" r="r" b="b"/>
              <a:pathLst>
                <a:path w="2961" h="1459" extrusionOk="0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4827400" y="3024250"/>
              <a:ext cx="59025" cy="29300"/>
            </a:xfrm>
            <a:custGeom>
              <a:avLst/>
              <a:gdLst/>
              <a:ahLst/>
              <a:cxnLst/>
              <a:rect l="l" t="t" r="r" b="b"/>
              <a:pathLst>
                <a:path w="2361" h="1172" extrusionOk="0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4849025" y="3040250"/>
              <a:ext cx="15775" cy="8325"/>
            </a:xfrm>
            <a:custGeom>
              <a:avLst/>
              <a:gdLst/>
              <a:ahLst/>
              <a:cxnLst/>
              <a:rect l="l" t="t" r="r" b="b"/>
              <a:pathLst>
                <a:path w="631" h="333" extrusionOk="0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4787725" y="3052925"/>
              <a:ext cx="67125" cy="42875"/>
            </a:xfrm>
            <a:custGeom>
              <a:avLst/>
              <a:gdLst/>
              <a:ahLst/>
              <a:cxnLst/>
              <a:rect l="l" t="t" r="r" b="b"/>
              <a:pathLst>
                <a:path w="2685" h="1715" extrusionOk="0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4796050" y="3058700"/>
              <a:ext cx="53700" cy="33975"/>
            </a:xfrm>
            <a:custGeom>
              <a:avLst/>
              <a:gdLst/>
              <a:ahLst/>
              <a:cxnLst/>
              <a:rect l="l" t="t" r="r" b="b"/>
              <a:pathLst>
                <a:path w="2148" h="1359" extrusionOk="0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4814350" y="3077775"/>
              <a:ext cx="17225" cy="9300"/>
            </a:xfrm>
            <a:custGeom>
              <a:avLst/>
              <a:gdLst/>
              <a:ahLst/>
              <a:cxnLst/>
              <a:rect l="l" t="t" r="r" b="b"/>
              <a:pathLst>
                <a:path w="689" h="372" extrusionOk="0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4951900" y="3006750"/>
              <a:ext cx="69450" cy="41025"/>
            </a:xfrm>
            <a:custGeom>
              <a:avLst/>
              <a:gdLst/>
              <a:ahLst/>
              <a:cxnLst/>
              <a:rect l="l" t="t" r="r" b="b"/>
              <a:pathLst>
                <a:path w="2778" h="1641" extrusionOk="0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4957850" y="3012575"/>
              <a:ext cx="55175" cy="32550"/>
            </a:xfrm>
            <a:custGeom>
              <a:avLst/>
              <a:gdLst/>
              <a:ahLst/>
              <a:cxnLst/>
              <a:rect l="l" t="t" r="r" b="b"/>
              <a:pathLst>
                <a:path w="2207" h="1302" extrusionOk="0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5"/>
            <p:cNvSpPr/>
            <p:nvPr/>
          </p:nvSpPr>
          <p:spPr>
            <a:xfrm>
              <a:off x="4976525" y="3030850"/>
              <a:ext cx="17075" cy="8675"/>
            </a:xfrm>
            <a:custGeom>
              <a:avLst/>
              <a:gdLst/>
              <a:ahLst/>
              <a:cxnLst/>
              <a:rect l="l" t="t" r="r" b="b"/>
              <a:pathLst>
                <a:path w="683" h="347" extrusionOk="0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5"/>
            <p:cNvSpPr/>
            <p:nvPr/>
          </p:nvSpPr>
          <p:spPr>
            <a:xfrm>
              <a:off x="4991925" y="3030800"/>
              <a:ext cx="63000" cy="45475"/>
            </a:xfrm>
            <a:custGeom>
              <a:avLst/>
              <a:gdLst/>
              <a:ahLst/>
              <a:cxnLst/>
              <a:rect l="l" t="t" r="r" b="b"/>
              <a:pathLst>
                <a:path w="2520" h="1819" extrusionOk="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5"/>
            <p:cNvSpPr/>
            <p:nvPr/>
          </p:nvSpPr>
          <p:spPr>
            <a:xfrm>
              <a:off x="4996825" y="3036800"/>
              <a:ext cx="50875" cy="36350"/>
            </a:xfrm>
            <a:custGeom>
              <a:avLst/>
              <a:gdLst/>
              <a:ahLst/>
              <a:cxnLst/>
              <a:rect l="l" t="t" r="r" b="b"/>
              <a:pathLst>
                <a:path w="2035" h="1454" extrusionOk="0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5"/>
            <p:cNvSpPr/>
            <p:nvPr/>
          </p:nvSpPr>
          <p:spPr>
            <a:xfrm>
              <a:off x="5013275" y="3057425"/>
              <a:ext cx="17500" cy="9875"/>
            </a:xfrm>
            <a:custGeom>
              <a:avLst/>
              <a:gdLst/>
              <a:ahLst/>
              <a:cxnLst/>
              <a:rect l="l" t="t" r="r" b="b"/>
              <a:pathLst>
                <a:path w="700" h="395" extrusionOk="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5"/>
            <p:cNvSpPr/>
            <p:nvPr/>
          </p:nvSpPr>
          <p:spPr>
            <a:xfrm>
              <a:off x="4932775" y="2964950"/>
              <a:ext cx="65825" cy="50250"/>
            </a:xfrm>
            <a:custGeom>
              <a:avLst/>
              <a:gdLst/>
              <a:ahLst/>
              <a:cxnLst/>
              <a:rect l="l" t="t" r="r" b="b"/>
              <a:pathLst>
                <a:path w="2633" h="2010" extrusionOk="0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5"/>
            <p:cNvSpPr/>
            <p:nvPr/>
          </p:nvSpPr>
          <p:spPr>
            <a:xfrm>
              <a:off x="4936800" y="2971375"/>
              <a:ext cx="52100" cy="40225"/>
            </a:xfrm>
            <a:custGeom>
              <a:avLst/>
              <a:gdLst/>
              <a:ahLst/>
              <a:cxnLst/>
              <a:rect l="l" t="t" r="r" b="b"/>
              <a:pathLst>
                <a:path w="2084" h="1609" extrusionOk="0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5"/>
            <p:cNvSpPr/>
            <p:nvPr/>
          </p:nvSpPr>
          <p:spPr>
            <a:xfrm>
              <a:off x="4944475" y="2984925"/>
              <a:ext cx="13350" cy="13300"/>
            </a:xfrm>
            <a:custGeom>
              <a:avLst/>
              <a:gdLst/>
              <a:ahLst/>
              <a:cxnLst/>
              <a:rect l="l" t="t" r="r" b="b"/>
              <a:pathLst>
                <a:path w="534" h="532" extrusionOk="0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5"/>
            <p:cNvSpPr/>
            <p:nvPr/>
          </p:nvSpPr>
          <p:spPr>
            <a:xfrm>
              <a:off x="4915950" y="2920275"/>
              <a:ext cx="72375" cy="43125"/>
            </a:xfrm>
            <a:custGeom>
              <a:avLst/>
              <a:gdLst/>
              <a:ahLst/>
              <a:cxnLst/>
              <a:rect l="l" t="t" r="r" b="b"/>
              <a:pathLst>
                <a:path w="2895" h="1725" extrusionOk="0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5"/>
            <p:cNvSpPr/>
            <p:nvPr/>
          </p:nvSpPr>
          <p:spPr>
            <a:xfrm>
              <a:off x="4920900" y="2925425"/>
              <a:ext cx="57725" cy="34275"/>
            </a:xfrm>
            <a:custGeom>
              <a:avLst/>
              <a:gdLst/>
              <a:ahLst/>
              <a:cxnLst/>
              <a:rect l="l" t="t" r="r" b="b"/>
              <a:pathLst>
                <a:path w="2309" h="1371" extrusionOk="0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5"/>
            <p:cNvSpPr/>
            <p:nvPr/>
          </p:nvSpPr>
          <p:spPr>
            <a:xfrm>
              <a:off x="4933650" y="2935075"/>
              <a:ext cx="14450" cy="11675"/>
            </a:xfrm>
            <a:custGeom>
              <a:avLst/>
              <a:gdLst/>
              <a:ahLst/>
              <a:cxnLst/>
              <a:rect l="l" t="t" r="r" b="b"/>
              <a:pathLst>
                <a:path w="578" h="467" extrusionOk="0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5"/>
            <p:cNvSpPr/>
            <p:nvPr/>
          </p:nvSpPr>
          <p:spPr>
            <a:xfrm>
              <a:off x="4921175" y="3179475"/>
              <a:ext cx="28050" cy="18650"/>
            </a:xfrm>
            <a:custGeom>
              <a:avLst/>
              <a:gdLst/>
              <a:ahLst/>
              <a:cxnLst/>
              <a:rect l="l" t="t" r="r" b="b"/>
              <a:pathLst>
                <a:path w="1122" h="746" extrusionOk="0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5"/>
            <p:cNvSpPr/>
            <p:nvPr/>
          </p:nvSpPr>
          <p:spPr>
            <a:xfrm>
              <a:off x="4887875" y="3058175"/>
              <a:ext cx="12500" cy="15125"/>
            </a:xfrm>
            <a:custGeom>
              <a:avLst/>
              <a:gdLst/>
              <a:ahLst/>
              <a:cxnLst/>
              <a:rect l="l" t="t" r="r" b="b"/>
              <a:pathLst>
                <a:path w="500" h="605" extrusionOk="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5"/>
            <p:cNvSpPr/>
            <p:nvPr/>
          </p:nvSpPr>
          <p:spPr>
            <a:xfrm>
              <a:off x="5014125" y="2964100"/>
              <a:ext cx="12775" cy="15275"/>
            </a:xfrm>
            <a:custGeom>
              <a:avLst/>
              <a:gdLst/>
              <a:ahLst/>
              <a:cxnLst/>
              <a:rect l="l" t="t" r="r" b="b"/>
              <a:pathLst>
                <a:path w="511" h="611" extrusionOk="0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5"/>
            <p:cNvSpPr/>
            <p:nvPr/>
          </p:nvSpPr>
          <p:spPr>
            <a:xfrm>
              <a:off x="5034100" y="2977675"/>
              <a:ext cx="16100" cy="10600"/>
            </a:xfrm>
            <a:custGeom>
              <a:avLst/>
              <a:gdLst/>
              <a:ahLst/>
              <a:cxnLst/>
              <a:rect l="l" t="t" r="r" b="b"/>
              <a:pathLst>
                <a:path w="644" h="424" extrusionOk="0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5"/>
            <p:cNvSpPr/>
            <p:nvPr/>
          </p:nvSpPr>
          <p:spPr>
            <a:xfrm>
              <a:off x="4793825" y="2997125"/>
              <a:ext cx="12775" cy="15150"/>
            </a:xfrm>
            <a:custGeom>
              <a:avLst/>
              <a:gdLst/>
              <a:ahLst/>
              <a:cxnLst/>
              <a:rect l="l" t="t" r="r" b="b"/>
              <a:pathLst>
                <a:path w="511" h="606" extrusionOk="0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5"/>
            <p:cNvSpPr/>
            <p:nvPr/>
          </p:nvSpPr>
          <p:spPr>
            <a:xfrm>
              <a:off x="4915625" y="3050300"/>
              <a:ext cx="30550" cy="19525"/>
            </a:xfrm>
            <a:custGeom>
              <a:avLst/>
              <a:gdLst/>
              <a:ahLst/>
              <a:cxnLst/>
              <a:rect l="l" t="t" r="r" b="b"/>
              <a:pathLst>
                <a:path w="1222" h="781" extrusionOk="0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5"/>
            <p:cNvSpPr/>
            <p:nvPr/>
          </p:nvSpPr>
          <p:spPr>
            <a:xfrm>
              <a:off x="4779950" y="2906125"/>
              <a:ext cx="166500" cy="119750"/>
            </a:xfrm>
            <a:custGeom>
              <a:avLst/>
              <a:gdLst/>
              <a:ahLst/>
              <a:cxnLst/>
              <a:rect l="l" t="t" r="r" b="b"/>
              <a:pathLst>
                <a:path w="6660" h="4790" extrusionOk="0">
                  <a:moveTo>
                    <a:pt x="5697" y="1"/>
                  </a:moveTo>
                  <a:cubicBezTo>
                    <a:pt x="5202" y="1"/>
                    <a:pt x="4651" y="213"/>
                    <a:pt x="4262" y="341"/>
                  </a:cubicBezTo>
                  <a:cubicBezTo>
                    <a:pt x="3363" y="651"/>
                    <a:pt x="2486" y="1118"/>
                    <a:pt x="1732" y="1728"/>
                  </a:cubicBezTo>
                  <a:cubicBezTo>
                    <a:pt x="1088" y="2272"/>
                    <a:pt x="533" y="2938"/>
                    <a:pt x="178" y="3714"/>
                  </a:cubicBezTo>
                  <a:cubicBezTo>
                    <a:pt x="145" y="3803"/>
                    <a:pt x="111" y="3881"/>
                    <a:pt x="89" y="3970"/>
                  </a:cubicBezTo>
                  <a:cubicBezTo>
                    <a:pt x="34" y="4114"/>
                    <a:pt x="0" y="4269"/>
                    <a:pt x="12" y="4436"/>
                  </a:cubicBezTo>
                  <a:cubicBezTo>
                    <a:pt x="42" y="4672"/>
                    <a:pt x="185" y="4789"/>
                    <a:pt x="340" y="4789"/>
                  </a:cubicBezTo>
                  <a:cubicBezTo>
                    <a:pt x="470" y="4789"/>
                    <a:pt x="609" y="4708"/>
                    <a:pt x="700" y="4547"/>
                  </a:cubicBezTo>
                  <a:cubicBezTo>
                    <a:pt x="944" y="4081"/>
                    <a:pt x="1199" y="3615"/>
                    <a:pt x="1599" y="3259"/>
                  </a:cubicBezTo>
                  <a:cubicBezTo>
                    <a:pt x="1987" y="2893"/>
                    <a:pt x="2442" y="2605"/>
                    <a:pt x="2919" y="2372"/>
                  </a:cubicBezTo>
                  <a:cubicBezTo>
                    <a:pt x="2941" y="2372"/>
                    <a:pt x="2975" y="2360"/>
                    <a:pt x="2997" y="2338"/>
                  </a:cubicBezTo>
                  <a:cubicBezTo>
                    <a:pt x="3774" y="1983"/>
                    <a:pt x="4606" y="1761"/>
                    <a:pt x="5416" y="1473"/>
                  </a:cubicBezTo>
                  <a:cubicBezTo>
                    <a:pt x="5727" y="1362"/>
                    <a:pt x="6038" y="1206"/>
                    <a:pt x="6282" y="973"/>
                  </a:cubicBezTo>
                  <a:cubicBezTo>
                    <a:pt x="6448" y="818"/>
                    <a:pt x="6659" y="452"/>
                    <a:pt x="6448" y="263"/>
                  </a:cubicBezTo>
                  <a:cubicBezTo>
                    <a:pt x="6243" y="70"/>
                    <a:pt x="5979" y="1"/>
                    <a:pt x="5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15"/>
          <p:cNvGrpSpPr/>
          <p:nvPr/>
        </p:nvGrpSpPr>
        <p:grpSpPr>
          <a:xfrm>
            <a:off x="7216004" y="4366762"/>
            <a:ext cx="1850668" cy="1136666"/>
            <a:chOff x="5723275" y="2255625"/>
            <a:chExt cx="562975" cy="345775"/>
          </a:xfrm>
        </p:grpSpPr>
        <p:sp>
          <p:nvSpPr>
            <p:cNvPr id="1060" name="Google Shape;1060;p15"/>
            <p:cNvSpPr/>
            <p:nvPr/>
          </p:nvSpPr>
          <p:spPr>
            <a:xfrm>
              <a:off x="5723275" y="2284000"/>
              <a:ext cx="559075" cy="317400"/>
            </a:xfrm>
            <a:custGeom>
              <a:avLst/>
              <a:gdLst/>
              <a:ahLst/>
              <a:cxnLst/>
              <a:rect l="l" t="t" r="r" b="b"/>
              <a:pathLst>
                <a:path w="22363" h="12696" extrusionOk="0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5"/>
            <p:cNvSpPr/>
            <p:nvPr/>
          </p:nvSpPr>
          <p:spPr>
            <a:xfrm>
              <a:off x="5723550" y="2255625"/>
              <a:ext cx="562700" cy="207600"/>
            </a:xfrm>
            <a:custGeom>
              <a:avLst/>
              <a:gdLst/>
              <a:ahLst/>
              <a:cxnLst/>
              <a:rect l="l" t="t" r="r" b="b"/>
              <a:pathLst>
                <a:path w="22508" h="8304" extrusionOk="0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5"/>
            <p:cNvSpPr/>
            <p:nvPr/>
          </p:nvSpPr>
          <p:spPr>
            <a:xfrm>
              <a:off x="5750475" y="2265375"/>
              <a:ext cx="507750" cy="180800"/>
            </a:xfrm>
            <a:custGeom>
              <a:avLst/>
              <a:gdLst/>
              <a:ahLst/>
              <a:cxnLst/>
              <a:rect l="l" t="t" r="r" b="b"/>
              <a:pathLst>
                <a:path w="20310" h="7232" extrusionOk="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5918600" y="2522925"/>
              <a:ext cx="14800" cy="10075"/>
            </a:xfrm>
            <a:custGeom>
              <a:avLst/>
              <a:gdLst/>
              <a:ahLst/>
              <a:cxnLst/>
              <a:rect l="l" t="t" r="r" b="b"/>
              <a:pathLst>
                <a:path w="592" h="403" extrusionOk="0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6002400" y="2535350"/>
              <a:ext cx="13325" cy="12800"/>
            </a:xfrm>
            <a:custGeom>
              <a:avLst/>
              <a:gdLst/>
              <a:ahLst/>
              <a:cxnLst/>
              <a:rect l="l" t="t" r="r" b="b"/>
              <a:pathLst>
                <a:path w="533" h="512" extrusionOk="0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5"/>
            <p:cNvSpPr/>
            <p:nvPr/>
          </p:nvSpPr>
          <p:spPr>
            <a:xfrm>
              <a:off x="6053450" y="2512050"/>
              <a:ext cx="9175" cy="8625"/>
            </a:xfrm>
            <a:custGeom>
              <a:avLst/>
              <a:gdLst/>
              <a:ahLst/>
              <a:cxnLst/>
              <a:rect l="l" t="t" r="r" b="b"/>
              <a:pathLst>
                <a:path w="367" h="345" extrusionOk="0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5"/>
            <p:cNvSpPr/>
            <p:nvPr/>
          </p:nvSpPr>
          <p:spPr>
            <a:xfrm>
              <a:off x="6126950" y="2549225"/>
              <a:ext cx="3100" cy="3350"/>
            </a:xfrm>
            <a:custGeom>
              <a:avLst/>
              <a:gdLst/>
              <a:ahLst/>
              <a:cxnLst/>
              <a:rect l="l" t="t" r="r" b="b"/>
              <a:pathLst>
                <a:path w="124" h="134" extrusionOk="0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6147775" y="2506225"/>
              <a:ext cx="8625" cy="83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6076750" y="2559600"/>
              <a:ext cx="6675" cy="6800"/>
            </a:xfrm>
            <a:custGeom>
              <a:avLst/>
              <a:gdLst/>
              <a:ahLst/>
              <a:cxnLst/>
              <a:rect l="l" t="t" r="r" b="b"/>
              <a:pathLst>
                <a:path w="267" h="272" extrusionOk="0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5865875" y="24363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5840900" y="2487650"/>
              <a:ext cx="8650" cy="66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5896400" y="2489025"/>
              <a:ext cx="7525" cy="7800"/>
            </a:xfrm>
            <a:custGeom>
              <a:avLst/>
              <a:gdLst/>
              <a:ahLst/>
              <a:cxnLst/>
              <a:rect l="l" t="t" r="r" b="b"/>
              <a:pathLst>
                <a:path w="301" h="312" extrusionOk="0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5946900" y="244602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5965475" y="2563975"/>
              <a:ext cx="5025" cy="5500"/>
            </a:xfrm>
            <a:custGeom>
              <a:avLst/>
              <a:gdLst/>
              <a:ahLst/>
              <a:cxnLst/>
              <a:rect l="l" t="t" r="r" b="b"/>
              <a:pathLst>
                <a:path w="201" h="220" extrusionOk="0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5993775" y="2510825"/>
              <a:ext cx="5875" cy="6375"/>
            </a:xfrm>
            <a:custGeom>
              <a:avLst/>
              <a:gdLst/>
              <a:ahLst/>
              <a:cxnLst/>
              <a:rect l="l" t="t" r="r" b="b"/>
              <a:pathLst>
                <a:path w="235" h="255" extrusionOk="0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5958825" y="2488475"/>
              <a:ext cx="8625" cy="8625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5790975" y="2389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5777375" y="2431875"/>
              <a:ext cx="9450" cy="8075"/>
            </a:xfrm>
            <a:custGeom>
              <a:avLst/>
              <a:gdLst/>
              <a:ahLst/>
              <a:cxnLst/>
              <a:rect l="l" t="t" r="r" b="b"/>
              <a:pathLst>
                <a:path w="378" h="323" extrusionOk="0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5822050" y="243047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6017650" y="2468500"/>
              <a:ext cx="11675" cy="11125"/>
            </a:xfrm>
            <a:custGeom>
              <a:avLst/>
              <a:gdLst/>
              <a:ahLst/>
              <a:cxnLst/>
              <a:rect l="l" t="t" r="r" b="b"/>
              <a:pathLst>
                <a:path w="467" h="445" extrusionOk="0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6107550" y="2514025"/>
              <a:ext cx="5575" cy="6225"/>
            </a:xfrm>
            <a:custGeom>
              <a:avLst/>
              <a:gdLst/>
              <a:ahLst/>
              <a:cxnLst/>
              <a:rect l="l" t="t" r="r" b="b"/>
              <a:pathLst>
                <a:path w="223" h="249" extrusionOk="0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6178300" y="2542575"/>
              <a:ext cx="4450" cy="3625"/>
            </a:xfrm>
            <a:custGeom>
              <a:avLst/>
              <a:gdLst/>
              <a:ahLst/>
              <a:cxnLst/>
              <a:rect l="l" t="t" r="r" b="b"/>
              <a:pathLst>
                <a:path w="178" h="145" extrusionOk="0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6214625" y="24857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6088125" y="2474875"/>
              <a:ext cx="7775" cy="6950"/>
            </a:xfrm>
            <a:custGeom>
              <a:avLst/>
              <a:gdLst/>
              <a:ahLst/>
              <a:cxnLst/>
              <a:rect l="l" t="t" r="r" b="b"/>
              <a:pathLst>
                <a:path w="311" h="278" extrusionOk="0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6036175" y="25697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5766550" y="2393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5848400" y="2405525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5885500" y="2531375"/>
              <a:ext cx="5975" cy="3675"/>
            </a:xfrm>
            <a:custGeom>
              <a:avLst/>
              <a:gdLst/>
              <a:ahLst/>
              <a:cxnLst/>
              <a:rect l="l" t="t" r="r" b="b"/>
              <a:pathLst>
                <a:path w="239" h="147" extrusionOk="0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5"/>
            <p:cNvSpPr/>
            <p:nvPr/>
          </p:nvSpPr>
          <p:spPr>
            <a:xfrm>
              <a:off x="5909175" y="2452950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5"/>
            <p:cNvSpPr/>
            <p:nvPr/>
          </p:nvSpPr>
          <p:spPr>
            <a:xfrm>
              <a:off x="6186325" y="2512050"/>
              <a:ext cx="4750" cy="5025"/>
            </a:xfrm>
            <a:custGeom>
              <a:avLst/>
              <a:gdLst/>
              <a:ahLst/>
              <a:cxnLst/>
              <a:rect l="l" t="t" r="r" b="b"/>
              <a:pathLst>
                <a:path w="190" h="201" extrusionOk="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5"/>
            <p:cNvSpPr/>
            <p:nvPr/>
          </p:nvSpPr>
          <p:spPr>
            <a:xfrm>
              <a:off x="6133350" y="2479600"/>
              <a:ext cx="3625" cy="280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5"/>
            <p:cNvSpPr/>
            <p:nvPr/>
          </p:nvSpPr>
          <p:spPr>
            <a:xfrm>
              <a:off x="5761000" y="2269275"/>
              <a:ext cx="493900" cy="174825"/>
            </a:xfrm>
            <a:custGeom>
              <a:avLst/>
              <a:gdLst/>
              <a:ahLst/>
              <a:cxnLst/>
              <a:rect l="l" t="t" r="r" b="b"/>
              <a:pathLst>
                <a:path w="19756" h="6993" extrusionOk="0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5"/>
            <p:cNvSpPr/>
            <p:nvPr/>
          </p:nvSpPr>
          <p:spPr>
            <a:xfrm>
              <a:off x="5914713" y="2358888"/>
              <a:ext cx="61900" cy="26475"/>
            </a:xfrm>
            <a:custGeom>
              <a:avLst/>
              <a:gdLst/>
              <a:ahLst/>
              <a:cxnLst/>
              <a:rect l="l" t="t" r="r" b="b"/>
              <a:pathLst>
                <a:path w="2476" h="1059" extrusionOk="0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5"/>
            <p:cNvSpPr/>
            <p:nvPr/>
          </p:nvSpPr>
          <p:spPr>
            <a:xfrm>
              <a:off x="5863675" y="2351400"/>
              <a:ext cx="85475" cy="5575"/>
            </a:xfrm>
            <a:custGeom>
              <a:avLst/>
              <a:gdLst/>
              <a:ahLst/>
              <a:cxnLst/>
              <a:rect l="l" t="t" r="r" b="b"/>
              <a:pathLst>
                <a:path w="3419" h="223" fill="none" extrusionOk="0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5"/>
            <p:cNvSpPr/>
            <p:nvPr/>
          </p:nvSpPr>
          <p:spPr>
            <a:xfrm>
              <a:off x="5861725" y="2284825"/>
              <a:ext cx="79375" cy="37475"/>
            </a:xfrm>
            <a:custGeom>
              <a:avLst/>
              <a:gdLst/>
              <a:ahLst/>
              <a:cxnLst/>
              <a:rect l="l" t="t" r="r" b="b"/>
              <a:pathLst>
                <a:path w="3175" h="1499" fill="none" extrusionOk="0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5"/>
            <p:cNvSpPr/>
            <p:nvPr/>
          </p:nvSpPr>
          <p:spPr>
            <a:xfrm>
              <a:off x="5933850" y="2308400"/>
              <a:ext cx="23625" cy="15025"/>
            </a:xfrm>
            <a:custGeom>
              <a:avLst/>
              <a:gdLst/>
              <a:ahLst/>
              <a:cxnLst/>
              <a:rect l="l" t="t" r="r" b="b"/>
              <a:pathLst>
                <a:path w="945" h="601" fill="none" extrusionOk="0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5"/>
            <p:cNvSpPr/>
            <p:nvPr/>
          </p:nvSpPr>
          <p:spPr>
            <a:xfrm>
              <a:off x="6040950" y="2332000"/>
              <a:ext cx="71600" cy="11675"/>
            </a:xfrm>
            <a:custGeom>
              <a:avLst/>
              <a:gdLst/>
              <a:ahLst/>
              <a:cxnLst/>
              <a:rect l="l" t="t" r="r" b="b"/>
              <a:pathLst>
                <a:path w="2864" h="467" fill="none" extrusionOk="0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5"/>
            <p:cNvSpPr/>
            <p:nvPr/>
          </p:nvSpPr>
          <p:spPr>
            <a:xfrm>
              <a:off x="6043450" y="2328650"/>
              <a:ext cx="15850" cy="7525"/>
            </a:xfrm>
            <a:custGeom>
              <a:avLst/>
              <a:gdLst/>
              <a:ahLst/>
              <a:cxnLst/>
              <a:rect l="l" t="t" r="r" b="b"/>
              <a:pathLst>
                <a:path w="634" h="301" fill="none" extrusionOk="0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5"/>
            <p:cNvSpPr/>
            <p:nvPr/>
          </p:nvSpPr>
          <p:spPr>
            <a:xfrm>
              <a:off x="6006000" y="2296750"/>
              <a:ext cx="3350" cy="32500"/>
            </a:xfrm>
            <a:custGeom>
              <a:avLst/>
              <a:gdLst/>
              <a:ahLst/>
              <a:cxnLst/>
              <a:rect l="l" t="t" r="r" b="b"/>
              <a:pathLst>
                <a:path w="134" h="1300" fill="none" extrusionOk="0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5"/>
            <p:cNvSpPr/>
            <p:nvPr/>
          </p:nvSpPr>
          <p:spPr>
            <a:xfrm>
              <a:off x="6016825" y="2309800"/>
              <a:ext cx="7225" cy="15825"/>
            </a:xfrm>
            <a:custGeom>
              <a:avLst/>
              <a:gdLst/>
              <a:ahLst/>
              <a:cxnLst/>
              <a:rect l="l" t="t" r="r" b="b"/>
              <a:pathLst>
                <a:path w="289" h="633" fill="none" extrusionOk="0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5"/>
            <p:cNvSpPr/>
            <p:nvPr/>
          </p:nvSpPr>
          <p:spPr>
            <a:xfrm>
              <a:off x="6014325" y="2365850"/>
              <a:ext cx="29425" cy="59950"/>
            </a:xfrm>
            <a:custGeom>
              <a:avLst/>
              <a:gdLst/>
              <a:ahLst/>
              <a:cxnLst/>
              <a:rect l="l" t="t" r="r" b="b"/>
              <a:pathLst>
                <a:path w="1177" h="2398" fill="none" extrusionOk="0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5"/>
            <p:cNvSpPr/>
            <p:nvPr/>
          </p:nvSpPr>
          <p:spPr>
            <a:xfrm>
              <a:off x="6000175" y="2372225"/>
              <a:ext cx="5000" cy="14725"/>
            </a:xfrm>
            <a:custGeom>
              <a:avLst/>
              <a:gdLst/>
              <a:ahLst/>
              <a:cxnLst/>
              <a:rect l="l" t="t" r="r" b="b"/>
              <a:pathLst>
                <a:path w="200" h="589" fill="none" extrusionOk="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5"/>
            <p:cNvSpPr/>
            <p:nvPr/>
          </p:nvSpPr>
          <p:spPr>
            <a:xfrm>
              <a:off x="6089500" y="2381650"/>
              <a:ext cx="73275" cy="43025"/>
            </a:xfrm>
            <a:custGeom>
              <a:avLst/>
              <a:gdLst/>
              <a:ahLst/>
              <a:cxnLst/>
              <a:rect l="l" t="t" r="r" b="b"/>
              <a:pathLst>
                <a:path w="2931" h="1721" fill="none" extrusionOk="0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5"/>
            <p:cNvSpPr/>
            <p:nvPr/>
          </p:nvSpPr>
          <p:spPr>
            <a:xfrm>
              <a:off x="6154425" y="2407450"/>
              <a:ext cx="28875" cy="13075"/>
            </a:xfrm>
            <a:custGeom>
              <a:avLst/>
              <a:gdLst/>
              <a:ahLst/>
              <a:cxnLst/>
              <a:rect l="l" t="t" r="r" b="b"/>
              <a:pathLst>
                <a:path w="1155" h="523" fill="none" extrusionOk="0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5805350" y="2294650"/>
              <a:ext cx="46400" cy="12275"/>
            </a:xfrm>
            <a:custGeom>
              <a:avLst/>
              <a:gdLst/>
              <a:ahLst/>
              <a:cxnLst/>
              <a:rect l="l" t="t" r="r" b="b"/>
              <a:pathLst>
                <a:path w="1856" h="491" extrusionOk="0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5970200" y="2387275"/>
              <a:ext cx="18175" cy="19650"/>
            </a:xfrm>
            <a:custGeom>
              <a:avLst/>
              <a:gdLst/>
              <a:ahLst/>
              <a:cxnLst/>
              <a:rect l="l" t="t" r="r" b="b"/>
              <a:pathLst>
                <a:path w="727" h="786" extrusionOk="0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5"/>
            <p:cNvSpPr/>
            <p:nvPr/>
          </p:nvSpPr>
          <p:spPr>
            <a:xfrm>
              <a:off x="6096450" y="2345625"/>
              <a:ext cx="47175" cy="13650"/>
            </a:xfrm>
            <a:custGeom>
              <a:avLst/>
              <a:gdLst/>
              <a:ahLst/>
              <a:cxnLst/>
              <a:rect l="l" t="t" r="r" b="b"/>
              <a:pathLst>
                <a:path w="1887" h="546" extrusionOk="0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15"/>
          <p:cNvGrpSpPr/>
          <p:nvPr/>
        </p:nvGrpSpPr>
        <p:grpSpPr>
          <a:xfrm>
            <a:off x="7650503" y="-183819"/>
            <a:ext cx="1560527" cy="2051653"/>
            <a:chOff x="4434525" y="1766000"/>
            <a:chExt cx="627625" cy="825150"/>
          </a:xfrm>
        </p:grpSpPr>
        <p:sp>
          <p:nvSpPr>
            <p:cNvPr id="1108" name="Google Shape;1108;p15"/>
            <p:cNvSpPr/>
            <p:nvPr/>
          </p:nvSpPr>
          <p:spPr>
            <a:xfrm>
              <a:off x="4712525" y="2110875"/>
              <a:ext cx="314375" cy="480275"/>
            </a:xfrm>
            <a:custGeom>
              <a:avLst/>
              <a:gdLst/>
              <a:ahLst/>
              <a:cxnLst/>
              <a:rect l="l" t="t" r="r" b="b"/>
              <a:pathLst>
                <a:path w="12575" h="19211" extrusionOk="0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5"/>
            <p:cNvSpPr/>
            <p:nvPr/>
          </p:nvSpPr>
          <p:spPr>
            <a:xfrm>
              <a:off x="4434525" y="1766000"/>
              <a:ext cx="627625" cy="498675"/>
            </a:xfrm>
            <a:custGeom>
              <a:avLst/>
              <a:gdLst/>
              <a:ahLst/>
              <a:cxnLst/>
              <a:rect l="l" t="t" r="r" b="b"/>
              <a:pathLst>
                <a:path w="25105" h="19947" extrusionOk="0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5"/>
            <p:cNvSpPr/>
            <p:nvPr/>
          </p:nvSpPr>
          <p:spPr>
            <a:xfrm>
              <a:off x="4802150" y="2277325"/>
              <a:ext cx="143725" cy="255000"/>
            </a:xfrm>
            <a:custGeom>
              <a:avLst/>
              <a:gdLst/>
              <a:ahLst/>
              <a:cxnLst/>
              <a:rect l="l" t="t" r="r" b="b"/>
              <a:pathLst>
                <a:path w="5749" h="10200" fill="none" extrusionOk="0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4882875" y="2253475"/>
              <a:ext cx="39700" cy="108775"/>
            </a:xfrm>
            <a:custGeom>
              <a:avLst/>
              <a:gdLst/>
              <a:ahLst/>
              <a:cxnLst/>
              <a:rect l="l" t="t" r="r" b="b"/>
              <a:pathLst>
                <a:path w="1588" h="4351" fill="none" extrusionOk="0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4553825" y="1859775"/>
              <a:ext cx="379850" cy="217000"/>
            </a:xfrm>
            <a:custGeom>
              <a:avLst/>
              <a:gdLst/>
              <a:ahLst/>
              <a:cxnLst/>
              <a:rect l="l" t="t" r="r" b="b"/>
              <a:pathLst>
                <a:path w="15194" h="8680" fill="none" extrusionOk="0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4832100" y="2048725"/>
              <a:ext cx="160400" cy="82975"/>
            </a:xfrm>
            <a:custGeom>
              <a:avLst/>
              <a:gdLst/>
              <a:ahLst/>
              <a:cxnLst/>
              <a:rect l="l" t="t" r="r" b="b"/>
              <a:pathLst>
                <a:path w="6416" h="3319" fill="none" extrusionOk="0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4587125" y="2105600"/>
              <a:ext cx="115450" cy="114050"/>
            </a:xfrm>
            <a:custGeom>
              <a:avLst/>
              <a:gdLst/>
              <a:ahLst/>
              <a:cxnLst/>
              <a:rect l="l" t="t" r="r" b="b"/>
              <a:pathLst>
                <a:path w="4618" h="4562" fill="none" extrusionOk="0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4925325" y="2407350"/>
              <a:ext cx="66900" cy="119750"/>
            </a:xfrm>
            <a:custGeom>
              <a:avLst/>
              <a:gdLst/>
              <a:ahLst/>
              <a:cxnLst/>
              <a:rect l="l" t="t" r="r" b="b"/>
              <a:pathLst>
                <a:path w="2676" h="4790" extrusionOk="0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4911175" y="2374200"/>
              <a:ext cx="18900" cy="24400"/>
            </a:xfrm>
            <a:custGeom>
              <a:avLst/>
              <a:gdLst/>
              <a:ahLst/>
              <a:cxnLst/>
              <a:rect l="l" t="t" r="r" b="b"/>
              <a:pathLst>
                <a:path w="756" h="976" extrusionOk="0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4893900" y="1836525"/>
              <a:ext cx="75025" cy="85750"/>
            </a:xfrm>
            <a:custGeom>
              <a:avLst/>
              <a:gdLst/>
              <a:ahLst/>
              <a:cxnLst/>
              <a:rect l="l" t="t" r="r" b="b"/>
              <a:pathLst>
                <a:path w="3001" h="3430" extrusionOk="0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4813525" y="1788550"/>
              <a:ext cx="46625" cy="47825"/>
            </a:xfrm>
            <a:custGeom>
              <a:avLst/>
              <a:gdLst/>
              <a:ahLst/>
              <a:cxnLst/>
              <a:rect l="l" t="t" r="r" b="b"/>
              <a:pathLst>
                <a:path w="1865" h="1913" extrusionOk="0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_1"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6"/>
          <p:cNvSpPr txBox="1">
            <a:spLocks noGrp="1"/>
          </p:cNvSpPr>
          <p:nvPr>
            <p:ph type="title"/>
          </p:nvPr>
        </p:nvSpPr>
        <p:spPr>
          <a:xfrm>
            <a:off x="2198400" y="1613814"/>
            <a:ext cx="4747200" cy="17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21" name="Google Shape;1121;p16"/>
          <p:cNvSpPr txBox="1">
            <a:spLocks noGrp="1"/>
          </p:cNvSpPr>
          <p:nvPr>
            <p:ph type="title" idx="2" hasCustomPrompt="1"/>
          </p:nvPr>
        </p:nvSpPr>
        <p:spPr>
          <a:xfrm>
            <a:off x="5753400" y="831650"/>
            <a:ext cx="1192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2" name="Google Shape;1122;p16"/>
          <p:cNvSpPr txBox="1">
            <a:spLocks noGrp="1"/>
          </p:cNvSpPr>
          <p:nvPr>
            <p:ph type="subTitle" idx="1"/>
          </p:nvPr>
        </p:nvSpPr>
        <p:spPr>
          <a:xfrm>
            <a:off x="2758200" y="3395725"/>
            <a:ext cx="4187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23" name="Google Shape;1123;p16"/>
          <p:cNvGrpSpPr/>
          <p:nvPr/>
        </p:nvGrpSpPr>
        <p:grpSpPr>
          <a:xfrm>
            <a:off x="-644153" y="-480315"/>
            <a:ext cx="4352801" cy="6462960"/>
            <a:chOff x="-644153" y="-480315"/>
            <a:chExt cx="4352801" cy="6462960"/>
          </a:xfrm>
        </p:grpSpPr>
        <p:grpSp>
          <p:nvGrpSpPr>
            <p:cNvPr id="1124" name="Google Shape;1124;p16"/>
            <p:cNvGrpSpPr/>
            <p:nvPr/>
          </p:nvGrpSpPr>
          <p:grpSpPr>
            <a:xfrm rot="2873761">
              <a:off x="-252166" y="4111985"/>
              <a:ext cx="1331775" cy="1648170"/>
              <a:chOff x="3961475" y="3551375"/>
              <a:chExt cx="373750" cy="462525"/>
            </a:xfrm>
          </p:grpSpPr>
          <p:sp>
            <p:nvSpPr>
              <p:cNvPr id="1125" name="Google Shape;1125;p16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6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16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16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6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6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1" name="Google Shape;1131;p16"/>
            <p:cNvGrpSpPr/>
            <p:nvPr/>
          </p:nvGrpSpPr>
          <p:grpSpPr>
            <a:xfrm rot="-6763864">
              <a:off x="2609753" y="-378320"/>
              <a:ext cx="903206" cy="1025210"/>
              <a:chOff x="3932350" y="2919350"/>
              <a:chExt cx="324625" cy="368475"/>
            </a:xfrm>
          </p:grpSpPr>
          <p:sp>
            <p:nvSpPr>
              <p:cNvPr id="1132" name="Google Shape;1132;p16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6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6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6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6" name="Google Shape;1136;p16"/>
          <p:cNvGrpSpPr/>
          <p:nvPr/>
        </p:nvGrpSpPr>
        <p:grpSpPr>
          <a:xfrm>
            <a:off x="-78375" y="-125187"/>
            <a:ext cx="11008928" cy="5393871"/>
            <a:chOff x="-78375" y="-125187"/>
            <a:chExt cx="11008928" cy="5393871"/>
          </a:xfrm>
        </p:grpSpPr>
        <p:sp>
          <p:nvSpPr>
            <p:cNvPr id="1137" name="Google Shape;1137;p16"/>
            <p:cNvSpPr/>
            <p:nvPr/>
          </p:nvSpPr>
          <p:spPr>
            <a:xfrm>
              <a:off x="6422575" y="3955489"/>
              <a:ext cx="4507977" cy="1313194"/>
            </a:xfrm>
            <a:custGeom>
              <a:avLst/>
              <a:gdLst/>
              <a:ahLst/>
              <a:cxnLst/>
              <a:rect l="l" t="t" r="r" b="b"/>
              <a:pathLst>
                <a:path w="90128" h="26256" extrusionOk="0">
                  <a:moveTo>
                    <a:pt x="32655" y="0"/>
                  </a:moveTo>
                  <a:cubicBezTo>
                    <a:pt x="31564" y="0"/>
                    <a:pt x="30458" y="235"/>
                    <a:pt x="29399" y="526"/>
                  </a:cubicBezTo>
                  <a:cubicBezTo>
                    <a:pt x="25537" y="1592"/>
                    <a:pt x="21875" y="3379"/>
                    <a:pt x="18668" y="5776"/>
                  </a:cubicBezTo>
                  <a:cubicBezTo>
                    <a:pt x="18412" y="5987"/>
                    <a:pt x="18113" y="6220"/>
                    <a:pt x="18079" y="6553"/>
                  </a:cubicBezTo>
                  <a:cubicBezTo>
                    <a:pt x="18035" y="6919"/>
                    <a:pt x="18279" y="7241"/>
                    <a:pt x="18557" y="7463"/>
                  </a:cubicBezTo>
                  <a:cubicBezTo>
                    <a:pt x="19999" y="8639"/>
                    <a:pt x="22530" y="8550"/>
                    <a:pt x="23251" y="10293"/>
                  </a:cubicBezTo>
                  <a:cubicBezTo>
                    <a:pt x="23817" y="11658"/>
                    <a:pt x="22763" y="13134"/>
                    <a:pt x="21686" y="14144"/>
                  </a:cubicBezTo>
                  <a:cubicBezTo>
                    <a:pt x="15938" y="19515"/>
                    <a:pt x="7814" y="21446"/>
                    <a:pt x="1" y="22423"/>
                  </a:cubicBezTo>
                  <a:cubicBezTo>
                    <a:pt x="2331" y="23532"/>
                    <a:pt x="4695" y="23888"/>
                    <a:pt x="7281" y="24076"/>
                  </a:cubicBezTo>
                  <a:cubicBezTo>
                    <a:pt x="18435" y="24886"/>
                    <a:pt x="29632" y="25286"/>
                    <a:pt x="40808" y="25674"/>
                  </a:cubicBezTo>
                  <a:cubicBezTo>
                    <a:pt x="49126" y="25962"/>
                    <a:pt x="57458" y="26256"/>
                    <a:pt x="65784" y="26256"/>
                  </a:cubicBezTo>
                  <a:cubicBezTo>
                    <a:pt x="72566" y="26256"/>
                    <a:pt x="79345" y="26061"/>
                    <a:pt x="86110" y="25508"/>
                  </a:cubicBezTo>
                  <a:cubicBezTo>
                    <a:pt x="87741" y="25397"/>
                    <a:pt x="89295" y="25153"/>
                    <a:pt x="90127" y="23710"/>
                  </a:cubicBezTo>
                  <a:cubicBezTo>
                    <a:pt x="84967" y="21047"/>
                    <a:pt x="81582" y="15120"/>
                    <a:pt x="75900" y="13966"/>
                  </a:cubicBezTo>
                  <a:cubicBezTo>
                    <a:pt x="75133" y="13812"/>
                    <a:pt x="74356" y="13754"/>
                    <a:pt x="73576" y="13754"/>
                  </a:cubicBezTo>
                  <a:cubicBezTo>
                    <a:pt x="72390" y="13754"/>
                    <a:pt x="71196" y="13888"/>
                    <a:pt x="70018" y="14022"/>
                  </a:cubicBezTo>
                  <a:cubicBezTo>
                    <a:pt x="67410" y="14310"/>
                    <a:pt x="64813" y="14621"/>
                    <a:pt x="62205" y="14909"/>
                  </a:cubicBezTo>
                  <a:cubicBezTo>
                    <a:pt x="62033" y="14932"/>
                    <a:pt x="61855" y="14951"/>
                    <a:pt x="61679" y="14951"/>
                  </a:cubicBezTo>
                  <a:cubicBezTo>
                    <a:pt x="61503" y="14951"/>
                    <a:pt x="61328" y="14932"/>
                    <a:pt x="61162" y="14876"/>
                  </a:cubicBezTo>
                  <a:cubicBezTo>
                    <a:pt x="59919" y="14488"/>
                    <a:pt x="60030" y="12701"/>
                    <a:pt x="60329" y="11425"/>
                  </a:cubicBezTo>
                  <a:cubicBezTo>
                    <a:pt x="60773" y="9571"/>
                    <a:pt x="61062" y="7607"/>
                    <a:pt x="60540" y="5765"/>
                  </a:cubicBezTo>
                  <a:cubicBezTo>
                    <a:pt x="60008" y="3934"/>
                    <a:pt x="58476" y="2269"/>
                    <a:pt x="56567" y="2136"/>
                  </a:cubicBezTo>
                  <a:cubicBezTo>
                    <a:pt x="56471" y="2128"/>
                    <a:pt x="56376" y="2125"/>
                    <a:pt x="56281" y="2125"/>
                  </a:cubicBezTo>
                  <a:cubicBezTo>
                    <a:pt x="54502" y="2125"/>
                    <a:pt x="52935" y="3379"/>
                    <a:pt x="51617" y="4633"/>
                  </a:cubicBezTo>
                  <a:cubicBezTo>
                    <a:pt x="47833" y="8206"/>
                    <a:pt x="44515" y="12301"/>
                    <a:pt x="41796" y="16741"/>
                  </a:cubicBezTo>
                  <a:cubicBezTo>
                    <a:pt x="41496" y="13700"/>
                    <a:pt x="40908" y="10692"/>
                    <a:pt x="40076" y="7762"/>
                  </a:cubicBezTo>
                  <a:cubicBezTo>
                    <a:pt x="39166" y="4588"/>
                    <a:pt x="37523" y="1104"/>
                    <a:pt x="34338" y="216"/>
                  </a:cubicBezTo>
                  <a:cubicBezTo>
                    <a:pt x="33787" y="64"/>
                    <a:pt x="33223" y="0"/>
                    <a:pt x="32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-78375" y="-125187"/>
              <a:ext cx="1886163" cy="1216250"/>
            </a:xfrm>
            <a:custGeom>
              <a:avLst/>
              <a:gdLst/>
              <a:ahLst/>
              <a:cxnLst/>
              <a:rect l="l" t="t" r="r" b="b"/>
              <a:pathLst>
                <a:path w="49376" h="31839" extrusionOk="0">
                  <a:moveTo>
                    <a:pt x="0" y="1"/>
                  </a:moveTo>
                  <a:lnTo>
                    <a:pt x="0" y="25504"/>
                  </a:lnTo>
                  <a:cubicBezTo>
                    <a:pt x="288" y="25460"/>
                    <a:pt x="568" y="25440"/>
                    <a:pt x="841" y="25440"/>
                  </a:cubicBezTo>
                  <a:cubicBezTo>
                    <a:pt x="4138" y="25440"/>
                    <a:pt x="6432" y="28400"/>
                    <a:pt x="9323" y="29599"/>
                  </a:cubicBezTo>
                  <a:cubicBezTo>
                    <a:pt x="9881" y="29819"/>
                    <a:pt x="10491" y="29967"/>
                    <a:pt x="11095" y="29967"/>
                  </a:cubicBezTo>
                  <a:cubicBezTo>
                    <a:pt x="11342" y="29967"/>
                    <a:pt x="11589" y="29942"/>
                    <a:pt x="11831" y="29887"/>
                  </a:cubicBezTo>
                  <a:cubicBezTo>
                    <a:pt x="14960" y="29155"/>
                    <a:pt x="16492" y="24605"/>
                    <a:pt x="16703" y="21830"/>
                  </a:cubicBezTo>
                  <a:lnTo>
                    <a:pt x="16703" y="21830"/>
                  </a:lnTo>
                  <a:cubicBezTo>
                    <a:pt x="16681" y="22230"/>
                    <a:pt x="17358" y="23118"/>
                    <a:pt x="17546" y="23473"/>
                  </a:cubicBezTo>
                  <a:cubicBezTo>
                    <a:pt x="17868" y="24061"/>
                    <a:pt x="18201" y="24638"/>
                    <a:pt x="18545" y="25193"/>
                  </a:cubicBezTo>
                  <a:cubicBezTo>
                    <a:pt x="20465" y="28245"/>
                    <a:pt x="23128" y="31463"/>
                    <a:pt x="27013" y="31818"/>
                  </a:cubicBezTo>
                  <a:cubicBezTo>
                    <a:pt x="27173" y="31831"/>
                    <a:pt x="27335" y="31838"/>
                    <a:pt x="27499" y="31838"/>
                  </a:cubicBezTo>
                  <a:cubicBezTo>
                    <a:pt x="29134" y="31838"/>
                    <a:pt x="30864" y="31154"/>
                    <a:pt x="30531" y="29177"/>
                  </a:cubicBezTo>
                  <a:cubicBezTo>
                    <a:pt x="30165" y="26902"/>
                    <a:pt x="29277" y="24749"/>
                    <a:pt x="28400" y="22629"/>
                  </a:cubicBezTo>
                  <a:cubicBezTo>
                    <a:pt x="27612" y="20720"/>
                    <a:pt x="26369" y="17114"/>
                    <a:pt x="29576" y="17003"/>
                  </a:cubicBezTo>
                  <a:cubicBezTo>
                    <a:pt x="29714" y="16997"/>
                    <a:pt x="29851" y="16995"/>
                    <a:pt x="29988" y="16995"/>
                  </a:cubicBezTo>
                  <a:cubicBezTo>
                    <a:pt x="32231" y="16995"/>
                    <a:pt x="34427" y="17653"/>
                    <a:pt x="36624" y="18135"/>
                  </a:cubicBezTo>
                  <a:cubicBezTo>
                    <a:pt x="37923" y="18419"/>
                    <a:pt x="39274" y="18645"/>
                    <a:pt x="40602" y="18645"/>
                  </a:cubicBezTo>
                  <a:cubicBezTo>
                    <a:pt x="41656" y="18645"/>
                    <a:pt x="42695" y="18503"/>
                    <a:pt x="43682" y="18135"/>
                  </a:cubicBezTo>
                  <a:cubicBezTo>
                    <a:pt x="46956" y="16914"/>
                    <a:pt x="48976" y="13396"/>
                    <a:pt x="49164" y="9911"/>
                  </a:cubicBezTo>
                  <a:cubicBezTo>
                    <a:pt x="49375" y="6426"/>
                    <a:pt x="48043" y="3008"/>
                    <a:pt x="46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16"/>
          <p:cNvGrpSpPr/>
          <p:nvPr/>
        </p:nvGrpSpPr>
        <p:grpSpPr>
          <a:xfrm>
            <a:off x="0" y="599000"/>
            <a:ext cx="9373808" cy="2644435"/>
            <a:chOff x="0" y="599000"/>
            <a:chExt cx="9373808" cy="2644435"/>
          </a:xfrm>
        </p:grpSpPr>
        <p:grpSp>
          <p:nvGrpSpPr>
            <p:cNvPr id="1140" name="Google Shape;1140;p16"/>
            <p:cNvGrpSpPr/>
            <p:nvPr/>
          </p:nvGrpSpPr>
          <p:grpSpPr>
            <a:xfrm>
              <a:off x="8607228" y="2401597"/>
              <a:ext cx="766581" cy="841838"/>
              <a:chOff x="7946500" y="4129225"/>
              <a:chExt cx="1050974" cy="1154151"/>
            </a:xfrm>
          </p:grpSpPr>
          <p:sp>
            <p:nvSpPr>
              <p:cNvPr id="1141" name="Google Shape;1141;p16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6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6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6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6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6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6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8" name="Google Shape;1148;p16"/>
            <p:cNvGrpSpPr/>
            <p:nvPr/>
          </p:nvGrpSpPr>
          <p:grpSpPr>
            <a:xfrm>
              <a:off x="0" y="599000"/>
              <a:ext cx="1050974" cy="1154151"/>
              <a:chOff x="7946500" y="4129225"/>
              <a:chExt cx="1050974" cy="1154151"/>
            </a:xfrm>
          </p:grpSpPr>
          <p:sp>
            <p:nvSpPr>
              <p:cNvPr id="1149" name="Google Shape;1149;p16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6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6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16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16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6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6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6" name="Google Shape;1156;p16"/>
          <p:cNvGrpSpPr/>
          <p:nvPr/>
        </p:nvGrpSpPr>
        <p:grpSpPr>
          <a:xfrm flipH="1">
            <a:off x="7900103" y="3832448"/>
            <a:ext cx="1173722" cy="1543113"/>
            <a:chOff x="4434525" y="1766000"/>
            <a:chExt cx="627625" cy="825150"/>
          </a:xfrm>
        </p:grpSpPr>
        <p:sp>
          <p:nvSpPr>
            <p:cNvPr id="1157" name="Google Shape;1157;p16"/>
            <p:cNvSpPr/>
            <p:nvPr/>
          </p:nvSpPr>
          <p:spPr>
            <a:xfrm>
              <a:off x="4712525" y="2110875"/>
              <a:ext cx="314375" cy="480275"/>
            </a:xfrm>
            <a:custGeom>
              <a:avLst/>
              <a:gdLst/>
              <a:ahLst/>
              <a:cxnLst/>
              <a:rect l="l" t="t" r="r" b="b"/>
              <a:pathLst>
                <a:path w="12575" h="19211" extrusionOk="0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4434525" y="1766000"/>
              <a:ext cx="627625" cy="498675"/>
            </a:xfrm>
            <a:custGeom>
              <a:avLst/>
              <a:gdLst/>
              <a:ahLst/>
              <a:cxnLst/>
              <a:rect l="l" t="t" r="r" b="b"/>
              <a:pathLst>
                <a:path w="25105" h="19947" extrusionOk="0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4802150" y="2277325"/>
              <a:ext cx="143725" cy="255000"/>
            </a:xfrm>
            <a:custGeom>
              <a:avLst/>
              <a:gdLst/>
              <a:ahLst/>
              <a:cxnLst/>
              <a:rect l="l" t="t" r="r" b="b"/>
              <a:pathLst>
                <a:path w="5749" h="10200" fill="none" extrusionOk="0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4882875" y="2253475"/>
              <a:ext cx="39700" cy="108775"/>
            </a:xfrm>
            <a:custGeom>
              <a:avLst/>
              <a:gdLst/>
              <a:ahLst/>
              <a:cxnLst/>
              <a:rect l="l" t="t" r="r" b="b"/>
              <a:pathLst>
                <a:path w="1588" h="4351" fill="none" extrusionOk="0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4553825" y="1859775"/>
              <a:ext cx="379850" cy="217000"/>
            </a:xfrm>
            <a:custGeom>
              <a:avLst/>
              <a:gdLst/>
              <a:ahLst/>
              <a:cxnLst/>
              <a:rect l="l" t="t" r="r" b="b"/>
              <a:pathLst>
                <a:path w="15194" h="8680" fill="none" extrusionOk="0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4832100" y="2048725"/>
              <a:ext cx="160400" cy="82975"/>
            </a:xfrm>
            <a:custGeom>
              <a:avLst/>
              <a:gdLst/>
              <a:ahLst/>
              <a:cxnLst/>
              <a:rect l="l" t="t" r="r" b="b"/>
              <a:pathLst>
                <a:path w="6416" h="3319" fill="none" extrusionOk="0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4587125" y="2105600"/>
              <a:ext cx="115450" cy="114050"/>
            </a:xfrm>
            <a:custGeom>
              <a:avLst/>
              <a:gdLst/>
              <a:ahLst/>
              <a:cxnLst/>
              <a:rect l="l" t="t" r="r" b="b"/>
              <a:pathLst>
                <a:path w="4618" h="4562" fill="none" extrusionOk="0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4925325" y="2407350"/>
              <a:ext cx="66900" cy="119750"/>
            </a:xfrm>
            <a:custGeom>
              <a:avLst/>
              <a:gdLst/>
              <a:ahLst/>
              <a:cxnLst/>
              <a:rect l="l" t="t" r="r" b="b"/>
              <a:pathLst>
                <a:path w="2676" h="4790" extrusionOk="0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4911175" y="2374200"/>
              <a:ext cx="18900" cy="24400"/>
            </a:xfrm>
            <a:custGeom>
              <a:avLst/>
              <a:gdLst/>
              <a:ahLst/>
              <a:cxnLst/>
              <a:rect l="l" t="t" r="r" b="b"/>
              <a:pathLst>
                <a:path w="756" h="976" extrusionOk="0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4893900" y="1836525"/>
              <a:ext cx="75025" cy="85750"/>
            </a:xfrm>
            <a:custGeom>
              <a:avLst/>
              <a:gdLst/>
              <a:ahLst/>
              <a:cxnLst/>
              <a:rect l="l" t="t" r="r" b="b"/>
              <a:pathLst>
                <a:path w="3001" h="3430" extrusionOk="0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4813525" y="1788550"/>
              <a:ext cx="46625" cy="47825"/>
            </a:xfrm>
            <a:custGeom>
              <a:avLst/>
              <a:gdLst/>
              <a:ahLst/>
              <a:cxnLst/>
              <a:rect l="l" t="t" r="r" b="b"/>
              <a:pathLst>
                <a:path w="1865" h="1913" extrusionOk="0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16"/>
          <p:cNvGrpSpPr/>
          <p:nvPr/>
        </p:nvGrpSpPr>
        <p:grpSpPr>
          <a:xfrm>
            <a:off x="8010697" y="-151378"/>
            <a:ext cx="1331750" cy="953317"/>
            <a:chOff x="4661950" y="2869625"/>
            <a:chExt cx="517325" cy="360900"/>
          </a:xfrm>
        </p:grpSpPr>
        <p:sp>
          <p:nvSpPr>
            <p:cNvPr id="1169" name="Google Shape;1169;p16"/>
            <p:cNvSpPr/>
            <p:nvPr/>
          </p:nvSpPr>
          <p:spPr>
            <a:xfrm>
              <a:off x="4661950" y="2869625"/>
              <a:ext cx="517325" cy="360900"/>
            </a:xfrm>
            <a:custGeom>
              <a:avLst/>
              <a:gdLst/>
              <a:ahLst/>
              <a:cxnLst/>
              <a:rect l="l" t="t" r="r" b="b"/>
              <a:pathLst>
                <a:path w="20693" h="14436" extrusionOk="0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4686050" y="2886350"/>
              <a:ext cx="469425" cy="327650"/>
            </a:xfrm>
            <a:custGeom>
              <a:avLst/>
              <a:gdLst/>
              <a:ahLst/>
              <a:cxnLst/>
              <a:rect l="l" t="t" r="r" b="b"/>
              <a:pathLst>
                <a:path w="18777" h="13106" extrusionOk="0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4696750" y="2893600"/>
              <a:ext cx="447700" cy="312325"/>
            </a:xfrm>
            <a:custGeom>
              <a:avLst/>
              <a:gdLst/>
              <a:ahLst/>
              <a:cxnLst/>
              <a:rect l="l" t="t" r="r" b="b"/>
              <a:pathLst>
                <a:path w="17908" h="12493" extrusionOk="0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4886775" y="3089300"/>
              <a:ext cx="37375" cy="62175"/>
            </a:xfrm>
            <a:custGeom>
              <a:avLst/>
              <a:gdLst/>
              <a:ahLst/>
              <a:cxnLst/>
              <a:rect l="l" t="t" r="r" b="b"/>
              <a:pathLst>
                <a:path w="1495" h="2487" extrusionOk="0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4890650" y="3093550"/>
              <a:ext cx="29375" cy="49625"/>
            </a:xfrm>
            <a:custGeom>
              <a:avLst/>
              <a:gdLst/>
              <a:ahLst/>
              <a:cxnLst/>
              <a:rect l="l" t="t" r="r" b="b"/>
              <a:pathLst>
                <a:path w="1175" h="1985" extrusionOk="0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6"/>
            <p:cNvSpPr/>
            <p:nvPr/>
          </p:nvSpPr>
          <p:spPr>
            <a:xfrm>
              <a:off x="4896200" y="3104950"/>
              <a:ext cx="12225" cy="14500"/>
            </a:xfrm>
            <a:custGeom>
              <a:avLst/>
              <a:gdLst/>
              <a:ahLst/>
              <a:cxnLst/>
              <a:rect l="l" t="t" r="r" b="b"/>
              <a:pathLst>
                <a:path w="489" h="580" extrusionOk="0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6"/>
            <p:cNvSpPr/>
            <p:nvPr/>
          </p:nvSpPr>
          <p:spPr>
            <a:xfrm>
              <a:off x="4846825" y="3107900"/>
              <a:ext cx="41075" cy="62400"/>
            </a:xfrm>
            <a:custGeom>
              <a:avLst/>
              <a:gdLst/>
              <a:ahLst/>
              <a:cxnLst/>
              <a:rect l="l" t="t" r="r" b="b"/>
              <a:pathLst>
                <a:path w="1643" h="2496" extrusionOk="0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4850150" y="3112450"/>
              <a:ext cx="32475" cy="49675"/>
            </a:xfrm>
            <a:custGeom>
              <a:avLst/>
              <a:gdLst/>
              <a:ahLst/>
              <a:cxnLst/>
              <a:rect l="l" t="t" r="r" b="b"/>
              <a:pathLst>
                <a:path w="1299" h="1987" extrusionOk="0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4854575" y="3124850"/>
              <a:ext cx="10700" cy="14525"/>
            </a:xfrm>
            <a:custGeom>
              <a:avLst/>
              <a:gdLst/>
              <a:ahLst/>
              <a:cxnLst/>
              <a:rect l="l" t="t" r="r" b="b"/>
              <a:pathLst>
                <a:path w="428" h="581" extrusionOk="0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4934275" y="3081225"/>
              <a:ext cx="39350" cy="61025"/>
            </a:xfrm>
            <a:custGeom>
              <a:avLst/>
              <a:gdLst/>
              <a:ahLst/>
              <a:cxnLst/>
              <a:rect l="l" t="t" r="r" b="b"/>
              <a:pathLst>
                <a:path w="1574" h="2441" extrusionOk="0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4937575" y="3085275"/>
              <a:ext cx="31350" cy="48500"/>
            </a:xfrm>
            <a:custGeom>
              <a:avLst/>
              <a:gdLst/>
              <a:ahLst/>
              <a:cxnLst/>
              <a:rect l="l" t="t" r="r" b="b"/>
              <a:pathLst>
                <a:path w="1254" h="1940" extrusionOk="0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4948075" y="3096300"/>
              <a:ext cx="13075" cy="13725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4979475" y="3094400"/>
              <a:ext cx="39100" cy="62475"/>
            </a:xfrm>
            <a:custGeom>
              <a:avLst/>
              <a:gdLst/>
              <a:ahLst/>
              <a:cxnLst/>
              <a:rect l="l" t="t" r="r" b="b"/>
              <a:pathLst>
                <a:path w="1564" h="2499" extrusionOk="0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4984200" y="3098600"/>
              <a:ext cx="31050" cy="49675"/>
            </a:xfrm>
            <a:custGeom>
              <a:avLst/>
              <a:gdLst/>
              <a:ahLst/>
              <a:cxnLst/>
              <a:rect l="l" t="t" r="r" b="b"/>
              <a:pathLst>
                <a:path w="1242" h="1987" extrusionOk="0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4999475" y="3110225"/>
              <a:ext cx="11050" cy="15000"/>
            </a:xfrm>
            <a:custGeom>
              <a:avLst/>
              <a:gdLst/>
              <a:ahLst/>
              <a:cxnLst/>
              <a:rect l="l" t="t" r="r" b="b"/>
              <a:pathLst>
                <a:path w="442" h="600" extrusionOk="0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4824350" y="2969025"/>
              <a:ext cx="71025" cy="44975"/>
            </a:xfrm>
            <a:custGeom>
              <a:avLst/>
              <a:gdLst/>
              <a:ahLst/>
              <a:cxnLst/>
              <a:rect l="l" t="t" r="r" b="b"/>
              <a:pathLst>
                <a:path w="2841" h="1799" extrusionOk="0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4834325" y="2974375"/>
              <a:ext cx="56925" cy="36150"/>
            </a:xfrm>
            <a:custGeom>
              <a:avLst/>
              <a:gdLst/>
              <a:ahLst/>
              <a:cxnLst/>
              <a:rect l="l" t="t" r="r" b="b"/>
              <a:pathLst>
                <a:path w="2277" h="1446" extrusionOk="0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4865400" y="2985225"/>
              <a:ext cx="14175" cy="12050"/>
            </a:xfrm>
            <a:custGeom>
              <a:avLst/>
              <a:gdLst/>
              <a:ahLst/>
              <a:cxnLst/>
              <a:rect l="l" t="t" r="r" b="b"/>
              <a:pathLst>
                <a:path w="567" h="482" extrusionOk="0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4825725" y="2926375"/>
              <a:ext cx="74575" cy="40225"/>
            </a:xfrm>
            <a:custGeom>
              <a:avLst/>
              <a:gdLst/>
              <a:ahLst/>
              <a:cxnLst/>
              <a:rect l="l" t="t" r="r" b="b"/>
              <a:pathLst>
                <a:path w="2983" h="1609" extrusionOk="0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4835450" y="2931075"/>
              <a:ext cx="59375" cy="31900"/>
            </a:xfrm>
            <a:custGeom>
              <a:avLst/>
              <a:gdLst/>
              <a:ahLst/>
              <a:cxnLst/>
              <a:rect l="l" t="t" r="r" b="b"/>
              <a:pathLst>
                <a:path w="2375" h="1276" extrusionOk="0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4864575" y="2939250"/>
              <a:ext cx="15000" cy="11275"/>
            </a:xfrm>
            <a:custGeom>
              <a:avLst/>
              <a:gdLst/>
              <a:ahLst/>
              <a:cxnLst/>
              <a:rect l="l" t="t" r="r" b="b"/>
              <a:pathLst>
                <a:path w="600" h="451" extrusionOk="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4819075" y="3020250"/>
              <a:ext cx="74025" cy="36475"/>
            </a:xfrm>
            <a:custGeom>
              <a:avLst/>
              <a:gdLst/>
              <a:ahLst/>
              <a:cxnLst/>
              <a:rect l="l" t="t" r="r" b="b"/>
              <a:pathLst>
                <a:path w="2961" h="1459" extrusionOk="0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4827400" y="3024250"/>
              <a:ext cx="59025" cy="29300"/>
            </a:xfrm>
            <a:custGeom>
              <a:avLst/>
              <a:gdLst/>
              <a:ahLst/>
              <a:cxnLst/>
              <a:rect l="l" t="t" r="r" b="b"/>
              <a:pathLst>
                <a:path w="2361" h="1172" extrusionOk="0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4849025" y="3040250"/>
              <a:ext cx="15775" cy="8325"/>
            </a:xfrm>
            <a:custGeom>
              <a:avLst/>
              <a:gdLst/>
              <a:ahLst/>
              <a:cxnLst/>
              <a:rect l="l" t="t" r="r" b="b"/>
              <a:pathLst>
                <a:path w="631" h="333" extrusionOk="0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4787725" y="3052925"/>
              <a:ext cx="67125" cy="42875"/>
            </a:xfrm>
            <a:custGeom>
              <a:avLst/>
              <a:gdLst/>
              <a:ahLst/>
              <a:cxnLst/>
              <a:rect l="l" t="t" r="r" b="b"/>
              <a:pathLst>
                <a:path w="2685" h="1715" extrusionOk="0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4796050" y="3058700"/>
              <a:ext cx="53700" cy="33975"/>
            </a:xfrm>
            <a:custGeom>
              <a:avLst/>
              <a:gdLst/>
              <a:ahLst/>
              <a:cxnLst/>
              <a:rect l="l" t="t" r="r" b="b"/>
              <a:pathLst>
                <a:path w="2148" h="1359" extrusionOk="0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6"/>
            <p:cNvSpPr/>
            <p:nvPr/>
          </p:nvSpPr>
          <p:spPr>
            <a:xfrm>
              <a:off x="4814350" y="3077775"/>
              <a:ext cx="17225" cy="9300"/>
            </a:xfrm>
            <a:custGeom>
              <a:avLst/>
              <a:gdLst/>
              <a:ahLst/>
              <a:cxnLst/>
              <a:rect l="l" t="t" r="r" b="b"/>
              <a:pathLst>
                <a:path w="689" h="372" extrusionOk="0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4951900" y="3006750"/>
              <a:ext cx="69450" cy="41025"/>
            </a:xfrm>
            <a:custGeom>
              <a:avLst/>
              <a:gdLst/>
              <a:ahLst/>
              <a:cxnLst/>
              <a:rect l="l" t="t" r="r" b="b"/>
              <a:pathLst>
                <a:path w="2778" h="1641" extrusionOk="0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4957850" y="3012575"/>
              <a:ext cx="55175" cy="32550"/>
            </a:xfrm>
            <a:custGeom>
              <a:avLst/>
              <a:gdLst/>
              <a:ahLst/>
              <a:cxnLst/>
              <a:rect l="l" t="t" r="r" b="b"/>
              <a:pathLst>
                <a:path w="2207" h="1302" extrusionOk="0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6"/>
            <p:cNvSpPr/>
            <p:nvPr/>
          </p:nvSpPr>
          <p:spPr>
            <a:xfrm>
              <a:off x="4976525" y="3030850"/>
              <a:ext cx="17075" cy="8675"/>
            </a:xfrm>
            <a:custGeom>
              <a:avLst/>
              <a:gdLst/>
              <a:ahLst/>
              <a:cxnLst/>
              <a:rect l="l" t="t" r="r" b="b"/>
              <a:pathLst>
                <a:path w="683" h="347" extrusionOk="0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6"/>
            <p:cNvSpPr/>
            <p:nvPr/>
          </p:nvSpPr>
          <p:spPr>
            <a:xfrm>
              <a:off x="4991925" y="3030800"/>
              <a:ext cx="63000" cy="45475"/>
            </a:xfrm>
            <a:custGeom>
              <a:avLst/>
              <a:gdLst/>
              <a:ahLst/>
              <a:cxnLst/>
              <a:rect l="l" t="t" r="r" b="b"/>
              <a:pathLst>
                <a:path w="2520" h="1819" extrusionOk="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6"/>
            <p:cNvSpPr/>
            <p:nvPr/>
          </p:nvSpPr>
          <p:spPr>
            <a:xfrm>
              <a:off x="4996825" y="3036800"/>
              <a:ext cx="50875" cy="36350"/>
            </a:xfrm>
            <a:custGeom>
              <a:avLst/>
              <a:gdLst/>
              <a:ahLst/>
              <a:cxnLst/>
              <a:rect l="l" t="t" r="r" b="b"/>
              <a:pathLst>
                <a:path w="2035" h="1454" extrusionOk="0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5013275" y="3057425"/>
              <a:ext cx="17500" cy="9875"/>
            </a:xfrm>
            <a:custGeom>
              <a:avLst/>
              <a:gdLst/>
              <a:ahLst/>
              <a:cxnLst/>
              <a:rect l="l" t="t" r="r" b="b"/>
              <a:pathLst>
                <a:path w="700" h="395" extrusionOk="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4932775" y="2964950"/>
              <a:ext cx="65825" cy="50250"/>
            </a:xfrm>
            <a:custGeom>
              <a:avLst/>
              <a:gdLst/>
              <a:ahLst/>
              <a:cxnLst/>
              <a:rect l="l" t="t" r="r" b="b"/>
              <a:pathLst>
                <a:path w="2633" h="2010" extrusionOk="0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4936800" y="2971375"/>
              <a:ext cx="52100" cy="40225"/>
            </a:xfrm>
            <a:custGeom>
              <a:avLst/>
              <a:gdLst/>
              <a:ahLst/>
              <a:cxnLst/>
              <a:rect l="l" t="t" r="r" b="b"/>
              <a:pathLst>
                <a:path w="2084" h="1609" extrusionOk="0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6"/>
            <p:cNvSpPr/>
            <p:nvPr/>
          </p:nvSpPr>
          <p:spPr>
            <a:xfrm>
              <a:off x="4944475" y="2984925"/>
              <a:ext cx="13350" cy="13300"/>
            </a:xfrm>
            <a:custGeom>
              <a:avLst/>
              <a:gdLst/>
              <a:ahLst/>
              <a:cxnLst/>
              <a:rect l="l" t="t" r="r" b="b"/>
              <a:pathLst>
                <a:path w="534" h="532" extrusionOk="0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6"/>
            <p:cNvSpPr/>
            <p:nvPr/>
          </p:nvSpPr>
          <p:spPr>
            <a:xfrm>
              <a:off x="4915950" y="2920275"/>
              <a:ext cx="72375" cy="43125"/>
            </a:xfrm>
            <a:custGeom>
              <a:avLst/>
              <a:gdLst/>
              <a:ahLst/>
              <a:cxnLst/>
              <a:rect l="l" t="t" r="r" b="b"/>
              <a:pathLst>
                <a:path w="2895" h="1725" extrusionOk="0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4920900" y="2925425"/>
              <a:ext cx="57725" cy="34275"/>
            </a:xfrm>
            <a:custGeom>
              <a:avLst/>
              <a:gdLst/>
              <a:ahLst/>
              <a:cxnLst/>
              <a:rect l="l" t="t" r="r" b="b"/>
              <a:pathLst>
                <a:path w="2309" h="1371" extrusionOk="0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4933650" y="2935075"/>
              <a:ext cx="14450" cy="11675"/>
            </a:xfrm>
            <a:custGeom>
              <a:avLst/>
              <a:gdLst/>
              <a:ahLst/>
              <a:cxnLst/>
              <a:rect l="l" t="t" r="r" b="b"/>
              <a:pathLst>
                <a:path w="578" h="467" extrusionOk="0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4921175" y="3179475"/>
              <a:ext cx="28050" cy="18650"/>
            </a:xfrm>
            <a:custGeom>
              <a:avLst/>
              <a:gdLst/>
              <a:ahLst/>
              <a:cxnLst/>
              <a:rect l="l" t="t" r="r" b="b"/>
              <a:pathLst>
                <a:path w="1122" h="746" extrusionOk="0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4887875" y="3058175"/>
              <a:ext cx="12500" cy="15125"/>
            </a:xfrm>
            <a:custGeom>
              <a:avLst/>
              <a:gdLst/>
              <a:ahLst/>
              <a:cxnLst/>
              <a:rect l="l" t="t" r="r" b="b"/>
              <a:pathLst>
                <a:path w="500" h="605" extrusionOk="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5014125" y="2964100"/>
              <a:ext cx="12775" cy="15275"/>
            </a:xfrm>
            <a:custGeom>
              <a:avLst/>
              <a:gdLst/>
              <a:ahLst/>
              <a:cxnLst/>
              <a:rect l="l" t="t" r="r" b="b"/>
              <a:pathLst>
                <a:path w="511" h="611" extrusionOk="0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5034100" y="2977675"/>
              <a:ext cx="16100" cy="10600"/>
            </a:xfrm>
            <a:custGeom>
              <a:avLst/>
              <a:gdLst/>
              <a:ahLst/>
              <a:cxnLst/>
              <a:rect l="l" t="t" r="r" b="b"/>
              <a:pathLst>
                <a:path w="644" h="424" extrusionOk="0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4793825" y="2997125"/>
              <a:ext cx="12775" cy="15150"/>
            </a:xfrm>
            <a:custGeom>
              <a:avLst/>
              <a:gdLst/>
              <a:ahLst/>
              <a:cxnLst/>
              <a:rect l="l" t="t" r="r" b="b"/>
              <a:pathLst>
                <a:path w="511" h="606" extrusionOk="0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4915625" y="3050300"/>
              <a:ext cx="30550" cy="19525"/>
            </a:xfrm>
            <a:custGeom>
              <a:avLst/>
              <a:gdLst/>
              <a:ahLst/>
              <a:cxnLst/>
              <a:rect l="l" t="t" r="r" b="b"/>
              <a:pathLst>
                <a:path w="1222" h="781" extrusionOk="0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4779950" y="2906125"/>
              <a:ext cx="166500" cy="119750"/>
            </a:xfrm>
            <a:custGeom>
              <a:avLst/>
              <a:gdLst/>
              <a:ahLst/>
              <a:cxnLst/>
              <a:rect l="l" t="t" r="r" b="b"/>
              <a:pathLst>
                <a:path w="6660" h="4790" extrusionOk="0">
                  <a:moveTo>
                    <a:pt x="5697" y="1"/>
                  </a:moveTo>
                  <a:cubicBezTo>
                    <a:pt x="5202" y="1"/>
                    <a:pt x="4651" y="213"/>
                    <a:pt x="4262" y="341"/>
                  </a:cubicBezTo>
                  <a:cubicBezTo>
                    <a:pt x="3363" y="651"/>
                    <a:pt x="2486" y="1118"/>
                    <a:pt x="1732" y="1728"/>
                  </a:cubicBezTo>
                  <a:cubicBezTo>
                    <a:pt x="1088" y="2272"/>
                    <a:pt x="533" y="2938"/>
                    <a:pt x="178" y="3714"/>
                  </a:cubicBezTo>
                  <a:cubicBezTo>
                    <a:pt x="145" y="3803"/>
                    <a:pt x="111" y="3881"/>
                    <a:pt x="89" y="3970"/>
                  </a:cubicBezTo>
                  <a:cubicBezTo>
                    <a:pt x="34" y="4114"/>
                    <a:pt x="0" y="4269"/>
                    <a:pt x="12" y="4436"/>
                  </a:cubicBezTo>
                  <a:cubicBezTo>
                    <a:pt x="42" y="4672"/>
                    <a:pt x="185" y="4789"/>
                    <a:pt x="340" y="4789"/>
                  </a:cubicBezTo>
                  <a:cubicBezTo>
                    <a:pt x="470" y="4789"/>
                    <a:pt x="609" y="4708"/>
                    <a:pt x="700" y="4547"/>
                  </a:cubicBezTo>
                  <a:cubicBezTo>
                    <a:pt x="944" y="4081"/>
                    <a:pt x="1199" y="3615"/>
                    <a:pt x="1599" y="3259"/>
                  </a:cubicBezTo>
                  <a:cubicBezTo>
                    <a:pt x="1987" y="2893"/>
                    <a:pt x="2442" y="2605"/>
                    <a:pt x="2919" y="2372"/>
                  </a:cubicBezTo>
                  <a:cubicBezTo>
                    <a:pt x="2941" y="2372"/>
                    <a:pt x="2975" y="2360"/>
                    <a:pt x="2997" y="2338"/>
                  </a:cubicBezTo>
                  <a:cubicBezTo>
                    <a:pt x="3774" y="1983"/>
                    <a:pt x="4606" y="1761"/>
                    <a:pt x="5416" y="1473"/>
                  </a:cubicBezTo>
                  <a:cubicBezTo>
                    <a:pt x="5727" y="1362"/>
                    <a:pt x="6038" y="1206"/>
                    <a:pt x="6282" y="973"/>
                  </a:cubicBezTo>
                  <a:cubicBezTo>
                    <a:pt x="6448" y="818"/>
                    <a:pt x="6659" y="452"/>
                    <a:pt x="6448" y="263"/>
                  </a:cubicBezTo>
                  <a:cubicBezTo>
                    <a:pt x="6243" y="70"/>
                    <a:pt x="5979" y="1"/>
                    <a:pt x="5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9" name="Google Shape;1649;p24"/>
          <p:cNvSpPr txBox="1">
            <a:spLocks noGrp="1"/>
          </p:cNvSpPr>
          <p:nvPr>
            <p:ph type="subTitle" idx="1"/>
          </p:nvPr>
        </p:nvSpPr>
        <p:spPr>
          <a:xfrm>
            <a:off x="937626" y="25997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0" name="Google Shape;1650;p24"/>
          <p:cNvSpPr txBox="1">
            <a:spLocks noGrp="1"/>
          </p:cNvSpPr>
          <p:nvPr>
            <p:ph type="subTitle" idx="2"/>
          </p:nvPr>
        </p:nvSpPr>
        <p:spPr>
          <a:xfrm>
            <a:off x="3484347" y="25997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1" name="Google Shape;1651;p24"/>
          <p:cNvSpPr txBox="1">
            <a:spLocks noGrp="1"/>
          </p:cNvSpPr>
          <p:nvPr>
            <p:ph type="subTitle" idx="3"/>
          </p:nvPr>
        </p:nvSpPr>
        <p:spPr>
          <a:xfrm>
            <a:off x="6031074" y="25997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2" name="Google Shape;1652;p24"/>
          <p:cNvSpPr txBox="1">
            <a:spLocks noGrp="1"/>
          </p:cNvSpPr>
          <p:nvPr>
            <p:ph type="subTitle" idx="4"/>
          </p:nvPr>
        </p:nvSpPr>
        <p:spPr>
          <a:xfrm>
            <a:off x="93762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3" name="Google Shape;1653;p24"/>
          <p:cNvSpPr txBox="1">
            <a:spLocks noGrp="1"/>
          </p:cNvSpPr>
          <p:nvPr>
            <p:ph type="subTitle" idx="5"/>
          </p:nvPr>
        </p:nvSpPr>
        <p:spPr>
          <a:xfrm>
            <a:off x="3484350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4" name="Google Shape;1654;p24"/>
          <p:cNvSpPr txBox="1">
            <a:spLocks noGrp="1"/>
          </p:cNvSpPr>
          <p:nvPr>
            <p:ph type="subTitle" idx="6"/>
          </p:nvPr>
        </p:nvSpPr>
        <p:spPr>
          <a:xfrm>
            <a:off x="603107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5" name="Google Shape;1655;p24"/>
          <p:cNvSpPr/>
          <p:nvPr/>
        </p:nvSpPr>
        <p:spPr>
          <a:xfrm flipH="1">
            <a:off x="7043702" y="4133686"/>
            <a:ext cx="4233763" cy="1080041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24"/>
          <p:cNvSpPr/>
          <p:nvPr/>
        </p:nvSpPr>
        <p:spPr>
          <a:xfrm flipH="1">
            <a:off x="-286782" y="-62326"/>
            <a:ext cx="1346878" cy="1080063"/>
          </a:xfrm>
          <a:custGeom>
            <a:avLst/>
            <a:gdLst/>
            <a:ahLst/>
            <a:cxnLst/>
            <a:rect l="l" t="t" r="r" b="b"/>
            <a:pathLst>
              <a:path w="27668" h="22187" extrusionOk="0">
                <a:moveTo>
                  <a:pt x="25559" y="0"/>
                </a:moveTo>
                <a:cubicBezTo>
                  <a:pt x="25559" y="0"/>
                  <a:pt x="18257" y="533"/>
                  <a:pt x="15926" y="611"/>
                </a:cubicBezTo>
                <a:cubicBezTo>
                  <a:pt x="14073" y="689"/>
                  <a:pt x="12197" y="777"/>
                  <a:pt x="10333" y="933"/>
                </a:cubicBezTo>
                <a:cubicBezTo>
                  <a:pt x="8468" y="1088"/>
                  <a:pt x="6581" y="1221"/>
                  <a:pt x="4717" y="1488"/>
                </a:cubicBezTo>
                <a:cubicBezTo>
                  <a:pt x="3130" y="1687"/>
                  <a:pt x="1443" y="2165"/>
                  <a:pt x="566" y="3596"/>
                </a:cubicBezTo>
                <a:cubicBezTo>
                  <a:pt x="178" y="4218"/>
                  <a:pt x="0" y="5028"/>
                  <a:pt x="267" y="5749"/>
                </a:cubicBezTo>
                <a:cubicBezTo>
                  <a:pt x="511" y="6426"/>
                  <a:pt x="1155" y="6792"/>
                  <a:pt x="1843" y="6881"/>
                </a:cubicBezTo>
                <a:cubicBezTo>
                  <a:pt x="2034" y="6909"/>
                  <a:pt x="2227" y="6920"/>
                  <a:pt x="2422" y="6920"/>
                </a:cubicBezTo>
                <a:cubicBezTo>
                  <a:pt x="3016" y="6920"/>
                  <a:pt x="3621" y="6815"/>
                  <a:pt x="4207" y="6748"/>
                </a:cubicBezTo>
                <a:cubicBezTo>
                  <a:pt x="5105" y="6626"/>
                  <a:pt x="6004" y="6471"/>
                  <a:pt x="6903" y="6282"/>
                </a:cubicBezTo>
                <a:cubicBezTo>
                  <a:pt x="8657" y="5938"/>
                  <a:pt x="10388" y="5483"/>
                  <a:pt x="12086" y="4895"/>
                </a:cubicBezTo>
                <a:cubicBezTo>
                  <a:pt x="13806" y="4318"/>
                  <a:pt x="22474" y="888"/>
                  <a:pt x="22785" y="888"/>
                </a:cubicBezTo>
                <a:cubicBezTo>
                  <a:pt x="20121" y="2575"/>
                  <a:pt x="17446" y="4251"/>
                  <a:pt x="14761" y="5871"/>
                </a:cubicBezTo>
                <a:cubicBezTo>
                  <a:pt x="10910" y="8202"/>
                  <a:pt x="6981" y="10399"/>
                  <a:pt x="2964" y="12419"/>
                </a:cubicBezTo>
                <a:cubicBezTo>
                  <a:pt x="2497" y="12652"/>
                  <a:pt x="2020" y="12874"/>
                  <a:pt x="1565" y="13129"/>
                </a:cubicBezTo>
                <a:cubicBezTo>
                  <a:pt x="1210" y="13318"/>
                  <a:pt x="833" y="13562"/>
                  <a:pt x="633" y="13928"/>
                </a:cubicBezTo>
                <a:cubicBezTo>
                  <a:pt x="211" y="14727"/>
                  <a:pt x="788" y="15715"/>
                  <a:pt x="1232" y="16359"/>
                </a:cubicBezTo>
                <a:cubicBezTo>
                  <a:pt x="2287" y="17857"/>
                  <a:pt x="3985" y="18667"/>
                  <a:pt x="5771" y="18678"/>
                </a:cubicBezTo>
                <a:cubicBezTo>
                  <a:pt x="5798" y="18679"/>
                  <a:pt x="5825" y="18679"/>
                  <a:pt x="5851" y="18679"/>
                </a:cubicBezTo>
                <a:cubicBezTo>
                  <a:pt x="9970" y="18679"/>
                  <a:pt x="12846" y="15275"/>
                  <a:pt x="15360" y="12452"/>
                </a:cubicBezTo>
                <a:cubicBezTo>
                  <a:pt x="18046" y="9423"/>
                  <a:pt x="20765" y="6404"/>
                  <a:pt x="23428" y="3352"/>
                </a:cubicBezTo>
                <a:lnTo>
                  <a:pt x="23428" y="3352"/>
                </a:lnTo>
                <a:cubicBezTo>
                  <a:pt x="22674" y="4828"/>
                  <a:pt x="21908" y="6326"/>
                  <a:pt x="21142" y="7813"/>
                </a:cubicBezTo>
                <a:cubicBezTo>
                  <a:pt x="20188" y="9689"/>
                  <a:pt x="19200" y="11542"/>
                  <a:pt x="18245" y="13407"/>
                </a:cubicBezTo>
                <a:cubicBezTo>
                  <a:pt x="17291" y="15260"/>
                  <a:pt x="16270" y="17091"/>
                  <a:pt x="15282" y="18945"/>
                </a:cubicBezTo>
                <a:cubicBezTo>
                  <a:pt x="15083" y="19311"/>
                  <a:pt x="14916" y="19721"/>
                  <a:pt x="14927" y="20154"/>
                </a:cubicBezTo>
                <a:cubicBezTo>
                  <a:pt x="14938" y="20543"/>
                  <a:pt x="15094" y="20920"/>
                  <a:pt x="15327" y="21231"/>
                </a:cubicBezTo>
                <a:cubicBezTo>
                  <a:pt x="15826" y="21886"/>
                  <a:pt x="16636" y="22163"/>
                  <a:pt x="17435" y="22185"/>
                </a:cubicBezTo>
                <a:cubicBezTo>
                  <a:pt x="17475" y="22186"/>
                  <a:pt x="17515" y="22187"/>
                  <a:pt x="17554" y="22187"/>
                </a:cubicBezTo>
                <a:cubicBezTo>
                  <a:pt x="19374" y="22187"/>
                  <a:pt x="21072" y="21196"/>
                  <a:pt x="22463" y="20110"/>
                </a:cubicBezTo>
                <a:cubicBezTo>
                  <a:pt x="23928" y="18956"/>
                  <a:pt x="25348" y="17624"/>
                  <a:pt x="26314" y="16015"/>
                </a:cubicBezTo>
                <a:cubicBezTo>
                  <a:pt x="27235" y="14483"/>
                  <a:pt x="27579" y="12719"/>
                  <a:pt x="27623" y="10965"/>
                </a:cubicBezTo>
                <a:cubicBezTo>
                  <a:pt x="27668" y="9101"/>
                  <a:pt x="27446" y="7214"/>
                  <a:pt x="27068" y="5383"/>
                </a:cubicBezTo>
                <a:cubicBezTo>
                  <a:pt x="26480" y="2464"/>
                  <a:pt x="25581" y="56"/>
                  <a:pt x="25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7" name="Google Shape;1657;p24"/>
          <p:cNvGrpSpPr/>
          <p:nvPr/>
        </p:nvGrpSpPr>
        <p:grpSpPr>
          <a:xfrm>
            <a:off x="-240639" y="-269050"/>
            <a:ext cx="9168064" cy="4370313"/>
            <a:chOff x="-240639" y="-269050"/>
            <a:chExt cx="9168064" cy="4370313"/>
          </a:xfrm>
        </p:grpSpPr>
        <p:grpSp>
          <p:nvGrpSpPr>
            <p:cNvPr id="1658" name="Google Shape;1658;p24"/>
            <p:cNvGrpSpPr/>
            <p:nvPr/>
          </p:nvGrpSpPr>
          <p:grpSpPr>
            <a:xfrm>
              <a:off x="-240639" y="3010936"/>
              <a:ext cx="992855" cy="1090327"/>
              <a:chOff x="7946500" y="4129225"/>
              <a:chExt cx="1050974" cy="1154151"/>
            </a:xfrm>
          </p:grpSpPr>
          <p:sp>
            <p:nvSpPr>
              <p:cNvPr id="1659" name="Google Shape;1659;p24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4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4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4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4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4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4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6" name="Google Shape;1666;p24"/>
            <p:cNvGrpSpPr/>
            <p:nvPr/>
          </p:nvGrpSpPr>
          <p:grpSpPr>
            <a:xfrm>
              <a:off x="7876450" y="-269050"/>
              <a:ext cx="1050974" cy="1154151"/>
              <a:chOff x="7946500" y="4129225"/>
              <a:chExt cx="1050974" cy="1154151"/>
            </a:xfrm>
          </p:grpSpPr>
          <p:sp>
            <p:nvSpPr>
              <p:cNvPr id="1667" name="Google Shape;1667;p24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4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4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4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24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24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24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4" name="Google Shape;1674;p24"/>
          <p:cNvGrpSpPr/>
          <p:nvPr/>
        </p:nvGrpSpPr>
        <p:grpSpPr>
          <a:xfrm rot="10800000">
            <a:off x="525331" y="-368642"/>
            <a:ext cx="992903" cy="1305387"/>
            <a:chOff x="4434525" y="1766000"/>
            <a:chExt cx="627625" cy="825150"/>
          </a:xfrm>
        </p:grpSpPr>
        <p:sp>
          <p:nvSpPr>
            <p:cNvPr id="1675" name="Google Shape;1675;p24"/>
            <p:cNvSpPr/>
            <p:nvPr/>
          </p:nvSpPr>
          <p:spPr>
            <a:xfrm>
              <a:off x="4712525" y="2110875"/>
              <a:ext cx="314375" cy="480275"/>
            </a:xfrm>
            <a:custGeom>
              <a:avLst/>
              <a:gdLst/>
              <a:ahLst/>
              <a:cxnLst/>
              <a:rect l="l" t="t" r="r" b="b"/>
              <a:pathLst>
                <a:path w="12575" h="19211" extrusionOk="0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4"/>
            <p:cNvSpPr/>
            <p:nvPr/>
          </p:nvSpPr>
          <p:spPr>
            <a:xfrm>
              <a:off x="4434525" y="1766000"/>
              <a:ext cx="627625" cy="498675"/>
            </a:xfrm>
            <a:custGeom>
              <a:avLst/>
              <a:gdLst/>
              <a:ahLst/>
              <a:cxnLst/>
              <a:rect l="l" t="t" r="r" b="b"/>
              <a:pathLst>
                <a:path w="25105" h="19947" extrusionOk="0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4"/>
            <p:cNvSpPr/>
            <p:nvPr/>
          </p:nvSpPr>
          <p:spPr>
            <a:xfrm>
              <a:off x="4802150" y="2277325"/>
              <a:ext cx="143725" cy="255000"/>
            </a:xfrm>
            <a:custGeom>
              <a:avLst/>
              <a:gdLst/>
              <a:ahLst/>
              <a:cxnLst/>
              <a:rect l="l" t="t" r="r" b="b"/>
              <a:pathLst>
                <a:path w="5749" h="10200" fill="none" extrusionOk="0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4"/>
            <p:cNvSpPr/>
            <p:nvPr/>
          </p:nvSpPr>
          <p:spPr>
            <a:xfrm>
              <a:off x="4882875" y="2253475"/>
              <a:ext cx="39700" cy="108775"/>
            </a:xfrm>
            <a:custGeom>
              <a:avLst/>
              <a:gdLst/>
              <a:ahLst/>
              <a:cxnLst/>
              <a:rect l="l" t="t" r="r" b="b"/>
              <a:pathLst>
                <a:path w="1588" h="4351" fill="none" extrusionOk="0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4"/>
            <p:cNvSpPr/>
            <p:nvPr/>
          </p:nvSpPr>
          <p:spPr>
            <a:xfrm>
              <a:off x="4553825" y="1859775"/>
              <a:ext cx="379850" cy="217000"/>
            </a:xfrm>
            <a:custGeom>
              <a:avLst/>
              <a:gdLst/>
              <a:ahLst/>
              <a:cxnLst/>
              <a:rect l="l" t="t" r="r" b="b"/>
              <a:pathLst>
                <a:path w="15194" h="8680" fill="none" extrusionOk="0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4"/>
            <p:cNvSpPr/>
            <p:nvPr/>
          </p:nvSpPr>
          <p:spPr>
            <a:xfrm>
              <a:off x="4832100" y="2048725"/>
              <a:ext cx="160400" cy="82975"/>
            </a:xfrm>
            <a:custGeom>
              <a:avLst/>
              <a:gdLst/>
              <a:ahLst/>
              <a:cxnLst/>
              <a:rect l="l" t="t" r="r" b="b"/>
              <a:pathLst>
                <a:path w="6416" h="3319" fill="none" extrusionOk="0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4"/>
            <p:cNvSpPr/>
            <p:nvPr/>
          </p:nvSpPr>
          <p:spPr>
            <a:xfrm>
              <a:off x="4587125" y="2105600"/>
              <a:ext cx="115450" cy="114050"/>
            </a:xfrm>
            <a:custGeom>
              <a:avLst/>
              <a:gdLst/>
              <a:ahLst/>
              <a:cxnLst/>
              <a:rect l="l" t="t" r="r" b="b"/>
              <a:pathLst>
                <a:path w="4618" h="4562" fill="none" extrusionOk="0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4"/>
            <p:cNvSpPr/>
            <p:nvPr/>
          </p:nvSpPr>
          <p:spPr>
            <a:xfrm>
              <a:off x="4925325" y="2407350"/>
              <a:ext cx="66900" cy="119750"/>
            </a:xfrm>
            <a:custGeom>
              <a:avLst/>
              <a:gdLst/>
              <a:ahLst/>
              <a:cxnLst/>
              <a:rect l="l" t="t" r="r" b="b"/>
              <a:pathLst>
                <a:path w="2676" h="4790" extrusionOk="0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4"/>
            <p:cNvSpPr/>
            <p:nvPr/>
          </p:nvSpPr>
          <p:spPr>
            <a:xfrm>
              <a:off x="4911175" y="2374200"/>
              <a:ext cx="18900" cy="24400"/>
            </a:xfrm>
            <a:custGeom>
              <a:avLst/>
              <a:gdLst/>
              <a:ahLst/>
              <a:cxnLst/>
              <a:rect l="l" t="t" r="r" b="b"/>
              <a:pathLst>
                <a:path w="756" h="976" extrusionOk="0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4"/>
            <p:cNvSpPr/>
            <p:nvPr/>
          </p:nvSpPr>
          <p:spPr>
            <a:xfrm>
              <a:off x="4893900" y="1836525"/>
              <a:ext cx="75025" cy="85750"/>
            </a:xfrm>
            <a:custGeom>
              <a:avLst/>
              <a:gdLst/>
              <a:ahLst/>
              <a:cxnLst/>
              <a:rect l="l" t="t" r="r" b="b"/>
              <a:pathLst>
                <a:path w="3001" h="3430" extrusionOk="0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4"/>
            <p:cNvSpPr/>
            <p:nvPr/>
          </p:nvSpPr>
          <p:spPr>
            <a:xfrm>
              <a:off x="4813525" y="1788550"/>
              <a:ext cx="46625" cy="47825"/>
            </a:xfrm>
            <a:custGeom>
              <a:avLst/>
              <a:gdLst/>
              <a:ahLst/>
              <a:cxnLst/>
              <a:rect l="l" t="t" r="r" b="b"/>
              <a:pathLst>
                <a:path w="1865" h="1913" extrusionOk="0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24"/>
          <p:cNvGrpSpPr/>
          <p:nvPr/>
        </p:nvGrpSpPr>
        <p:grpSpPr>
          <a:xfrm rot="-8809139" flipH="1">
            <a:off x="8357997" y="380228"/>
            <a:ext cx="839050" cy="1268549"/>
            <a:chOff x="4682275" y="3383700"/>
            <a:chExt cx="380700" cy="575525"/>
          </a:xfrm>
        </p:grpSpPr>
        <p:sp>
          <p:nvSpPr>
            <p:cNvPr id="1687" name="Google Shape;1687;p24"/>
            <p:cNvSpPr/>
            <p:nvPr/>
          </p:nvSpPr>
          <p:spPr>
            <a:xfrm>
              <a:off x="4682275" y="3529900"/>
              <a:ext cx="380700" cy="429325"/>
            </a:xfrm>
            <a:custGeom>
              <a:avLst/>
              <a:gdLst/>
              <a:ahLst/>
              <a:cxnLst/>
              <a:rect l="l" t="t" r="r" b="b"/>
              <a:pathLst>
                <a:path w="15228" h="17173" extrusionOk="0">
                  <a:moveTo>
                    <a:pt x="7910" y="0"/>
                  </a:moveTo>
                  <a:cubicBezTo>
                    <a:pt x="7096" y="0"/>
                    <a:pt x="6422" y="573"/>
                    <a:pt x="5604" y="573"/>
                  </a:cubicBezTo>
                  <a:cubicBezTo>
                    <a:pt x="5579" y="573"/>
                    <a:pt x="5553" y="572"/>
                    <a:pt x="5528" y="571"/>
                  </a:cubicBezTo>
                  <a:cubicBezTo>
                    <a:pt x="4851" y="549"/>
                    <a:pt x="4229" y="227"/>
                    <a:pt x="3552" y="216"/>
                  </a:cubicBezTo>
                  <a:cubicBezTo>
                    <a:pt x="3528" y="215"/>
                    <a:pt x="3504" y="215"/>
                    <a:pt x="3480" y="215"/>
                  </a:cubicBezTo>
                  <a:cubicBezTo>
                    <a:pt x="1251" y="215"/>
                    <a:pt x="565" y="2764"/>
                    <a:pt x="389" y="4411"/>
                  </a:cubicBezTo>
                  <a:cubicBezTo>
                    <a:pt x="1" y="7951"/>
                    <a:pt x="811" y="11724"/>
                    <a:pt x="1910" y="15098"/>
                  </a:cubicBezTo>
                  <a:cubicBezTo>
                    <a:pt x="2054" y="15509"/>
                    <a:pt x="2187" y="15930"/>
                    <a:pt x="2498" y="16263"/>
                  </a:cubicBezTo>
                  <a:cubicBezTo>
                    <a:pt x="2841" y="16650"/>
                    <a:pt x="3365" y="16836"/>
                    <a:pt x="3899" y="16836"/>
                  </a:cubicBezTo>
                  <a:cubicBezTo>
                    <a:pt x="4436" y="16836"/>
                    <a:pt x="4983" y="16647"/>
                    <a:pt x="5361" y="16285"/>
                  </a:cubicBezTo>
                  <a:cubicBezTo>
                    <a:pt x="5739" y="15941"/>
                    <a:pt x="6072" y="15420"/>
                    <a:pt x="6604" y="15420"/>
                  </a:cubicBezTo>
                  <a:cubicBezTo>
                    <a:pt x="6615" y="15419"/>
                    <a:pt x="6625" y="15419"/>
                    <a:pt x="6635" y="15419"/>
                  </a:cubicBezTo>
                  <a:cubicBezTo>
                    <a:pt x="7183" y="15419"/>
                    <a:pt x="7510" y="15993"/>
                    <a:pt x="7892" y="16385"/>
                  </a:cubicBezTo>
                  <a:cubicBezTo>
                    <a:pt x="8375" y="16903"/>
                    <a:pt x="9087" y="17173"/>
                    <a:pt x="9813" y="17173"/>
                  </a:cubicBezTo>
                  <a:cubicBezTo>
                    <a:pt x="10020" y="17173"/>
                    <a:pt x="10229" y="17151"/>
                    <a:pt x="10433" y="17107"/>
                  </a:cubicBezTo>
                  <a:cubicBezTo>
                    <a:pt x="11909" y="16785"/>
                    <a:pt x="12397" y="14865"/>
                    <a:pt x="12886" y="13722"/>
                  </a:cubicBezTo>
                  <a:cubicBezTo>
                    <a:pt x="13618" y="11957"/>
                    <a:pt x="14317" y="10126"/>
                    <a:pt x="14739" y="8284"/>
                  </a:cubicBezTo>
                  <a:cubicBezTo>
                    <a:pt x="14994" y="7119"/>
                    <a:pt x="15227" y="5831"/>
                    <a:pt x="15172" y="4566"/>
                  </a:cubicBezTo>
                  <a:cubicBezTo>
                    <a:pt x="15127" y="3678"/>
                    <a:pt x="14950" y="2801"/>
                    <a:pt x="14539" y="2002"/>
                  </a:cubicBezTo>
                  <a:cubicBezTo>
                    <a:pt x="14206" y="1348"/>
                    <a:pt x="13663" y="726"/>
                    <a:pt x="12908" y="560"/>
                  </a:cubicBezTo>
                  <a:cubicBezTo>
                    <a:pt x="12769" y="531"/>
                    <a:pt x="12629" y="519"/>
                    <a:pt x="12488" y="519"/>
                  </a:cubicBezTo>
                  <a:cubicBezTo>
                    <a:pt x="11760" y="519"/>
                    <a:pt x="11015" y="844"/>
                    <a:pt x="10298" y="844"/>
                  </a:cubicBezTo>
                  <a:cubicBezTo>
                    <a:pt x="10093" y="844"/>
                    <a:pt x="9889" y="817"/>
                    <a:pt x="9689" y="748"/>
                  </a:cubicBezTo>
                  <a:cubicBezTo>
                    <a:pt x="9212" y="582"/>
                    <a:pt x="8846" y="193"/>
                    <a:pt x="8358" y="60"/>
                  </a:cubicBezTo>
                  <a:cubicBezTo>
                    <a:pt x="8203" y="18"/>
                    <a:pt x="8054" y="0"/>
                    <a:pt x="7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4"/>
            <p:cNvSpPr/>
            <p:nvPr/>
          </p:nvSpPr>
          <p:spPr>
            <a:xfrm>
              <a:off x="4915900" y="3555250"/>
              <a:ext cx="78825" cy="392075"/>
            </a:xfrm>
            <a:custGeom>
              <a:avLst/>
              <a:gdLst/>
              <a:ahLst/>
              <a:cxnLst/>
              <a:rect l="l" t="t" r="r" b="b"/>
              <a:pathLst>
                <a:path w="3153" h="15683" fill="none" extrusionOk="0">
                  <a:moveTo>
                    <a:pt x="3152" y="1"/>
                  </a:moveTo>
                  <a:cubicBezTo>
                    <a:pt x="2731" y="5328"/>
                    <a:pt x="1676" y="10599"/>
                    <a:pt x="0" y="1568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4"/>
            <p:cNvSpPr/>
            <p:nvPr/>
          </p:nvSpPr>
          <p:spPr>
            <a:xfrm>
              <a:off x="4763300" y="3571900"/>
              <a:ext cx="23875" cy="338800"/>
            </a:xfrm>
            <a:custGeom>
              <a:avLst/>
              <a:gdLst/>
              <a:ahLst/>
              <a:cxnLst/>
              <a:rect l="l" t="t" r="r" b="b"/>
              <a:pathLst>
                <a:path w="955" h="13552" fill="none" extrusionOk="0">
                  <a:moveTo>
                    <a:pt x="877" y="1"/>
                  </a:moveTo>
                  <a:cubicBezTo>
                    <a:pt x="1" y="4473"/>
                    <a:pt x="34" y="9101"/>
                    <a:pt x="955" y="13551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4"/>
            <p:cNvSpPr/>
            <p:nvPr/>
          </p:nvSpPr>
          <p:spPr>
            <a:xfrm>
              <a:off x="4803800" y="3710625"/>
              <a:ext cx="8350" cy="129325"/>
            </a:xfrm>
            <a:custGeom>
              <a:avLst/>
              <a:gdLst/>
              <a:ahLst/>
              <a:cxnLst/>
              <a:rect l="l" t="t" r="r" b="b"/>
              <a:pathLst>
                <a:path w="334" h="5173" fill="none" extrusionOk="0">
                  <a:moveTo>
                    <a:pt x="167" y="1"/>
                  </a:moveTo>
                  <a:cubicBezTo>
                    <a:pt x="1" y="1721"/>
                    <a:pt x="56" y="3474"/>
                    <a:pt x="334" y="517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4"/>
            <p:cNvSpPr/>
            <p:nvPr/>
          </p:nvSpPr>
          <p:spPr>
            <a:xfrm>
              <a:off x="4705025" y="3629350"/>
              <a:ext cx="39425" cy="165425"/>
            </a:xfrm>
            <a:custGeom>
              <a:avLst/>
              <a:gdLst/>
              <a:ahLst/>
              <a:cxnLst/>
              <a:rect l="l" t="t" r="r" b="b"/>
              <a:pathLst>
                <a:path w="1577" h="6617" extrusionOk="0">
                  <a:moveTo>
                    <a:pt x="616" y="1"/>
                  </a:moveTo>
                  <a:cubicBezTo>
                    <a:pt x="544" y="1"/>
                    <a:pt x="470" y="30"/>
                    <a:pt x="401" y="100"/>
                  </a:cubicBezTo>
                  <a:cubicBezTo>
                    <a:pt x="256" y="255"/>
                    <a:pt x="223" y="477"/>
                    <a:pt x="190" y="699"/>
                  </a:cubicBezTo>
                  <a:cubicBezTo>
                    <a:pt x="1" y="2453"/>
                    <a:pt x="79" y="4261"/>
                    <a:pt x="434" y="6015"/>
                  </a:cubicBezTo>
                  <a:cubicBezTo>
                    <a:pt x="456" y="6170"/>
                    <a:pt x="500" y="6326"/>
                    <a:pt x="600" y="6470"/>
                  </a:cubicBezTo>
                  <a:cubicBezTo>
                    <a:pt x="680" y="6575"/>
                    <a:pt x="759" y="6617"/>
                    <a:pt x="833" y="6617"/>
                  </a:cubicBezTo>
                  <a:cubicBezTo>
                    <a:pt x="1019" y="6617"/>
                    <a:pt x="1174" y="6354"/>
                    <a:pt x="1222" y="6148"/>
                  </a:cubicBezTo>
                  <a:cubicBezTo>
                    <a:pt x="1577" y="4694"/>
                    <a:pt x="1488" y="3174"/>
                    <a:pt x="1288" y="1698"/>
                  </a:cubicBezTo>
                  <a:cubicBezTo>
                    <a:pt x="1233" y="1243"/>
                    <a:pt x="1188" y="755"/>
                    <a:pt x="1011" y="322"/>
                  </a:cubicBezTo>
                  <a:cubicBezTo>
                    <a:pt x="941" y="159"/>
                    <a:pt x="784" y="1"/>
                    <a:pt x="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4"/>
            <p:cNvSpPr/>
            <p:nvPr/>
          </p:nvSpPr>
          <p:spPr>
            <a:xfrm>
              <a:off x="4712250" y="3591575"/>
              <a:ext cx="19450" cy="28550"/>
            </a:xfrm>
            <a:custGeom>
              <a:avLst/>
              <a:gdLst/>
              <a:ahLst/>
              <a:cxnLst/>
              <a:rect l="l" t="t" r="r" b="b"/>
              <a:pathLst>
                <a:path w="778" h="1142" extrusionOk="0">
                  <a:moveTo>
                    <a:pt x="431" y="1"/>
                  </a:moveTo>
                  <a:cubicBezTo>
                    <a:pt x="424" y="1"/>
                    <a:pt x="418" y="1"/>
                    <a:pt x="411" y="2"/>
                  </a:cubicBezTo>
                  <a:cubicBezTo>
                    <a:pt x="211" y="24"/>
                    <a:pt x="112" y="212"/>
                    <a:pt x="67" y="379"/>
                  </a:cubicBezTo>
                  <a:cubicBezTo>
                    <a:pt x="45" y="445"/>
                    <a:pt x="34" y="512"/>
                    <a:pt x="23" y="601"/>
                  </a:cubicBezTo>
                  <a:cubicBezTo>
                    <a:pt x="1" y="823"/>
                    <a:pt x="56" y="1056"/>
                    <a:pt x="311" y="1134"/>
                  </a:cubicBezTo>
                  <a:cubicBezTo>
                    <a:pt x="336" y="1139"/>
                    <a:pt x="358" y="1142"/>
                    <a:pt x="380" y="1142"/>
                  </a:cubicBezTo>
                  <a:cubicBezTo>
                    <a:pt x="448" y="1142"/>
                    <a:pt x="505" y="1115"/>
                    <a:pt x="555" y="1056"/>
                  </a:cubicBezTo>
                  <a:cubicBezTo>
                    <a:pt x="766" y="856"/>
                    <a:pt x="777" y="512"/>
                    <a:pt x="722" y="257"/>
                  </a:cubicBezTo>
                  <a:cubicBezTo>
                    <a:pt x="690" y="109"/>
                    <a:pt x="56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4"/>
            <p:cNvSpPr/>
            <p:nvPr/>
          </p:nvSpPr>
          <p:spPr>
            <a:xfrm>
              <a:off x="4874825" y="3383700"/>
              <a:ext cx="59125" cy="159900"/>
            </a:xfrm>
            <a:custGeom>
              <a:avLst/>
              <a:gdLst/>
              <a:ahLst/>
              <a:cxnLst/>
              <a:rect l="l" t="t" r="r" b="b"/>
              <a:pathLst>
                <a:path w="2365" h="6396" extrusionOk="0">
                  <a:moveTo>
                    <a:pt x="1550" y="1"/>
                  </a:moveTo>
                  <a:cubicBezTo>
                    <a:pt x="1419" y="1"/>
                    <a:pt x="1291" y="15"/>
                    <a:pt x="1188" y="38"/>
                  </a:cubicBezTo>
                  <a:cubicBezTo>
                    <a:pt x="966" y="82"/>
                    <a:pt x="800" y="337"/>
                    <a:pt x="689" y="648"/>
                  </a:cubicBezTo>
                  <a:cubicBezTo>
                    <a:pt x="256" y="1824"/>
                    <a:pt x="68" y="3134"/>
                    <a:pt x="23" y="4388"/>
                  </a:cubicBezTo>
                  <a:cubicBezTo>
                    <a:pt x="1" y="4821"/>
                    <a:pt x="1" y="5254"/>
                    <a:pt x="34" y="5686"/>
                  </a:cubicBezTo>
                  <a:cubicBezTo>
                    <a:pt x="45" y="5808"/>
                    <a:pt x="12" y="6208"/>
                    <a:pt x="90" y="6319"/>
                  </a:cubicBezTo>
                  <a:cubicBezTo>
                    <a:pt x="122" y="6351"/>
                    <a:pt x="338" y="6396"/>
                    <a:pt x="456" y="6396"/>
                  </a:cubicBezTo>
                  <a:cubicBezTo>
                    <a:pt x="500" y="6396"/>
                    <a:pt x="531" y="6389"/>
                    <a:pt x="534" y="6374"/>
                  </a:cubicBezTo>
                  <a:cubicBezTo>
                    <a:pt x="855" y="5076"/>
                    <a:pt x="1200" y="3778"/>
                    <a:pt x="1599" y="2490"/>
                  </a:cubicBezTo>
                  <a:cubicBezTo>
                    <a:pt x="1799" y="1858"/>
                    <a:pt x="2043" y="1214"/>
                    <a:pt x="2232" y="581"/>
                  </a:cubicBezTo>
                  <a:cubicBezTo>
                    <a:pt x="2365" y="132"/>
                    <a:pt x="1942" y="1"/>
                    <a:pt x="1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4"/>
            <p:cNvSpPr/>
            <p:nvPr/>
          </p:nvSpPr>
          <p:spPr>
            <a:xfrm>
              <a:off x="4810200" y="3509975"/>
              <a:ext cx="137625" cy="70925"/>
            </a:xfrm>
            <a:custGeom>
              <a:avLst/>
              <a:gdLst/>
              <a:ahLst/>
              <a:cxnLst/>
              <a:rect l="l" t="t" r="r" b="b"/>
              <a:pathLst>
                <a:path w="5505" h="2837" extrusionOk="0">
                  <a:moveTo>
                    <a:pt x="2854" y="1"/>
                  </a:moveTo>
                  <a:cubicBezTo>
                    <a:pt x="2450" y="1"/>
                    <a:pt x="2045" y="85"/>
                    <a:pt x="1676" y="247"/>
                  </a:cubicBezTo>
                  <a:cubicBezTo>
                    <a:pt x="1077" y="491"/>
                    <a:pt x="577" y="968"/>
                    <a:pt x="300" y="1634"/>
                  </a:cubicBezTo>
                  <a:cubicBezTo>
                    <a:pt x="0" y="2367"/>
                    <a:pt x="622" y="2589"/>
                    <a:pt x="1276" y="2711"/>
                  </a:cubicBezTo>
                  <a:cubicBezTo>
                    <a:pt x="1731" y="2793"/>
                    <a:pt x="2192" y="2836"/>
                    <a:pt x="2651" y="2836"/>
                  </a:cubicBezTo>
                  <a:cubicBezTo>
                    <a:pt x="3370" y="2836"/>
                    <a:pt x="4084" y="2730"/>
                    <a:pt x="4761" y="2500"/>
                  </a:cubicBezTo>
                  <a:cubicBezTo>
                    <a:pt x="5505" y="2256"/>
                    <a:pt x="5394" y="1601"/>
                    <a:pt x="5005" y="1057"/>
                  </a:cubicBezTo>
                  <a:cubicBezTo>
                    <a:pt x="4479" y="339"/>
                    <a:pt x="3667" y="1"/>
                    <a:pt x="2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5" name="Google Shape;1695;p24"/>
          <p:cNvGrpSpPr/>
          <p:nvPr/>
        </p:nvGrpSpPr>
        <p:grpSpPr>
          <a:xfrm>
            <a:off x="-370546" y="4177837"/>
            <a:ext cx="1850668" cy="1136666"/>
            <a:chOff x="5723275" y="2255625"/>
            <a:chExt cx="562975" cy="345775"/>
          </a:xfrm>
        </p:grpSpPr>
        <p:sp>
          <p:nvSpPr>
            <p:cNvPr id="1696" name="Google Shape;1696;p24"/>
            <p:cNvSpPr/>
            <p:nvPr/>
          </p:nvSpPr>
          <p:spPr>
            <a:xfrm>
              <a:off x="5723275" y="2284000"/>
              <a:ext cx="559075" cy="317400"/>
            </a:xfrm>
            <a:custGeom>
              <a:avLst/>
              <a:gdLst/>
              <a:ahLst/>
              <a:cxnLst/>
              <a:rect l="l" t="t" r="r" b="b"/>
              <a:pathLst>
                <a:path w="22363" h="12696" extrusionOk="0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4"/>
            <p:cNvSpPr/>
            <p:nvPr/>
          </p:nvSpPr>
          <p:spPr>
            <a:xfrm>
              <a:off x="5723550" y="2255625"/>
              <a:ext cx="562700" cy="207600"/>
            </a:xfrm>
            <a:custGeom>
              <a:avLst/>
              <a:gdLst/>
              <a:ahLst/>
              <a:cxnLst/>
              <a:rect l="l" t="t" r="r" b="b"/>
              <a:pathLst>
                <a:path w="22508" h="8304" extrusionOk="0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4"/>
            <p:cNvSpPr/>
            <p:nvPr/>
          </p:nvSpPr>
          <p:spPr>
            <a:xfrm>
              <a:off x="5750475" y="2265375"/>
              <a:ext cx="507750" cy="180800"/>
            </a:xfrm>
            <a:custGeom>
              <a:avLst/>
              <a:gdLst/>
              <a:ahLst/>
              <a:cxnLst/>
              <a:rect l="l" t="t" r="r" b="b"/>
              <a:pathLst>
                <a:path w="20310" h="7232" extrusionOk="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4"/>
            <p:cNvSpPr/>
            <p:nvPr/>
          </p:nvSpPr>
          <p:spPr>
            <a:xfrm>
              <a:off x="5918600" y="2522925"/>
              <a:ext cx="14800" cy="10075"/>
            </a:xfrm>
            <a:custGeom>
              <a:avLst/>
              <a:gdLst/>
              <a:ahLst/>
              <a:cxnLst/>
              <a:rect l="l" t="t" r="r" b="b"/>
              <a:pathLst>
                <a:path w="592" h="403" extrusionOk="0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4"/>
            <p:cNvSpPr/>
            <p:nvPr/>
          </p:nvSpPr>
          <p:spPr>
            <a:xfrm>
              <a:off x="6002400" y="2535350"/>
              <a:ext cx="13325" cy="12800"/>
            </a:xfrm>
            <a:custGeom>
              <a:avLst/>
              <a:gdLst/>
              <a:ahLst/>
              <a:cxnLst/>
              <a:rect l="l" t="t" r="r" b="b"/>
              <a:pathLst>
                <a:path w="533" h="512" extrusionOk="0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4"/>
            <p:cNvSpPr/>
            <p:nvPr/>
          </p:nvSpPr>
          <p:spPr>
            <a:xfrm>
              <a:off x="6053450" y="2512050"/>
              <a:ext cx="9175" cy="8625"/>
            </a:xfrm>
            <a:custGeom>
              <a:avLst/>
              <a:gdLst/>
              <a:ahLst/>
              <a:cxnLst/>
              <a:rect l="l" t="t" r="r" b="b"/>
              <a:pathLst>
                <a:path w="367" h="345" extrusionOk="0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4"/>
            <p:cNvSpPr/>
            <p:nvPr/>
          </p:nvSpPr>
          <p:spPr>
            <a:xfrm>
              <a:off x="6126950" y="2549225"/>
              <a:ext cx="3100" cy="3350"/>
            </a:xfrm>
            <a:custGeom>
              <a:avLst/>
              <a:gdLst/>
              <a:ahLst/>
              <a:cxnLst/>
              <a:rect l="l" t="t" r="r" b="b"/>
              <a:pathLst>
                <a:path w="124" h="134" extrusionOk="0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4"/>
            <p:cNvSpPr/>
            <p:nvPr/>
          </p:nvSpPr>
          <p:spPr>
            <a:xfrm>
              <a:off x="6147775" y="2506225"/>
              <a:ext cx="8625" cy="83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4"/>
            <p:cNvSpPr/>
            <p:nvPr/>
          </p:nvSpPr>
          <p:spPr>
            <a:xfrm>
              <a:off x="6076750" y="2559600"/>
              <a:ext cx="6675" cy="6800"/>
            </a:xfrm>
            <a:custGeom>
              <a:avLst/>
              <a:gdLst/>
              <a:ahLst/>
              <a:cxnLst/>
              <a:rect l="l" t="t" r="r" b="b"/>
              <a:pathLst>
                <a:path w="267" h="272" extrusionOk="0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4"/>
            <p:cNvSpPr/>
            <p:nvPr/>
          </p:nvSpPr>
          <p:spPr>
            <a:xfrm>
              <a:off x="5865875" y="24363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4"/>
            <p:cNvSpPr/>
            <p:nvPr/>
          </p:nvSpPr>
          <p:spPr>
            <a:xfrm>
              <a:off x="5840900" y="2487650"/>
              <a:ext cx="8650" cy="66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4"/>
            <p:cNvSpPr/>
            <p:nvPr/>
          </p:nvSpPr>
          <p:spPr>
            <a:xfrm>
              <a:off x="5896400" y="2489025"/>
              <a:ext cx="7525" cy="7800"/>
            </a:xfrm>
            <a:custGeom>
              <a:avLst/>
              <a:gdLst/>
              <a:ahLst/>
              <a:cxnLst/>
              <a:rect l="l" t="t" r="r" b="b"/>
              <a:pathLst>
                <a:path w="301" h="312" extrusionOk="0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4"/>
            <p:cNvSpPr/>
            <p:nvPr/>
          </p:nvSpPr>
          <p:spPr>
            <a:xfrm>
              <a:off x="5946900" y="244602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4"/>
            <p:cNvSpPr/>
            <p:nvPr/>
          </p:nvSpPr>
          <p:spPr>
            <a:xfrm>
              <a:off x="5965475" y="2563975"/>
              <a:ext cx="5025" cy="5500"/>
            </a:xfrm>
            <a:custGeom>
              <a:avLst/>
              <a:gdLst/>
              <a:ahLst/>
              <a:cxnLst/>
              <a:rect l="l" t="t" r="r" b="b"/>
              <a:pathLst>
                <a:path w="201" h="220" extrusionOk="0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4"/>
            <p:cNvSpPr/>
            <p:nvPr/>
          </p:nvSpPr>
          <p:spPr>
            <a:xfrm>
              <a:off x="5993775" y="2510825"/>
              <a:ext cx="5875" cy="6375"/>
            </a:xfrm>
            <a:custGeom>
              <a:avLst/>
              <a:gdLst/>
              <a:ahLst/>
              <a:cxnLst/>
              <a:rect l="l" t="t" r="r" b="b"/>
              <a:pathLst>
                <a:path w="235" h="255" extrusionOk="0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4"/>
            <p:cNvSpPr/>
            <p:nvPr/>
          </p:nvSpPr>
          <p:spPr>
            <a:xfrm>
              <a:off x="5958825" y="2488475"/>
              <a:ext cx="8625" cy="8625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4"/>
            <p:cNvSpPr/>
            <p:nvPr/>
          </p:nvSpPr>
          <p:spPr>
            <a:xfrm>
              <a:off x="5790975" y="2389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4"/>
            <p:cNvSpPr/>
            <p:nvPr/>
          </p:nvSpPr>
          <p:spPr>
            <a:xfrm>
              <a:off x="5777375" y="2431875"/>
              <a:ext cx="9450" cy="8075"/>
            </a:xfrm>
            <a:custGeom>
              <a:avLst/>
              <a:gdLst/>
              <a:ahLst/>
              <a:cxnLst/>
              <a:rect l="l" t="t" r="r" b="b"/>
              <a:pathLst>
                <a:path w="378" h="323" extrusionOk="0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4"/>
            <p:cNvSpPr/>
            <p:nvPr/>
          </p:nvSpPr>
          <p:spPr>
            <a:xfrm>
              <a:off x="5822050" y="243047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4"/>
            <p:cNvSpPr/>
            <p:nvPr/>
          </p:nvSpPr>
          <p:spPr>
            <a:xfrm>
              <a:off x="6017650" y="2468500"/>
              <a:ext cx="11675" cy="11125"/>
            </a:xfrm>
            <a:custGeom>
              <a:avLst/>
              <a:gdLst/>
              <a:ahLst/>
              <a:cxnLst/>
              <a:rect l="l" t="t" r="r" b="b"/>
              <a:pathLst>
                <a:path w="467" h="445" extrusionOk="0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4"/>
            <p:cNvSpPr/>
            <p:nvPr/>
          </p:nvSpPr>
          <p:spPr>
            <a:xfrm>
              <a:off x="6107550" y="2514025"/>
              <a:ext cx="5575" cy="6225"/>
            </a:xfrm>
            <a:custGeom>
              <a:avLst/>
              <a:gdLst/>
              <a:ahLst/>
              <a:cxnLst/>
              <a:rect l="l" t="t" r="r" b="b"/>
              <a:pathLst>
                <a:path w="223" h="249" extrusionOk="0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4"/>
            <p:cNvSpPr/>
            <p:nvPr/>
          </p:nvSpPr>
          <p:spPr>
            <a:xfrm>
              <a:off x="6178300" y="2542575"/>
              <a:ext cx="4450" cy="3625"/>
            </a:xfrm>
            <a:custGeom>
              <a:avLst/>
              <a:gdLst/>
              <a:ahLst/>
              <a:cxnLst/>
              <a:rect l="l" t="t" r="r" b="b"/>
              <a:pathLst>
                <a:path w="178" h="145" extrusionOk="0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4"/>
            <p:cNvSpPr/>
            <p:nvPr/>
          </p:nvSpPr>
          <p:spPr>
            <a:xfrm>
              <a:off x="6214625" y="24857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4"/>
            <p:cNvSpPr/>
            <p:nvPr/>
          </p:nvSpPr>
          <p:spPr>
            <a:xfrm>
              <a:off x="6088125" y="2474875"/>
              <a:ext cx="7775" cy="6950"/>
            </a:xfrm>
            <a:custGeom>
              <a:avLst/>
              <a:gdLst/>
              <a:ahLst/>
              <a:cxnLst/>
              <a:rect l="l" t="t" r="r" b="b"/>
              <a:pathLst>
                <a:path w="311" h="278" extrusionOk="0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4"/>
            <p:cNvSpPr/>
            <p:nvPr/>
          </p:nvSpPr>
          <p:spPr>
            <a:xfrm>
              <a:off x="6036175" y="25697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4"/>
            <p:cNvSpPr/>
            <p:nvPr/>
          </p:nvSpPr>
          <p:spPr>
            <a:xfrm>
              <a:off x="5766550" y="2393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4"/>
            <p:cNvSpPr/>
            <p:nvPr/>
          </p:nvSpPr>
          <p:spPr>
            <a:xfrm>
              <a:off x="5848400" y="2405525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4"/>
            <p:cNvSpPr/>
            <p:nvPr/>
          </p:nvSpPr>
          <p:spPr>
            <a:xfrm>
              <a:off x="5885500" y="2531375"/>
              <a:ext cx="5975" cy="3675"/>
            </a:xfrm>
            <a:custGeom>
              <a:avLst/>
              <a:gdLst/>
              <a:ahLst/>
              <a:cxnLst/>
              <a:rect l="l" t="t" r="r" b="b"/>
              <a:pathLst>
                <a:path w="239" h="147" extrusionOk="0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4"/>
            <p:cNvSpPr/>
            <p:nvPr/>
          </p:nvSpPr>
          <p:spPr>
            <a:xfrm>
              <a:off x="5909175" y="2452950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4"/>
            <p:cNvSpPr/>
            <p:nvPr/>
          </p:nvSpPr>
          <p:spPr>
            <a:xfrm>
              <a:off x="6186325" y="2512050"/>
              <a:ext cx="4750" cy="5025"/>
            </a:xfrm>
            <a:custGeom>
              <a:avLst/>
              <a:gdLst/>
              <a:ahLst/>
              <a:cxnLst/>
              <a:rect l="l" t="t" r="r" b="b"/>
              <a:pathLst>
                <a:path w="190" h="201" extrusionOk="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4"/>
            <p:cNvSpPr/>
            <p:nvPr/>
          </p:nvSpPr>
          <p:spPr>
            <a:xfrm>
              <a:off x="6133350" y="2479600"/>
              <a:ext cx="3625" cy="280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4"/>
            <p:cNvSpPr/>
            <p:nvPr/>
          </p:nvSpPr>
          <p:spPr>
            <a:xfrm>
              <a:off x="5761000" y="2269275"/>
              <a:ext cx="493900" cy="174825"/>
            </a:xfrm>
            <a:custGeom>
              <a:avLst/>
              <a:gdLst/>
              <a:ahLst/>
              <a:cxnLst/>
              <a:rect l="l" t="t" r="r" b="b"/>
              <a:pathLst>
                <a:path w="19756" h="6993" extrusionOk="0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4"/>
            <p:cNvSpPr/>
            <p:nvPr/>
          </p:nvSpPr>
          <p:spPr>
            <a:xfrm>
              <a:off x="5914713" y="2358888"/>
              <a:ext cx="61900" cy="26475"/>
            </a:xfrm>
            <a:custGeom>
              <a:avLst/>
              <a:gdLst/>
              <a:ahLst/>
              <a:cxnLst/>
              <a:rect l="l" t="t" r="r" b="b"/>
              <a:pathLst>
                <a:path w="2476" h="1059" extrusionOk="0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4"/>
            <p:cNvSpPr/>
            <p:nvPr/>
          </p:nvSpPr>
          <p:spPr>
            <a:xfrm>
              <a:off x="5863675" y="2351400"/>
              <a:ext cx="85475" cy="5575"/>
            </a:xfrm>
            <a:custGeom>
              <a:avLst/>
              <a:gdLst/>
              <a:ahLst/>
              <a:cxnLst/>
              <a:rect l="l" t="t" r="r" b="b"/>
              <a:pathLst>
                <a:path w="3419" h="223" fill="none" extrusionOk="0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4"/>
            <p:cNvSpPr/>
            <p:nvPr/>
          </p:nvSpPr>
          <p:spPr>
            <a:xfrm>
              <a:off x="5861725" y="2284825"/>
              <a:ext cx="79375" cy="37475"/>
            </a:xfrm>
            <a:custGeom>
              <a:avLst/>
              <a:gdLst/>
              <a:ahLst/>
              <a:cxnLst/>
              <a:rect l="l" t="t" r="r" b="b"/>
              <a:pathLst>
                <a:path w="3175" h="1499" fill="none" extrusionOk="0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4"/>
            <p:cNvSpPr/>
            <p:nvPr/>
          </p:nvSpPr>
          <p:spPr>
            <a:xfrm>
              <a:off x="5933850" y="2308400"/>
              <a:ext cx="23625" cy="15025"/>
            </a:xfrm>
            <a:custGeom>
              <a:avLst/>
              <a:gdLst/>
              <a:ahLst/>
              <a:cxnLst/>
              <a:rect l="l" t="t" r="r" b="b"/>
              <a:pathLst>
                <a:path w="945" h="601" fill="none" extrusionOk="0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4"/>
            <p:cNvSpPr/>
            <p:nvPr/>
          </p:nvSpPr>
          <p:spPr>
            <a:xfrm>
              <a:off x="6040950" y="2332000"/>
              <a:ext cx="71600" cy="11675"/>
            </a:xfrm>
            <a:custGeom>
              <a:avLst/>
              <a:gdLst/>
              <a:ahLst/>
              <a:cxnLst/>
              <a:rect l="l" t="t" r="r" b="b"/>
              <a:pathLst>
                <a:path w="2864" h="467" fill="none" extrusionOk="0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4"/>
            <p:cNvSpPr/>
            <p:nvPr/>
          </p:nvSpPr>
          <p:spPr>
            <a:xfrm>
              <a:off x="6043450" y="2328650"/>
              <a:ext cx="15850" cy="7525"/>
            </a:xfrm>
            <a:custGeom>
              <a:avLst/>
              <a:gdLst/>
              <a:ahLst/>
              <a:cxnLst/>
              <a:rect l="l" t="t" r="r" b="b"/>
              <a:pathLst>
                <a:path w="634" h="301" fill="none" extrusionOk="0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4"/>
            <p:cNvSpPr/>
            <p:nvPr/>
          </p:nvSpPr>
          <p:spPr>
            <a:xfrm>
              <a:off x="6006000" y="2296750"/>
              <a:ext cx="3350" cy="32500"/>
            </a:xfrm>
            <a:custGeom>
              <a:avLst/>
              <a:gdLst/>
              <a:ahLst/>
              <a:cxnLst/>
              <a:rect l="l" t="t" r="r" b="b"/>
              <a:pathLst>
                <a:path w="134" h="1300" fill="none" extrusionOk="0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4"/>
            <p:cNvSpPr/>
            <p:nvPr/>
          </p:nvSpPr>
          <p:spPr>
            <a:xfrm>
              <a:off x="6016825" y="2309800"/>
              <a:ext cx="7225" cy="15825"/>
            </a:xfrm>
            <a:custGeom>
              <a:avLst/>
              <a:gdLst/>
              <a:ahLst/>
              <a:cxnLst/>
              <a:rect l="l" t="t" r="r" b="b"/>
              <a:pathLst>
                <a:path w="289" h="633" fill="none" extrusionOk="0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4"/>
            <p:cNvSpPr/>
            <p:nvPr/>
          </p:nvSpPr>
          <p:spPr>
            <a:xfrm>
              <a:off x="6014325" y="2365850"/>
              <a:ext cx="29425" cy="59950"/>
            </a:xfrm>
            <a:custGeom>
              <a:avLst/>
              <a:gdLst/>
              <a:ahLst/>
              <a:cxnLst/>
              <a:rect l="l" t="t" r="r" b="b"/>
              <a:pathLst>
                <a:path w="1177" h="2398" fill="none" extrusionOk="0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4"/>
            <p:cNvSpPr/>
            <p:nvPr/>
          </p:nvSpPr>
          <p:spPr>
            <a:xfrm>
              <a:off x="6000175" y="2372225"/>
              <a:ext cx="5000" cy="14725"/>
            </a:xfrm>
            <a:custGeom>
              <a:avLst/>
              <a:gdLst/>
              <a:ahLst/>
              <a:cxnLst/>
              <a:rect l="l" t="t" r="r" b="b"/>
              <a:pathLst>
                <a:path w="200" h="589" fill="none" extrusionOk="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4"/>
            <p:cNvSpPr/>
            <p:nvPr/>
          </p:nvSpPr>
          <p:spPr>
            <a:xfrm>
              <a:off x="6089500" y="2381650"/>
              <a:ext cx="73275" cy="43025"/>
            </a:xfrm>
            <a:custGeom>
              <a:avLst/>
              <a:gdLst/>
              <a:ahLst/>
              <a:cxnLst/>
              <a:rect l="l" t="t" r="r" b="b"/>
              <a:pathLst>
                <a:path w="2931" h="1721" fill="none" extrusionOk="0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4"/>
            <p:cNvSpPr/>
            <p:nvPr/>
          </p:nvSpPr>
          <p:spPr>
            <a:xfrm>
              <a:off x="6154425" y="2407450"/>
              <a:ext cx="28875" cy="13075"/>
            </a:xfrm>
            <a:custGeom>
              <a:avLst/>
              <a:gdLst/>
              <a:ahLst/>
              <a:cxnLst/>
              <a:rect l="l" t="t" r="r" b="b"/>
              <a:pathLst>
                <a:path w="1155" h="523" fill="none" extrusionOk="0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4"/>
            <p:cNvSpPr/>
            <p:nvPr/>
          </p:nvSpPr>
          <p:spPr>
            <a:xfrm>
              <a:off x="5805350" y="2294650"/>
              <a:ext cx="46400" cy="12275"/>
            </a:xfrm>
            <a:custGeom>
              <a:avLst/>
              <a:gdLst/>
              <a:ahLst/>
              <a:cxnLst/>
              <a:rect l="l" t="t" r="r" b="b"/>
              <a:pathLst>
                <a:path w="1856" h="491" extrusionOk="0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4"/>
            <p:cNvSpPr/>
            <p:nvPr/>
          </p:nvSpPr>
          <p:spPr>
            <a:xfrm>
              <a:off x="5970200" y="2387275"/>
              <a:ext cx="18175" cy="19650"/>
            </a:xfrm>
            <a:custGeom>
              <a:avLst/>
              <a:gdLst/>
              <a:ahLst/>
              <a:cxnLst/>
              <a:rect l="l" t="t" r="r" b="b"/>
              <a:pathLst>
                <a:path w="727" h="786" extrusionOk="0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4"/>
            <p:cNvSpPr/>
            <p:nvPr/>
          </p:nvSpPr>
          <p:spPr>
            <a:xfrm>
              <a:off x="6096450" y="2345625"/>
              <a:ext cx="47175" cy="13650"/>
            </a:xfrm>
            <a:custGeom>
              <a:avLst/>
              <a:gdLst/>
              <a:ahLst/>
              <a:cxnLst/>
              <a:rect l="l" t="t" r="r" b="b"/>
              <a:pathLst>
                <a:path w="1887" h="546" extrusionOk="0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1" r:id="rId7"/>
    <p:sldLayoutId id="2147483662" r:id="rId8"/>
    <p:sldLayoutId id="2147483670" r:id="rId9"/>
    <p:sldLayoutId id="2147483672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38" name="Google Shape;2238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Outf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onts.google.com/specimen/DM+Sa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36"/>
          <p:cNvSpPr txBox="1">
            <a:spLocks noGrp="1"/>
          </p:cNvSpPr>
          <p:nvPr>
            <p:ph type="ctrTitle"/>
          </p:nvPr>
        </p:nvSpPr>
        <p:spPr>
          <a:xfrm>
            <a:off x="1307925" y="1429125"/>
            <a:ext cx="6528000" cy="7801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>
                <a:solidFill>
                  <a:schemeClr val="accent4"/>
                </a:solidFill>
              </a:rPr>
              <a:t>SPCK</a:t>
            </a:r>
            <a:endParaRPr sz="4400" dirty="0">
              <a:solidFill>
                <a:schemeClr val="lt2"/>
              </a:solidFill>
            </a:endParaRPr>
          </a:p>
        </p:txBody>
      </p:sp>
      <p:grpSp>
        <p:nvGrpSpPr>
          <p:cNvPr id="2248" name="Google Shape;2248;p36"/>
          <p:cNvGrpSpPr/>
          <p:nvPr/>
        </p:nvGrpSpPr>
        <p:grpSpPr>
          <a:xfrm>
            <a:off x="-557596" y="3405940"/>
            <a:ext cx="2365384" cy="1406020"/>
            <a:chOff x="5427525" y="2698500"/>
            <a:chExt cx="1037950" cy="617000"/>
          </a:xfrm>
        </p:grpSpPr>
        <p:sp>
          <p:nvSpPr>
            <p:cNvPr id="2249" name="Google Shape;2249;p36"/>
            <p:cNvSpPr/>
            <p:nvPr/>
          </p:nvSpPr>
          <p:spPr>
            <a:xfrm>
              <a:off x="5427525" y="2698500"/>
              <a:ext cx="1037950" cy="617000"/>
            </a:xfrm>
            <a:custGeom>
              <a:avLst/>
              <a:gdLst/>
              <a:ahLst/>
              <a:cxnLst/>
              <a:rect l="l" t="t" r="r" b="b"/>
              <a:pathLst>
                <a:path w="41518" h="24680" extrusionOk="0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6"/>
            <p:cNvSpPr/>
            <p:nvPr/>
          </p:nvSpPr>
          <p:spPr>
            <a:xfrm>
              <a:off x="5473300" y="2712925"/>
              <a:ext cx="941125" cy="557775"/>
            </a:xfrm>
            <a:custGeom>
              <a:avLst/>
              <a:gdLst/>
              <a:ahLst/>
              <a:cxnLst/>
              <a:rect l="l" t="t" r="r" b="b"/>
              <a:pathLst>
                <a:path w="37645" h="22311" extrusionOk="0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6"/>
            <p:cNvSpPr/>
            <p:nvPr/>
          </p:nvSpPr>
          <p:spPr>
            <a:xfrm>
              <a:off x="5522400" y="2728450"/>
              <a:ext cx="864825" cy="511450"/>
            </a:xfrm>
            <a:custGeom>
              <a:avLst/>
              <a:gdLst/>
              <a:ahLst/>
              <a:cxnLst/>
              <a:rect l="l" t="t" r="r" b="b"/>
              <a:pathLst>
                <a:path w="34593" h="20458" extrusionOk="0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6"/>
            <p:cNvSpPr/>
            <p:nvPr/>
          </p:nvSpPr>
          <p:spPr>
            <a:xfrm>
              <a:off x="5796800" y="3009625"/>
              <a:ext cx="20825" cy="30750"/>
            </a:xfrm>
            <a:custGeom>
              <a:avLst/>
              <a:gdLst/>
              <a:ahLst/>
              <a:cxnLst/>
              <a:rect l="l" t="t" r="r" b="b"/>
              <a:pathLst>
                <a:path w="833" h="1230" extrusionOk="0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6"/>
            <p:cNvSpPr/>
            <p:nvPr/>
          </p:nvSpPr>
          <p:spPr>
            <a:xfrm>
              <a:off x="5960775" y="3079725"/>
              <a:ext cx="15275" cy="29825"/>
            </a:xfrm>
            <a:custGeom>
              <a:avLst/>
              <a:gdLst/>
              <a:ahLst/>
              <a:cxnLst/>
              <a:rect l="l" t="t" r="r" b="b"/>
              <a:pathLst>
                <a:path w="611" h="1193" extrusionOk="0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6"/>
            <p:cNvSpPr/>
            <p:nvPr/>
          </p:nvSpPr>
          <p:spPr>
            <a:xfrm>
              <a:off x="6100050" y="3092150"/>
              <a:ext cx="17225" cy="24775"/>
            </a:xfrm>
            <a:custGeom>
              <a:avLst/>
              <a:gdLst/>
              <a:ahLst/>
              <a:cxnLst/>
              <a:rect l="l" t="t" r="r" b="b"/>
              <a:pathLst>
                <a:path w="689" h="991" extrusionOk="0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6"/>
            <p:cNvSpPr/>
            <p:nvPr/>
          </p:nvSpPr>
          <p:spPr>
            <a:xfrm>
              <a:off x="6200775" y="3068700"/>
              <a:ext cx="15275" cy="31850"/>
            </a:xfrm>
            <a:custGeom>
              <a:avLst/>
              <a:gdLst/>
              <a:ahLst/>
              <a:cxnLst/>
              <a:rect l="l" t="t" r="r" b="b"/>
              <a:pathLst>
                <a:path w="611" h="1274" extrusionOk="0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6"/>
            <p:cNvSpPr/>
            <p:nvPr/>
          </p:nvSpPr>
          <p:spPr>
            <a:xfrm>
              <a:off x="5900275" y="2959000"/>
              <a:ext cx="26400" cy="31150"/>
            </a:xfrm>
            <a:custGeom>
              <a:avLst/>
              <a:gdLst/>
              <a:ahLst/>
              <a:cxnLst/>
              <a:rect l="l" t="t" r="r" b="b"/>
              <a:pathLst>
                <a:path w="1056" h="1246" extrusionOk="0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6"/>
            <p:cNvSpPr/>
            <p:nvPr/>
          </p:nvSpPr>
          <p:spPr>
            <a:xfrm>
              <a:off x="5661125" y="2864200"/>
              <a:ext cx="23050" cy="22050"/>
            </a:xfrm>
            <a:custGeom>
              <a:avLst/>
              <a:gdLst/>
              <a:ahLst/>
              <a:cxnLst/>
              <a:rect l="l" t="t" r="r" b="b"/>
              <a:pathLst>
                <a:path w="922" h="882" extrusionOk="0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6"/>
            <p:cNvSpPr/>
            <p:nvPr/>
          </p:nvSpPr>
          <p:spPr>
            <a:xfrm>
              <a:off x="5725775" y="2965325"/>
              <a:ext cx="20850" cy="27300"/>
            </a:xfrm>
            <a:custGeom>
              <a:avLst/>
              <a:gdLst/>
              <a:ahLst/>
              <a:cxnLst/>
              <a:rect l="l" t="t" r="r" b="b"/>
              <a:pathLst>
                <a:path w="834" h="1092" extrusionOk="0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6"/>
            <p:cNvSpPr/>
            <p:nvPr/>
          </p:nvSpPr>
          <p:spPr>
            <a:xfrm>
              <a:off x="5878925" y="3133025"/>
              <a:ext cx="15275" cy="20725"/>
            </a:xfrm>
            <a:custGeom>
              <a:avLst/>
              <a:gdLst/>
              <a:ahLst/>
              <a:cxnLst/>
              <a:rect l="l" t="t" r="r" b="b"/>
              <a:pathLst>
                <a:path w="611" h="829" extrusionOk="0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6"/>
            <p:cNvSpPr/>
            <p:nvPr/>
          </p:nvSpPr>
          <p:spPr>
            <a:xfrm>
              <a:off x="6039300" y="3167100"/>
              <a:ext cx="15275" cy="28000"/>
            </a:xfrm>
            <a:custGeom>
              <a:avLst/>
              <a:gdLst/>
              <a:ahLst/>
              <a:cxnLst/>
              <a:rect l="l" t="t" r="r" b="b"/>
              <a:pathLst>
                <a:path w="611" h="1120" extrusionOk="0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6"/>
            <p:cNvSpPr/>
            <p:nvPr/>
          </p:nvSpPr>
          <p:spPr>
            <a:xfrm>
              <a:off x="6054275" y="2997650"/>
              <a:ext cx="18325" cy="23000"/>
            </a:xfrm>
            <a:custGeom>
              <a:avLst/>
              <a:gdLst/>
              <a:ahLst/>
              <a:cxnLst/>
              <a:rect l="l" t="t" r="r" b="b"/>
              <a:pathLst>
                <a:path w="733" h="920" extrusionOk="0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6"/>
            <p:cNvSpPr/>
            <p:nvPr/>
          </p:nvSpPr>
          <p:spPr>
            <a:xfrm>
              <a:off x="6165525" y="2998425"/>
              <a:ext cx="17225" cy="27475"/>
            </a:xfrm>
            <a:custGeom>
              <a:avLst/>
              <a:gdLst/>
              <a:ahLst/>
              <a:cxnLst/>
              <a:rect l="l" t="t" r="r" b="b"/>
              <a:pathLst>
                <a:path w="689" h="1099" extrusionOk="0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6"/>
            <p:cNvSpPr/>
            <p:nvPr/>
          </p:nvSpPr>
          <p:spPr>
            <a:xfrm>
              <a:off x="6283725" y="3044875"/>
              <a:ext cx="13900" cy="26850"/>
            </a:xfrm>
            <a:custGeom>
              <a:avLst/>
              <a:gdLst/>
              <a:ahLst/>
              <a:cxnLst/>
              <a:rect l="l" t="t" r="r" b="b"/>
              <a:pathLst>
                <a:path w="556" h="1074" extrusionOk="0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6"/>
            <p:cNvSpPr/>
            <p:nvPr/>
          </p:nvSpPr>
          <p:spPr>
            <a:xfrm>
              <a:off x="6163025" y="3151750"/>
              <a:ext cx="9750" cy="25475"/>
            </a:xfrm>
            <a:custGeom>
              <a:avLst/>
              <a:gdLst/>
              <a:ahLst/>
              <a:cxnLst/>
              <a:rect l="l" t="t" r="r" b="b"/>
              <a:pathLst>
                <a:path w="390" h="1019" extrusionOk="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6"/>
            <p:cNvSpPr/>
            <p:nvPr/>
          </p:nvSpPr>
          <p:spPr>
            <a:xfrm>
              <a:off x="5715225" y="3052550"/>
              <a:ext cx="22775" cy="21675"/>
            </a:xfrm>
            <a:custGeom>
              <a:avLst/>
              <a:gdLst/>
              <a:ahLst/>
              <a:cxnLst/>
              <a:rect l="l" t="t" r="r" b="b"/>
              <a:pathLst>
                <a:path w="911" h="867" extrusionOk="0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6"/>
            <p:cNvSpPr/>
            <p:nvPr/>
          </p:nvSpPr>
          <p:spPr>
            <a:xfrm>
              <a:off x="5759625" y="2861125"/>
              <a:ext cx="21650" cy="20800"/>
            </a:xfrm>
            <a:custGeom>
              <a:avLst/>
              <a:gdLst/>
              <a:ahLst/>
              <a:cxnLst/>
              <a:rect l="l" t="t" r="r" b="b"/>
              <a:pathLst>
                <a:path w="866" h="832" extrusionOk="0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6"/>
            <p:cNvSpPr/>
            <p:nvPr/>
          </p:nvSpPr>
          <p:spPr>
            <a:xfrm>
              <a:off x="5859225" y="2883275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6"/>
            <p:cNvSpPr/>
            <p:nvPr/>
          </p:nvSpPr>
          <p:spPr>
            <a:xfrm>
              <a:off x="6002175" y="2932125"/>
              <a:ext cx="23000" cy="30500"/>
            </a:xfrm>
            <a:custGeom>
              <a:avLst/>
              <a:gdLst/>
              <a:ahLst/>
              <a:cxnLst/>
              <a:rect l="l" t="t" r="r" b="b"/>
              <a:pathLst>
                <a:path w="920" h="1220" extrusionOk="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6"/>
            <p:cNvSpPr/>
            <p:nvPr/>
          </p:nvSpPr>
          <p:spPr>
            <a:xfrm>
              <a:off x="5866150" y="3047550"/>
              <a:ext cx="21400" cy="28850"/>
            </a:xfrm>
            <a:custGeom>
              <a:avLst/>
              <a:gdLst/>
              <a:ahLst/>
              <a:cxnLst/>
              <a:rect l="l" t="t" r="r" b="b"/>
              <a:pathLst>
                <a:path w="856" h="1154" extrusionOk="0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6"/>
            <p:cNvSpPr/>
            <p:nvPr/>
          </p:nvSpPr>
          <p:spPr>
            <a:xfrm>
              <a:off x="5621725" y="2802750"/>
              <a:ext cx="22225" cy="27950"/>
            </a:xfrm>
            <a:custGeom>
              <a:avLst/>
              <a:gdLst/>
              <a:ahLst/>
              <a:cxnLst/>
              <a:rect l="l" t="t" r="r" b="b"/>
              <a:pathLst>
                <a:path w="889" h="1118" extrusionOk="0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6"/>
            <p:cNvSpPr/>
            <p:nvPr/>
          </p:nvSpPr>
          <p:spPr>
            <a:xfrm>
              <a:off x="5650900" y="2964125"/>
              <a:ext cx="22175" cy="27250"/>
            </a:xfrm>
            <a:custGeom>
              <a:avLst/>
              <a:gdLst/>
              <a:ahLst/>
              <a:cxnLst/>
              <a:rect l="l" t="t" r="r" b="b"/>
              <a:pathLst>
                <a:path w="887" h="1090" extrusionOk="0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6"/>
            <p:cNvSpPr/>
            <p:nvPr/>
          </p:nvSpPr>
          <p:spPr>
            <a:xfrm>
              <a:off x="5807350" y="3112275"/>
              <a:ext cx="12775" cy="22775"/>
            </a:xfrm>
            <a:custGeom>
              <a:avLst/>
              <a:gdLst/>
              <a:ahLst/>
              <a:cxnLst/>
              <a:rect l="l" t="t" r="r" b="b"/>
              <a:pathLst>
                <a:path w="511" h="911" extrusionOk="0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6"/>
            <p:cNvSpPr/>
            <p:nvPr/>
          </p:nvSpPr>
          <p:spPr>
            <a:xfrm>
              <a:off x="6058700" y="3063825"/>
              <a:ext cx="13350" cy="24025"/>
            </a:xfrm>
            <a:custGeom>
              <a:avLst/>
              <a:gdLst/>
              <a:ahLst/>
              <a:cxnLst/>
              <a:rect l="l" t="t" r="r" b="b"/>
              <a:pathLst>
                <a:path w="534" h="961" extrusionOk="0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6"/>
            <p:cNvSpPr/>
            <p:nvPr/>
          </p:nvSpPr>
          <p:spPr>
            <a:xfrm>
              <a:off x="6229625" y="3020150"/>
              <a:ext cx="8075" cy="19400"/>
            </a:xfrm>
            <a:custGeom>
              <a:avLst/>
              <a:gdLst/>
              <a:ahLst/>
              <a:cxnLst/>
              <a:rect l="l" t="t" r="r" b="b"/>
              <a:pathLst>
                <a:path w="323" h="776" extrusionOk="0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6"/>
            <p:cNvSpPr/>
            <p:nvPr/>
          </p:nvSpPr>
          <p:spPr>
            <a:xfrm>
              <a:off x="5799400" y="2927700"/>
              <a:ext cx="17125" cy="21850"/>
            </a:xfrm>
            <a:custGeom>
              <a:avLst/>
              <a:gdLst/>
              <a:ahLst/>
              <a:cxnLst/>
              <a:rect l="l" t="t" r="r" b="b"/>
              <a:pathLst>
                <a:path w="685" h="874" extrusionOk="0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6"/>
            <p:cNvSpPr/>
            <p:nvPr/>
          </p:nvSpPr>
          <p:spPr>
            <a:xfrm>
              <a:off x="5609525" y="2898125"/>
              <a:ext cx="11125" cy="13575"/>
            </a:xfrm>
            <a:custGeom>
              <a:avLst/>
              <a:gdLst/>
              <a:ahLst/>
              <a:cxnLst/>
              <a:rect l="l" t="t" r="r" b="b"/>
              <a:pathLst>
                <a:path w="445" h="543" extrusionOk="0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6"/>
            <p:cNvSpPr/>
            <p:nvPr/>
          </p:nvSpPr>
          <p:spPr>
            <a:xfrm>
              <a:off x="5953275" y="3025450"/>
              <a:ext cx="8350" cy="13600"/>
            </a:xfrm>
            <a:custGeom>
              <a:avLst/>
              <a:gdLst/>
              <a:ahLst/>
              <a:cxnLst/>
              <a:rect l="l" t="t" r="r" b="b"/>
              <a:pathLst>
                <a:path w="334" h="544" extrusionOk="0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3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5" name="Google Shape;3535;p76"/>
          <p:cNvSpPr txBox="1"/>
          <p:nvPr/>
        </p:nvSpPr>
        <p:spPr>
          <a:xfrm>
            <a:off x="716700" y="1188000"/>
            <a:ext cx="7710600" cy="1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This presentation has been made using the following fonts:</a:t>
            </a:r>
            <a:endParaRPr sz="11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lt1"/>
                </a:solidFill>
              </a:rPr>
              <a:t>Outfit</a:t>
            </a:r>
            <a:endParaRPr sz="11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lt1"/>
                </a:solidFill>
              </a:rPr>
              <a:t>(</a:t>
            </a:r>
            <a:r>
              <a:rPr lang="en" sz="11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https://fonts.google.com/specimen/Outfit</a:t>
            </a:r>
            <a:r>
              <a:rPr lang="en" sz="1100" u="sng">
                <a:solidFill>
                  <a:schemeClr val="lt1"/>
                </a:solidFill>
              </a:rPr>
              <a:t>)</a:t>
            </a:r>
            <a:endParaRPr sz="1100" u="sng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lt1"/>
                </a:solidFill>
              </a:rPr>
              <a:t>DM Sans</a:t>
            </a:r>
            <a:endParaRPr sz="11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lt1"/>
                </a:solidFill>
              </a:rPr>
              <a:t>(</a:t>
            </a:r>
            <a:r>
              <a:rPr lang="en" sz="11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https://fonts.google.com/specimen/DM+Sans</a:t>
            </a:r>
            <a:r>
              <a:rPr lang="en" sz="1100" u="sng">
                <a:solidFill>
                  <a:schemeClr val="lt1"/>
                </a:solidFill>
              </a:rPr>
              <a:t>)</a:t>
            </a:r>
            <a:endParaRPr sz="1100" u="sng">
              <a:solidFill>
                <a:schemeClr val="lt1"/>
              </a:solidFill>
            </a:endParaRPr>
          </a:p>
        </p:txBody>
      </p:sp>
      <p:sp>
        <p:nvSpPr>
          <p:cNvPr id="3536" name="Google Shape;3536;p76"/>
          <p:cNvSpPr/>
          <p:nvPr/>
        </p:nvSpPr>
        <p:spPr>
          <a:xfrm>
            <a:off x="2052650" y="294717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36363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7" name="Google Shape;3537;p76"/>
          <p:cNvSpPr/>
          <p:nvPr/>
        </p:nvSpPr>
        <p:spPr>
          <a:xfrm>
            <a:off x="3114470" y="294717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BF6E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8" name="Google Shape;3538;p76"/>
          <p:cNvSpPr/>
          <p:nvPr/>
        </p:nvSpPr>
        <p:spPr>
          <a:xfrm>
            <a:off x="4176289" y="294717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9" name="Google Shape;3539;p76"/>
          <p:cNvSpPr txBox="1"/>
          <p:nvPr/>
        </p:nvSpPr>
        <p:spPr>
          <a:xfrm>
            <a:off x="2052650" y="31042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#363636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40" name="Google Shape;3540;p76"/>
          <p:cNvSpPr txBox="1"/>
          <p:nvPr/>
        </p:nvSpPr>
        <p:spPr>
          <a:xfrm>
            <a:off x="3114475" y="31042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#fbf6e3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541" name="Google Shape;3541;p76"/>
          <p:cNvSpPr txBox="1"/>
          <p:nvPr/>
        </p:nvSpPr>
        <p:spPr>
          <a:xfrm>
            <a:off x="4176300" y="31042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#ffffff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542" name="Google Shape;3542;p76"/>
          <p:cNvSpPr/>
          <p:nvPr/>
        </p:nvSpPr>
        <p:spPr>
          <a:xfrm>
            <a:off x="5238125" y="294717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05685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3" name="Google Shape;3543;p76"/>
          <p:cNvSpPr txBox="1"/>
          <p:nvPr/>
        </p:nvSpPr>
        <p:spPr>
          <a:xfrm>
            <a:off x="5238125" y="31042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#056854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44" name="Google Shape;3544;p76"/>
          <p:cNvSpPr/>
          <p:nvPr/>
        </p:nvSpPr>
        <p:spPr>
          <a:xfrm>
            <a:off x="2052650" y="387827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C2CF9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5" name="Google Shape;3545;p76"/>
          <p:cNvSpPr/>
          <p:nvPr/>
        </p:nvSpPr>
        <p:spPr>
          <a:xfrm>
            <a:off x="3114470" y="387827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62A38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6" name="Google Shape;3546;p76"/>
          <p:cNvSpPr/>
          <p:nvPr/>
        </p:nvSpPr>
        <p:spPr>
          <a:xfrm>
            <a:off x="4176289" y="387827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DA325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7" name="Google Shape;3547;p76"/>
          <p:cNvSpPr txBox="1"/>
          <p:nvPr/>
        </p:nvSpPr>
        <p:spPr>
          <a:xfrm>
            <a:off x="2052650" y="40353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#c2cf98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548" name="Google Shape;3548;p76"/>
          <p:cNvSpPr txBox="1"/>
          <p:nvPr/>
        </p:nvSpPr>
        <p:spPr>
          <a:xfrm>
            <a:off x="3114475" y="40353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#62a38b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49" name="Google Shape;3549;p76"/>
          <p:cNvSpPr txBox="1"/>
          <p:nvPr/>
        </p:nvSpPr>
        <p:spPr>
          <a:xfrm>
            <a:off x="4176300" y="40353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#da325d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50" name="Google Shape;3550;p76"/>
          <p:cNvSpPr/>
          <p:nvPr/>
        </p:nvSpPr>
        <p:spPr>
          <a:xfrm>
            <a:off x="5238125" y="387827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58A5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1" name="Google Shape;3551;p76"/>
          <p:cNvSpPr txBox="1"/>
          <p:nvPr/>
        </p:nvSpPr>
        <p:spPr>
          <a:xfrm>
            <a:off x="5238125" y="40353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#f58a5e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552" name="Google Shape;3552;p76"/>
          <p:cNvSpPr/>
          <p:nvPr/>
        </p:nvSpPr>
        <p:spPr>
          <a:xfrm>
            <a:off x="6299950" y="294717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EFDEB4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3" name="Google Shape;3553;p76"/>
          <p:cNvSpPr txBox="1"/>
          <p:nvPr/>
        </p:nvSpPr>
        <p:spPr>
          <a:xfrm>
            <a:off x="6299950" y="31042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#efdeb4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554" name="Google Shape;3554;p76"/>
          <p:cNvSpPr/>
          <p:nvPr/>
        </p:nvSpPr>
        <p:spPr>
          <a:xfrm>
            <a:off x="6299950" y="387827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9D45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5" name="Google Shape;3555;p76"/>
          <p:cNvSpPr txBox="1"/>
          <p:nvPr/>
        </p:nvSpPr>
        <p:spPr>
          <a:xfrm>
            <a:off x="6299950" y="403532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#f9d45f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556" name="Google Shape;3556;p76"/>
          <p:cNvSpPr txBox="1">
            <a:spLocks noGrp="1"/>
          </p:cNvSpPr>
          <p:nvPr>
            <p:ph type="title"/>
          </p:nvPr>
        </p:nvSpPr>
        <p:spPr>
          <a:xfrm>
            <a:off x="716700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Fonts &amp; colors used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aytone One" pitchFamily="2" charset="0"/>
              </a:rPr>
              <a:t>Mục lục</a:t>
            </a:r>
            <a:endParaRPr dirty="0">
              <a:solidFill>
                <a:schemeClr val="accent4"/>
              </a:solidFill>
              <a:latin typeface="Paytone One" pitchFamily="2" charset="0"/>
            </a:endParaRPr>
          </a:p>
        </p:txBody>
      </p:sp>
      <p:sp>
        <p:nvSpPr>
          <p:cNvPr id="2297" name="Google Shape;2297;p38"/>
          <p:cNvSpPr txBox="1">
            <a:spLocks noGrp="1"/>
          </p:cNvSpPr>
          <p:nvPr>
            <p:ph type="title" idx="5"/>
          </p:nvPr>
        </p:nvSpPr>
        <p:spPr>
          <a:xfrm>
            <a:off x="2385178" y="1344775"/>
            <a:ext cx="98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01</a:t>
            </a:r>
            <a:endParaRPr b="0" dirty="0">
              <a:solidFill>
                <a:schemeClr val="accent4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2298" name="Google Shape;2298;p38"/>
          <p:cNvSpPr txBox="1">
            <a:spLocks noGrp="1"/>
          </p:cNvSpPr>
          <p:nvPr>
            <p:ph type="title" idx="6"/>
          </p:nvPr>
        </p:nvSpPr>
        <p:spPr>
          <a:xfrm>
            <a:off x="2385178" y="2854388"/>
            <a:ext cx="98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03</a:t>
            </a:r>
            <a:endParaRPr b="0">
              <a:solidFill>
                <a:schemeClr val="accent4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2299" name="Google Shape;2299;p38"/>
          <p:cNvSpPr txBox="1">
            <a:spLocks noGrp="1"/>
          </p:cNvSpPr>
          <p:nvPr>
            <p:ph type="title" idx="7"/>
          </p:nvPr>
        </p:nvSpPr>
        <p:spPr>
          <a:xfrm>
            <a:off x="5773854" y="1344775"/>
            <a:ext cx="98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02</a:t>
            </a:r>
            <a:endParaRPr b="0" dirty="0">
              <a:solidFill>
                <a:schemeClr val="accent4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2300" name="Google Shape;2300;p38"/>
          <p:cNvSpPr txBox="1">
            <a:spLocks noGrp="1"/>
          </p:cNvSpPr>
          <p:nvPr>
            <p:ph type="title" idx="8"/>
          </p:nvPr>
        </p:nvSpPr>
        <p:spPr>
          <a:xfrm>
            <a:off x="5773854" y="2854388"/>
            <a:ext cx="98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04</a:t>
            </a:r>
            <a:endParaRPr b="0">
              <a:solidFill>
                <a:schemeClr val="accent4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2301" name="Google Shape;2301;p38"/>
          <p:cNvSpPr txBox="1">
            <a:spLocks noGrp="1"/>
          </p:cNvSpPr>
          <p:nvPr>
            <p:ph type="subTitle" idx="9"/>
          </p:nvPr>
        </p:nvSpPr>
        <p:spPr>
          <a:xfrm>
            <a:off x="1258109" y="1846401"/>
            <a:ext cx="3239038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2"/>
                </a:solidFill>
                <a:latin typeface="Paytone One" pitchFamily="2" charset="0"/>
              </a:rPr>
              <a:t>Giới thiệu bản thân</a:t>
            </a:r>
            <a:endParaRPr b="0" dirty="0">
              <a:solidFill>
                <a:schemeClr val="lt2"/>
              </a:solidFill>
              <a:latin typeface="Paytone One" pitchFamily="2" charset="0"/>
            </a:endParaRPr>
          </a:p>
        </p:txBody>
      </p:sp>
      <p:sp>
        <p:nvSpPr>
          <p:cNvPr id="2302" name="Google Shape;2302;p38"/>
          <p:cNvSpPr txBox="1">
            <a:spLocks noGrp="1"/>
          </p:cNvSpPr>
          <p:nvPr>
            <p:ph type="subTitle" idx="13"/>
          </p:nvPr>
        </p:nvSpPr>
        <p:spPr>
          <a:xfrm>
            <a:off x="4415123" y="2244699"/>
            <a:ext cx="3702362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2"/>
                </a:solidFill>
                <a:latin typeface="Paytone One" pitchFamily="2" charset="0"/>
              </a:rPr>
              <a:t>Giới thiệu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2"/>
                </a:solidFill>
                <a:latin typeface="Paytone One" pitchFamily="2" charset="0"/>
              </a:rPr>
              <a:t>về sản phẩm</a:t>
            </a:r>
            <a:endParaRPr b="0" dirty="0">
              <a:solidFill>
                <a:schemeClr val="lt2"/>
              </a:solidFill>
              <a:latin typeface="Paytone One" pitchFamily="2" charset="0"/>
            </a:endParaRPr>
          </a:p>
        </p:txBody>
      </p:sp>
      <p:sp>
        <p:nvSpPr>
          <p:cNvPr id="2303" name="Google Shape;2303;p38"/>
          <p:cNvSpPr txBox="1">
            <a:spLocks noGrp="1"/>
          </p:cNvSpPr>
          <p:nvPr>
            <p:ph type="subTitle" idx="14"/>
          </p:nvPr>
        </p:nvSpPr>
        <p:spPr>
          <a:xfrm>
            <a:off x="1332962" y="3413849"/>
            <a:ext cx="3089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2"/>
                </a:solidFill>
                <a:latin typeface="Paytone One" pitchFamily="2" charset="0"/>
              </a:rPr>
              <a:t>Demo</a:t>
            </a:r>
            <a:endParaRPr b="0" dirty="0">
              <a:solidFill>
                <a:schemeClr val="lt2"/>
              </a:solidFill>
              <a:latin typeface="Paytone One" pitchFamily="2" charset="0"/>
            </a:endParaRPr>
          </a:p>
        </p:txBody>
      </p:sp>
      <p:sp>
        <p:nvSpPr>
          <p:cNvPr id="2304" name="Google Shape;2304;p38"/>
          <p:cNvSpPr txBox="1">
            <a:spLocks noGrp="1"/>
          </p:cNvSpPr>
          <p:nvPr>
            <p:ph type="subTitle" idx="15"/>
          </p:nvPr>
        </p:nvSpPr>
        <p:spPr>
          <a:xfrm>
            <a:off x="4721640" y="3734222"/>
            <a:ext cx="3089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2"/>
                </a:solidFill>
                <a:latin typeface="Paytone One" pitchFamily="2" charset="0"/>
              </a:rPr>
              <a:t>Kế hoạch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lt2"/>
                </a:solidFill>
                <a:latin typeface="Paytone One" pitchFamily="2" charset="0"/>
              </a:rPr>
              <a:t>phát triển</a:t>
            </a:r>
            <a:endParaRPr b="0" dirty="0">
              <a:solidFill>
                <a:schemeClr val="lt2"/>
              </a:solidFill>
              <a:latin typeface="Paytone One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39"/>
          <p:cNvSpPr txBox="1">
            <a:spLocks noGrp="1"/>
          </p:cNvSpPr>
          <p:nvPr>
            <p:ph type="title"/>
          </p:nvPr>
        </p:nvSpPr>
        <p:spPr>
          <a:xfrm>
            <a:off x="598360" y="2135351"/>
            <a:ext cx="794728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aytone One" pitchFamily="2" charset="0"/>
              </a:rPr>
              <a:t>Giới </a:t>
            </a:r>
            <a:r>
              <a:rPr lang="en" b="0" dirty="0">
                <a:solidFill>
                  <a:srgbClr val="555555"/>
                </a:solidFill>
                <a:latin typeface="Paytone One" pitchFamily="2" charset="0"/>
              </a:rPr>
              <a:t>thiệu</a:t>
            </a:r>
            <a:r>
              <a:rPr lang="en" b="0" dirty="0">
                <a:latin typeface="Paytone One" pitchFamily="2" charset="0"/>
              </a:rPr>
              <a:t> bản thân</a:t>
            </a:r>
            <a:endParaRPr b="0" dirty="0">
              <a:latin typeface="Paytone One" pitchFamily="2" charset="0"/>
            </a:endParaRPr>
          </a:p>
        </p:txBody>
      </p:sp>
      <p:sp>
        <p:nvSpPr>
          <p:cNvPr id="2310" name="Google Shape;2310;p39"/>
          <p:cNvSpPr txBox="1">
            <a:spLocks noGrp="1"/>
          </p:cNvSpPr>
          <p:nvPr>
            <p:ph type="title" idx="2"/>
          </p:nvPr>
        </p:nvSpPr>
        <p:spPr>
          <a:xfrm>
            <a:off x="3975900" y="1378225"/>
            <a:ext cx="1192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312" name="Google Shape;2312;p39"/>
          <p:cNvGrpSpPr/>
          <p:nvPr/>
        </p:nvGrpSpPr>
        <p:grpSpPr>
          <a:xfrm flipH="1">
            <a:off x="7046691" y="3770731"/>
            <a:ext cx="1560527" cy="2051653"/>
            <a:chOff x="4434525" y="1766000"/>
            <a:chExt cx="627625" cy="825150"/>
          </a:xfrm>
        </p:grpSpPr>
        <p:sp>
          <p:nvSpPr>
            <p:cNvPr id="2313" name="Google Shape;2313;p39"/>
            <p:cNvSpPr/>
            <p:nvPr/>
          </p:nvSpPr>
          <p:spPr>
            <a:xfrm>
              <a:off x="4712525" y="2110875"/>
              <a:ext cx="314375" cy="480275"/>
            </a:xfrm>
            <a:custGeom>
              <a:avLst/>
              <a:gdLst/>
              <a:ahLst/>
              <a:cxnLst/>
              <a:rect l="l" t="t" r="r" b="b"/>
              <a:pathLst>
                <a:path w="12575" h="19211" extrusionOk="0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9"/>
            <p:cNvSpPr/>
            <p:nvPr/>
          </p:nvSpPr>
          <p:spPr>
            <a:xfrm>
              <a:off x="4434525" y="1766000"/>
              <a:ext cx="627625" cy="498675"/>
            </a:xfrm>
            <a:custGeom>
              <a:avLst/>
              <a:gdLst/>
              <a:ahLst/>
              <a:cxnLst/>
              <a:rect l="l" t="t" r="r" b="b"/>
              <a:pathLst>
                <a:path w="25105" h="19947" extrusionOk="0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9"/>
            <p:cNvSpPr/>
            <p:nvPr/>
          </p:nvSpPr>
          <p:spPr>
            <a:xfrm>
              <a:off x="4802150" y="2277325"/>
              <a:ext cx="143725" cy="255000"/>
            </a:xfrm>
            <a:custGeom>
              <a:avLst/>
              <a:gdLst/>
              <a:ahLst/>
              <a:cxnLst/>
              <a:rect l="l" t="t" r="r" b="b"/>
              <a:pathLst>
                <a:path w="5749" h="10200" fill="none" extrusionOk="0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9"/>
            <p:cNvSpPr/>
            <p:nvPr/>
          </p:nvSpPr>
          <p:spPr>
            <a:xfrm>
              <a:off x="4882875" y="2253475"/>
              <a:ext cx="39700" cy="108775"/>
            </a:xfrm>
            <a:custGeom>
              <a:avLst/>
              <a:gdLst/>
              <a:ahLst/>
              <a:cxnLst/>
              <a:rect l="l" t="t" r="r" b="b"/>
              <a:pathLst>
                <a:path w="1588" h="4351" fill="none" extrusionOk="0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9"/>
            <p:cNvSpPr/>
            <p:nvPr/>
          </p:nvSpPr>
          <p:spPr>
            <a:xfrm>
              <a:off x="4553825" y="1859775"/>
              <a:ext cx="379850" cy="217000"/>
            </a:xfrm>
            <a:custGeom>
              <a:avLst/>
              <a:gdLst/>
              <a:ahLst/>
              <a:cxnLst/>
              <a:rect l="l" t="t" r="r" b="b"/>
              <a:pathLst>
                <a:path w="15194" h="8680" fill="none" extrusionOk="0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9"/>
            <p:cNvSpPr/>
            <p:nvPr/>
          </p:nvSpPr>
          <p:spPr>
            <a:xfrm>
              <a:off x="4832100" y="2048725"/>
              <a:ext cx="160400" cy="82975"/>
            </a:xfrm>
            <a:custGeom>
              <a:avLst/>
              <a:gdLst/>
              <a:ahLst/>
              <a:cxnLst/>
              <a:rect l="l" t="t" r="r" b="b"/>
              <a:pathLst>
                <a:path w="6416" h="3319" fill="none" extrusionOk="0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9"/>
            <p:cNvSpPr/>
            <p:nvPr/>
          </p:nvSpPr>
          <p:spPr>
            <a:xfrm>
              <a:off x="4587125" y="2105600"/>
              <a:ext cx="115450" cy="114050"/>
            </a:xfrm>
            <a:custGeom>
              <a:avLst/>
              <a:gdLst/>
              <a:ahLst/>
              <a:cxnLst/>
              <a:rect l="l" t="t" r="r" b="b"/>
              <a:pathLst>
                <a:path w="4618" h="4562" fill="none" extrusionOk="0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9"/>
            <p:cNvSpPr/>
            <p:nvPr/>
          </p:nvSpPr>
          <p:spPr>
            <a:xfrm>
              <a:off x="4925325" y="2407350"/>
              <a:ext cx="66900" cy="119750"/>
            </a:xfrm>
            <a:custGeom>
              <a:avLst/>
              <a:gdLst/>
              <a:ahLst/>
              <a:cxnLst/>
              <a:rect l="l" t="t" r="r" b="b"/>
              <a:pathLst>
                <a:path w="2676" h="4790" extrusionOk="0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9"/>
            <p:cNvSpPr/>
            <p:nvPr/>
          </p:nvSpPr>
          <p:spPr>
            <a:xfrm>
              <a:off x="4911175" y="2374200"/>
              <a:ext cx="18900" cy="24400"/>
            </a:xfrm>
            <a:custGeom>
              <a:avLst/>
              <a:gdLst/>
              <a:ahLst/>
              <a:cxnLst/>
              <a:rect l="l" t="t" r="r" b="b"/>
              <a:pathLst>
                <a:path w="756" h="976" extrusionOk="0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9"/>
            <p:cNvSpPr/>
            <p:nvPr/>
          </p:nvSpPr>
          <p:spPr>
            <a:xfrm>
              <a:off x="4893900" y="1836525"/>
              <a:ext cx="75025" cy="85750"/>
            </a:xfrm>
            <a:custGeom>
              <a:avLst/>
              <a:gdLst/>
              <a:ahLst/>
              <a:cxnLst/>
              <a:rect l="l" t="t" r="r" b="b"/>
              <a:pathLst>
                <a:path w="3001" h="3430" extrusionOk="0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9"/>
            <p:cNvSpPr/>
            <p:nvPr/>
          </p:nvSpPr>
          <p:spPr>
            <a:xfrm>
              <a:off x="4813525" y="1788550"/>
              <a:ext cx="46625" cy="47825"/>
            </a:xfrm>
            <a:custGeom>
              <a:avLst/>
              <a:gdLst/>
              <a:ahLst/>
              <a:cxnLst/>
              <a:rect l="l" t="t" r="r" b="b"/>
              <a:pathLst>
                <a:path w="1865" h="1913" extrusionOk="0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4" name="Google Shape;2324;p39"/>
          <p:cNvGrpSpPr/>
          <p:nvPr/>
        </p:nvGrpSpPr>
        <p:grpSpPr>
          <a:xfrm>
            <a:off x="7656879" y="503887"/>
            <a:ext cx="1850668" cy="1136666"/>
            <a:chOff x="5723275" y="2255625"/>
            <a:chExt cx="562975" cy="345775"/>
          </a:xfrm>
        </p:grpSpPr>
        <p:sp>
          <p:nvSpPr>
            <p:cNvPr id="2325" name="Google Shape;2325;p39"/>
            <p:cNvSpPr/>
            <p:nvPr/>
          </p:nvSpPr>
          <p:spPr>
            <a:xfrm>
              <a:off x="5723275" y="2284000"/>
              <a:ext cx="559075" cy="317400"/>
            </a:xfrm>
            <a:custGeom>
              <a:avLst/>
              <a:gdLst/>
              <a:ahLst/>
              <a:cxnLst/>
              <a:rect l="l" t="t" r="r" b="b"/>
              <a:pathLst>
                <a:path w="22363" h="12696" extrusionOk="0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9"/>
            <p:cNvSpPr/>
            <p:nvPr/>
          </p:nvSpPr>
          <p:spPr>
            <a:xfrm>
              <a:off x="5723550" y="2255625"/>
              <a:ext cx="562700" cy="207600"/>
            </a:xfrm>
            <a:custGeom>
              <a:avLst/>
              <a:gdLst/>
              <a:ahLst/>
              <a:cxnLst/>
              <a:rect l="l" t="t" r="r" b="b"/>
              <a:pathLst>
                <a:path w="22508" h="8304" extrusionOk="0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9"/>
            <p:cNvSpPr/>
            <p:nvPr/>
          </p:nvSpPr>
          <p:spPr>
            <a:xfrm>
              <a:off x="5750475" y="2265375"/>
              <a:ext cx="507750" cy="180800"/>
            </a:xfrm>
            <a:custGeom>
              <a:avLst/>
              <a:gdLst/>
              <a:ahLst/>
              <a:cxnLst/>
              <a:rect l="l" t="t" r="r" b="b"/>
              <a:pathLst>
                <a:path w="20310" h="7232" extrusionOk="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9"/>
            <p:cNvSpPr/>
            <p:nvPr/>
          </p:nvSpPr>
          <p:spPr>
            <a:xfrm>
              <a:off x="5918600" y="2522925"/>
              <a:ext cx="14800" cy="10075"/>
            </a:xfrm>
            <a:custGeom>
              <a:avLst/>
              <a:gdLst/>
              <a:ahLst/>
              <a:cxnLst/>
              <a:rect l="l" t="t" r="r" b="b"/>
              <a:pathLst>
                <a:path w="592" h="403" extrusionOk="0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9"/>
            <p:cNvSpPr/>
            <p:nvPr/>
          </p:nvSpPr>
          <p:spPr>
            <a:xfrm>
              <a:off x="6002400" y="2535350"/>
              <a:ext cx="13325" cy="12800"/>
            </a:xfrm>
            <a:custGeom>
              <a:avLst/>
              <a:gdLst/>
              <a:ahLst/>
              <a:cxnLst/>
              <a:rect l="l" t="t" r="r" b="b"/>
              <a:pathLst>
                <a:path w="533" h="512" extrusionOk="0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>
              <a:off x="6053450" y="2512050"/>
              <a:ext cx="9175" cy="8625"/>
            </a:xfrm>
            <a:custGeom>
              <a:avLst/>
              <a:gdLst/>
              <a:ahLst/>
              <a:cxnLst/>
              <a:rect l="l" t="t" r="r" b="b"/>
              <a:pathLst>
                <a:path w="367" h="345" extrusionOk="0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>
              <a:off x="6126950" y="2549225"/>
              <a:ext cx="3100" cy="3350"/>
            </a:xfrm>
            <a:custGeom>
              <a:avLst/>
              <a:gdLst/>
              <a:ahLst/>
              <a:cxnLst/>
              <a:rect l="l" t="t" r="r" b="b"/>
              <a:pathLst>
                <a:path w="124" h="134" extrusionOk="0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>
              <a:off x="6147775" y="2506225"/>
              <a:ext cx="8625" cy="83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9"/>
            <p:cNvSpPr/>
            <p:nvPr/>
          </p:nvSpPr>
          <p:spPr>
            <a:xfrm>
              <a:off x="6076750" y="2559600"/>
              <a:ext cx="6675" cy="6800"/>
            </a:xfrm>
            <a:custGeom>
              <a:avLst/>
              <a:gdLst/>
              <a:ahLst/>
              <a:cxnLst/>
              <a:rect l="l" t="t" r="r" b="b"/>
              <a:pathLst>
                <a:path w="267" h="272" extrusionOk="0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9"/>
            <p:cNvSpPr/>
            <p:nvPr/>
          </p:nvSpPr>
          <p:spPr>
            <a:xfrm>
              <a:off x="5865875" y="24363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9"/>
            <p:cNvSpPr/>
            <p:nvPr/>
          </p:nvSpPr>
          <p:spPr>
            <a:xfrm>
              <a:off x="5840900" y="2487650"/>
              <a:ext cx="8650" cy="66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9"/>
            <p:cNvSpPr/>
            <p:nvPr/>
          </p:nvSpPr>
          <p:spPr>
            <a:xfrm>
              <a:off x="5896400" y="2489025"/>
              <a:ext cx="7525" cy="7800"/>
            </a:xfrm>
            <a:custGeom>
              <a:avLst/>
              <a:gdLst/>
              <a:ahLst/>
              <a:cxnLst/>
              <a:rect l="l" t="t" r="r" b="b"/>
              <a:pathLst>
                <a:path w="301" h="312" extrusionOk="0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9"/>
            <p:cNvSpPr/>
            <p:nvPr/>
          </p:nvSpPr>
          <p:spPr>
            <a:xfrm>
              <a:off x="5946900" y="244602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9"/>
            <p:cNvSpPr/>
            <p:nvPr/>
          </p:nvSpPr>
          <p:spPr>
            <a:xfrm>
              <a:off x="5965475" y="2563975"/>
              <a:ext cx="5025" cy="5500"/>
            </a:xfrm>
            <a:custGeom>
              <a:avLst/>
              <a:gdLst/>
              <a:ahLst/>
              <a:cxnLst/>
              <a:rect l="l" t="t" r="r" b="b"/>
              <a:pathLst>
                <a:path w="201" h="220" extrusionOk="0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9"/>
            <p:cNvSpPr/>
            <p:nvPr/>
          </p:nvSpPr>
          <p:spPr>
            <a:xfrm>
              <a:off x="5993775" y="2510825"/>
              <a:ext cx="5875" cy="6375"/>
            </a:xfrm>
            <a:custGeom>
              <a:avLst/>
              <a:gdLst/>
              <a:ahLst/>
              <a:cxnLst/>
              <a:rect l="l" t="t" r="r" b="b"/>
              <a:pathLst>
                <a:path w="235" h="255" extrusionOk="0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9"/>
            <p:cNvSpPr/>
            <p:nvPr/>
          </p:nvSpPr>
          <p:spPr>
            <a:xfrm>
              <a:off x="5958825" y="2488475"/>
              <a:ext cx="8625" cy="8625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9"/>
            <p:cNvSpPr/>
            <p:nvPr/>
          </p:nvSpPr>
          <p:spPr>
            <a:xfrm>
              <a:off x="5790975" y="2389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9"/>
            <p:cNvSpPr/>
            <p:nvPr/>
          </p:nvSpPr>
          <p:spPr>
            <a:xfrm>
              <a:off x="5777375" y="2431875"/>
              <a:ext cx="9450" cy="8075"/>
            </a:xfrm>
            <a:custGeom>
              <a:avLst/>
              <a:gdLst/>
              <a:ahLst/>
              <a:cxnLst/>
              <a:rect l="l" t="t" r="r" b="b"/>
              <a:pathLst>
                <a:path w="378" h="323" extrusionOk="0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9"/>
            <p:cNvSpPr/>
            <p:nvPr/>
          </p:nvSpPr>
          <p:spPr>
            <a:xfrm>
              <a:off x="5822050" y="243047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9"/>
            <p:cNvSpPr/>
            <p:nvPr/>
          </p:nvSpPr>
          <p:spPr>
            <a:xfrm>
              <a:off x="6017650" y="2468500"/>
              <a:ext cx="11675" cy="11125"/>
            </a:xfrm>
            <a:custGeom>
              <a:avLst/>
              <a:gdLst/>
              <a:ahLst/>
              <a:cxnLst/>
              <a:rect l="l" t="t" r="r" b="b"/>
              <a:pathLst>
                <a:path w="467" h="445" extrusionOk="0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9"/>
            <p:cNvSpPr/>
            <p:nvPr/>
          </p:nvSpPr>
          <p:spPr>
            <a:xfrm>
              <a:off x="6107550" y="2514025"/>
              <a:ext cx="5575" cy="6225"/>
            </a:xfrm>
            <a:custGeom>
              <a:avLst/>
              <a:gdLst/>
              <a:ahLst/>
              <a:cxnLst/>
              <a:rect l="l" t="t" r="r" b="b"/>
              <a:pathLst>
                <a:path w="223" h="249" extrusionOk="0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9"/>
            <p:cNvSpPr/>
            <p:nvPr/>
          </p:nvSpPr>
          <p:spPr>
            <a:xfrm>
              <a:off x="6178300" y="2542575"/>
              <a:ext cx="4450" cy="3625"/>
            </a:xfrm>
            <a:custGeom>
              <a:avLst/>
              <a:gdLst/>
              <a:ahLst/>
              <a:cxnLst/>
              <a:rect l="l" t="t" r="r" b="b"/>
              <a:pathLst>
                <a:path w="178" h="145" extrusionOk="0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9"/>
            <p:cNvSpPr/>
            <p:nvPr/>
          </p:nvSpPr>
          <p:spPr>
            <a:xfrm>
              <a:off x="6214625" y="24857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9"/>
            <p:cNvSpPr/>
            <p:nvPr/>
          </p:nvSpPr>
          <p:spPr>
            <a:xfrm>
              <a:off x="6088125" y="2474875"/>
              <a:ext cx="7775" cy="6950"/>
            </a:xfrm>
            <a:custGeom>
              <a:avLst/>
              <a:gdLst/>
              <a:ahLst/>
              <a:cxnLst/>
              <a:rect l="l" t="t" r="r" b="b"/>
              <a:pathLst>
                <a:path w="311" h="278" extrusionOk="0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9"/>
            <p:cNvSpPr/>
            <p:nvPr/>
          </p:nvSpPr>
          <p:spPr>
            <a:xfrm>
              <a:off x="6036175" y="25697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9"/>
            <p:cNvSpPr/>
            <p:nvPr/>
          </p:nvSpPr>
          <p:spPr>
            <a:xfrm>
              <a:off x="5766550" y="2393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9"/>
            <p:cNvSpPr/>
            <p:nvPr/>
          </p:nvSpPr>
          <p:spPr>
            <a:xfrm>
              <a:off x="5848400" y="2405525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9"/>
            <p:cNvSpPr/>
            <p:nvPr/>
          </p:nvSpPr>
          <p:spPr>
            <a:xfrm>
              <a:off x="5885500" y="2531375"/>
              <a:ext cx="5975" cy="3675"/>
            </a:xfrm>
            <a:custGeom>
              <a:avLst/>
              <a:gdLst/>
              <a:ahLst/>
              <a:cxnLst/>
              <a:rect l="l" t="t" r="r" b="b"/>
              <a:pathLst>
                <a:path w="239" h="147" extrusionOk="0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9"/>
            <p:cNvSpPr/>
            <p:nvPr/>
          </p:nvSpPr>
          <p:spPr>
            <a:xfrm>
              <a:off x="5909175" y="2452950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9"/>
            <p:cNvSpPr/>
            <p:nvPr/>
          </p:nvSpPr>
          <p:spPr>
            <a:xfrm>
              <a:off x="6186325" y="2512050"/>
              <a:ext cx="4750" cy="5025"/>
            </a:xfrm>
            <a:custGeom>
              <a:avLst/>
              <a:gdLst/>
              <a:ahLst/>
              <a:cxnLst/>
              <a:rect l="l" t="t" r="r" b="b"/>
              <a:pathLst>
                <a:path w="190" h="201" extrusionOk="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9"/>
            <p:cNvSpPr/>
            <p:nvPr/>
          </p:nvSpPr>
          <p:spPr>
            <a:xfrm>
              <a:off x="6133350" y="2479600"/>
              <a:ext cx="3625" cy="280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9"/>
            <p:cNvSpPr/>
            <p:nvPr/>
          </p:nvSpPr>
          <p:spPr>
            <a:xfrm>
              <a:off x="5761000" y="2269275"/>
              <a:ext cx="493900" cy="174825"/>
            </a:xfrm>
            <a:custGeom>
              <a:avLst/>
              <a:gdLst/>
              <a:ahLst/>
              <a:cxnLst/>
              <a:rect l="l" t="t" r="r" b="b"/>
              <a:pathLst>
                <a:path w="19756" h="6993" extrusionOk="0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9"/>
            <p:cNvSpPr/>
            <p:nvPr/>
          </p:nvSpPr>
          <p:spPr>
            <a:xfrm>
              <a:off x="5914713" y="2358888"/>
              <a:ext cx="61900" cy="26475"/>
            </a:xfrm>
            <a:custGeom>
              <a:avLst/>
              <a:gdLst/>
              <a:ahLst/>
              <a:cxnLst/>
              <a:rect l="l" t="t" r="r" b="b"/>
              <a:pathLst>
                <a:path w="2476" h="1059" extrusionOk="0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9"/>
            <p:cNvSpPr/>
            <p:nvPr/>
          </p:nvSpPr>
          <p:spPr>
            <a:xfrm>
              <a:off x="5863675" y="2351400"/>
              <a:ext cx="85475" cy="5575"/>
            </a:xfrm>
            <a:custGeom>
              <a:avLst/>
              <a:gdLst/>
              <a:ahLst/>
              <a:cxnLst/>
              <a:rect l="l" t="t" r="r" b="b"/>
              <a:pathLst>
                <a:path w="3419" h="223" fill="none" extrusionOk="0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9"/>
            <p:cNvSpPr/>
            <p:nvPr/>
          </p:nvSpPr>
          <p:spPr>
            <a:xfrm>
              <a:off x="5861725" y="2284825"/>
              <a:ext cx="79375" cy="37475"/>
            </a:xfrm>
            <a:custGeom>
              <a:avLst/>
              <a:gdLst/>
              <a:ahLst/>
              <a:cxnLst/>
              <a:rect l="l" t="t" r="r" b="b"/>
              <a:pathLst>
                <a:path w="3175" h="1499" fill="none" extrusionOk="0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9"/>
            <p:cNvSpPr/>
            <p:nvPr/>
          </p:nvSpPr>
          <p:spPr>
            <a:xfrm>
              <a:off x="5933850" y="2308400"/>
              <a:ext cx="23625" cy="15025"/>
            </a:xfrm>
            <a:custGeom>
              <a:avLst/>
              <a:gdLst/>
              <a:ahLst/>
              <a:cxnLst/>
              <a:rect l="l" t="t" r="r" b="b"/>
              <a:pathLst>
                <a:path w="945" h="601" fill="none" extrusionOk="0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9"/>
            <p:cNvSpPr/>
            <p:nvPr/>
          </p:nvSpPr>
          <p:spPr>
            <a:xfrm>
              <a:off x="6040950" y="2332000"/>
              <a:ext cx="71600" cy="11675"/>
            </a:xfrm>
            <a:custGeom>
              <a:avLst/>
              <a:gdLst/>
              <a:ahLst/>
              <a:cxnLst/>
              <a:rect l="l" t="t" r="r" b="b"/>
              <a:pathLst>
                <a:path w="2864" h="467" fill="none" extrusionOk="0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9"/>
            <p:cNvSpPr/>
            <p:nvPr/>
          </p:nvSpPr>
          <p:spPr>
            <a:xfrm>
              <a:off x="6043450" y="2328650"/>
              <a:ext cx="15850" cy="7525"/>
            </a:xfrm>
            <a:custGeom>
              <a:avLst/>
              <a:gdLst/>
              <a:ahLst/>
              <a:cxnLst/>
              <a:rect l="l" t="t" r="r" b="b"/>
              <a:pathLst>
                <a:path w="634" h="301" fill="none" extrusionOk="0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9"/>
            <p:cNvSpPr/>
            <p:nvPr/>
          </p:nvSpPr>
          <p:spPr>
            <a:xfrm>
              <a:off x="6006000" y="2296750"/>
              <a:ext cx="3350" cy="32500"/>
            </a:xfrm>
            <a:custGeom>
              <a:avLst/>
              <a:gdLst/>
              <a:ahLst/>
              <a:cxnLst/>
              <a:rect l="l" t="t" r="r" b="b"/>
              <a:pathLst>
                <a:path w="134" h="1300" fill="none" extrusionOk="0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9"/>
            <p:cNvSpPr/>
            <p:nvPr/>
          </p:nvSpPr>
          <p:spPr>
            <a:xfrm>
              <a:off x="6016825" y="2309800"/>
              <a:ext cx="7225" cy="15825"/>
            </a:xfrm>
            <a:custGeom>
              <a:avLst/>
              <a:gdLst/>
              <a:ahLst/>
              <a:cxnLst/>
              <a:rect l="l" t="t" r="r" b="b"/>
              <a:pathLst>
                <a:path w="289" h="633" fill="none" extrusionOk="0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9"/>
            <p:cNvSpPr/>
            <p:nvPr/>
          </p:nvSpPr>
          <p:spPr>
            <a:xfrm>
              <a:off x="6014325" y="2365850"/>
              <a:ext cx="29425" cy="59950"/>
            </a:xfrm>
            <a:custGeom>
              <a:avLst/>
              <a:gdLst/>
              <a:ahLst/>
              <a:cxnLst/>
              <a:rect l="l" t="t" r="r" b="b"/>
              <a:pathLst>
                <a:path w="1177" h="2398" fill="none" extrusionOk="0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9"/>
            <p:cNvSpPr/>
            <p:nvPr/>
          </p:nvSpPr>
          <p:spPr>
            <a:xfrm>
              <a:off x="6000175" y="2372225"/>
              <a:ext cx="5000" cy="14725"/>
            </a:xfrm>
            <a:custGeom>
              <a:avLst/>
              <a:gdLst/>
              <a:ahLst/>
              <a:cxnLst/>
              <a:rect l="l" t="t" r="r" b="b"/>
              <a:pathLst>
                <a:path w="200" h="589" fill="none" extrusionOk="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9"/>
            <p:cNvSpPr/>
            <p:nvPr/>
          </p:nvSpPr>
          <p:spPr>
            <a:xfrm>
              <a:off x="6089500" y="2381650"/>
              <a:ext cx="73275" cy="43025"/>
            </a:xfrm>
            <a:custGeom>
              <a:avLst/>
              <a:gdLst/>
              <a:ahLst/>
              <a:cxnLst/>
              <a:rect l="l" t="t" r="r" b="b"/>
              <a:pathLst>
                <a:path w="2931" h="1721" fill="none" extrusionOk="0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9"/>
            <p:cNvSpPr/>
            <p:nvPr/>
          </p:nvSpPr>
          <p:spPr>
            <a:xfrm>
              <a:off x="6154425" y="2407450"/>
              <a:ext cx="28875" cy="13075"/>
            </a:xfrm>
            <a:custGeom>
              <a:avLst/>
              <a:gdLst/>
              <a:ahLst/>
              <a:cxnLst/>
              <a:rect l="l" t="t" r="r" b="b"/>
              <a:pathLst>
                <a:path w="1155" h="523" fill="none" extrusionOk="0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9"/>
            <p:cNvSpPr/>
            <p:nvPr/>
          </p:nvSpPr>
          <p:spPr>
            <a:xfrm>
              <a:off x="5805350" y="2294650"/>
              <a:ext cx="46400" cy="12275"/>
            </a:xfrm>
            <a:custGeom>
              <a:avLst/>
              <a:gdLst/>
              <a:ahLst/>
              <a:cxnLst/>
              <a:rect l="l" t="t" r="r" b="b"/>
              <a:pathLst>
                <a:path w="1856" h="491" extrusionOk="0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9"/>
            <p:cNvSpPr/>
            <p:nvPr/>
          </p:nvSpPr>
          <p:spPr>
            <a:xfrm>
              <a:off x="5970200" y="2387275"/>
              <a:ext cx="18175" cy="19650"/>
            </a:xfrm>
            <a:custGeom>
              <a:avLst/>
              <a:gdLst/>
              <a:ahLst/>
              <a:cxnLst/>
              <a:rect l="l" t="t" r="r" b="b"/>
              <a:pathLst>
                <a:path w="727" h="786" extrusionOk="0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9"/>
            <p:cNvSpPr/>
            <p:nvPr/>
          </p:nvSpPr>
          <p:spPr>
            <a:xfrm>
              <a:off x="6096450" y="2345625"/>
              <a:ext cx="47175" cy="13650"/>
            </a:xfrm>
            <a:custGeom>
              <a:avLst/>
              <a:gdLst/>
              <a:ahLst/>
              <a:cxnLst/>
              <a:rect l="l" t="t" r="r" b="b"/>
              <a:pathLst>
                <a:path w="1887" h="546" extrusionOk="0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Outfit ExtraBold" panose="020B0604020202020204" charset="0"/>
              </a:rPr>
              <a:t>01.</a:t>
            </a:r>
            <a:r>
              <a:rPr lang="en" b="0" dirty="0">
                <a:solidFill>
                  <a:srgbClr val="555555"/>
                </a:solidFill>
                <a:latin typeface="Paytone One" pitchFamily="2" charset="0"/>
              </a:rPr>
              <a:t>Giới thiệu bản thân</a:t>
            </a:r>
            <a:endParaRPr b="0" dirty="0">
              <a:solidFill>
                <a:srgbClr val="555555"/>
              </a:solidFill>
              <a:latin typeface="Paytone One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Google Shape;2536;p47"/>
          <p:cNvGrpSpPr/>
          <p:nvPr/>
        </p:nvGrpSpPr>
        <p:grpSpPr>
          <a:xfrm>
            <a:off x="7588110" y="2335017"/>
            <a:ext cx="2293973" cy="1363632"/>
            <a:chOff x="5427525" y="2698500"/>
            <a:chExt cx="1037950" cy="617000"/>
          </a:xfrm>
        </p:grpSpPr>
        <p:sp>
          <p:nvSpPr>
            <p:cNvPr id="2537" name="Google Shape;2537;p47"/>
            <p:cNvSpPr/>
            <p:nvPr/>
          </p:nvSpPr>
          <p:spPr>
            <a:xfrm>
              <a:off x="5427525" y="2698500"/>
              <a:ext cx="1037950" cy="617000"/>
            </a:xfrm>
            <a:custGeom>
              <a:avLst/>
              <a:gdLst/>
              <a:ahLst/>
              <a:cxnLst/>
              <a:rect l="l" t="t" r="r" b="b"/>
              <a:pathLst>
                <a:path w="41518" h="24680" extrusionOk="0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7"/>
            <p:cNvSpPr/>
            <p:nvPr/>
          </p:nvSpPr>
          <p:spPr>
            <a:xfrm>
              <a:off x="5473300" y="2712925"/>
              <a:ext cx="941125" cy="557775"/>
            </a:xfrm>
            <a:custGeom>
              <a:avLst/>
              <a:gdLst/>
              <a:ahLst/>
              <a:cxnLst/>
              <a:rect l="l" t="t" r="r" b="b"/>
              <a:pathLst>
                <a:path w="37645" h="22311" extrusionOk="0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7"/>
            <p:cNvSpPr/>
            <p:nvPr/>
          </p:nvSpPr>
          <p:spPr>
            <a:xfrm>
              <a:off x="5522400" y="2728450"/>
              <a:ext cx="864825" cy="511450"/>
            </a:xfrm>
            <a:custGeom>
              <a:avLst/>
              <a:gdLst/>
              <a:ahLst/>
              <a:cxnLst/>
              <a:rect l="l" t="t" r="r" b="b"/>
              <a:pathLst>
                <a:path w="34593" h="20458" extrusionOk="0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7"/>
            <p:cNvSpPr/>
            <p:nvPr/>
          </p:nvSpPr>
          <p:spPr>
            <a:xfrm>
              <a:off x="5796800" y="3009625"/>
              <a:ext cx="20825" cy="30750"/>
            </a:xfrm>
            <a:custGeom>
              <a:avLst/>
              <a:gdLst/>
              <a:ahLst/>
              <a:cxnLst/>
              <a:rect l="l" t="t" r="r" b="b"/>
              <a:pathLst>
                <a:path w="833" h="1230" extrusionOk="0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7"/>
            <p:cNvSpPr/>
            <p:nvPr/>
          </p:nvSpPr>
          <p:spPr>
            <a:xfrm>
              <a:off x="5960775" y="3079725"/>
              <a:ext cx="15275" cy="29825"/>
            </a:xfrm>
            <a:custGeom>
              <a:avLst/>
              <a:gdLst/>
              <a:ahLst/>
              <a:cxnLst/>
              <a:rect l="l" t="t" r="r" b="b"/>
              <a:pathLst>
                <a:path w="611" h="1193" extrusionOk="0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7"/>
            <p:cNvSpPr/>
            <p:nvPr/>
          </p:nvSpPr>
          <p:spPr>
            <a:xfrm>
              <a:off x="6100050" y="3092150"/>
              <a:ext cx="17225" cy="24775"/>
            </a:xfrm>
            <a:custGeom>
              <a:avLst/>
              <a:gdLst/>
              <a:ahLst/>
              <a:cxnLst/>
              <a:rect l="l" t="t" r="r" b="b"/>
              <a:pathLst>
                <a:path w="689" h="991" extrusionOk="0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7"/>
            <p:cNvSpPr/>
            <p:nvPr/>
          </p:nvSpPr>
          <p:spPr>
            <a:xfrm>
              <a:off x="6200775" y="3068700"/>
              <a:ext cx="15275" cy="31850"/>
            </a:xfrm>
            <a:custGeom>
              <a:avLst/>
              <a:gdLst/>
              <a:ahLst/>
              <a:cxnLst/>
              <a:rect l="l" t="t" r="r" b="b"/>
              <a:pathLst>
                <a:path w="611" h="1274" extrusionOk="0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7"/>
            <p:cNvSpPr/>
            <p:nvPr/>
          </p:nvSpPr>
          <p:spPr>
            <a:xfrm>
              <a:off x="5900275" y="2959000"/>
              <a:ext cx="26400" cy="31150"/>
            </a:xfrm>
            <a:custGeom>
              <a:avLst/>
              <a:gdLst/>
              <a:ahLst/>
              <a:cxnLst/>
              <a:rect l="l" t="t" r="r" b="b"/>
              <a:pathLst>
                <a:path w="1056" h="1246" extrusionOk="0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7"/>
            <p:cNvSpPr/>
            <p:nvPr/>
          </p:nvSpPr>
          <p:spPr>
            <a:xfrm>
              <a:off x="5661125" y="2864200"/>
              <a:ext cx="23050" cy="22050"/>
            </a:xfrm>
            <a:custGeom>
              <a:avLst/>
              <a:gdLst/>
              <a:ahLst/>
              <a:cxnLst/>
              <a:rect l="l" t="t" r="r" b="b"/>
              <a:pathLst>
                <a:path w="922" h="882" extrusionOk="0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7"/>
            <p:cNvSpPr/>
            <p:nvPr/>
          </p:nvSpPr>
          <p:spPr>
            <a:xfrm>
              <a:off x="5725775" y="2965325"/>
              <a:ext cx="20850" cy="27300"/>
            </a:xfrm>
            <a:custGeom>
              <a:avLst/>
              <a:gdLst/>
              <a:ahLst/>
              <a:cxnLst/>
              <a:rect l="l" t="t" r="r" b="b"/>
              <a:pathLst>
                <a:path w="834" h="1092" extrusionOk="0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7"/>
            <p:cNvSpPr/>
            <p:nvPr/>
          </p:nvSpPr>
          <p:spPr>
            <a:xfrm>
              <a:off x="5878925" y="3133025"/>
              <a:ext cx="15275" cy="20725"/>
            </a:xfrm>
            <a:custGeom>
              <a:avLst/>
              <a:gdLst/>
              <a:ahLst/>
              <a:cxnLst/>
              <a:rect l="l" t="t" r="r" b="b"/>
              <a:pathLst>
                <a:path w="611" h="829" extrusionOk="0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7"/>
            <p:cNvSpPr/>
            <p:nvPr/>
          </p:nvSpPr>
          <p:spPr>
            <a:xfrm>
              <a:off x="6039300" y="3167100"/>
              <a:ext cx="15275" cy="28000"/>
            </a:xfrm>
            <a:custGeom>
              <a:avLst/>
              <a:gdLst/>
              <a:ahLst/>
              <a:cxnLst/>
              <a:rect l="l" t="t" r="r" b="b"/>
              <a:pathLst>
                <a:path w="611" h="1120" extrusionOk="0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7"/>
            <p:cNvSpPr/>
            <p:nvPr/>
          </p:nvSpPr>
          <p:spPr>
            <a:xfrm>
              <a:off x="6054275" y="2997650"/>
              <a:ext cx="18325" cy="23000"/>
            </a:xfrm>
            <a:custGeom>
              <a:avLst/>
              <a:gdLst/>
              <a:ahLst/>
              <a:cxnLst/>
              <a:rect l="l" t="t" r="r" b="b"/>
              <a:pathLst>
                <a:path w="733" h="920" extrusionOk="0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7"/>
            <p:cNvSpPr/>
            <p:nvPr/>
          </p:nvSpPr>
          <p:spPr>
            <a:xfrm>
              <a:off x="6165525" y="2998425"/>
              <a:ext cx="17225" cy="27475"/>
            </a:xfrm>
            <a:custGeom>
              <a:avLst/>
              <a:gdLst/>
              <a:ahLst/>
              <a:cxnLst/>
              <a:rect l="l" t="t" r="r" b="b"/>
              <a:pathLst>
                <a:path w="689" h="1099" extrusionOk="0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7"/>
            <p:cNvSpPr/>
            <p:nvPr/>
          </p:nvSpPr>
          <p:spPr>
            <a:xfrm>
              <a:off x="6283725" y="3044875"/>
              <a:ext cx="13900" cy="26850"/>
            </a:xfrm>
            <a:custGeom>
              <a:avLst/>
              <a:gdLst/>
              <a:ahLst/>
              <a:cxnLst/>
              <a:rect l="l" t="t" r="r" b="b"/>
              <a:pathLst>
                <a:path w="556" h="1074" extrusionOk="0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7"/>
            <p:cNvSpPr/>
            <p:nvPr/>
          </p:nvSpPr>
          <p:spPr>
            <a:xfrm>
              <a:off x="6163025" y="3151750"/>
              <a:ext cx="9750" cy="25475"/>
            </a:xfrm>
            <a:custGeom>
              <a:avLst/>
              <a:gdLst/>
              <a:ahLst/>
              <a:cxnLst/>
              <a:rect l="l" t="t" r="r" b="b"/>
              <a:pathLst>
                <a:path w="390" h="1019" extrusionOk="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7"/>
            <p:cNvSpPr/>
            <p:nvPr/>
          </p:nvSpPr>
          <p:spPr>
            <a:xfrm>
              <a:off x="5715225" y="3052550"/>
              <a:ext cx="22775" cy="21675"/>
            </a:xfrm>
            <a:custGeom>
              <a:avLst/>
              <a:gdLst/>
              <a:ahLst/>
              <a:cxnLst/>
              <a:rect l="l" t="t" r="r" b="b"/>
              <a:pathLst>
                <a:path w="911" h="867" extrusionOk="0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7"/>
            <p:cNvSpPr/>
            <p:nvPr/>
          </p:nvSpPr>
          <p:spPr>
            <a:xfrm>
              <a:off x="5759625" y="2861125"/>
              <a:ext cx="21650" cy="20800"/>
            </a:xfrm>
            <a:custGeom>
              <a:avLst/>
              <a:gdLst/>
              <a:ahLst/>
              <a:cxnLst/>
              <a:rect l="l" t="t" r="r" b="b"/>
              <a:pathLst>
                <a:path w="866" h="832" extrusionOk="0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7"/>
            <p:cNvSpPr/>
            <p:nvPr/>
          </p:nvSpPr>
          <p:spPr>
            <a:xfrm>
              <a:off x="5859225" y="2883275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7"/>
            <p:cNvSpPr/>
            <p:nvPr/>
          </p:nvSpPr>
          <p:spPr>
            <a:xfrm>
              <a:off x="6002175" y="2932125"/>
              <a:ext cx="23000" cy="30500"/>
            </a:xfrm>
            <a:custGeom>
              <a:avLst/>
              <a:gdLst/>
              <a:ahLst/>
              <a:cxnLst/>
              <a:rect l="l" t="t" r="r" b="b"/>
              <a:pathLst>
                <a:path w="920" h="1220" extrusionOk="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7"/>
            <p:cNvSpPr/>
            <p:nvPr/>
          </p:nvSpPr>
          <p:spPr>
            <a:xfrm>
              <a:off x="5866150" y="3047550"/>
              <a:ext cx="21400" cy="28850"/>
            </a:xfrm>
            <a:custGeom>
              <a:avLst/>
              <a:gdLst/>
              <a:ahLst/>
              <a:cxnLst/>
              <a:rect l="l" t="t" r="r" b="b"/>
              <a:pathLst>
                <a:path w="856" h="1154" extrusionOk="0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7"/>
            <p:cNvSpPr/>
            <p:nvPr/>
          </p:nvSpPr>
          <p:spPr>
            <a:xfrm>
              <a:off x="5621725" y="2802750"/>
              <a:ext cx="22225" cy="27950"/>
            </a:xfrm>
            <a:custGeom>
              <a:avLst/>
              <a:gdLst/>
              <a:ahLst/>
              <a:cxnLst/>
              <a:rect l="l" t="t" r="r" b="b"/>
              <a:pathLst>
                <a:path w="889" h="1118" extrusionOk="0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7"/>
            <p:cNvSpPr/>
            <p:nvPr/>
          </p:nvSpPr>
          <p:spPr>
            <a:xfrm>
              <a:off x="5650900" y="2964125"/>
              <a:ext cx="22175" cy="27250"/>
            </a:xfrm>
            <a:custGeom>
              <a:avLst/>
              <a:gdLst/>
              <a:ahLst/>
              <a:cxnLst/>
              <a:rect l="l" t="t" r="r" b="b"/>
              <a:pathLst>
                <a:path w="887" h="1090" extrusionOk="0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7"/>
            <p:cNvSpPr/>
            <p:nvPr/>
          </p:nvSpPr>
          <p:spPr>
            <a:xfrm>
              <a:off x="5807350" y="3112275"/>
              <a:ext cx="12775" cy="22775"/>
            </a:xfrm>
            <a:custGeom>
              <a:avLst/>
              <a:gdLst/>
              <a:ahLst/>
              <a:cxnLst/>
              <a:rect l="l" t="t" r="r" b="b"/>
              <a:pathLst>
                <a:path w="511" h="911" extrusionOk="0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7"/>
            <p:cNvSpPr/>
            <p:nvPr/>
          </p:nvSpPr>
          <p:spPr>
            <a:xfrm>
              <a:off x="6058700" y="3063825"/>
              <a:ext cx="13350" cy="24025"/>
            </a:xfrm>
            <a:custGeom>
              <a:avLst/>
              <a:gdLst/>
              <a:ahLst/>
              <a:cxnLst/>
              <a:rect l="l" t="t" r="r" b="b"/>
              <a:pathLst>
                <a:path w="534" h="961" extrusionOk="0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7"/>
            <p:cNvSpPr/>
            <p:nvPr/>
          </p:nvSpPr>
          <p:spPr>
            <a:xfrm>
              <a:off x="6229625" y="3020150"/>
              <a:ext cx="8075" cy="19400"/>
            </a:xfrm>
            <a:custGeom>
              <a:avLst/>
              <a:gdLst/>
              <a:ahLst/>
              <a:cxnLst/>
              <a:rect l="l" t="t" r="r" b="b"/>
              <a:pathLst>
                <a:path w="323" h="776" extrusionOk="0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7"/>
            <p:cNvSpPr/>
            <p:nvPr/>
          </p:nvSpPr>
          <p:spPr>
            <a:xfrm>
              <a:off x="5799400" y="2927700"/>
              <a:ext cx="17125" cy="21850"/>
            </a:xfrm>
            <a:custGeom>
              <a:avLst/>
              <a:gdLst/>
              <a:ahLst/>
              <a:cxnLst/>
              <a:rect l="l" t="t" r="r" b="b"/>
              <a:pathLst>
                <a:path w="685" h="874" extrusionOk="0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7"/>
            <p:cNvSpPr/>
            <p:nvPr/>
          </p:nvSpPr>
          <p:spPr>
            <a:xfrm>
              <a:off x="5609525" y="2898125"/>
              <a:ext cx="11125" cy="13575"/>
            </a:xfrm>
            <a:custGeom>
              <a:avLst/>
              <a:gdLst/>
              <a:ahLst/>
              <a:cxnLst/>
              <a:rect l="l" t="t" r="r" b="b"/>
              <a:pathLst>
                <a:path w="445" h="543" extrusionOk="0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7"/>
            <p:cNvSpPr/>
            <p:nvPr/>
          </p:nvSpPr>
          <p:spPr>
            <a:xfrm>
              <a:off x="5953275" y="3025450"/>
              <a:ext cx="8350" cy="13600"/>
            </a:xfrm>
            <a:custGeom>
              <a:avLst/>
              <a:gdLst/>
              <a:ahLst/>
              <a:cxnLst/>
              <a:rect l="l" t="t" r="r" b="b"/>
              <a:pathLst>
                <a:path w="334" h="544" extrusionOk="0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7"/>
            <p:cNvSpPr/>
            <p:nvPr/>
          </p:nvSpPr>
          <p:spPr>
            <a:xfrm>
              <a:off x="5620625" y="2807800"/>
              <a:ext cx="459200" cy="161250"/>
            </a:xfrm>
            <a:custGeom>
              <a:avLst/>
              <a:gdLst/>
              <a:ahLst/>
              <a:cxnLst/>
              <a:rect l="l" t="t" r="r" b="b"/>
              <a:pathLst>
                <a:path w="18368" h="6450" extrusionOk="0">
                  <a:moveTo>
                    <a:pt x="1016" y="0"/>
                  </a:moveTo>
                  <a:cubicBezTo>
                    <a:pt x="873" y="0"/>
                    <a:pt x="730" y="11"/>
                    <a:pt x="588" y="34"/>
                  </a:cubicBezTo>
                  <a:cubicBezTo>
                    <a:pt x="400" y="56"/>
                    <a:pt x="200" y="134"/>
                    <a:pt x="122" y="301"/>
                  </a:cubicBezTo>
                  <a:cubicBezTo>
                    <a:pt x="0" y="611"/>
                    <a:pt x="444" y="867"/>
                    <a:pt x="677" y="989"/>
                  </a:cubicBezTo>
                  <a:cubicBezTo>
                    <a:pt x="2364" y="1932"/>
                    <a:pt x="4206" y="2631"/>
                    <a:pt x="5993" y="3330"/>
                  </a:cubicBezTo>
                  <a:cubicBezTo>
                    <a:pt x="8424" y="4274"/>
                    <a:pt x="10876" y="5106"/>
                    <a:pt x="13418" y="5716"/>
                  </a:cubicBezTo>
                  <a:cubicBezTo>
                    <a:pt x="14239" y="5927"/>
                    <a:pt x="15049" y="6094"/>
                    <a:pt x="15881" y="6249"/>
                  </a:cubicBezTo>
                  <a:cubicBezTo>
                    <a:pt x="16225" y="6318"/>
                    <a:pt x="16641" y="6449"/>
                    <a:pt x="17026" y="6449"/>
                  </a:cubicBezTo>
                  <a:cubicBezTo>
                    <a:pt x="17202" y="6449"/>
                    <a:pt x="17371" y="6422"/>
                    <a:pt x="17524" y="6349"/>
                  </a:cubicBezTo>
                  <a:cubicBezTo>
                    <a:pt x="18367" y="5916"/>
                    <a:pt x="16969" y="5195"/>
                    <a:pt x="16625" y="5051"/>
                  </a:cubicBezTo>
                  <a:cubicBezTo>
                    <a:pt x="16603" y="5039"/>
                    <a:pt x="16581" y="5039"/>
                    <a:pt x="16569" y="5028"/>
                  </a:cubicBezTo>
                  <a:cubicBezTo>
                    <a:pt x="11975" y="3131"/>
                    <a:pt x="7170" y="1488"/>
                    <a:pt x="2175" y="167"/>
                  </a:cubicBezTo>
                  <a:cubicBezTo>
                    <a:pt x="1801" y="78"/>
                    <a:pt x="1409" y="0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7"/>
            <p:cNvSpPr/>
            <p:nvPr/>
          </p:nvSpPr>
          <p:spPr>
            <a:xfrm>
              <a:off x="6089775" y="2960000"/>
              <a:ext cx="151250" cy="55250"/>
            </a:xfrm>
            <a:custGeom>
              <a:avLst/>
              <a:gdLst/>
              <a:ahLst/>
              <a:cxnLst/>
              <a:rect l="l" t="t" r="r" b="b"/>
              <a:pathLst>
                <a:path w="6050" h="2210" extrusionOk="0">
                  <a:moveTo>
                    <a:pt x="1120" y="1"/>
                  </a:moveTo>
                  <a:cubicBezTo>
                    <a:pt x="970" y="1"/>
                    <a:pt x="814" y="20"/>
                    <a:pt x="689" y="95"/>
                  </a:cubicBezTo>
                  <a:cubicBezTo>
                    <a:pt x="1" y="483"/>
                    <a:pt x="911" y="1038"/>
                    <a:pt x="1244" y="1182"/>
                  </a:cubicBezTo>
                  <a:cubicBezTo>
                    <a:pt x="2320" y="1670"/>
                    <a:pt x="3541" y="2070"/>
                    <a:pt x="4740" y="2203"/>
                  </a:cubicBezTo>
                  <a:cubicBezTo>
                    <a:pt x="4792" y="2207"/>
                    <a:pt x="4847" y="2210"/>
                    <a:pt x="4902" y="2210"/>
                  </a:cubicBezTo>
                  <a:cubicBezTo>
                    <a:pt x="4998" y="2210"/>
                    <a:pt x="5096" y="2202"/>
                    <a:pt x="5195" y="2181"/>
                  </a:cubicBezTo>
                  <a:cubicBezTo>
                    <a:pt x="6049" y="1992"/>
                    <a:pt x="5361" y="1326"/>
                    <a:pt x="4973" y="1104"/>
                  </a:cubicBezTo>
                  <a:cubicBezTo>
                    <a:pt x="4695" y="949"/>
                    <a:pt x="4385" y="805"/>
                    <a:pt x="4085" y="683"/>
                  </a:cubicBezTo>
                  <a:cubicBezTo>
                    <a:pt x="3186" y="328"/>
                    <a:pt x="2187" y="95"/>
                    <a:pt x="1266" y="6"/>
                  </a:cubicBezTo>
                  <a:cubicBezTo>
                    <a:pt x="1219" y="3"/>
                    <a:pt x="1170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8" name="Google Shape;2568;p47"/>
          <p:cNvSpPr txBox="1">
            <a:spLocks noGrp="1"/>
          </p:cNvSpPr>
          <p:nvPr>
            <p:ph type="title"/>
          </p:nvPr>
        </p:nvSpPr>
        <p:spPr>
          <a:xfrm>
            <a:off x="1588800" y="1624264"/>
            <a:ext cx="5757084" cy="17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aytone One" pitchFamily="2" charset="0"/>
              </a:rPr>
              <a:t>Giới thiệu </a:t>
            </a:r>
            <a:br>
              <a:rPr lang="en" b="0" dirty="0">
                <a:latin typeface="Paytone One" pitchFamily="2" charset="0"/>
              </a:rPr>
            </a:br>
            <a:r>
              <a:rPr lang="en" b="0" dirty="0">
                <a:latin typeface="Paytone One" pitchFamily="2" charset="0"/>
              </a:rPr>
              <a:t>về sản phẩm</a:t>
            </a:r>
            <a:endParaRPr b="0" dirty="0">
              <a:latin typeface="Paytone One" pitchFamily="2" charset="0"/>
            </a:endParaRPr>
          </a:p>
        </p:txBody>
      </p:sp>
      <p:sp>
        <p:nvSpPr>
          <p:cNvPr id="2569" name="Google Shape;2569;p47"/>
          <p:cNvSpPr txBox="1">
            <a:spLocks noGrp="1"/>
          </p:cNvSpPr>
          <p:nvPr>
            <p:ph type="title" idx="2"/>
          </p:nvPr>
        </p:nvSpPr>
        <p:spPr>
          <a:xfrm>
            <a:off x="1588800" y="844300"/>
            <a:ext cx="1192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accent4"/>
                </a:solidFill>
                <a:latin typeface="Outfit ExtraBold" panose="020B0604020202020204" charset="0"/>
              </a:rPr>
              <a:t>02</a:t>
            </a:r>
            <a:r>
              <a:rPr lang="en" dirty="0">
                <a:solidFill>
                  <a:schemeClr val="accent4"/>
                </a:solidFill>
              </a:rPr>
              <a:t>.</a:t>
            </a:r>
            <a:r>
              <a:rPr lang="en" b="0" dirty="0">
                <a:solidFill>
                  <a:srgbClr val="555555"/>
                </a:solidFill>
                <a:latin typeface="Paytone One" pitchFamily="2" charset="0"/>
              </a:rPr>
              <a:t>Giới thiệu về sản phẩm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504" name="Google Shape;2504;p45"/>
          <p:cNvSpPr txBox="1">
            <a:spLocks noGrp="1"/>
          </p:cNvSpPr>
          <p:nvPr>
            <p:ph type="subTitle" idx="4"/>
          </p:nvPr>
        </p:nvSpPr>
        <p:spPr>
          <a:xfrm>
            <a:off x="937626" y="179808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vi-VN" b="0" dirty="0">
                <a:latin typeface="Paytone One" pitchFamily="2" charset="0"/>
              </a:rPr>
              <a:t>Ý tưởng</a:t>
            </a:r>
          </a:p>
        </p:txBody>
      </p:sp>
      <p:sp>
        <p:nvSpPr>
          <p:cNvPr id="2505" name="Google Shape;2505;p45"/>
          <p:cNvSpPr txBox="1">
            <a:spLocks noGrp="1"/>
          </p:cNvSpPr>
          <p:nvPr>
            <p:ph type="subTitle" idx="5"/>
          </p:nvPr>
        </p:nvSpPr>
        <p:spPr>
          <a:xfrm>
            <a:off x="3484349" y="2145151"/>
            <a:ext cx="2369145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b="0" dirty="0" err="1">
                <a:latin typeface="Paytone One" pitchFamily="2" charset="0"/>
              </a:rPr>
              <a:t>Kế</a:t>
            </a:r>
            <a:r>
              <a:rPr lang="en-US" b="0" dirty="0">
                <a:latin typeface="Paytone One" pitchFamily="2" charset="0"/>
              </a:rPr>
              <a:t> </a:t>
            </a:r>
            <a:r>
              <a:rPr lang="en-US" b="0" dirty="0" err="1">
                <a:latin typeface="Paytone One" pitchFamily="2" charset="0"/>
              </a:rPr>
              <a:t>hoạch</a:t>
            </a:r>
            <a:r>
              <a:rPr lang="en-US" b="0" dirty="0">
                <a:latin typeface="Paytone One" pitchFamily="2" charset="0"/>
              </a:rPr>
              <a:t> </a:t>
            </a:r>
            <a:r>
              <a:rPr lang="en-US" b="0" dirty="0" err="1">
                <a:latin typeface="Paytone One" pitchFamily="2" charset="0"/>
              </a:rPr>
              <a:t>làm</a:t>
            </a:r>
            <a:r>
              <a:rPr lang="en-US" b="0" dirty="0">
                <a:latin typeface="Paytone One" pitchFamily="2" charset="0"/>
              </a:rPr>
              <a:t> </a:t>
            </a:r>
            <a:r>
              <a:rPr lang="en-US" b="0" dirty="0" err="1">
                <a:latin typeface="Paytone One" pitchFamily="2" charset="0"/>
              </a:rPr>
              <a:t>sản</a:t>
            </a:r>
            <a:r>
              <a:rPr lang="en-US" b="0" dirty="0">
                <a:latin typeface="Paytone One" pitchFamily="2" charset="0"/>
              </a:rPr>
              <a:t> </a:t>
            </a:r>
            <a:r>
              <a:rPr lang="en-US" b="0" dirty="0" err="1">
                <a:latin typeface="Paytone One" pitchFamily="2" charset="0"/>
              </a:rPr>
              <a:t>phẩm</a:t>
            </a:r>
            <a:endParaRPr lang="en-US" b="0" dirty="0">
              <a:latin typeface="Paytone One" pitchFamily="2" charset="0"/>
            </a:endParaRPr>
          </a:p>
        </p:txBody>
      </p:sp>
      <p:sp>
        <p:nvSpPr>
          <p:cNvPr id="2506" name="Google Shape;2506;p45"/>
          <p:cNvSpPr txBox="1">
            <a:spLocks noGrp="1"/>
          </p:cNvSpPr>
          <p:nvPr>
            <p:ph type="subTitle" idx="6"/>
          </p:nvPr>
        </p:nvSpPr>
        <p:spPr>
          <a:xfrm>
            <a:off x="603107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aytone One" pitchFamily="2" charset="0"/>
              </a:rPr>
              <a:t>Giới thiệu về sản phẩm </a:t>
            </a:r>
            <a:endParaRPr b="0" dirty="0">
              <a:latin typeface="Paytone One" pitchFamily="2" charset="0"/>
            </a:endParaRPr>
          </a:p>
        </p:txBody>
      </p:sp>
      <p:grpSp>
        <p:nvGrpSpPr>
          <p:cNvPr id="2507" name="Google Shape;2507;p45"/>
          <p:cNvGrpSpPr/>
          <p:nvPr/>
        </p:nvGrpSpPr>
        <p:grpSpPr>
          <a:xfrm flipH="1">
            <a:off x="6999316" y="3800281"/>
            <a:ext cx="1560527" cy="2051653"/>
            <a:chOff x="4434525" y="1766000"/>
            <a:chExt cx="627625" cy="825150"/>
          </a:xfrm>
        </p:grpSpPr>
        <p:sp>
          <p:nvSpPr>
            <p:cNvPr id="2508" name="Google Shape;2508;p45"/>
            <p:cNvSpPr/>
            <p:nvPr/>
          </p:nvSpPr>
          <p:spPr>
            <a:xfrm>
              <a:off x="4712525" y="2110875"/>
              <a:ext cx="314375" cy="480275"/>
            </a:xfrm>
            <a:custGeom>
              <a:avLst/>
              <a:gdLst/>
              <a:ahLst/>
              <a:cxnLst/>
              <a:rect l="l" t="t" r="r" b="b"/>
              <a:pathLst>
                <a:path w="12575" h="19211" extrusionOk="0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5"/>
            <p:cNvSpPr/>
            <p:nvPr/>
          </p:nvSpPr>
          <p:spPr>
            <a:xfrm>
              <a:off x="4434525" y="1766000"/>
              <a:ext cx="627625" cy="498675"/>
            </a:xfrm>
            <a:custGeom>
              <a:avLst/>
              <a:gdLst/>
              <a:ahLst/>
              <a:cxnLst/>
              <a:rect l="l" t="t" r="r" b="b"/>
              <a:pathLst>
                <a:path w="25105" h="19947" extrusionOk="0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5"/>
            <p:cNvSpPr/>
            <p:nvPr/>
          </p:nvSpPr>
          <p:spPr>
            <a:xfrm>
              <a:off x="4802150" y="2277325"/>
              <a:ext cx="143725" cy="255000"/>
            </a:xfrm>
            <a:custGeom>
              <a:avLst/>
              <a:gdLst/>
              <a:ahLst/>
              <a:cxnLst/>
              <a:rect l="l" t="t" r="r" b="b"/>
              <a:pathLst>
                <a:path w="5749" h="10200" fill="none" extrusionOk="0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5"/>
            <p:cNvSpPr/>
            <p:nvPr/>
          </p:nvSpPr>
          <p:spPr>
            <a:xfrm>
              <a:off x="4882875" y="2253475"/>
              <a:ext cx="39700" cy="108775"/>
            </a:xfrm>
            <a:custGeom>
              <a:avLst/>
              <a:gdLst/>
              <a:ahLst/>
              <a:cxnLst/>
              <a:rect l="l" t="t" r="r" b="b"/>
              <a:pathLst>
                <a:path w="1588" h="4351" fill="none" extrusionOk="0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5"/>
            <p:cNvSpPr/>
            <p:nvPr/>
          </p:nvSpPr>
          <p:spPr>
            <a:xfrm>
              <a:off x="4553825" y="1859775"/>
              <a:ext cx="379850" cy="217000"/>
            </a:xfrm>
            <a:custGeom>
              <a:avLst/>
              <a:gdLst/>
              <a:ahLst/>
              <a:cxnLst/>
              <a:rect l="l" t="t" r="r" b="b"/>
              <a:pathLst>
                <a:path w="15194" h="8680" fill="none" extrusionOk="0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5"/>
            <p:cNvSpPr/>
            <p:nvPr/>
          </p:nvSpPr>
          <p:spPr>
            <a:xfrm>
              <a:off x="4832100" y="2048725"/>
              <a:ext cx="160400" cy="82975"/>
            </a:xfrm>
            <a:custGeom>
              <a:avLst/>
              <a:gdLst/>
              <a:ahLst/>
              <a:cxnLst/>
              <a:rect l="l" t="t" r="r" b="b"/>
              <a:pathLst>
                <a:path w="6416" h="3319" fill="none" extrusionOk="0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5"/>
            <p:cNvSpPr/>
            <p:nvPr/>
          </p:nvSpPr>
          <p:spPr>
            <a:xfrm>
              <a:off x="4587125" y="2105600"/>
              <a:ext cx="115450" cy="114050"/>
            </a:xfrm>
            <a:custGeom>
              <a:avLst/>
              <a:gdLst/>
              <a:ahLst/>
              <a:cxnLst/>
              <a:rect l="l" t="t" r="r" b="b"/>
              <a:pathLst>
                <a:path w="4618" h="4562" fill="none" extrusionOk="0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5"/>
            <p:cNvSpPr/>
            <p:nvPr/>
          </p:nvSpPr>
          <p:spPr>
            <a:xfrm>
              <a:off x="4925325" y="2407350"/>
              <a:ext cx="66900" cy="119750"/>
            </a:xfrm>
            <a:custGeom>
              <a:avLst/>
              <a:gdLst/>
              <a:ahLst/>
              <a:cxnLst/>
              <a:rect l="l" t="t" r="r" b="b"/>
              <a:pathLst>
                <a:path w="2676" h="4790" extrusionOk="0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5"/>
            <p:cNvSpPr/>
            <p:nvPr/>
          </p:nvSpPr>
          <p:spPr>
            <a:xfrm>
              <a:off x="4911175" y="2374200"/>
              <a:ext cx="18900" cy="24400"/>
            </a:xfrm>
            <a:custGeom>
              <a:avLst/>
              <a:gdLst/>
              <a:ahLst/>
              <a:cxnLst/>
              <a:rect l="l" t="t" r="r" b="b"/>
              <a:pathLst>
                <a:path w="756" h="976" extrusionOk="0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5"/>
            <p:cNvSpPr/>
            <p:nvPr/>
          </p:nvSpPr>
          <p:spPr>
            <a:xfrm>
              <a:off x="4893900" y="1836525"/>
              <a:ext cx="75025" cy="85750"/>
            </a:xfrm>
            <a:custGeom>
              <a:avLst/>
              <a:gdLst/>
              <a:ahLst/>
              <a:cxnLst/>
              <a:rect l="l" t="t" r="r" b="b"/>
              <a:pathLst>
                <a:path w="3001" h="3430" extrusionOk="0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5"/>
            <p:cNvSpPr/>
            <p:nvPr/>
          </p:nvSpPr>
          <p:spPr>
            <a:xfrm>
              <a:off x="4813525" y="1788550"/>
              <a:ext cx="46625" cy="47825"/>
            </a:xfrm>
            <a:custGeom>
              <a:avLst/>
              <a:gdLst/>
              <a:ahLst/>
              <a:cxnLst/>
              <a:rect l="l" t="t" r="r" b="b"/>
              <a:pathLst>
                <a:path w="1865" h="1913" extrusionOk="0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50"/>
          <p:cNvSpPr txBox="1">
            <a:spLocks noGrp="1"/>
          </p:cNvSpPr>
          <p:nvPr>
            <p:ph type="title"/>
          </p:nvPr>
        </p:nvSpPr>
        <p:spPr>
          <a:xfrm>
            <a:off x="1969250" y="1569900"/>
            <a:ext cx="5205300" cy="20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DEMO</a:t>
            </a:r>
          </a:p>
        </p:txBody>
      </p:sp>
      <p:grpSp>
        <p:nvGrpSpPr>
          <p:cNvPr id="2628" name="Google Shape;2628;p50"/>
          <p:cNvGrpSpPr/>
          <p:nvPr/>
        </p:nvGrpSpPr>
        <p:grpSpPr>
          <a:xfrm flipH="1">
            <a:off x="7046691" y="3770731"/>
            <a:ext cx="1560527" cy="2051653"/>
            <a:chOff x="4434525" y="1766000"/>
            <a:chExt cx="627625" cy="825150"/>
          </a:xfrm>
        </p:grpSpPr>
        <p:sp>
          <p:nvSpPr>
            <p:cNvPr id="2629" name="Google Shape;2629;p50"/>
            <p:cNvSpPr/>
            <p:nvPr/>
          </p:nvSpPr>
          <p:spPr>
            <a:xfrm>
              <a:off x="4712525" y="2110875"/>
              <a:ext cx="314375" cy="480275"/>
            </a:xfrm>
            <a:custGeom>
              <a:avLst/>
              <a:gdLst/>
              <a:ahLst/>
              <a:cxnLst/>
              <a:rect l="l" t="t" r="r" b="b"/>
              <a:pathLst>
                <a:path w="12575" h="19211" extrusionOk="0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0"/>
            <p:cNvSpPr/>
            <p:nvPr/>
          </p:nvSpPr>
          <p:spPr>
            <a:xfrm>
              <a:off x="4434525" y="1766000"/>
              <a:ext cx="627625" cy="498675"/>
            </a:xfrm>
            <a:custGeom>
              <a:avLst/>
              <a:gdLst/>
              <a:ahLst/>
              <a:cxnLst/>
              <a:rect l="l" t="t" r="r" b="b"/>
              <a:pathLst>
                <a:path w="25105" h="19947" extrusionOk="0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0"/>
            <p:cNvSpPr/>
            <p:nvPr/>
          </p:nvSpPr>
          <p:spPr>
            <a:xfrm>
              <a:off x="4802150" y="2277325"/>
              <a:ext cx="143725" cy="255000"/>
            </a:xfrm>
            <a:custGeom>
              <a:avLst/>
              <a:gdLst/>
              <a:ahLst/>
              <a:cxnLst/>
              <a:rect l="l" t="t" r="r" b="b"/>
              <a:pathLst>
                <a:path w="5749" h="10200" fill="none" extrusionOk="0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0"/>
            <p:cNvSpPr/>
            <p:nvPr/>
          </p:nvSpPr>
          <p:spPr>
            <a:xfrm>
              <a:off x="4882875" y="2253475"/>
              <a:ext cx="39700" cy="108775"/>
            </a:xfrm>
            <a:custGeom>
              <a:avLst/>
              <a:gdLst/>
              <a:ahLst/>
              <a:cxnLst/>
              <a:rect l="l" t="t" r="r" b="b"/>
              <a:pathLst>
                <a:path w="1588" h="4351" fill="none" extrusionOk="0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0"/>
            <p:cNvSpPr/>
            <p:nvPr/>
          </p:nvSpPr>
          <p:spPr>
            <a:xfrm>
              <a:off x="4553825" y="1859775"/>
              <a:ext cx="379850" cy="217000"/>
            </a:xfrm>
            <a:custGeom>
              <a:avLst/>
              <a:gdLst/>
              <a:ahLst/>
              <a:cxnLst/>
              <a:rect l="l" t="t" r="r" b="b"/>
              <a:pathLst>
                <a:path w="15194" h="8680" fill="none" extrusionOk="0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0"/>
            <p:cNvSpPr/>
            <p:nvPr/>
          </p:nvSpPr>
          <p:spPr>
            <a:xfrm>
              <a:off x="4832100" y="2048725"/>
              <a:ext cx="160400" cy="82975"/>
            </a:xfrm>
            <a:custGeom>
              <a:avLst/>
              <a:gdLst/>
              <a:ahLst/>
              <a:cxnLst/>
              <a:rect l="l" t="t" r="r" b="b"/>
              <a:pathLst>
                <a:path w="6416" h="3319" fill="none" extrusionOk="0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0"/>
            <p:cNvSpPr/>
            <p:nvPr/>
          </p:nvSpPr>
          <p:spPr>
            <a:xfrm>
              <a:off x="4587125" y="2105600"/>
              <a:ext cx="115450" cy="114050"/>
            </a:xfrm>
            <a:custGeom>
              <a:avLst/>
              <a:gdLst/>
              <a:ahLst/>
              <a:cxnLst/>
              <a:rect l="l" t="t" r="r" b="b"/>
              <a:pathLst>
                <a:path w="4618" h="4562" fill="none" extrusionOk="0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0"/>
            <p:cNvSpPr/>
            <p:nvPr/>
          </p:nvSpPr>
          <p:spPr>
            <a:xfrm>
              <a:off x="4925325" y="2407350"/>
              <a:ext cx="66900" cy="119750"/>
            </a:xfrm>
            <a:custGeom>
              <a:avLst/>
              <a:gdLst/>
              <a:ahLst/>
              <a:cxnLst/>
              <a:rect l="l" t="t" r="r" b="b"/>
              <a:pathLst>
                <a:path w="2676" h="4790" extrusionOk="0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0"/>
            <p:cNvSpPr/>
            <p:nvPr/>
          </p:nvSpPr>
          <p:spPr>
            <a:xfrm>
              <a:off x="4911175" y="2374200"/>
              <a:ext cx="18900" cy="24400"/>
            </a:xfrm>
            <a:custGeom>
              <a:avLst/>
              <a:gdLst/>
              <a:ahLst/>
              <a:cxnLst/>
              <a:rect l="l" t="t" r="r" b="b"/>
              <a:pathLst>
                <a:path w="756" h="976" extrusionOk="0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0"/>
            <p:cNvSpPr/>
            <p:nvPr/>
          </p:nvSpPr>
          <p:spPr>
            <a:xfrm>
              <a:off x="4893900" y="1836525"/>
              <a:ext cx="75025" cy="85750"/>
            </a:xfrm>
            <a:custGeom>
              <a:avLst/>
              <a:gdLst/>
              <a:ahLst/>
              <a:cxnLst/>
              <a:rect l="l" t="t" r="r" b="b"/>
              <a:pathLst>
                <a:path w="3001" h="3430" extrusionOk="0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0"/>
            <p:cNvSpPr/>
            <p:nvPr/>
          </p:nvSpPr>
          <p:spPr>
            <a:xfrm>
              <a:off x="4813525" y="1788550"/>
              <a:ext cx="46625" cy="47825"/>
            </a:xfrm>
            <a:custGeom>
              <a:avLst/>
              <a:gdLst/>
              <a:ahLst/>
              <a:cxnLst/>
              <a:rect l="l" t="t" r="r" b="b"/>
              <a:pathLst>
                <a:path w="1865" h="1913" extrusionOk="0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0" name="Google Shape;2650;p52"/>
          <p:cNvGrpSpPr/>
          <p:nvPr/>
        </p:nvGrpSpPr>
        <p:grpSpPr>
          <a:xfrm>
            <a:off x="-247265" y="2226305"/>
            <a:ext cx="2293973" cy="1363632"/>
            <a:chOff x="5427525" y="2698500"/>
            <a:chExt cx="1037950" cy="617000"/>
          </a:xfrm>
        </p:grpSpPr>
        <p:sp>
          <p:nvSpPr>
            <p:cNvPr id="2651" name="Google Shape;2651;p52"/>
            <p:cNvSpPr/>
            <p:nvPr/>
          </p:nvSpPr>
          <p:spPr>
            <a:xfrm>
              <a:off x="5427525" y="2698500"/>
              <a:ext cx="1037950" cy="617000"/>
            </a:xfrm>
            <a:custGeom>
              <a:avLst/>
              <a:gdLst/>
              <a:ahLst/>
              <a:cxnLst/>
              <a:rect l="l" t="t" r="r" b="b"/>
              <a:pathLst>
                <a:path w="41518" h="24680" extrusionOk="0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2"/>
            <p:cNvSpPr/>
            <p:nvPr/>
          </p:nvSpPr>
          <p:spPr>
            <a:xfrm>
              <a:off x="5473300" y="2712925"/>
              <a:ext cx="941125" cy="557775"/>
            </a:xfrm>
            <a:custGeom>
              <a:avLst/>
              <a:gdLst/>
              <a:ahLst/>
              <a:cxnLst/>
              <a:rect l="l" t="t" r="r" b="b"/>
              <a:pathLst>
                <a:path w="37645" h="22311" extrusionOk="0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2"/>
            <p:cNvSpPr/>
            <p:nvPr/>
          </p:nvSpPr>
          <p:spPr>
            <a:xfrm>
              <a:off x="5522400" y="2728450"/>
              <a:ext cx="864825" cy="511450"/>
            </a:xfrm>
            <a:custGeom>
              <a:avLst/>
              <a:gdLst/>
              <a:ahLst/>
              <a:cxnLst/>
              <a:rect l="l" t="t" r="r" b="b"/>
              <a:pathLst>
                <a:path w="34593" h="20458" extrusionOk="0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2"/>
            <p:cNvSpPr/>
            <p:nvPr/>
          </p:nvSpPr>
          <p:spPr>
            <a:xfrm>
              <a:off x="5796800" y="3009625"/>
              <a:ext cx="20825" cy="30750"/>
            </a:xfrm>
            <a:custGeom>
              <a:avLst/>
              <a:gdLst/>
              <a:ahLst/>
              <a:cxnLst/>
              <a:rect l="l" t="t" r="r" b="b"/>
              <a:pathLst>
                <a:path w="833" h="1230" extrusionOk="0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2"/>
            <p:cNvSpPr/>
            <p:nvPr/>
          </p:nvSpPr>
          <p:spPr>
            <a:xfrm>
              <a:off x="5960775" y="3079725"/>
              <a:ext cx="15275" cy="29825"/>
            </a:xfrm>
            <a:custGeom>
              <a:avLst/>
              <a:gdLst/>
              <a:ahLst/>
              <a:cxnLst/>
              <a:rect l="l" t="t" r="r" b="b"/>
              <a:pathLst>
                <a:path w="611" h="1193" extrusionOk="0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2"/>
            <p:cNvSpPr/>
            <p:nvPr/>
          </p:nvSpPr>
          <p:spPr>
            <a:xfrm>
              <a:off x="6100050" y="3092150"/>
              <a:ext cx="17225" cy="24775"/>
            </a:xfrm>
            <a:custGeom>
              <a:avLst/>
              <a:gdLst/>
              <a:ahLst/>
              <a:cxnLst/>
              <a:rect l="l" t="t" r="r" b="b"/>
              <a:pathLst>
                <a:path w="689" h="991" extrusionOk="0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2"/>
            <p:cNvSpPr/>
            <p:nvPr/>
          </p:nvSpPr>
          <p:spPr>
            <a:xfrm>
              <a:off x="6200775" y="3068700"/>
              <a:ext cx="15275" cy="31850"/>
            </a:xfrm>
            <a:custGeom>
              <a:avLst/>
              <a:gdLst/>
              <a:ahLst/>
              <a:cxnLst/>
              <a:rect l="l" t="t" r="r" b="b"/>
              <a:pathLst>
                <a:path w="611" h="1274" extrusionOk="0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2"/>
            <p:cNvSpPr/>
            <p:nvPr/>
          </p:nvSpPr>
          <p:spPr>
            <a:xfrm>
              <a:off x="5900275" y="2959000"/>
              <a:ext cx="26400" cy="31150"/>
            </a:xfrm>
            <a:custGeom>
              <a:avLst/>
              <a:gdLst/>
              <a:ahLst/>
              <a:cxnLst/>
              <a:rect l="l" t="t" r="r" b="b"/>
              <a:pathLst>
                <a:path w="1056" h="1246" extrusionOk="0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2"/>
            <p:cNvSpPr/>
            <p:nvPr/>
          </p:nvSpPr>
          <p:spPr>
            <a:xfrm>
              <a:off x="5661125" y="2864200"/>
              <a:ext cx="23050" cy="22050"/>
            </a:xfrm>
            <a:custGeom>
              <a:avLst/>
              <a:gdLst/>
              <a:ahLst/>
              <a:cxnLst/>
              <a:rect l="l" t="t" r="r" b="b"/>
              <a:pathLst>
                <a:path w="922" h="882" extrusionOk="0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2"/>
            <p:cNvSpPr/>
            <p:nvPr/>
          </p:nvSpPr>
          <p:spPr>
            <a:xfrm>
              <a:off x="5725775" y="2965325"/>
              <a:ext cx="20850" cy="27300"/>
            </a:xfrm>
            <a:custGeom>
              <a:avLst/>
              <a:gdLst/>
              <a:ahLst/>
              <a:cxnLst/>
              <a:rect l="l" t="t" r="r" b="b"/>
              <a:pathLst>
                <a:path w="834" h="1092" extrusionOk="0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2"/>
            <p:cNvSpPr/>
            <p:nvPr/>
          </p:nvSpPr>
          <p:spPr>
            <a:xfrm>
              <a:off x="5878925" y="3133025"/>
              <a:ext cx="15275" cy="20725"/>
            </a:xfrm>
            <a:custGeom>
              <a:avLst/>
              <a:gdLst/>
              <a:ahLst/>
              <a:cxnLst/>
              <a:rect l="l" t="t" r="r" b="b"/>
              <a:pathLst>
                <a:path w="611" h="829" extrusionOk="0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2"/>
            <p:cNvSpPr/>
            <p:nvPr/>
          </p:nvSpPr>
          <p:spPr>
            <a:xfrm>
              <a:off x="6039300" y="3167100"/>
              <a:ext cx="15275" cy="28000"/>
            </a:xfrm>
            <a:custGeom>
              <a:avLst/>
              <a:gdLst/>
              <a:ahLst/>
              <a:cxnLst/>
              <a:rect l="l" t="t" r="r" b="b"/>
              <a:pathLst>
                <a:path w="611" h="1120" extrusionOk="0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2"/>
            <p:cNvSpPr/>
            <p:nvPr/>
          </p:nvSpPr>
          <p:spPr>
            <a:xfrm>
              <a:off x="6054275" y="2997650"/>
              <a:ext cx="18325" cy="23000"/>
            </a:xfrm>
            <a:custGeom>
              <a:avLst/>
              <a:gdLst/>
              <a:ahLst/>
              <a:cxnLst/>
              <a:rect l="l" t="t" r="r" b="b"/>
              <a:pathLst>
                <a:path w="733" h="920" extrusionOk="0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2"/>
            <p:cNvSpPr/>
            <p:nvPr/>
          </p:nvSpPr>
          <p:spPr>
            <a:xfrm>
              <a:off x="6165525" y="2998425"/>
              <a:ext cx="17225" cy="27475"/>
            </a:xfrm>
            <a:custGeom>
              <a:avLst/>
              <a:gdLst/>
              <a:ahLst/>
              <a:cxnLst/>
              <a:rect l="l" t="t" r="r" b="b"/>
              <a:pathLst>
                <a:path w="689" h="1099" extrusionOk="0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2"/>
            <p:cNvSpPr/>
            <p:nvPr/>
          </p:nvSpPr>
          <p:spPr>
            <a:xfrm>
              <a:off x="6283725" y="3044875"/>
              <a:ext cx="13900" cy="26850"/>
            </a:xfrm>
            <a:custGeom>
              <a:avLst/>
              <a:gdLst/>
              <a:ahLst/>
              <a:cxnLst/>
              <a:rect l="l" t="t" r="r" b="b"/>
              <a:pathLst>
                <a:path w="556" h="1074" extrusionOk="0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2"/>
            <p:cNvSpPr/>
            <p:nvPr/>
          </p:nvSpPr>
          <p:spPr>
            <a:xfrm>
              <a:off x="6163025" y="3151750"/>
              <a:ext cx="9750" cy="25475"/>
            </a:xfrm>
            <a:custGeom>
              <a:avLst/>
              <a:gdLst/>
              <a:ahLst/>
              <a:cxnLst/>
              <a:rect l="l" t="t" r="r" b="b"/>
              <a:pathLst>
                <a:path w="390" h="1019" extrusionOk="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2"/>
            <p:cNvSpPr/>
            <p:nvPr/>
          </p:nvSpPr>
          <p:spPr>
            <a:xfrm>
              <a:off x="5715225" y="3052550"/>
              <a:ext cx="22775" cy="21675"/>
            </a:xfrm>
            <a:custGeom>
              <a:avLst/>
              <a:gdLst/>
              <a:ahLst/>
              <a:cxnLst/>
              <a:rect l="l" t="t" r="r" b="b"/>
              <a:pathLst>
                <a:path w="911" h="867" extrusionOk="0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2"/>
            <p:cNvSpPr/>
            <p:nvPr/>
          </p:nvSpPr>
          <p:spPr>
            <a:xfrm>
              <a:off x="5759625" y="2861125"/>
              <a:ext cx="21650" cy="20800"/>
            </a:xfrm>
            <a:custGeom>
              <a:avLst/>
              <a:gdLst/>
              <a:ahLst/>
              <a:cxnLst/>
              <a:rect l="l" t="t" r="r" b="b"/>
              <a:pathLst>
                <a:path w="866" h="832" extrusionOk="0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2"/>
            <p:cNvSpPr/>
            <p:nvPr/>
          </p:nvSpPr>
          <p:spPr>
            <a:xfrm>
              <a:off x="5859225" y="2883275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2"/>
            <p:cNvSpPr/>
            <p:nvPr/>
          </p:nvSpPr>
          <p:spPr>
            <a:xfrm>
              <a:off x="6002175" y="2932125"/>
              <a:ext cx="23000" cy="30500"/>
            </a:xfrm>
            <a:custGeom>
              <a:avLst/>
              <a:gdLst/>
              <a:ahLst/>
              <a:cxnLst/>
              <a:rect l="l" t="t" r="r" b="b"/>
              <a:pathLst>
                <a:path w="920" h="1220" extrusionOk="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2"/>
            <p:cNvSpPr/>
            <p:nvPr/>
          </p:nvSpPr>
          <p:spPr>
            <a:xfrm>
              <a:off x="5866150" y="3047550"/>
              <a:ext cx="21400" cy="28850"/>
            </a:xfrm>
            <a:custGeom>
              <a:avLst/>
              <a:gdLst/>
              <a:ahLst/>
              <a:cxnLst/>
              <a:rect l="l" t="t" r="r" b="b"/>
              <a:pathLst>
                <a:path w="856" h="1154" extrusionOk="0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2"/>
            <p:cNvSpPr/>
            <p:nvPr/>
          </p:nvSpPr>
          <p:spPr>
            <a:xfrm>
              <a:off x="5621725" y="2802750"/>
              <a:ext cx="22225" cy="27950"/>
            </a:xfrm>
            <a:custGeom>
              <a:avLst/>
              <a:gdLst/>
              <a:ahLst/>
              <a:cxnLst/>
              <a:rect l="l" t="t" r="r" b="b"/>
              <a:pathLst>
                <a:path w="889" h="1118" extrusionOk="0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2"/>
            <p:cNvSpPr/>
            <p:nvPr/>
          </p:nvSpPr>
          <p:spPr>
            <a:xfrm>
              <a:off x="5650900" y="2964125"/>
              <a:ext cx="22175" cy="27250"/>
            </a:xfrm>
            <a:custGeom>
              <a:avLst/>
              <a:gdLst/>
              <a:ahLst/>
              <a:cxnLst/>
              <a:rect l="l" t="t" r="r" b="b"/>
              <a:pathLst>
                <a:path w="887" h="1090" extrusionOk="0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2"/>
            <p:cNvSpPr/>
            <p:nvPr/>
          </p:nvSpPr>
          <p:spPr>
            <a:xfrm>
              <a:off x="5807350" y="3112275"/>
              <a:ext cx="12775" cy="22775"/>
            </a:xfrm>
            <a:custGeom>
              <a:avLst/>
              <a:gdLst/>
              <a:ahLst/>
              <a:cxnLst/>
              <a:rect l="l" t="t" r="r" b="b"/>
              <a:pathLst>
                <a:path w="511" h="911" extrusionOk="0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2"/>
            <p:cNvSpPr/>
            <p:nvPr/>
          </p:nvSpPr>
          <p:spPr>
            <a:xfrm>
              <a:off x="6058700" y="3063825"/>
              <a:ext cx="13350" cy="24025"/>
            </a:xfrm>
            <a:custGeom>
              <a:avLst/>
              <a:gdLst/>
              <a:ahLst/>
              <a:cxnLst/>
              <a:rect l="l" t="t" r="r" b="b"/>
              <a:pathLst>
                <a:path w="534" h="961" extrusionOk="0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2"/>
            <p:cNvSpPr/>
            <p:nvPr/>
          </p:nvSpPr>
          <p:spPr>
            <a:xfrm>
              <a:off x="6229625" y="3020150"/>
              <a:ext cx="8075" cy="19400"/>
            </a:xfrm>
            <a:custGeom>
              <a:avLst/>
              <a:gdLst/>
              <a:ahLst/>
              <a:cxnLst/>
              <a:rect l="l" t="t" r="r" b="b"/>
              <a:pathLst>
                <a:path w="323" h="776" extrusionOk="0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2"/>
            <p:cNvSpPr/>
            <p:nvPr/>
          </p:nvSpPr>
          <p:spPr>
            <a:xfrm>
              <a:off x="5799400" y="2927700"/>
              <a:ext cx="17125" cy="21850"/>
            </a:xfrm>
            <a:custGeom>
              <a:avLst/>
              <a:gdLst/>
              <a:ahLst/>
              <a:cxnLst/>
              <a:rect l="l" t="t" r="r" b="b"/>
              <a:pathLst>
                <a:path w="685" h="874" extrusionOk="0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2"/>
            <p:cNvSpPr/>
            <p:nvPr/>
          </p:nvSpPr>
          <p:spPr>
            <a:xfrm>
              <a:off x="5609525" y="2898125"/>
              <a:ext cx="11125" cy="13575"/>
            </a:xfrm>
            <a:custGeom>
              <a:avLst/>
              <a:gdLst/>
              <a:ahLst/>
              <a:cxnLst/>
              <a:rect l="l" t="t" r="r" b="b"/>
              <a:pathLst>
                <a:path w="445" h="543" extrusionOk="0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2"/>
            <p:cNvSpPr/>
            <p:nvPr/>
          </p:nvSpPr>
          <p:spPr>
            <a:xfrm>
              <a:off x="5953275" y="3025450"/>
              <a:ext cx="8350" cy="13600"/>
            </a:xfrm>
            <a:custGeom>
              <a:avLst/>
              <a:gdLst/>
              <a:ahLst/>
              <a:cxnLst/>
              <a:rect l="l" t="t" r="r" b="b"/>
              <a:pathLst>
                <a:path w="334" h="544" extrusionOk="0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2"/>
            <p:cNvSpPr/>
            <p:nvPr/>
          </p:nvSpPr>
          <p:spPr>
            <a:xfrm>
              <a:off x="5620625" y="2807800"/>
              <a:ext cx="459200" cy="161250"/>
            </a:xfrm>
            <a:custGeom>
              <a:avLst/>
              <a:gdLst/>
              <a:ahLst/>
              <a:cxnLst/>
              <a:rect l="l" t="t" r="r" b="b"/>
              <a:pathLst>
                <a:path w="18368" h="6450" extrusionOk="0">
                  <a:moveTo>
                    <a:pt x="1016" y="0"/>
                  </a:moveTo>
                  <a:cubicBezTo>
                    <a:pt x="873" y="0"/>
                    <a:pt x="730" y="11"/>
                    <a:pt x="588" y="34"/>
                  </a:cubicBezTo>
                  <a:cubicBezTo>
                    <a:pt x="400" y="56"/>
                    <a:pt x="200" y="134"/>
                    <a:pt x="122" y="301"/>
                  </a:cubicBezTo>
                  <a:cubicBezTo>
                    <a:pt x="0" y="611"/>
                    <a:pt x="444" y="867"/>
                    <a:pt x="677" y="989"/>
                  </a:cubicBezTo>
                  <a:cubicBezTo>
                    <a:pt x="2364" y="1932"/>
                    <a:pt x="4206" y="2631"/>
                    <a:pt x="5993" y="3330"/>
                  </a:cubicBezTo>
                  <a:cubicBezTo>
                    <a:pt x="8424" y="4274"/>
                    <a:pt x="10876" y="5106"/>
                    <a:pt x="13418" y="5716"/>
                  </a:cubicBezTo>
                  <a:cubicBezTo>
                    <a:pt x="14239" y="5927"/>
                    <a:pt x="15049" y="6094"/>
                    <a:pt x="15881" y="6249"/>
                  </a:cubicBezTo>
                  <a:cubicBezTo>
                    <a:pt x="16225" y="6318"/>
                    <a:pt x="16641" y="6449"/>
                    <a:pt x="17026" y="6449"/>
                  </a:cubicBezTo>
                  <a:cubicBezTo>
                    <a:pt x="17202" y="6449"/>
                    <a:pt x="17371" y="6422"/>
                    <a:pt x="17524" y="6349"/>
                  </a:cubicBezTo>
                  <a:cubicBezTo>
                    <a:pt x="18367" y="5916"/>
                    <a:pt x="16969" y="5195"/>
                    <a:pt x="16625" y="5051"/>
                  </a:cubicBezTo>
                  <a:cubicBezTo>
                    <a:pt x="16603" y="5039"/>
                    <a:pt x="16581" y="5039"/>
                    <a:pt x="16569" y="5028"/>
                  </a:cubicBezTo>
                  <a:cubicBezTo>
                    <a:pt x="11975" y="3131"/>
                    <a:pt x="7170" y="1488"/>
                    <a:pt x="2175" y="167"/>
                  </a:cubicBezTo>
                  <a:cubicBezTo>
                    <a:pt x="1801" y="78"/>
                    <a:pt x="1409" y="0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2"/>
            <p:cNvSpPr/>
            <p:nvPr/>
          </p:nvSpPr>
          <p:spPr>
            <a:xfrm>
              <a:off x="6089775" y="2960000"/>
              <a:ext cx="151250" cy="55250"/>
            </a:xfrm>
            <a:custGeom>
              <a:avLst/>
              <a:gdLst/>
              <a:ahLst/>
              <a:cxnLst/>
              <a:rect l="l" t="t" r="r" b="b"/>
              <a:pathLst>
                <a:path w="6050" h="2210" extrusionOk="0">
                  <a:moveTo>
                    <a:pt x="1120" y="1"/>
                  </a:moveTo>
                  <a:cubicBezTo>
                    <a:pt x="970" y="1"/>
                    <a:pt x="814" y="20"/>
                    <a:pt x="689" y="95"/>
                  </a:cubicBezTo>
                  <a:cubicBezTo>
                    <a:pt x="1" y="483"/>
                    <a:pt x="911" y="1038"/>
                    <a:pt x="1244" y="1182"/>
                  </a:cubicBezTo>
                  <a:cubicBezTo>
                    <a:pt x="2320" y="1670"/>
                    <a:pt x="3541" y="2070"/>
                    <a:pt x="4740" y="2203"/>
                  </a:cubicBezTo>
                  <a:cubicBezTo>
                    <a:pt x="4792" y="2207"/>
                    <a:pt x="4847" y="2210"/>
                    <a:pt x="4902" y="2210"/>
                  </a:cubicBezTo>
                  <a:cubicBezTo>
                    <a:pt x="4998" y="2210"/>
                    <a:pt x="5096" y="2202"/>
                    <a:pt x="5195" y="2181"/>
                  </a:cubicBezTo>
                  <a:cubicBezTo>
                    <a:pt x="6049" y="1992"/>
                    <a:pt x="5361" y="1326"/>
                    <a:pt x="4973" y="1104"/>
                  </a:cubicBezTo>
                  <a:cubicBezTo>
                    <a:pt x="4695" y="949"/>
                    <a:pt x="4385" y="805"/>
                    <a:pt x="4085" y="683"/>
                  </a:cubicBezTo>
                  <a:cubicBezTo>
                    <a:pt x="3186" y="328"/>
                    <a:pt x="2187" y="95"/>
                    <a:pt x="1266" y="6"/>
                  </a:cubicBezTo>
                  <a:cubicBezTo>
                    <a:pt x="1219" y="3"/>
                    <a:pt x="1170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2" name="Google Shape;2682;p52"/>
          <p:cNvSpPr txBox="1">
            <a:spLocks noGrp="1"/>
          </p:cNvSpPr>
          <p:nvPr>
            <p:ph type="title"/>
          </p:nvPr>
        </p:nvSpPr>
        <p:spPr>
          <a:xfrm>
            <a:off x="2198400" y="1613814"/>
            <a:ext cx="4747200" cy="17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>
                <a:latin typeface="Paytone One" pitchFamily="2" charset="0"/>
              </a:rPr>
              <a:t>Kế</a:t>
            </a:r>
            <a:r>
              <a:rPr lang="en-US" b="0" dirty="0">
                <a:latin typeface="Paytone One" pitchFamily="2" charset="0"/>
              </a:rPr>
              <a:t> </a:t>
            </a:r>
            <a:r>
              <a:rPr lang="en-US" b="0" dirty="0" err="1">
                <a:latin typeface="Paytone One" pitchFamily="2" charset="0"/>
              </a:rPr>
              <a:t>hoạch</a:t>
            </a:r>
            <a:br>
              <a:rPr lang="en-US" b="0" dirty="0">
                <a:latin typeface="Paytone One" pitchFamily="2" charset="0"/>
              </a:rPr>
            </a:br>
            <a:r>
              <a:rPr lang="en-US" b="0" dirty="0" err="1">
                <a:latin typeface="Paytone One" pitchFamily="2" charset="0"/>
              </a:rPr>
              <a:t>Phát</a:t>
            </a:r>
            <a:r>
              <a:rPr lang="en-US" b="0" dirty="0">
                <a:latin typeface="Paytone One" pitchFamily="2" charset="0"/>
              </a:rPr>
              <a:t> </a:t>
            </a:r>
            <a:r>
              <a:rPr lang="en-US" b="0" dirty="0" err="1">
                <a:latin typeface="Paytone One" pitchFamily="2" charset="0"/>
              </a:rPr>
              <a:t>triển</a:t>
            </a:r>
            <a:endParaRPr b="0" dirty="0">
              <a:latin typeface="Paytone One" pitchFamily="2" charset="0"/>
            </a:endParaRPr>
          </a:p>
        </p:txBody>
      </p:sp>
      <p:sp>
        <p:nvSpPr>
          <p:cNvPr id="2683" name="Google Shape;2683;p52"/>
          <p:cNvSpPr txBox="1">
            <a:spLocks noGrp="1"/>
          </p:cNvSpPr>
          <p:nvPr>
            <p:ph type="title" idx="2"/>
          </p:nvPr>
        </p:nvSpPr>
        <p:spPr>
          <a:xfrm>
            <a:off x="5753400" y="831650"/>
            <a:ext cx="1192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684" name="Google Shape;2684;p52"/>
          <p:cNvSpPr txBox="1">
            <a:spLocks noGrp="1"/>
          </p:cNvSpPr>
          <p:nvPr>
            <p:ph type="subTitle" idx="1"/>
          </p:nvPr>
        </p:nvSpPr>
        <p:spPr>
          <a:xfrm>
            <a:off x="2758200" y="3395725"/>
            <a:ext cx="4187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p48"/>
          <p:cNvSpPr txBox="1">
            <a:spLocks noGrp="1"/>
          </p:cNvSpPr>
          <p:nvPr>
            <p:ph type="title"/>
          </p:nvPr>
        </p:nvSpPr>
        <p:spPr>
          <a:xfrm>
            <a:off x="1857984" y="235888"/>
            <a:ext cx="5428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accent4"/>
                </a:solidFill>
                <a:latin typeface="Outfit ExtraBold" panose="020B0604020202020204" charset="0"/>
              </a:rPr>
              <a:t>04</a:t>
            </a:r>
            <a:r>
              <a:rPr lang="en" dirty="0">
                <a:solidFill>
                  <a:schemeClr val="accent4"/>
                </a:solidFill>
              </a:rPr>
              <a:t>.</a:t>
            </a:r>
            <a:r>
              <a:rPr lang="en" b="0" dirty="0">
                <a:solidFill>
                  <a:srgbClr val="555555"/>
                </a:solidFill>
                <a:latin typeface="Paytone One" pitchFamily="2" charset="0"/>
              </a:rPr>
              <a:t>Kế hoạch phát triển </a:t>
            </a:r>
            <a:br>
              <a:rPr lang="en" b="0" dirty="0">
                <a:solidFill>
                  <a:srgbClr val="555555"/>
                </a:solidFill>
                <a:latin typeface="Paytone One" pitchFamily="2" charset="0"/>
              </a:rPr>
            </a:br>
            <a:r>
              <a:rPr lang="en" b="0" dirty="0">
                <a:solidFill>
                  <a:srgbClr val="555555"/>
                </a:solidFill>
                <a:latin typeface="Paytone One" pitchFamily="2" charset="0"/>
              </a:rPr>
              <a:t>trong tương lai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581" name="Google Shape;2581;p48"/>
          <p:cNvSpPr txBox="1">
            <a:spLocks noGrp="1"/>
          </p:cNvSpPr>
          <p:nvPr>
            <p:ph type="subTitle" idx="6"/>
          </p:nvPr>
        </p:nvSpPr>
        <p:spPr>
          <a:xfrm>
            <a:off x="1113055" y="19095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aytone One" pitchFamily="2" charset="0"/>
              </a:rPr>
              <a:t>Ưu điểm</a:t>
            </a:r>
            <a:endParaRPr b="0" dirty="0">
              <a:latin typeface="Paytone One" pitchFamily="2" charset="0"/>
            </a:endParaRPr>
          </a:p>
        </p:txBody>
      </p:sp>
      <p:sp>
        <p:nvSpPr>
          <p:cNvPr id="2582" name="Google Shape;2582;p48"/>
          <p:cNvSpPr txBox="1">
            <a:spLocks noGrp="1"/>
          </p:cNvSpPr>
          <p:nvPr>
            <p:ph type="subTitle" idx="7"/>
          </p:nvPr>
        </p:nvSpPr>
        <p:spPr>
          <a:xfrm>
            <a:off x="3582899" y="1909588"/>
            <a:ext cx="2063687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aytone One" pitchFamily="2" charset="0"/>
              </a:rPr>
              <a:t>Nhược điểm</a:t>
            </a:r>
            <a:endParaRPr dirty="0">
              <a:latin typeface="Paytone One" pitchFamily="2" charset="0"/>
            </a:endParaRPr>
          </a:p>
        </p:txBody>
      </p:sp>
      <p:sp>
        <p:nvSpPr>
          <p:cNvPr id="2583" name="Google Shape;2583;p48"/>
          <p:cNvSpPr txBox="1">
            <a:spLocks noGrp="1"/>
          </p:cNvSpPr>
          <p:nvPr>
            <p:ph type="subTitle" idx="8"/>
          </p:nvPr>
        </p:nvSpPr>
        <p:spPr>
          <a:xfrm>
            <a:off x="6048845" y="22866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Paytone One" pitchFamily="2" charset="0"/>
              </a:rPr>
              <a:t>Kế hoạch phát triển</a:t>
            </a:r>
            <a:endParaRPr b="0" dirty="0">
              <a:latin typeface="Paytone One" pitchFamily="2" charset="0"/>
            </a:endParaRPr>
          </a:p>
        </p:txBody>
      </p:sp>
      <p:grpSp>
        <p:nvGrpSpPr>
          <p:cNvPr id="16" name="Google Shape;7944;p84">
            <a:extLst>
              <a:ext uri="{FF2B5EF4-FFF2-40B4-BE49-F238E27FC236}">
                <a16:creationId xmlns:a16="http://schemas.microsoft.com/office/drawing/2014/main" id="{098306AE-F8B9-8A23-A62E-CA3143B4C981}"/>
              </a:ext>
            </a:extLst>
          </p:cNvPr>
          <p:cNvGrpSpPr/>
          <p:nvPr/>
        </p:nvGrpSpPr>
        <p:grpSpPr>
          <a:xfrm>
            <a:off x="2785344" y="1806412"/>
            <a:ext cx="395296" cy="371966"/>
            <a:chOff x="1359398" y="3682271"/>
            <a:chExt cx="395296" cy="371966"/>
          </a:xfrm>
        </p:grpSpPr>
        <p:sp>
          <p:nvSpPr>
            <p:cNvPr id="17" name="Google Shape;7945;p84">
              <a:extLst>
                <a:ext uri="{FF2B5EF4-FFF2-40B4-BE49-F238E27FC236}">
                  <a16:creationId xmlns:a16="http://schemas.microsoft.com/office/drawing/2014/main" id="{5607134C-FAFD-B083-9FE8-50C3154FF64C}"/>
                </a:ext>
              </a:extLst>
            </p:cNvPr>
            <p:cNvSpPr/>
            <p:nvPr/>
          </p:nvSpPr>
          <p:spPr>
            <a:xfrm>
              <a:off x="1382911" y="3682271"/>
              <a:ext cx="371782" cy="371966"/>
            </a:xfrm>
            <a:custGeom>
              <a:avLst/>
              <a:gdLst/>
              <a:ahLst/>
              <a:cxnLst/>
              <a:rect l="l" t="t" r="r" b="b"/>
              <a:pathLst>
                <a:path w="14151" h="14158" extrusionOk="0">
                  <a:moveTo>
                    <a:pt x="7075" y="1"/>
                  </a:moveTo>
                  <a:cubicBezTo>
                    <a:pt x="3170" y="1"/>
                    <a:pt x="0" y="3171"/>
                    <a:pt x="0" y="7083"/>
                  </a:cubicBezTo>
                  <a:cubicBezTo>
                    <a:pt x="0" y="10988"/>
                    <a:pt x="3170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rgbClr val="056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7946;p84">
              <a:extLst>
                <a:ext uri="{FF2B5EF4-FFF2-40B4-BE49-F238E27FC236}">
                  <a16:creationId xmlns:a16="http://schemas.microsoft.com/office/drawing/2014/main" id="{99A1D74F-7826-139E-A0E4-AAC159B54460}"/>
                </a:ext>
              </a:extLst>
            </p:cNvPr>
            <p:cNvSpPr/>
            <p:nvPr/>
          </p:nvSpPr>
          <p:spPr>
            <a:xfrm>
              <a:off x="1498090" y="3920668"/>
              <a:ext cx="141241" cy="39172"/>
            </a:xfrm>
            <a:custGeom>
              <a:avLst/>
              <a:gdLst/>
              <a:ahLst/>
              <a:cxnLst/>
              <a:rect l="l" t="t" r="r" b="b"/>
              <a:pathLst>
                <a:path w="5376" h="1491" extrusionOk="0">
                  <a:moveTo>
                    <a:pt x="408" y="0"/>
                  </a:moveTo>
                  <a:cubicBezTo>
                    <a:pt x="190" y="0"/>
                    <a:pt x="1" y="270"/>
                    <a:pt x="194" y="485"/>
                  </a:cubicBezTo>
                  <a:cubicBezTo>
                    <a:pt x="777" y="1109"/>
                    <a:pt x="1706" y="1491"/>
                    <a:pt x="2691" y="1491"/>
                  </a:cubicBezTo>
                  <a:cubicBezTo>
                    <a:pt x="3676" y="1491"/>
                    <a:pt x="4606" y="1109"/>
                    <a:pt x="5181" y="485"/>
                  </a:cubicBezTo>
                  <a:cubicBezTo>
                    <a:pt x="5375" y="270"/>
                    <a:pt x="5181" y="0"/>
                    <a:pt x="4964" y="0"/>
                  </a:cubicBezTo>
                  <a:cubicBezTo>
                    <a:pt x="4894" y="0"/>
                    <a:pt x="4821" y="29"/>
                    <a:pt x="4758" y="97"/>
                  </a:cubicBezTo>
                  <a:cubicBezTo>
                    <a:pt x="4287" y="610"/>
                    <a:pt x="3510" y="915"/>
                    <a:pt x="2684" y="915"/>
                  </a:cubicBezTo>
                  <a:cubicBezTo>
                    <a:pt x="1859" y="915"/>
                    <a:pt x="1089" y="610"/>
                    <a:pt x="617" y="97"/>
                  </a:cubicBezTo>
                  <a:cubicBezTo>
                    <a:pt x="553" y="29"/>
                    <a:pt x="479" y="0"/>
                    <a:pt x="40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947;p84">
              <a:extLst>
                <a:ext uri="{FF2B5EF4-FFF2-40B4-BE49-F238E27FC236}">
                  <a16:creationId xmlns:a16="http://schemas.microsoft.com/office/drawing/2014/main" id="{4AAC2AB7-D2EB-FEDB-3200-D6B3EE648A0D}"/>
                </a:ext>
              </a:extLst>
            </p:cNvPr>
            <p:cNvSpPr/>
            <p:nvPr/>
          </p:nvSpPr>
          <p:spPr>
            <a:xfrm>
              <a:off x="1490786" y="3826428"/>
              <a:ext cx="30108" cy="41931"/>
            </a:xfrm>
            <a:custGeom>
              <a:avLst/>
              <a:gdLst/>
              <a:ahLst/>
              <a:cxnLst/>
              <a:rect l="l" t="t" r="r" b="b"/>
              <a:pathLst>
                <a:path w="1146" h="1596" extrusionOk="0">
                  <a:moveTo>
                    <a:pt x="557" y="0"/>
                  </a:moveTo>
                  <a:cubicBezTo>
                    <a:pt x="251" y="0"/>
                    <a:pt x="1" y="254"/>
                    <a:pt x="1" y="569"/>
                  </a:cubicBezTo>
                  <a:lnTo>
                    <a:pt x="1" y="1020"/>
                  </a:lnTo>
                  <a:cubicBezTo>
                    <a:pt x="1" y="1339"/>
                    <a:pt x="257" y="1596"/>
                    <a:pt x="569" y="1596"/>
                  </a:cubicBezTo>
                  <a:cubicBezTo>
                    <a:pt x="888" y="1596"/>
                    <a:pt x="1145" y="1339"/>
                    <a:pt x="1145" y="1027"/>
                  </a:cubicBezTo>
                  <a:lnTo>
                    <a:pt x="1145" y="569"/>
                  </a:lnTo>
                  <a:cubicBezTo>
                    <a:pt x="1145" y="250"/>
                    <a:pt x="888" y="0"/>
                    <a:pt x="569" y="0"/>
                  </a:cubicBezTo>
                  <a:cubicBezTo>
                    <a:pt x="565" y="0"/>
                    <a:pt x="561" y="0"/>
                    <a:pt x="55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48;p84">
              <a:extLst>
                <a:ext uri="{FF2B5EF4-FFF2-40B4-BE49-F238E27FC236}">
                  <a16:creationId xmlns:a16="http://schemas.microsoft.com/office/drawing/2014/main" id="{BC944FE2-2344-F75A-A8D2-E9B324E805F0}"/>
                </a:ext>
              </a:extLst>
            </p:cNvPr>
            <p:cNvSpPr/>
            <p:nvPr/>
          </p:nvSpPr>
          <p:spPr>
            <a:xfrm>
              <a:off x="1502819" y="3826349"/>
              <a:ext cx="18075" cy="29951"/>
            </a:xfrm>
            <a:custGeom>
              <a:avLst/>
              <a:gdLst/>
              <a:ahLst/>
              <a:cxnLst/>
              <a:rect l="l" t="t" r="r" b="b"/>
              <a:pathLst>
                <a:path w="688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949;p84">
              <a:extLst>
                <a:ext uri="{FF2B5EF4-FFF2-40B4-BE49-F238E27FC236}">
                  <a16:creationId xmlns:a16="http://schemas.microsoft.com/office/drawing/2014/main" id="{2B82073E-2064-477B-2208-A497FB242982}"/>
                </a:ext>
              </a:extLst>
            </p:cNvPr>
            <p:cNvSpPr/>
            <p:nvPr/>
          </p:nvSpPr>
          <p:spPr>
            <a:xfrm>
              <a:off x="1616710" y="3826244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76" y="1"/>
                  </a:moveTo>
                  <a:cubicBezTo>
                    <a:pt x="257" y="1"/>
                    <a:pt x="1" y="257"/>
                    <a:pt x="1" y="576"/>
                  </a:cubicBezTo>
                  <a:lnTo>
                    <a:pt x="1" y="1027"/>
                  </a:lnTo>
                  <a:cubicBezTo>
                    <a:pt x="1" y="1346"/>
                    <a:pt x="257" y="1603"/>
                    <a:pt x="576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76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950;p84">
              <a:extLst>
                <a:ext uri="{FF2B5EF4-FFF2-40B4-BE49-F238E27FC236}">
                  <a16:creationId xmlns:a16="http://schemas.microsoft.com/office/drawing/2014/main" id="{46C6B8BB-AF75-3D7C-5A9B-B676A0FF790B}"/>
                </a:ext>
              </a:extLst>
            </p:cNvPr>
            <p:cNvSpPr/>
            <p:nvPr/>
          </p:nvSpPr>
          <p:spPr>
            <a:xfrm>
              <a:off x="1628743" y="3826349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82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8" y="3"/>
                  </a:cubicBezTo>
                  <a:cubicBezTo>
                    <a:pt x="106" y="1"/>
                    <a:pt x="94" y="1"/>
                    <a:pt x="82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951;p84">
              <a:extLst>
                <a:ext uri="{FF2B5EF4-FFF2-40B4-BE49-F238E27FC236}">
                  <a16:creationId xmlns:a16="http://schemas.microsoft.com/office/drawing/2014/main" id="{FFDDE5E2-908E-4C1D-F0A6-2856D16934CC}"/>
                </a:ext>
              </a:extLst>
            </p:cNvPr>
            <p:cNvSpPr/>
            <p:nvPr/>
          </p:nvSpPr>
          <p:spPr>
            <a:xfrm>
              <a:off x="1359398" y="3724018"/>
              <a:ext cx="353733" cy="330114"/>
            </a:xfrm>
            <a:custGeom>
              <a:avLst/>
              <a:gdLst/>
              <a:ahLst/>
              <a:cxnLst/>
              <a:rect l="l" t="t" r="r" b="b"/>
              <a:pathLst>
                <a:path w="13464" h="12565" extrusionOk="0">
                  <a:moveTo>
                    <a:pt x="3510" y="0"/>
                  </a:moveTo>
                  <a:cubicBezTo>
                    <a:pt x="250" y="2650"/>
                    <a:pt x="1" y="7526"/>
                    <a:pt x="2969" y="10495"/>
                  </a:cubicBezTo>
                  <a:cubicBezTo>
                    <a:pt x="4356" y="11882"/>
                    <a:pt x="6164" y="12564"/>
                    <a:pt x="7967" y="12564"/>
                  </a:cubicBezTo>
                  <a:cubicBezTo>
                    <a:pt x="10014" y="12564"/>
                    <a:pt x="12055" y="11684"/>
                    <a:pt x="13464" y="9954"/>
                  </a:cubicBezTo>
                  <a:lnTo>
                    <a:pt x="13464" y="9954"/>
                  </a:lnTo>
                  <a:cubicBezTo>
                    <a:pt x="12201" y="10980"/>
                    <a:pt x="10627" y="11542"/>
                    <a:pt x="8997" y="11542"/>
                  </a:cubicBezTo>
                  <a:cubicBezTo>
                    <a:pt x="6271" y="11542"/>
                    <a:pt x="3781" y="9968"/>
                    <a:pt x="2609" y="7505"/>
                  </a:cubicBezTo>
                  <a:cubicBezTo>
                    <a:pt x="1436" y="5036"/>
                    <a:pt x="1783" y="2116"/>
                    <a:pt x="3510" y="0"/>
                  </a:cubicBezTo>
                  <a:close/>
                </a:path>
              </a:pathLst>
            </a:custGeom>
            <a:solidFill>
              <a:srgbClr val="056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7952;p84">
            <a:extLst>
              <a:ext uri="{FF2B5EF4-FFF2-40B4-BE49-F238E27FC236}">
                <a16:creationId xmlns:a16="http://schemas.microsoft.com/office/drawing/2014/main" id="{FD1F5F34-8FFF-4D10-B8F1-6E970432205A}"/>
              </a:ext>
            </a:extLst>
          </p:cNvPr>
          <p:cNvGrpSpPr/>
          <p:nvPr/>
        </p:nvGrpSpPr>
        <p:grpSpPr>
          <a:xfrm>
            <a:off x="5568067" y="1806412"/>
            <a:ext cx="395296" cy="371966"/>
            <a:chOff x="1908099" y="3682271"/>
            <a:chExt cx="395296" cy="371966"/>
          </a:xfrm>
        </p:grpSpPr>
        <p:sp>
          <p:nvSpPr>
            <p:cNvPr id="25" name="Google Shape;7953;p84">
              <a:extLst>
                <a:ext uri="{FF2B5EF4-FFF2-40B4-BE49-F238E27FC236}">
                  <a16:creationId xmlns:a16="http://schemas.microsoft.com/office/drawing/2014/main" id="{3F239892-A896-2FFC-2967-71480C2F7696}"/>
                </a:ext>
              </a:extLst>
            </p:cNvPr>
            <p:cNvSpPr/>
            <p:nvPr/>
          </p:nvSpPr>
          <p:spPr>
            <a:xfrm>
              <a:off x="1931613" y="3682271"/>
              <a:ext cx="371782" cy="371966"/>
            </a:xfrm>
            <a:custGeom>
              <a:avLst/>
              <a:gdLst/>
              <a:ahLst/>
              <a:cxnLst/>
              <a:rect l="l" t="t" r="r" b="b"/>
              <a:pathLst>
                <a:path w="14151" h="14158" extrusionOk="0">
                  <a:moveTo>
                    <a:pt x="7075" y="1"/>
                  </a:moveTo>
                  <a:cubicBezTo>
                    <a:pt x="3163" y="1"/>
                    <a:pt x="0" y="3171"/>
                    <a:pt x="0" y="7083"/>
                  </a:cubicBezTo>
                  <a:cubicBezTo>
                    <a:pt x="0" y="10988"/>
                    <a:pt x="3163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rgbClr val="056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55555"/>
                </a:solidFill>
              </a:endParaRPr>
            </a:p>
          </p:txBody>
        </p:sp>
        <p:sp>
          <p:nvSpPr>
            <p:cNvPr id="26" name="Google Shape;7954;p84">
              <a:extLst>
                <a:ext uri="{FF2B5EF4-FFF2-40B4-BE49-F238E27FC236}">
                  <a16:creationId xmlns:a16="http://schemas.microsoft.com/office/drawing/2014/main" id="{13A44DD7-6B59-5527-DF0F-6340CDF475D5}"/>
                </a:ext>
              </a:extLst>
            </p:cNvPr>
            <p:cNvSpPr/>
            <p:nvPr/>
          </p:nvSpPr>
          <p:spPr>
            <a:xfrm>
              <a:off x="2039487" y="3826244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69" y="1"/>
                  </a:moveTo>
                  <a:cubicBezTo>
                    <a:pt x="257" y="1"/>
                    <a:pt x="0" y="257"/>
                    <a:pt x="0" y="576"/>
                  </a:cubicBezTo>
                  <a:lnTo>
                    <a:pt x="0" y="1027"/>
                  </a:lnTo>
                  <a:cubicBezTo>
                    <a:pt x="0" y="1346"/>
                    <a:pt x="257" y="1603"/>
                    <a:pt x="569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69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  <p:sp>
          <p:nvSpPr>
            <p:cNvPr id="27" name="Google Shape;7955;p84">
              <a:extLst>
                <a:ext uri="{FF2B5EF4-FFF2-40B4-BE49-F238E27FC236}">
                  <a16:creationId xmlns:a16="http://schemas.microsoft.com/office/drawing/2014/main" id="{88E8C35F-D4CF-698C-2510-CD34ED87029A}"/>
                </a:ext>
              </a:extLst>
            </p:cNvPr>
            <p:cNvSpPr/>
            <p:nvPr/>
          </p:nvSpPr>
          <p:spPr>
            <a:xfrm>
              <a:off x="2051520" y="3826349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  <p:sp>
          <p:nvSpPr>
            <p:cNvPr id="28" name="Google Shape;7956;p84">
              <a:extLst>
                <a:ext uri="{FF2B5EF4-FFF2-40B4-BE49-F238E27FC236}">
                  <a16:creationId xmlns:a16="http://schemas.microsoft.com/office/drawing/2014/main" id="{BA8C0AB8-5E17-B5A1-FB2C-D7B1C666DCC4}"/>
                </a:ext>
              </a:extLst>
            </p:cNvPr>
            <p:cNvSpPr/>
            <p:nvPr/>
          </p:nvSpPr>
          <p:spPr>
            <a:xfrm>
              <a:off x="2165412" y="3826244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69" y="1"/>
                  </a:moveTo>
                  <a:cubicBezTo>
                    <a:pt x="257" y="1"/>
                    <a:pt x="0" y="257"/>
                    <a:pt x="0" y="576"/>
                  </a:cubicBezTo>
                  <a:lnTo>
                    <a:pt x="0" y="1027"/>
                  </a:lnTo>
                  <a:cubicBezTo>
                    <a:pt x="0" y="1346"/>
                    <a:pt x="257" y="1603"/>
                    <a:pt x="569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69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  <p:sp>
          <p:nvSpPr>
            <p:cNvPr id="29" name="Google Shape;7957;p84">
              <a:extLst>
                <a:ext uri="{FF2B5EF4-FFF2-40B4-BE49-F238E27FC236}">
                  <a16:creationId xmlns:a16="http://schemas.microsoft.com/office/drawing/2014/main" id="{C39AD305-03F0-CB37-DF76-9A09BF5DB5E8}"/>
                </a:ext>
              </a:extLst>
            </p:cNvPr>
            <p:cNvSpPr/>
            <p:nvPr/>
          </p:nvSpPr>
          <p:spPr>
            <a:xfrm>
              <a:off x="2177444" y="3826349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  <p:sp>
          <p:nvSpPr>
            <p:cNvPr id="30" name="Google Shape;7958;p84">
              <a:extLst>
                <a:ext uri="{FF2B5EF4-FFF2-40B4-BE49-F238E27FC236}">
                  <a16:creationId xmlns:a16="http://schemas.microsoft.com/office/drawing/2014/main" id="{6F9B7416-8F07-6B61-F8AF-1777ACCE3444}"/>
                </a:ext>
              </a:extLst>
            </p:cNvPr>
            <p:cNvSpPr/>
            <p:nvPr/>
          </p:nvSpPr>
          <p:spPr>
            <a:xfrm>
              <a:off x="2047501" y="3920825"/>
              <a:ext cx="140532" cy="39015"/>
            </a:xfrm>
            <a:custGeom>
              <a:avLst/>
              <a:gdLst/>
              <a:ahLst/>
              <a:cxnLst/>
              <a:rect l="l" t="t" r="r" b="b"/>
              <a:pathLst>
                <a:path w="5349" h="1485" extrusionOk="0">
                  <a:moveTo>
                    <a:pt x="2664" y="0"/>
                  </a:moveTo>
                  <a:cubicBezTo>
                    <a:pt x="1679" y="0"/>
                    <a:pt x="750" y="375"/>
                    <a:pt x="167" y="1006"/>
                  </a:cubicBezTo>
                  <a:cubicBezTo>
                    <a:pt x="1" y="1186"/>
                    <a:pt x="132" y="1485"/>
                    <a:pt x="382" y="1485"/>
                  </a:cubicBezTo>
                  <a:cubicBezTo>
                    <a:pt x="458" y="1478"/>
                    <a:pt x="535" y="1443"/>
                    <a:pt x="590" y="1388"/>
                  </a:cubicBezTo>
                  <a:cubicBezTo>
                    <a:pt x="1062" y="874"/>
                    <a:pt x="1839" y="562"/>
                    <a:pt x="2664" y="562"/>
                  </a:cubicBezTo>
                  <a:cubicBezTo>
                    <a:pt x="3490" y="562"/>
                    <a:pt x="4259" y="874"/>
                    <a:pt x="4738" y="1388"/>
                  </a:cubicBezTo>
                  <a:cubicBezTo>
                    <a:pt x="4800" y="1455"/>
                    <a:pt x="4872" y="1483"/>
                    <a:pt x="4941" y="1483"/>
                  </a:cubicBezTo>
                  <a:cubicBezTo>
                    <a:pt x="5157" y="1483"/>
                    <a:pt x="5349" y="1209"/>
                    <a:pt x="5154" y="999"/>
                  </a:cubicBezTo>
                  <a:cubicBezTo>
                    <a:pt x="4579" y="375"/>
                    <a:pt x="3642" y="0"/>
                    <a:pt x="266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  <p:sp>
          <p:nvSpPr>
            <p:cNvPr id="31" name="Google Shape;7959;p84">
              <a:extLst>
                <a:ext uri="{FF2B5EF4-FFF2-40B4-BE49-F238E27FC236}">
                  <a16:creationId xmlns:a16="http://schemas.microsoft.com/office/drawing/2014/main" id="{32FEC036-4AB7-58E1-FDF2-B48D59A5E0AB}"/>
                </a:ext>
              </a:extLst>
            </p:cNvPr>
            <p:cNvSpPr/>
            <p:nvPr/>
          </p:nvSpPr>
          <p:spPr>
            <a:xfrm>
              <a:off x="1908099" y="3724018"/>
              <a:ext cx="353549" cy="330114"/>
            </a:xfrm>
            <a:custGeom>
              <a:avLst/>
              <a:gdLst/>
              <a:ahLst/>
              <a:cxnLst/>
              <a:rect l="l" t="t" r="r" b="b"/>
              <a:pathLst>
                <a:path w="13457" h="12565" extrusionOk="0">
                  <a:moveTo>
                    <a:pt x="3503" y="0"/>
                  </a:moveTo>
                  <a:lnTo>
                    <a:pt x="3503" y="0"/>
                  </a:lnTo>
                  <a:cubicBezTo>
                    <a:pt x="250" y="2650"/>
                    <a:pt x="0" y="7526"/>
                    <a:pt x="2969" y="10495"/>
                  </a:cubicBezTo>
                  <a:cubicBezTo>
                    <a:pt x="4356" y="11882"/>
                    <a:pt x="6164" y="12564"/>
                    <a:pt x="7966" y="12564"/>
                  </a:cubicBezTo>
                  <a:cubicBezTo>
                    <a:pt x="10013" y="12564"/>
                    <a:pt x="12051" y="11684"/>
                    <a:pt x="13457" y="9954"/>
                  </a:cubicBezTo>
                  <a:lnTo>
                    <a:pt x="13457" y="9954"/>
                  </a:lnTo>
                  <a:cubicBezTo>
                    <a:pt x="12201" y="10980"/>
                    <a:pt x="10620" y="11542"/>
                    <a:pt x="8997" y="11542"/>
                  </a:cubicBezTo>
                  <a:cubicBezTo>
                    <a:pt x="6264" y="11542"/>
                    <a:pt x="3781" y="9968"/>
                    <a:pt x="2608" y="7505"/>
                  </a:cubicBezTo>
                  <a:cubicBezTo>
                    <a:pt x="1436" y="5036"/>
                    <a:pt x="1783" y="2116"/>
                    <a:pt x="350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Nutrition and Healthy Eating Habits - Health - 10th grade by Slidesgo">
  <a:themeElements>
    <a:clrScheme name="Simple Light">
      <a:dk1>
        <a:srgbClr val="363636"/>
      </a:dk1>
      <a:lt1>
        <a:srgbClr val="FBF6E3"/>
      </a:lt1>
      <a:dk2>
        <a:srgbClr val="FFFFFF"/>
      </a:dk2>
      <a:lt2>
        <a:srgbClr val="056854"/>
      </a:lt2>
      <a:accent1>
        <a:srgbClr val="EFDEB4"/>
      </a:accent1>
      <a:accent2>
        <a:srgbClr val="C2CF98"/>
      </a:accent2>
      <a:accent3>
        <a:srgbClr val="62A38B"/>
      </a:accent3>
      <a:accent4>
        <a:srgbClr val="DA325D"/>
      </a:accent4>
      <a:accent5>
        <a:srgbClr val="F58A5E"/>
      </a:accent5>
      <a:accent6>
        <a:srgbClr val="F9D45F"/>
      </a:accent6>
      <a:hlink>
        <a:srgbClr val="3636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On-screen Show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Paytone One</vt:lpstr>
      <vt:lpstr>Proxima Nova</vt:lpstr>
      <vt:lpstr>Outfit ExtraBold</vt:lpstr>
      <vt:lpstr>Arial</vt:lpstr>
      <vt:lpstr>Nunito Light</vt:lpstr>
      <vt:lpstr>Anaheim</vt:lpstr>
      <vt:lpstr>DM Sans</vt:lpstr>
      <vt:lpstr>Outfit</vt:lpstr>
      <vt:lpstr>Bebas Neue</vt:lpstr>
      <vt:lpstr>Nutrition and Healthy Eating Habits - Health - 10th grade by Slidesgo</vt:lpstr>
      <vt:lpstr>Slidesgo Final Pages</vt:lpstr>
      <vt:lpstr>SPCK</vt:lpstr>
      <vt:lpstr>Mục lục</vt:lpstr>
      <vt:lpstr>Giới thiệu bản thân</vt:lpstr>
      <vt:lpstr>01.Giới thiệu bản thân</vt:lpstr>
      <vt:lpstr>Giới thiệu  về sản phẩm</vt:lpstr>
      <vt:lpstr>02.Giới thiệu về sản phẩm</vt:lpstr>
      <vt:lpstr>DEMO</vt:lpstr>
      <vt:lpstr>Kế hoạch Phát triển</vt:lpstr>
      <vt:lpstr>04.Kế hoạch phát triển  trong tương lai</vt:lpstr>
      <vt:lpstr>Fonts &amp; colors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Phat</cp:lastModifiedBy>
  <cp:revision>1</cp:revision>
  <dcterms:modified xsi:type="dcterms:W3CDTF">2025-07-06T04:51:30Z</dcterms:modified>
</cp:coreProperties>
</file>