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2"/>
  </p:notesMasterIdLst>
  <p:sldIdLst>
    <p:sldId id="256" r:id="rId2"/>
    <p:sldId id="258" r:id="rId3"/>
    <p:sldId id="259" r:id="rId4"/>
    <p:sldId id="263" r:id="rId5"/>
    <p:sldId id="267" r:id="rId6"/>
    <p:sldId id="265" r:id="rId7"/>
    <p:sldId id="270" r:id="rId8"/>
    <p:sldId id="272" r:id="rId9"/>
    <p:sldId id="268" r:id="rId10"/>
    <p:sldId id="297" r:id="rId11"/>
  </p:sldIdLst>
  <p:sldSz cx="9144000" cy="5143500" type="screen16x9"/>
  <p:notesSz cx="6858000" cy="9144000"/>
  <p:embeddedFontLst>
    <p:embeddedFont>
      <p:font typeface="Anaheim" panose="020B0604020202020204" charset="0"/>
      <p:regular r:id="rId13"/>
      <p:bold r:id="rId14"/>
    </p:embeddedFont>
    <p:embeddedFont>
      <p:font typeface="Bebas Neue" panose="020B0606020202050201" pitchFamily="34" charset="0"/>
      <p:regular r:id="rId15"/>
    </p:embeddedFont>
    <p:embeddedFont>
      <p:font typeface="DM Sans" pitchFamily="2" charset="0"/>
      <p:regular r:id="rId16"/>
      <p:bold r:id="rId17"/>
      <p:italic r:id="rId18"/>
      <p:boldItalic r:id="rId19"/>
    </p:embeddedFont>
    <p:embeddedFont>
      <p:font typeface="Nunito Light" pitchFamily="2" charset="0"/>
      <p:regular r:id="rId20"/>
      <p:italic r:id="rId21"/>
    </p:embeddedFont>
    <p:embeddedFont>
      <p:font typeface="Outfit" panose="020B0604020202020204" charset="0"/>
      <p:regular r:id="rId22"/>
      <p:bold r:id="rId23"/>
    </p:embeddedFont>
    <p:embeddedFont>
      <p:font typeface="Outfit ExtraBold" panose="020B0604020202020204" charset="0"/>
      <p:bold r:id="rId24"/>
    </p:embeddedFont>
    <p:embeddedFont>
      <p:font typeface="Paytone One" pitchFamily="2" charset="0"/>
      <p:regular r:id="rId25"/>
    </p:embeddedFont>
    <p:embeddedFont>
      <p:font typeface="Webdings" panose="05030102010509060703" pitchFamily="18" charset="2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555"/>
    <a:srgbClr val="056854"/>
    <a:srgbClr val="DA32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B927B0-6B99-471E-ADC8-79D2100F0B29}">
  <a:tblStyle styleId="{21B927B0-6B99-471E-ADC8-79D2100F0B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58" autoAdjust="0"/>
  </p:normalViewPr>
  <p:slideViewPr>
    <p:cSldViewPr snapToGrid="0">
      <p:cViewPr varScale="1">
        <p:scale>
          <a:sx n="142" d="100"/>
          <a:sy n="142" d="100"/>
        </p:scale>
        <p:origin x="4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4" name="Google Shape;224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0" name="Google Shape;229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7" name="Google Shape;230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3" name="Google Shape;248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g275af73fed2_1_22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4" name="Google Shape;2534;g275af73fed2_1_22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8" name="Google Shape;2498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Google Shape;2624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5" name="Google Shape;2625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" name="Google Shape;2647;g275af73fed2_1_23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8" name="Google Shape;2648;g275af73fed2_1_23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" name="Google Shape;2572;g275af73fed2_1_23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3" name="Google Shape;2573;g275af73fed2_1_23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07925" y="1429125"/>
            <a:ext cx="6528000" cy="199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6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00" y="33878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7081025" y="608550"/>
            <a:ext cx="2505600" cy="5571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utfit"/>
              <a:buNone/>
              <a:defRPr sz="2400" b="1"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26000" y="-149601"/>
            <a:ext cx="1592086" cy="1276695"/>
          </a:xfrm>
          <a:custGeom>
            <a:avLst/>
            <a:gdLst/>
            <a:ahLst/>
            <a:cxnLst/>
            <a:rect l="l" t="t" r="r" b="b"/>
            <a:pathLst>
              <a:path w="27668" h="22187" extrusionOk="0">
                <a:moveTo>
                  <a:pt x="25559" y="0"/>
                </a:moveTo>
                <a:cubicBezTo>
                  <a:pt x="25559" y="0"/>
                  <a:pt x="18257" y="533"/>
                  <a:pt x="15926" y="611"/>
                </a:cubicBezTo>
                <a:cubicBezTo>
                  <a:pt x="14073" y="689"/>
                  <a:pt x="12197" y="777"/>
                  <a:pt x="10333" y="933"/>
                </a:cubicBezTo>
                <a:cubicBezTo>
                  <a:pt x="8468" y="1088"/>
                  <a:pt x="6581" y="1221"/>
                  <a:pt x="4717" y="1488"/>
                </a:cubicBezTo>
                <a:cubicBezTo>
                  <a:pt x="3130" y="1687"/>
                  <a:pt x="1443" y="2165"/>
                  <a:pt x="566" y="3596"/>
                </a:cubicBezTo>
                <a:cubicBezTo>
                  <a:pt x="178" y="4218"/>
                  <a:pt x="0" y="5028"/>
                  <a:pt x="267" y="5749"/>
                </a:cubicBezTo>
                <a:cubicBezTo>
                  <a:pt x="511" y="6426"/>
                  <a:pt x="1155" y="6792"/>
                  <a:pt x="1843" y="6881"/>
                </a:cubicBezTo>
                <a:cubicBezTo>
                  <a:pt x="2034" y="6909"/>
                  <a:pt x="2227" y="6920"/>
                  <a:pt x="2422" y="6920"/>
                </a:cubicBezTo>
                <a:cubicBezTo>
                  <a:pt x="3016" y="6920"/>
                  <a:pt x="3621" y="6815"/>
                  <a:pt x="4207" y="6748"/>
                </a:cubicBezTo>
                <a:cubicBezTo>
                  <a:pt x="5105" y="6626"/>
                  <a:pt x="6004" y="6471"/>
                  <a:pt x="6903" y="6282"/>
                </a:cubicBezTo>
                <a:cubicBezTo>
                  <a:pt x="8657" y="5938"/>
                  <a:pt x="10388" y="5483"/>
                  <a:pt x="12086" y="4895"/>
                </a:cubicBezTo>
                <a:cubicBezTo>
                  <a:pt x="13806" y="4318"/>
                  <a:pt x="22474" y="888"/>
                  <a:pt x="22785" y="888"/>
                </a:cubicBezTo>
                <a:cubicBezTo>
                  <a:pt x="20121" y="2575"/>
                  <a:pt x="17446" y="4251"/>
                  <a:pt x="14761" y="5871"/>
                </a:cubicBezTo>
                <a:cubicBezTo>
                  <a:pt x="10910" y="8202"/>
                  <a:pt x="6981" y="10399"/>
                  <a:pt x="2964" y="12419"/>
                </a:cubicBezTo>
                <a:cubicBezTo>
                  <a:pt x="2497" y="12652"/>
                  <a:pt x="2020" y="12874"/>
                  <a:pt x="1565" y="13129"/>
                </a:cubicBezTo>
                <a:cubicBezTo>
                  <a:pt x="1210" y="13318"/>
                  <a:pt x="833" y="13562"/>
                  <a:pt x="633" y="13928"/>
                </a:cubicBezTo>
                <a:cubicBezTo>
                  <a:pt x="211" y="14727"/>
                  <a:pt x="788" y="15715"/>
                  <a:pt x="1232" y="16359"/>
                </a:cubicBezTo>
                <a:cubicBezTo>
                  <a:pt x="2287" y="17857"/>
                  <a:pt x="3985" y="18667"/>
                  <a:pt x="5771" y="18678"/>
                </a:cubicBezTo>
                <a:cubicBezTo>
                  <a:pt x="5798" y="18679"/>
                  <a:pt x="5825" y="18679"/>
                  <a:pt x="5851" y="18679"/>
                </a:cubicBezTo>
                <a:cubicBezTo>
                  <a:pt x="9970" y="18679"/>
                  <a:pt x="12846" y="15275"/>
                  <a:pt x="15360" y="12452"/>
                </a:cubicBezTo>
                <a:cubicBezTo>
                  <a:pt x="18046" y="9423"/>
                  <a:pt x="20765" y="6404"/>
                  <a:pt x="23428" y="3352"/>
                </a:cubicBezTo>
                <a:lnTo>
                  <a:pt x="23428" y="3352"/>
                </a:lnTo>
                <a:cubicBezTo>
                  <a:pt x="22674" y="4828"/>
                  <a:pt x="21908" y="6326"/>
                  <a:pt x="21142" y="7813"/>
                </a:cubicBezTo>
                <a:cubicBezTo>
                  <a:pt x="20188" y="9689"/>
                  <a:pt x="19200" y="11542"/>
                  <a:pt x="18245" y="13407"/>
                </a:cubicBezTo>
                <a:cubicBezTo>
                  <a:pt x="17291" y="15260"/>
                  <a:pt x="16270" y="17091"/>
                  <a:pt x="15282" y="18945"/>
                </a:cubicBezTo>
                <a:cubicBezTo>
                  <a:pt x="15083" y="19311"/>
                  <a:pt x="14916" y="19721"/>
                  <a:pt x="14927" y="20154"/>
                </a:cubicBezTo>
                <a:cubicBezTo>
                  <a:pt x="14938" y="20543"/>
                  <a:pt x="15094" y="20920"/>
                  <a:pt x="15327" y="21231"/>
                </a:cubicBezTo>
                <a:cubicBezTo>
                  <a:pt x="15826" y="21886"/>
                  <a:pt x="16636" y="22163"/>
                  <a:pt x="17435" y="22185"/>
                </a:cubicBezTo>
                <a:cubicBezTo>
                  <a:pt x="17475" y="22186"/>
                  <a:pt x="17515" y="22187"/>
                  <a:pt x="17554" y="22187"/>
                </a:cubicBezTo>
                <a:cubicBezTo>
                  <a:pt x="19374" y="22187"/>
                  <a:pt x="21072" y="21196"/>
                  <a:pt x="22463" y="20110"/>
                </a:cubicBezTo>
                <a:cubicBezTo>
                  <a:pt x="23928" y="18956"/>
                  <a:pt x="25348" y="17624"/>
                  <a:pt x="26314" y="16015"/>
                </a:cubicBezTo>
                <a:cubicBezTo>
                  <a:pt x="27235" y="14483"/>
                  <a:pt x="27579" y="12719"/>
                  <a:pt x="27623" y="10965"/>
                </a:cubicBezTo>
                <a:cubicBezTo>
                  <a:pt x="27668" y="9101"/>
                  <a:pt x="27446" y="7214"/>
                  <a:pt x="27068" y="5383"/>
                </a:cubicBezTo>
                <a:cubicBezTo>
                  <a:pt x="26480" y="2464"/>
                  <a:pt x="25581" y="56"/>
                  <a:pt x="255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78375" y="0"/>
            <a:ext cx="1886163" cy="1216250"/>
          </a:xfrm>
          <a:custGeom>
            <a:avLst/>
            <a:gdLst/>
            <a:ahLst/>
            <a:cxnLst/>
            <a:rect l="l" t="t" r="r" b="b"/>
            <a:pathLst>
              <a:path w="49376" h="31839" extrusionOk="0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163225" y="4179452"/>
            <a:ext cx="4507977" cy="1313194"/>
          </a:xfrm>
          <a:custGeom>
            <a:avLst/>
            <a:gdLst/>
            <a:ahLst/>
            <a:cxnLst/>
            <a:rect l="l" t="t" r="r" b="b"/>
            <a:pathLst>
              <a:path w="90128" h="26256" extrusionOk="0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7687500" y="4179450"/>
            <a:ext cx="1050974" cy="1154151"/>
            <a:chOff x="7946500" y="4129225"/>
            <a:chExt cx="1050974" cy="1154151"/>
          </a:xfrm>
        </p:grpSpPr>
        <p:sp>
          <p:nvSpPr>
            <p:cNvPr id="16" name="Google Shape;16;p2"/>
            <p:cNvSpPr/>
            <p:nvPr/>
          </p:nvSpPr>
          <p:spPr>
            <a:xfrm>
              <a:off x="8204419" y="4340825"/>
              <a:ext cx="327565" cy="402101"/>
            </a:xfrm>
            <a:custGeom>
              <a:avLst/>
              <a:gdLst/>
              <a:ahLst/>
              <a:cxnLst/>
              <a:rect l="l" t="t" r="r" b="b"/>
              <a:pathLst>
                <a:path w="3819" h="4688" extrusionOk="0">
                  <a:moveTo>
                    <a:pt x="1191" y="0"/>
                  </a:moveTo>
                  <a:cubicBezTo>
                    <a:pt x="733" y="0"/>
                    <a:pt x="406" y="424"/>
                    <a:pt x="278" y="855"/>
                  </a:cubicBezTo>
                  <a:cubicBezTo>
                    <a:pt x="1" y="1910"/>
                    <a:pt x="489" y="3019"/>
                    <a:pt x="1089" y="3874"/>
                  </a:cubicBezTo>
                  <a:cubicBezTo>
                    <a:pt x="1384" y="4296"/>
                    <a:pt x="1799" y="4687"/>
                    <a:pt x="2344" y="4687"/>
                  </a:cubicBezTo>
                  <a:cubicBezTo>
                    <a:pt x="2373" y="4687"/>
                    <a:pt x="2402" y="4686"/>
                    <a:pt x="2431" y="4684"/>
                  </a:cubicBezTo>
                  <a:cubicBezTo>
                    <a:pt x="2576" y="4673"/>
                    <a:pt x="2676" y="4651"/>
                    <a:pt x="2798" y="4584"/>
                  </a:cubicBezTo>
                  <a:cubicBezTo>
                    <a:pt x="2975" y="4551"/>
                    <a:pt x="3142" y="4451"/>
                    <a:pt x="3253" y="4307"/>
                  </a:cubicBezTo>
                  <a:cubicBezTo>
                    <a:pt x="3819" y="3929"/>
                    <a:pt x="3652" y="3241"/>
                    <a:pt x="3353" y="2687"/>
                  </a:cubicBezTo>
                  <a:cubicBezTo>
                    <a:pt x="3319" y="2609"/>
                    <a:pt x="3297" y="2542"/>
                    <a:pt x="3264" y="2453"/>
                  </a:cubicBezTo>
                  <a:cubicBezTo>
                    <a:pt x="3075" y="1954"/>
                    <a:pt x="2798" y="1510"/>
                    <a:pt x="2476" y="1077"/>
                  </a:cubicBezTo>
                  <a:cubicBezTo>
                    <a:pt x="2198" y="689"/>
                    <a:pt x="1877" y="167"/>
                    <a:pt x="1377" y="23"/>
                  </a:cubicBezTo>
                  <a:cubicBezTo>
                    <a:pt x="1313" y="8"/>
                    <a:pt x="1251" y="0"/>
                    <a:pt x="1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75942" y="4876472"/>
              <a:ext cx="327479" cy="402359"/>
            </a:xfrm>
            <a:custGeom>
              <a:avLst/>
              <a:gdLst/>
              <a:ahLst/>
              <a:cxnLst/>
              <a:rect l="l" t="t" r="r" b="b"/>
              <a:pathLst>
                <a:path w="3818" h="4691" extrusionOk="0">
                  <a:moveTo>
                    <a:pt x="1181" y="0"/>
                  </a:moveTo>
                  <a:cubicBezTo>
                    <a:pt x="728" y="0"/>
                    <a:pt x="404" y="429"/>
                    <a:pt x="277" y="858"/>
                  </a:cubicBezTo>
                  <a:cubicBezTo>
                    <a:pt x="0" y="1913"/>
                    <a:pt x="488" y="3023"/>
                    <a:pt x="1088" y="3866"/>
                  </a:cubicBezTo>
                  <a:cubicBezTo>
                    <a:pt x="1383" y="4288"/>
                    <a:pt x="1809" y="4690"/>
                    <a:pt x="2347" y="4690"/>
                  </a:cubicBezTo>
                  <a:cubicBezTo>
                    <a:pt x="2375" y="4690"/>
                    <a:pt x="2402" y="4689"/>
                    <a:pt x="2430" y="4687"/>
                  </a:cubicBezTo>
                  <a:cubicBezTo>
                    <a:pt x="2575" y="4665"/>
                    <a:pt x="2686" y="4643"/>
                    <a:pt x="2797" y="4587"/>
                  </a:cubicBezTo>
                  <a:cubicBezTo>
                    <a:pt x="2974" y="4543"/>
                    <a:pt x="3141" y="4443"/>
                    <a:pt x="3252" y="4310"/>
                  </a:cubicBezTo>
                  <a:cubicBezTo>
                    <a:pt x="3818" y="3922"/>
                    <a:pt x="3651" y="3245"/>
                    <a:pt x="3352" y="2690"/>
                  </a:cubicBezTo>
                  <a:cubicBezTo>
                    <a:pt x="3318" y="2601"/>
                    <a:pt x="3296" y="2534"/>
                    <a:pt x="3263" y="2445"/>
                  </a:cubicBezTo>
                  <a:cubicBezTo>
                    <a:pt x="3074" y="1946"/>
                    <a:pt x="2797" y="1513"/>
                    <a:pt x="2475" y="1080"/>
                  </a:cubicBezTo>
                  <a:cubicBezTo>
                    <a:pt x="2197" y="692"/>
                    <a:pt x="1876" y="159"/>
                    <a:pt x="1376" y="26"/>
                  </a:cubicBezTo>
                  <a:cubicBezTo>
                    <a:pt x="1309" y="9"/>
                    <a:pt x="1244" y="0"/>
                    <a:pt x="1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593828" y="4954782"/>
              <a:ext cx="266581" cy="328594"/>
            </a:xfrm>
            <a:custGeom>
              <a:avLst/>
              <a:gdLst/>
              <a:ahLst/>
              <a:cxnLst/>
              <a:rect l="l" t="t" r="r" b="b"/>
              <a:pathLst>
                <a:path w="3108" h="3831" extrusionOk="0">
                  <a:moveTo>
                    <a:pt x="957" y="1"/>
                  </a:moveTo>
                  <a:cubicBezTo>
                    <a:pt x="589" y="1"/>
                    <a:pt x="330" y="350"/>
                    <a:pt x="233" y="700"/>
                  </a:cubicBezTo>
                  <a:cubicBezTo>
                    <a:pt x="0" y="1566"/>
                    <a:pt x="400" y="2465"/>
                    <a:pt x="888" y="3164"/>
                  </a:cubicBezTo>
                  <a:cubicBezTo>
                    <a:pt x="1135" y="3508"/>
                    <a:pt x="1476" y="3831"/>
                    <a:pt x="1941" y="3831"/>
                  </a:cubicBezTo>
                  <a:cubicBezTo>
                    <a:pt x="1956" y="3831"/>
                    <a:pt x="1971" y="3830"/>
                    <a:pt x="1987" y="3830"/>
                  </a:cubicBezTo>
                  <a:cubicBezTo>
                    <a:pt x="2098" y="3808"/>
                    <a:pt x="2197" y="3785"/>
                    <a:pt x="2275" y="3752"/>
                  </a:cubicBezTo>
                  <a:cubicBezTo>
                    <a:pt x="2430" y="3730"/>
                    <a:pt x="2553" y="3652"/>
                    <a:pt x="2652" y="3530"/>
                  </a:cubicBezTo>
                  <a:cubicBezTo>
                    <a:pt x="3107" y="3208"/>
                    <a:pt x="2974" y="2653"/>
                    <a:pt x="2719" y="2187"/>
                  </a:cubicBezTo>
                  <a:cubicBezTo>
                    <a:pt x="2708" y="2121"/>
                    <a:pt x="2675" y="2065"/>
                    <a:pt x="2652" y="1999"/>
                  </a:cubicBezTo>
                  <a:cubicBezTo>
                    <a:pt x="2497" y="1599"/>
                    <a:pt x="2264" y="1233"/>
                    <a:pt x="2009" y="889"/>
                  </a:cubicBezTo>
                  <a:cubicBezTo>
                    <a:pt x="1776" y="567"/>
                    <a:pt x="1532" y="134"/>
                    <a:pt x="1121" y="23"/>
                  </a:cubicBezTo>
                  <a:cubicBezTo>
                    <a:pt x="1064" y="8"/>
                    <a:pt x="1009" y="1"/>
                    <a:pt x="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593828" y="4483636"/>
              <a:ext cx="266581" cy="328594"/>
            </a:xfrm>
            <a:custGeom>
              <a:avLst/>
              <a:gdLst/>
              <a:ahLst/>
              <a:cxnLst/>
              <a:rect l="l" t="t" r="r" b="b"/>
              <a:pathLst>
                <a:path w="3108" h="3831" extrusionOk="0">
                  <a:moveTo>
                    <a:pt x="957" y="0"/>
                  </a:moveTo>
                  <a:cubicBezTo>
                    <a:pt x="589" y="0"/>
                    <a:pt x="330" y="351"/>
                    <a:pt x="233" y="711"/>
                  </a:cubicBezTo>
                  <a:cubicBezTo>
                    <a:pt x="0" y="1565"/>
                    <a:pt x="400" y="2464"/>
                    <a:pt x="888" y="3163"/>
                  </a:cubicBezTo>
                  <a:cubicBezTo>
                    <a:pt x="1135" y="3507"/>
                    <a:pt x="1476" y="3830"/>
                    <a:pt x="1941" y="3830"/>
                  </a:cubicBezTo>
                  <a:cubicBezTo>
                    <a:pt x="1956" y="3830"/>
                    <a:pt x="1971" y="3830"/>
                    <a:pt x="1987" y="3829"/>
                  </a:cubicBezTo>
                  <a:cubicBezTo>
                    <a:pt x="2098" y="3818"/>
                    <a:pt x="2197" y="3785"/>
                    <a:pt x="2275" y="3763"/>
                  </a:cubicBezTo>
                  <a:cubicBezTo>
                    <a:pt x="2430" y="3729"/>
                    <a:pt x="2553" y="3652"/>
                    <a:pt x="2652" y="3541"/>
                  </a:cubicBezTo>
                  <a:cubicBezTo>
                    <a:pt x="3107" y="3208"/>
                    <a:pt x="2974" y="2653"/>
                    <a:pt x="2719" y="2187"/>
                  </a:cubicBezTo>
                  <a:cubicBezTo>
                    <a:pt x="2708" y="2120"/>
                    <a:pt x="2675" y="2065"/>
                    <a:pt x="2652" y="1998"/>
                  </a:cubicBezTo>
                  <a:cubicBezTo>
                    <a:pt x="2497" y="1599"/>
                    <a:pt x="2264" y="1232"/>
                    <a:pt x="2009" y="888"/>
                  </a:cubicBezTo>
                  <a:cubicBezTo>
                    <a:pt x="1776" y="567"/>
                    <a:pt x="1532" y="134"/>
                    <a:pt x="1121" y="23"/>
                  </a:cubicBezTo>
                  <a:cubicBezTo>
                    <a:pt x="1064" y="8"/>
                    <a:pt x="1010" y="0"/>
                    <a:pt x="9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837509" y="4849111"/>
              <a:ext cx="159966" cy="193674"/>
            </a:xfrm>
            <a:custGeom>
              <a:avLst/>
              <a:gdLst/>
              <a:ahLst/>
              <a:cxnLst/>
              <a:rect l="l" t="t" r="r" b="b"/>
              <a:pathLst>
                <a:path w="1865" h="2258" extrusionOk="0">
                  <a:moveTo>
                    <a:pt x="572" y="1"/>
                  </a:moveTo>
                  <a:cubicBezTo>
                    <a:pt x="348" y="1"/>
                    <a:pt x="203" y="206"/>
                    <a:pt x="144" y="412"/>
                  </a:cubicBezTo>
                  <a:cubicBezTo>
                    <a:pt x="0" y="922"/>
                    <a:pt x="244" y="1466"/>
                    <a:pt x="533" y="1866"/>
                  </a:cubicBezTo>
                  <a:cubicBezTo>
                    <a:pt x="677" y="2071"/>
                    <a:pt x="859" y="2258"/>
                    <a:pt x="1123" y="2258"/>
                  </a:cubicBezTo>
                  <a:cubicBezTo>
                    <a:pt x="1144" y="2258"/>
                    <a:pt x="1165" y="2256"/>
                    <a:pt x="1188" y="2254"/>
                  </a:cubicBezTo>
                  <a:cubicBezTo>
                    <a:pt x="1254" y="2254"/>
                    <a:pt x="1310" y="2232"/>
                    <a:pt x="1365" y="2221"/>
                  </a:cubicBezTo>
                  <a:cubicBezTo>
                    <a:pt x="1443" y="2199"/>
                    <a:pt x="1532" y="2143"/>
                    <a:pt x="1587" y="2076"/>
                  </a:cubicBezTo>
                  <a:cubicBezTo>
                    <a:pt x="1865" y="1910"/>
                    <a:pt x="1776" y="1577"/>
                    <a:pt x="1632" y="1300"/>
                  </a:cubicBezTo>
                  <a:cubicBezTo>
                    <a:pt x="1609" y="1255"/>
                    <a:pt x="1598" y="1233"/>
                    <a:pt x="1587" y="1189"/>
                  </a:cubicBezTo>
                  <a:cubicBezTo>
                    <a:pt x="1487" y="956"/>
                    <a:pt x="1354" y="734"/>
                    <a:pt x="1199" y="523"/>
                  </a:cubicBezTo>
                  <a:cubicBezTo>
                    <a:pt x="1054" y="345"/>
                    <a:pt x="910" y="79"/>
                    <a:pt x="666" y="12"/>
                  </a:cubicBezTo>
                  <a:cubicBezTo>
                    <a:pt x="633" y="4"/>
                    <a:pt x="602" y="1"/>
                    <a:pt x="5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598545" y="4129225"/>
              <a:ext cx="159966" cy="193932"/>
            </a:xfrm>
            <a:custGeom>
              <a:avLst/>
              <a:gdLst/>
              <a:ahLst/>
              <a:cxnLst/>
              <a:rect l="l" t="t" r="r" b="b"/>
              <a:pathLst>
                <a:path w="1865" h="2261" extrusionOk="0">
                  <a:moveTo>
                    <a:pt x="564" y="0"/>
                  </a:moveTo>
                  <a:cubicBezTo>
                    <a:pt x="345" y="0"/>
                    <a:pt x="203" y="212"/>
                    <a:pt x="145" y="415"/>
                  </a:cubicBezTo>
                  <a:cubicBezTo>
                    <a:pt x="1" y="925"/>
                    <a:pt x="234" y="1469"/>
                    <a:pt x="533" y="1869"/>
                  </a:cubicBezTo>
                  <a:cubicBezTo>
                    <a:pt x="667" y="2074"/>
                    <a:pt x="858" y="2261"/>
                    <a:pt x="1114" y="2261"/>
                  </a:cubicBezTo>
                  <a:cubicBezTo>
                    <a:pt x="1135" y="2261"/>
                    <a:pt x="1156" y="2259"/>
                    <a:pt x="1177" y="2257"/>
                  </a:cubicBezTo>
                  <a:cubicBezTo>
                    <a:pt x="1255" y="2257"/>
                    <a:pt x="1310" y="2235"/>
                    <a:pt x="1366" y="2213"/>
                  </a:cubicBezTo>
                  <a:cubicBezTo>
                    <a:pt x="1443" y="2201"/>
                    <a:pt x="1532" y="2146"/>
                    <a:pt x="1588" y="2079"/>
                  </a:cubicBezTo>
                  <a:cubicBezTo>
                    <a:pt x="1865" y="1913"/>
                    <a:pt x="1776" y="1580"/>
                    <a:pt x="1621" y="1303"/>
                  </a:cubicBezTo>
                  <a:cubicBezTo>
                    <a:pt x="1610" y="1258"/>
                    <a:pt x="1599" y="1236"/>
                    <a:pt x="1588" y="1192"/>
                  </a:cubicBezTo>
                  <a:cubicBezTo>
                    <a:pt x="1488" y="959"/>
                    <a:pt x="1343" y="737"/>
                    <a:pt x="1199" y="526"/>
                  </a:cubicBezTo>
                  <a:cubicBezTo>
                    <a:pt x="1055" y="348"/>
                    <a:pt x="899" y="82"/>
                    <a:pt x="666" y="15"/>
                  </a:cubicBezTo>
                  <a:cubicBezTo>
                    <a:pt x="631" y="5"/>
                    <a:pt x="596" y="0"/>
                    <a:pt x="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946500" y="4605604"/>
              <a:ext cx="129516" cy="158936"/>
            </a:xfrm>
            <a:custGeom>
              <a:avLst/>
              <a:gdLst/>
              <a:ahLst/>
              <a:cxnLst/>
              <a:rect l="l" t="t" r="r" b="b"/>
              <a:pathLst>
                <a:path w="1510" h="1853" extrusionOk="0">
                  <a:moveTo>
                    <a:pt x="467" y="0"/>
                  </a:moveTo>
                  <a:cubicBezTo>
                    <a:pt x="286" y="0"/>
                    <a:pt x="160" y="166"/>
                    <a:pt x="111" y="332"/>
                  </a:cubicBezTo>
                  <a:cubicBezTo>
                    <a:pt x="0" y="754"/>
                    <a:pt x="200" y="1198"/>
                    <a:pt x="433" y="1531"/>
                  </a:cubicBezTo>
                  <a:cubicBezTo>
                    <a:pt x="551" y="1702"/>
                    <a:pt x="721" y="1853"/>
                    <a:pt x="932" y="1853"/>
                  </a:cubicBezTo>
                  <a:cubicBezTo>
                    <a:pt x="940" y="1853"/>
                    <a:pt x="947" y="1853"/>
                    <a:pt x="955" y="1852"/>
                  </a:cubicBezTo>
                  <a:cubicBezTo>
                    <a:pt x="1010" y="1852"/>
                    <a:pt x="1055" y="1830"/>
                    <a:pt x="1099" y="1808"/>
                  </a:cubicBezTo>
                  <a:cubicBezTo>
                    <a:pt x="1166" y="1797"/>
                    <a:pt x="1232" y="1753"/>
                    <a:pt x="1277" y="1697"/>
                  </a:cubicBezTo>
                  <a:cubicBezTo>
                    <a:pt x="1510" y="1542"/>
                    <a:pt x="1443" y="1286"/>
                    <a:pt x="1321" y="1064"/>
                  </a:cubicBezTo>
                  <a:cubicBezTo>
                    <a:pt x="1310" y="1031"/>
                    <a:pt x="1310" y="1009"/>
                    <a:pt x="1288" y="965"/>
                  </a:cubicBezTo>
                  <a:cubicBezTo>
                    <a:pt x="1210" y="765"/>
                    <a:pt x="1099" y="587"/>
                    <a:pt x="977" y="421"/>
                  </a:cubicBezTo>
                  <a:cubicBezTo>
                    <a:pt x="866" y="265"/>
                    <a:pt x="733" y="55"/>
                    <a:pt x="544" y="10"/>
                  </a:cubicBezTo>
                  <a:cubicBezTo>
                    <a:pt x="517" y="3"/>
                    <a:pt x="492" y="0"/>
                    <a:pt x="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-1044853" y="-415568"/>
            <a:ext cx="8014127" cy="5980541"/>
            <a:chOff x="-1044853" y="-415568"/>
            <a:chExt cx="8014127" cy="5980541"/>
          </a:xfrm>
        </p:grpSpPr>
        <p:grpSp>
          <p:nvGrpSpPr>
            <p:cNvPr id="24" name="Google Shape;24;p2"/>
            <p:cNvGrpSpPr/>
            <p:nvPr/>
          </p:nvGrpSpPr>
          <p:grpSpPr>
            <a:xfrm rot="4034852">
              <a:off x="-693257" y="1324959"/>
              <a:ext cx="1331775" cy="1648166"/>
              <a:chOff x="3961475" y="3551375"/>
              <a:chExt cx="373750" cy="462525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avLst/>
                <a:gdLst/>
                <a:ahLst/>
                <a:cxnLst/>
                <a:rect l="l" t="t" r="r" b="b"/>
                <a:pathLst>
                  <a:path w="4718" h="10411" extrusionOk="0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8668" extrusionOk="0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13796" fill="none" extrusionOk="0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7259" fill="none" extrusionOk="0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3553" extrusionOk="0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3641" fill="none" extrusionOk="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31;p2"/>
            <p:cNvGrpSpPr/>
            <p:nvPr/>
          </p:nvGrpSpPr>
          <p:grpSpPr>
            <a:xfrm rot="-5221876">
              <a:off x="5982355" y="-450628"/>
              <a:ext cx="903215" cy="1025221"/>
              <a:chOff x="3932350" y="2919350"/>
              <a:chExt cx="324625" cy="36847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82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445" extrusionOk="0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avLst/>
                <a:gdLst/>
                <a:ahLst/>
                <a:cxnLst/>
                <a:rect l="l" t="t" r="r" b="b"/>
                <a:pathLst>
                  <a:path w="10422" h="9878" fill="none" extrusionOk="0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7237" fill="none" extrusionOk="0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2833224" y="4539765"/>
              <a:ext cx="903204" cy="1025208"/>
              <a:chOff x="3932350" y="2919350"/>
              <a:chExt cx="324625" cy="368475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82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445" extrusionOk="0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avLst/>
                <a:gdLst/>
                <a:ahLst/>
                <a:cxnLst/>
                <a:rect l="l" t="t" r="r" b="b"/>
                <a:pathLst>
                  <a:path w="10422" h="9878" fill="none" extrusionOk="0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7237" fill="none" extrusionOk="0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" name="Google Shape;41;p2"/>
          <p:cNvGrpSpPr/>
          <p:nvPr/>
        </p:nvGrpSpPr>
        <p:grpSpPr>
          <a:xfrm flipH="1">
            <a:off x="-731310" y="-5"/>
            <a:ext cx="1850673" cy="892154"/>
            <a:chOff x="5356775" y="3618225"/>
            <a:chExt cx="822375" cy="396425"/>
          </a:xfrm>
        </p:grpSpPr>
        <p:sp>
          <p:nvSpPr>
            <p:cNvPr id="42" name="Google Shape;42;p2"/>
            <p:cNvSpPr/>
            <p:nvPr/>
          </p:nvSpPr>
          <p:spPr>
            <a:xfrm>
              <a:off x="5863875" y="3618225"/>
              <a:ext cx="219550" cy="166875"/>
            </a:xfrm>
            <a:custGeom>
              <a:avLst/>
              <a:gdLst/>
              <a:ahLst/>
              <a:cxnLst/>
              <a:rect l="l" t="t" r="r" b="b"/>
              <a:pathLst>
                <a:path w="8782" h="6675" extrusionOk="0">
                  <a:moveTo>
                    <a:pt x="8247" y="0"/>
                  </a:moveTo>
                  <a:cubicBezTo>
                    <a:pt x="8202" y="0"/>
                    <a:pt x="8158" y="4"/>
                    <a:pt x="8116" y="12"/>
                  </a:cubicBezTo>
                  <a:cubicBezTo>
                    <a:pt x="7694" y="68"/>
                    <a:pt x="7294" y="267"/>
                    <a:pt x="6928" y="511"/>
                  </a:cubicBezTo>
                  <a:cubicBezTo>
                    <a:pt x="5863" y="1188"/>
                    <a:pt x="4931" y="2021"/>
                    <a:pt x="4032" y="2886"/>
                  </a:cubicBezTo>
                  <a:cubicBezTo>
                    <a:pt x="3244" y="3652"/>
                    <a:pt x="2478" y="4451"/>
                    <a:pt x="1679" y="5195"/>
                  </a:cubicBezTo>
                  <a:cubicBezTo>
                    <a:pt x="1257" y="5572"/>
                    <a:pt x="824" y="5938"/>
                    <a:pt x="380" y="6293"/>
                  </a:cubicBezTo>
                  <a:cubicBezTo>
                    <a:pt x="0" y="6580"/>
                    <a:pt x="47" y="6674"/>
                    <a:pt x="244" y="6674"/>
                  </a:cubicBezTo>
                  <a:cubicBezTo>
                    <a:pt x="397" y="6674"/>
                    <a:pt x="642" y="6617"/>
                    <a:pt x="847" y="6549"/>
                  </a:cubicBezTo>
                  <a:cubicBezTo>
                    <a:pt x="2988" y="5850"/>
                    <a:pt x="4986" y="4740"/>
                    <a:pt x="6740" y="3308"/>
                  </a:cubicBezTo>
                  <a:cubicBezTo>
                    <a:pt x="7572" y="2609"/>
                    <a:pt x="8393" y="1799"/>
                    <a:pt x="8693" y="756"/>
                  </a:cubicBezTo>
                  <a:cubicBezTo>
                    <a:pt x="8748" y="545"/>
                    <a:pt x="8782" y="312"/>
                    <a:pt x="8637" y="145"/>
                  </a:cubicBezTo>
                  <a:cubicBezTo>
                    <a:pt x="8544" y="43"/>
                    <a:pt x="8393" y="0"/>
                    <a:pt x="8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16925" y="3643750"/>
              <a:ext cx="137925" cy="111575"/>
            </a:xfrm>
            <a:custGeom>
              <a:avLst/>
              <a:gdLst/>
              <a:ahLst/>
              <a:cxnLst/>
              <a:rect l="l" t="t" r="r" b="b"/>
              <a:pathLst>
                <a:path w="5517" h="4463" fill="none" extrusionOk="0">
                  <a:moveTo>
                    <a:pt x="5517" y="1"/>
                  </a:moveTo>
                  <a:cubicBezTo>
                    <a:pt x="4107" y="1621"/>
                    <a:pt x="1832" y="3341"/>
                    <a:pt x="1" y="4462"/>
                  </a:cubicBezTo>
                </a:path>
              </a:pathLst>
            </a:custGeom>
            <a:noFill/>
            <a:ln w="16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851700" y="3677500"/>
              <a:ext cx="89125" cy="115400"/>
            </a:xfrm>
            <a:custGeom>
              <a:avLst/>
              <a:gdLst/>
              <a:ahLst/>
              <a:cxnLst/>
              <a:rect l="l" t="t" r="r" b="b"/>
              <a:pathLst>
                <a:path w="3565" h="4616" extrusionOk="0">
                  <a:moveTo>
                    <a:pt x="3317" y="1"/>
                  </a:moveTo>
                  <a:cubicBezTo>
                    <a:pt x="3265" y="1"/>
                    <a:pt x="3212" y="15"/>
                    <a:pt x="3165" y="38"/>
                  </a:cubicBezTo>
                  <a:cubicBezTo>
                    <a:pt x="2954" y="138"/>
                    <a:pt x="2787" y="305"/>
                    <a:pt x="2632" y="471"/>
                  </a:cubicBezTo>
                  <a:cubicBezTo>
                    <a:pt x="2188" y="970"/>
                    <a:pt x="1844" y="1536"/>
                    <a:pt x="1489" y="2114"/>
                  </a:cubicBezTo>
                  <a:cubicBezTo>
                    <a:pt x="1200" y="2613"/>
                    <a:pt x="923" y="3146"/>
                    <a:pt x="623" y="3645"/>
                  </a:cubicBezTo>
                  <a:cubicBezTo>
                    <a:pt x="468" y="3889"/>
                    <a:pt x="301" y="4144"/>
                    <a:pt x="124" y="4389"/>
                  </a:cubicBezTo>
                  <a:cubicBezTo>
                    <a:pt x="1" y="4558"/>
                    <a:pt x="6" y="4616"/>
                    <a:pt x="68" y="4616"/>
                  </a:cubicBezTo>
                  <a:cubicBezTo>
                    <a:pt x="139" y="4616"/>
                    <a:pt x="288" y="4538"/>
                    <a:pt x="401" y="4466"/>
                  </a:cubicBezTo>
                  <a:cubicBezTo>
                    <a:pt x="1400" y="3778"/>
                    <a:pt x="2255" y="2924"/>
                    <a:pt x="2932" y="1936"/>
                  </a:cubicBezTo>
                  <a:cubicBezTo>
                    <a:pt x="3265" y="1470"/>
                    <a:pt x="3564" y="926"/>
                    <a:pt x="3564" y="338"/>
                  </a:cubicBezTo>
                  <a:cubicBezTo>
                    <a:pt x="3564" y="227"/>
                    <a:pt x="3542" y="94"/>
                    <a:pt x="3453" y="38"/>
                  </a:cubicBezTo>
                  <a:cubicBezTo>
                    <a:pt x="3411" y="12"/>
                    <a:pt x="3364" y="1"/>
                    <a:pt x="3317" y="1"/>
                  </a:cubicBezTo>
                  <a:close/>
                </a:path>
              </a:pathLst>
            </a:custGeom>
            <a:solidFill>
              <a:srgbClr val="62A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874475" y="3692875"/>
              <a:ext cx="54125" cy="77700"/>
            </a:xfrm>
            <a:custGeom>
              <a:avLst/>
              <a:gdLst/>
              <a:ahLst/>
              <a:cxnLst/>
              <a:rect l="l" t="t" r="r" b="b"/>
              <a:pathLst>
                <a:path w="2165" h="3108" fill="none" extrusionOk="0">
                  <a:moveTo>
                    <a:pt x="2165" y="0"/>
                  </a:moveTo>
                  <a:cubicBezTo>
                    <a:pt x="1677" y="1043"/>
                    <a:pt x="767" y="2264"/>
                    <a:pt x="1" y="3108"/>
                  </a:cubicBezTo>
                </a:path>
              </a:pathLst>
            </a:custGeom>
            <a:noFill/>
            <a:ln w="16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864775" y="3683350"/>
              <a:ext cx="314375" cy="119050"/>
            </a:xfrm>
            <a:custGeom>
              <a:avLst/>
              <a:gdLst/>
              <a:ahLst/>
              <a:cxnLst/>
              <a:rect l="l" t="t" r="r" b="b"/>
              <a:pathLst>
                <a:path w="12575" h="4762" extrusionOk="0">
                  <a:moveTo>
                    <a:pt x="10528" y="1"/>
                  </a:moveTo>
                  <a:cubicBezTo>
                    <a:pt x="9707" y="1"/>
                    <a:pt x="8871" y="183"/>
                    <a:pt x="8080" y="415"/>
                  </a:cubicBezTo>
                  <a:cubicBezTo>
                    <a:pt x="5472" y="1158"/>
                    <a:pt x="2986" y="2401"/>
                    <a:pt x="822" y="4032"/>
                  </a:cubicBezTo>
                  <a:cubicBezTo>
                    <a:pt x="436" y="4310"/>
                    <a:pt x="0" y="4762"/>
                    <a:pt x="367" y="4762"/>
                  </a:cubicBezTo>
                  <a:cubicBezTo>
                    <a:pt x="454" y="4762"/>
                    <a:pt x="587" y="4736"/>
                    <a:pt x="777" y="4676"/>
                  </a:cubicBezTo>
                  <a:cubicBezTo>
                    <a:pt x="1432" y="4465"/>
                    <a:pt x="2098" y="4299"/>
                    <a:pt x="2764" y="4143"/>
                  </a:cubicBezTo>
                  <a:cubicBezTo>
                    <a:pt x="4051" y="3855"/>
                    <a:pt x="5372" y="3644"/>
                    <a:pt x="6670" y="3378"/>
                  </a:cubicBezTo>
                  <a:cubicBezTo>
                    <a:pt x="8135" y="3078"/>
                    <a:pt x="9600" y="2712"/>
                    <a:pt x="10987" y="2135"/>
                  </a:cubicBezTo>
                  <a:cubicBezTo>
                    <a:pt x="11476" y="1924"/>
                    <a:pt x="11942" y="1691"/>
                    <a:pt x="12297" y="1302"/>
                  </a:cubicBezTo>
                  <a:cubicBezTo>
                    <a:pt x="12441" y="1136"/>
                    <a:pt x="12574" y="914"/>
                    <a:pt x="12519" y="692"/>
                  </a:cubicBezTo>
                  <a:cubicBezTo>
                    <a:pt x="12452" y="437"/>
                    <a:pt x="12175" y="304"/>
                    <a:pt x="11942" y="215"/>
                  </a:cubicBezTo>
                  <a:cubicBezTo>
                    <a:pt x="11483" y="63"/>
                    <a:pt x="11008" y="1"/>
                    <a:pt x="10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33850" y="3710350"/>
              <a:ext cx="205350" cy="60225"/>
            </a:xfrm>
            <a:custGeom>
              <a:avLst/>
              <a:gdLst/>
              <a:ahLst/>
              <a:cxnLst/>
              <a:rect l="l" t="t" r="r" b="b"/>
              <a:pathLst>
                <a:path w="8214" h="2409" fill="none" extrusionOk="0">
                  <a:moveTo>
                    <a:pt x="8213" y="0"/>
                  </a:moveTo>
                  <a:cubicBezTo>
                    <a:pt x="5627" y="289"/>
                    <a:pt x="2354" y="1377"/>
                    <a:pt x="1" y="2409"/>
                  </a:cubicBezTo>
                </a:path>
              </a:pathLst>
            </a:custGeom>
            <a:noFill/>
            <a:ln w="16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45350" y="3783000"/>
              <a:ext cx="247225" cy="51225"/>
            </a:xfrm>
            <a:custGeom>
              <a:avLst/>
              <a:gdLst/>
              <a:ahLst/>
              <a:cxnLst/>
              <a:rect l="l" t="t" r="r" b="b"/>
              <a:pathLst>
                <a:path w="9889" h="2049" extrusionOk="0">
                  <a:moveTo>
                    <a:pt x="5297" y="0"/>
                  </a:moveTo>
                  <a:cubicBezTo>
                    <a:pt x="3828" y="0"/>
                    <a:pt x="2365" y="202"/>
                    <a:pt x="955" y="601"/>
                  </a:cubicBezTo>
                  <a:cubicBezTo>
                    <a:pt x="544" y="712"/>
                    <a:pt x="1" y="979"/>
                    <a:pt x="744" y="1012"/>
                  </a:cubicBezTo>
                  <a:cubicBezTo>
                    <a:pt x="1244" y="1045"/>
                    <a:pt x="1754" y="1112"/>
                    <a:pt x="2242" y="1190"/>
                  </a:cubicBezTo>
                  <a:cubicBezTo>
                    <a:pt x="3219" y="1334"/>
                    <a:pt x="4162" y="1545"/>
                    <a:pt x="5128" y="1711"/>
                  </a:cubicBezTo>
                  <a:cubicBezTo>
                    <a:pt x="6106" y="1903"/>
                    <a:pt x="7112" y="2049"/>
                    <a:pt x="8120" y="2049"/>
                  </a:cubicBezTo>
                  <a:cubicBezTo>
                    <a:pt x="8222" y="2049"/>
                    <a:pt x="8323" y="2047"/>
                    <a:pt x="8424" y="2044"/>
                  </a:cubicBezTo>
                  <a:cubicBezTo>
                    <a:pt x="8812" y="2033"/>
                    <a:pt x="9201" y="2000"/>
                    <a:pt x="9545" y="1822"/>
                  </a:cubicBezTo>
                  <a:cubicBezTo>
                    <a:pt x="9700" y="1756"/>
                    <a:pt x="9833" y="1633"/>
                    <a:pt x="9867" y="1467"/>
                  </a:cubicBezTo>
                  <a:cubicBezTo>
                    <a:pt x="9889" y="1267"/>
                    <a:pt x="9733" y="1112"/>
                    <a:pt x="9600" y="990"/>
                  </a:cubicBezTo>
                  <a:cubicBezTo>
                    <a:pt x="8846" y="379"/>
                    <a:pt x="7858" y="169"/>
                    <a:pt x="6892" y="80"/>
                  </a:cubicBezTo>
                  <a:cubicBezTo>
                    <a:pt x="6362" y="27"/>
                    <a:pt x="5829" y="0"/>
                    <a:pt x="5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05825" y="3800250"/>
              <a:ext cx="157075" cy="15825"/>
            </a:xfrm>
            <a:custGeom>
              <a:avLst/>
              <a:gdLst/>
              <a:ahLst/>
              <a:cxnLst/>
              <a:rect l="l" t="t" r="r" b="b"/>
              <a:pathLst>
                <a:path w="6283" h="633" fill="none" extrusionOk="0">
                  <a:moveTo>
                    <a:pt x="6282" y="633"/>
                  </a:moveTo>
                  <a:cubicBezTo>
                    <a:pt x="4440" y="133"/>
                    <a:pt x="1910" y="0"/>
                    <a:pt x="1" y="78"/>
                  </a:cubicBezTo>
                </a:path>
              </a:pathLst>
            </a:custGeom>
            <a:noFill/>
            <a:ln w="16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356775" y="3736425"/>
              <a:ext cx="554900" cy="278225"/>
            </a:xfrm>
            <a:custGeom>
              <a:avLst/>
              <a:gdLst/>
              <a:ahLst/>
              <a:cxnLst/>
              <a:rect l="l" t="t" r="r" b="b"/>
              <a:pathLst>
                <a:path w="22196" h="11129" extrusionOk="0">
                  <a:moveTo>
                    <a:pt x="18664" y="1"/>
                  </a:moveTo>
                  <a:cubicBezTo>
                    <a:pt x="18001" y="1"/>
                    <a:pt x="17313" y="208"/>
                    <a:pt x="16669" y="445"/>
                  </a:cubicBezTo>
                  <a:cubicBezTo>
                    <a:pt x="13895" y="1421"/>
                    <a:pt x="11198" y="2631"/>
                    <a:pt x="8601" y="4007"/>
                  </a:cubicBezTo>
                  <a:cubicBezTo>
                    <a:pt x="6226" y="5250"/>
                    <a:pt x="3563" y="6560"/>
                    <a:pt x="1465" y="8235"/>
                  </a:cubicBezTo>
                  <a:cubicBezTo>
                    <a:pt x="655" y="8901"/>
                    <a:pt x="0" y="10100"/>
                    <a:pt x="1054" y="10899"/>
                  </a:cubicBezTo>
                  <a:cubicBezTo>
                    <a:pt x="1266" y="11057"/>
                    <a:pt x="1738" y="11129"/>
                    <a:pt x="2403" y="11129"/>
                  </a:cubicBezTo>
                  <a:cubicBezTo>
                    <a:pt x="6314" y="11129"/>
                    <a:pt x="16901" y="8651"/>
                    <a:pt x="20542" y="6659"/>
                  </a:cubicBezTo>
                  <a:cubicBezTo>
                    <a:pt x="21097" y="6349"/>
                    <a:pt x="21652" y="5971"/>
                    <a:pt x="21907" y="5405"/>
                  </a:cubicBezTo>
                  <a:cubicBezTo>
                    <a:pt x="22196" y="4728"/>
                    <a:pt x="21974" y="3940"/>
                    <a:pt x="21741" y="3230"/>
                  </a:cubicBezTo>
                  <a:cubicBezTo>
                    <a:pt x="21330" y="2020"/>
                    <a:pt x="20809" y="667"/>
                    <a:pt x="19632" y="178"/>
                  </a:cubicBezTo>
                  <a:cubicBezTo>
                    <a:pt x="19322" y="52"/>
                    <a:pt x="18996" y="1"/>
                    <a:pt x="186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429125" y="3824350"/>
              <a:ext cx="233425" cy="119750"/>
            </a:xfrm>
            <a:custGeom>
              <a:avLst/>
              <a:gdLst/>
              <a:ahLst/>
              <a:cxnLst/>
              <a:rect l="l" t="t" r="r" b="b"/>
              <a:pathLst>
                <a:path w="9337" h="4790" extrusionOk="0">
                  <a:moveTo>
                    <a:pt x="8819" y="0"/>
                  </a:moveTo>
                  <a:cubicBezTo>
                    <a:pt x="8536" y="0"/>
                    <a:pt x="8244" y="109"/>
                    <a:pt x="7982" y="224"/>
                  </a:cubicBezTo>
                  <a:cubicBezTo>
                    <a:pt x="5885" y="1111"/>
                    <a:pt x="3843" y="2110"/>
                    <a:pt x="1867" y="3231"/>
                  </a:cubicBezTo>
                  <a:cubicBezTo>
                    <a:pt x="1368" y="3509"/>
                    <a:pt x="868" y="3808"/>
                    <a:pt x="391" y="4141"/>
                  </a:cubicBezTo>
                  <a:cubicBezTo>
                    <a:pt x="236" y="4230"/>
                    <a:pt x="91" y="4363"/>
                    <a:pt x="47" y="4541"/>
                  </a:cubicBezTo>
                  <a:cubicBezTo>
                    <a:pt x="1" y="4723"/>
                    <a:pt x="99" y="4790"/>
                    <a:pt x="271" y="4790"/>
                  </a:cubicBezTo>
                  <a:cubicBezTo>
                    <a:pt x="718" y="4790"/>
                    <a:pt x="1661" y="4335"/>
                    <a:pt x="1845" y="4263"/>
                  </a:cubicBezTo>
                  <a:cubicBezTo>
                    <a:pt x="2588" y="3986"/>
                    <a:pt x="3321" y="3708"/>
                    <a:pt x="4053" y="3398"/>
                  </a:cubicBezTo>
                  <a:cubicBezTo>
                    <a:pt x="5507" y="2809"/>
                    <a:pt x="6939" y="2144"/>
                    <a:pt x="8304" y="1333"/>
                  </a:cubicBezTo>
                  <a:cubicBezTo>
                    <a:pt x="8670" y="1111"/>
                    <a:pt x="9059" y="845"/>
                    <a:pt x="9258" y="457"/>
                  </a:cubicBezTo>
                  <a:cubicBezTo>
                    <a:pt x="9303" y="379"/>
                    <a:pt x="9336" y="268"/>
                    <a:pt x="9281" y="168"/>
                  </a:cubicBezTo>
                  <a:cubicBezTo>
                    <a:pt x="9247" y="102"/>
                    <a:pt x="9170" y="68"/>
                    <a:pt x="9114" y="46"/>
                  </a:cubicBezTo>
                  <a:cubicBezTo>
                    <a:pt x="9018" y="14"/>
                    <a:pt x="8919" y="0"/>
                    <a:pt x="8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82775" y="3781575"/>
              <a:ext cx="94225" cy="44450"/>
            </a:xfrm>
            <a:custGeom>
              <a:avLst/>
              <a:gdLst/>
              <a:ahLst/>
              <a:cxnLst/>
              <a:rect l="l" t="t" r="r" b="b"/>
              <a:pathLst>
                <a:path w="3769" h="1778" extrusionOk="0">
                  <a:moveTo>
                    <a:pt x="3284" y="1"/>
                  </a:moveTo>
                  <a:cubicBezTo>
                    <a:pt x="3263" y="1"/>
                    <a:pt x="3241" y="2"/>
                    <a:pt x="3219" y="4"/>
                  </a:cubicBezTo>
                  <a:lnTo>
                    <a:pt x="3163" y="4"/>
                  </a:lnTo>
                  <a:cubicBezTo>
                    <a:pt x="2408" y="92"/>
                    <a:pt x="1676" y="281"/>
                    <a:pt x="988" y="636"/>
                  </a:cubicBezTo>
                  <a:cubicBezTo>
                    <a:pt x="655" y="780"/>
                    <a:pt x="300" y="1025"/>
                    <a:pt x="78" y="1324"/>
                  </a:cubicBezTo>
                  <a:cubicBezTo>
                    <a:pt x="56" y="1369"/>
                    <a:pt x="11" y="1424"/>
                    <a:pt x="11" y="1480"/>
                  </a:cubicBezTo>
                  <a:cubicBezTo>
                    <a:pt x="0" y="1580"/>
                    <a:pt x="78" y="1668"/>
                    <a:pt x="178" y="1713"/>
                  </a:cubicBezTo>
                  <a:cubicBezTo>
                    <a:pt x="287" y="1759"/>
                    <a:pt x="403" y="1777"/>
                    <a:pt x="521" y="1777"/>
                  </a:cubicBezTo>
                  <a:cubicBezTo>
                    <a:pt x="858" y="1777"/>
                    <a:pt x="1214" y="1628"/>
                    <a:pt x="1509" y="1546"/>
                  </a:cubicBezTo>
                  <a:cubicBezTo>
                    <a:pt x="1965" y="1424"/>
                    <a:pt x="2431" y="1224"/>
                    <a:pt x="2841" y="991"/>
                  </a:cubicBezTo>
                  <a:cubicBezTo>
                    <a:pt x="3074" y="858"/>
                    <a:pt x="3341" y="725"/>
                    <a:pt x="3518" y="525"/>
                  </a:cubicBezTo>
                  <a:cubicBezTo>
                    <a:pt x="3769" y="243"/>
                    <a:pt x="3617" y="1"/>
                    <a:pt x="3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 rot="543998">
            <a:off x="8235971" y="2712804"/>
            <a:ext cx="1155509" cy="1746847"/>
            <a:chOff x="4682275" y="3383700"/>
            <a:chExt cx="380700" cy="575525"/>
          </a:xfrm>
        </p:grpSpPr>
        <p:sp>
          <p:nvSpPr>
            <p:cNvPr id="54" name="Google Shape;54;p2"/>
            <p:cNvSpPr/>
            <p:nvPr/>
          </p:nvSpPr>
          <p:spPr>
            <a:xfrm>
              <a:off x="4682275" y="3529900"/>
              <a:ext cx="380700" cy="429325"/>
            </a:xfrm>
            <a:custGeom>
              <a:avLst/>
              <a:gdLst/>
              <a:ahLst/>
              <a:cxnLst/>
              <a:rect l="l" t="t" r="r" b="b"/>
              <a:pathLst>
                <a:path w="15228" h="17173" extrusionOk="0">
                  <a:moveTo>
                    <a:pt x="7910" y="0"/>
                  </a:moveTo>
                  <a:cubicBezTo>
                    <a:pt x="7096" y="0"/>
                    <a:pt x="6422" y="573"/>
                    <a:pt x="5604" y="573"/>
                  </a:cubicBezTo>
                  <a:cubicBezTo>
                    <a:pt x="5579" y="573"/>
                    <a:pt x="5553" y="572"/>
                    <a:pt x="5528" y="571"/>
                  </a:cubicBezTo>
                  <a:cubicBezTo>
                    <a:pt x="4851" y="549"/>
                    <a:pt x="4229" y="227"/>
                    <a:pt x="3552" y="216"/>
                  </a:cubicBezTo>
                  <a:cubicBezTo>
                    <a:pt x="3528" y="215"/>
                    <a:pt x="3504" y="215"/>
                    <a:pt x="3480" y="215"/>
                  </a:cubicBezTo>
                  <a:cubicBezTo>
                    <a:pt x="1251" y="215"/>
                    <a:pt x="565" y="2764"/>
                    <a:pt x="389" y="4411"/>
                  </a:cubicBezTo>
                  <a:cubicBezTo>
                    <a:pt x="1" y="7951"/>
                    <a:pt x="811" y="11724"/>
                    <a:pt x="1910" y="15098"/>
                  </a:cubicBezTo>
                  <a:cubicBezTo>
                    <a:pt x="2054" y="15509"/>
                    <a:pt x="2187" y="15930"/>
                    <a:pt x="2498" y="16263"/>
                  </a:cubicBezTo>
                  <a:cubicBezTo>
                    <a:pt x="2841" y="16650"/>
                    <a:pt x="3365" y="16836"/>
                    <a:pt x="3899" y="16836"/>
                  </a:cubicBezTo>
                  <a:cubicBezTo>
                    <a:pt x="4436" y="16836"/>
                    <a:pt x="4983" y="16647"/>
                    <a:pt x="5361" y="16285"/>
                  </a:cubicBezTo>
                  <a:cubicBezTo>
                    <a:pt x="5739" y="15941"/>
                    <a:pt x="6072" y="15420"/>
                    <a:pt x="6604" y="15420"/>
                  </a:cubicBezTo>
                  <a:cubicBezTo>
                    <a:pt x="6615" y="15419"/>
                    <a:pt x="6625" y="15419"/>
                    <a:pt x="6635" y="15419"/>
                  </a:cubicBezTo>
                  <a:cubicBezTo>
                    <a:pt x="7183" y="15419"/>
                    <a:pt x="7510" y="15993"/>
                    <a:pt x="7892" y="16385"/>
                  </a:cubicBezTo>
                  <a:cubicBezTo>
                    <a:pt x="8375" y="16903"/>
                    <a:pt x="9087" y="17173"/>
                    <a:pt x="9813" y="17173"/>
                  </a:cubicBezTo>
                  <a:cubicBezTo>
                    <a:pt x="10020" y="17173"/>
                    <a:pt x="10229" y="17151"/>
                    <a:pt x="10433" y="17107"/>
                  </a:cubicBezTo>
                  <a:cubicBezTo>
                    <a:pt x="11909" y="16785"/>
                    <a:pt x="12397" y="14865"/>
                    <a:pt x="12886" y="13722"/>
                  </a:cubicBezTo>
                  <a:cubicBezTo>
                    <a:pt x="13618" y="11957"/>
                    <a:pt x="14317" y="10126"/>
                    <a:pt x="14739" y="8284"/>
                  </a:cubicBezTo>
                  <a:cubicBezTo>
                    <a:pt x="14994" y="7119"/>
                    <a:pt x="15227" y="5831"/>
                    <a:pt x="15172" y="4566"/>
                  </a:cubicBezTo>
                  <a:cubicBezTo>
                    <a:pt x="15127" y="3678"/>
                    <a:pt x="14950" y="2801"/>
                    <a:pt x="14539" y="2002"/>
                  </a:cubicBezTo>
                  <a:cubicBezTo>
                    <a:pt x="14206" y="1348"/>
                    <a:pt x="13663" y="726"/>
                    <a:pt x="12908" y="560"/>
                  </a:cubicBezTo>
                  <a:cubicBezTo>
                    <a:pt x="12769" y="531"/>
                    <a:pt x="12629" y="519"/>
                    <a:pt x="12488" y="519"/>
                  </a:cubicBezTo>
                  <a:cubicBezTo>
                    <a:pt x="11760" y="519"/>
                    <a:pt x="11015" y="844"/>
                    <a:pt x="10298" y="844"/>
                  </a:cubicBezTo>
                  <a:cubicBezTo>
                    <a:pt x="10093" y="844"/>
                    <a:pt x="9889" y="817"/>
                    <a:pt x="9689" y="748"/>
                  </a:cubicBezTo>
                  <a:cubicBezTo>
                    <a:pt x="9212" y="582"/>
                    <a:pt x="8846" y="193"/>
                    <a:pt x="8358" y="60"/>
                  </a:cubicBezTo>
                  <a:cubicBezTo>
                    <a:pt x="8203" y="18"/>
                    <a:pt x="8054" y="0"/>
                    <a:pt x="79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915900" y="3555250"/>
              <a:ext cx="78825" cy="392075"/>
            </a:xfrm>
            <a:custGeom>
              <a:avLst/>
              <a:gdLst/>
              <a:ahLst/>
              <a:cxnLst/>
              <a:rect l="l" t="t" r="r" b="b"/>
              <a:pathLst>
                <a:path w="3153" h="15683" fill="none" extrusionOk="0">
                  <a:moveTo>
                    <a:pt x="3152" y="1"/>
                  </a:moveTo>
                  <a:cubicBezTo>
                    <a:pt x="2731" y="5328"/>
                    <a:pt x="1676" y="10599"/>
                    <a:pt x="0" y="15682"/>
                  </a:cubicBezTo>
                </a:path>
              </a:pathLst>
            </a:custGeom>
            <a:noFill/>
            <a:ln w="4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763300" y="3571900"/>
              <a:ext cx="23875" cy="338800"/>
            </a:xfrm>
            <a:custGeom>
              <a:avLst/>
              <a:gdLst/>
              <a:ahLst/>
              <a:cxnLst/>
              <a:rect l="l" t="t" r="r" b="b"/>
              <a:pathLst>
                <a:path w="955" h="13552" fill="none" extrusionOk="0">
                  <a:moveTo>
                    <a:pt x="877" y="1"/>
                  </a:moveTo>
                  <a:cubicBezTo>
                    <a:pt x="1" y="4473"/>
                    <a:pt x="34" y="9101"/>
                    <a:pt x="955" y="13551"/>
                  </a:cubicBezTo>
                </a:path>
              </a:pathLst>
            </a:custGeom>
            <a:noFill/>
            <a:ln w="4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803800" y="3710625"/>
              <a:ext cx="8350" cy="129325"/>
            </a:xfrm>
            <a:custGeom>
              <a:avLst/>
              <a:gdLst/>
              <a:ahLst/>
              <a:cxnLst/>
              <a:rect l="l" t="t" r="r" b="b"/>
              <a:pathLst>
                <a:path w="334" h="5173" fill="none" extrusionOk="0">
                  <a:moveTo>
                    <a:pt x="167" y="1"/>
                  </a:moveTo>
                  <a:cubicBezTo>
                    <a:pt x="1" y="1721"/>
                    <a:pt x="56" y="3474"/>
                    <a:pt x="334" y="5172"/>
                  </a:cubicBezTo>
                </a:path>
              </a:pathLst>
            </a:custGeom>
            <a:noFill/>
            <a:ln w="4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05025" y="3629350"/>
              <a:ext cx="39425" cy="165425"/>
            </a:xfrm>
            <a:custGeom>
              <a:avLst/>
              <a:gdLst/>
              <a:ahLst/>
              <a:cxnLst/>
              <a:rect l="l" t="t" r="r" b="b"/>
              <a:pathLst>
                <a:path w="1577" h="6617" extrusionOk="0">
                  <a:moveTo>
                    <a:pt x="616" y="1"/>
                  </a:moveTo>
                  <a:cubicBezTo>
                    <a:pt x="544" y="1"/>
                    <a:pt x="470" y="30"/>
                    <a:pt x="401" y="100"/>
                  </a:cubicBezTo>
                  <a:cubicBezTo>
                    <a:pt x="256" y="255"/>
                    <a:pt x="223" y="477"/>
                    <a:pt x="190" y="699"/>
                  </a:cubicBezTo>
                  <a:cubicBezTo>
                    <a:pt x="1" y="2453"/>
                    <a:pt x="79" y="4261"/>
                    <a:pt x="434" y="6015"/>
                  </a:cubicBezTo>
                  <a:cubicBezTo>
                    <a:pt x="456" y="6170"/>
                    <a:pt x="500" y="6326"/>
                    <a:pt x="600" y="6470"/>
                  </a:cubicBezTo>
                  <a:cubicBezTo>
                    <a:pt x="680" y="6575"/>
                    <a:pt x="759" y="6617"/>
                    <a:pt x="833" y="6617"/>
                  </a:cubicBezTo>
                  <a:cubicBezTo>
                    <a:pt x="1019" y="6617"/>
                    <a:pt x="1174" y="6354"/>
                    <a:pt x="1222" y="6148"/>
                  </a:cubicBezTo>
                  <a:cubicBezTo>
                    <a:pt x="1577" y="4694"/>
                    <a:pt x="1488" y="3174"/>
                    <a:pt x="1288" y="1698"/>
                  </a:cubicBezTo>
                  <a:cubicBezTo>
                    <a:pt x="1233" y="1243"/>
                    <a:pt x="1188" y="755"/>
                    <a:pt x="1011" y="322"/>
                  </a:cubicBezTo>
                  <a:cubicBezTo>
                    <a:pt x="941" y="159"/>
                    <a:pt x="784" y="1"/>
                    <a:pt x="6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12250" y="3591575"/>
              <a:ext cx="19450" cy="28550"/>
            </a:xfrm>
            <a:custGeom>
              <a:avLst/>
              <a:gdLst/>
              <a:ahLst/>
              <a:cxnLst/>
              <a:rect l="l" t="t" r="r" b="b"/>
              <a:pathLst>
                <a:path w="778" h="1142" extrusionOk="0">
                  <a:moveTo>
                    <a:pt x="431" y="1"/>
                  </a:moveTo>
                  <a:cubicBezTo>
                    <a:pt x="424" y="1"/>
                    <a:pt x="418" y="1"/>
                    <a:pt x="411" y="2"/>
                  </a:cubicBezTo>
                  <a:cubicBezTo>
                    <a:pt x="211" y="24"/>
                    <a:pt x="112" y="212"/>
                    <a:pt x="67" y="379"/>
                  </a:cubicBezTo>
                  <a:cubicBezTo>
                    <a:pt x="45" y="445"/>
                    <a:pt x="34" y="512"/>
                    <a:pt x="23" y="601"/>
                  </a:cubicBezTo>
                  <a:cubicBezTo>
                    <a:pt x="1" y="823"/>
                    <a:pt x="56" y="1056"/>
                    <a:pt x="311" y="1134"/>
                  </a:cubicBezTo>
                  <a:cubicBezTo>
                    <a:pt x="336" y="1139"/>
                    <a:pt x="358" y="1142"/>
                    <a:pt x="380" y="1142"/>
                  </a:cubicBezTo>
                  <a:cubicBezTo>
                    <a:pt x="448" y="1142"/>
                    <a:pt x="505" y="1115"/>
                    <a:pt x="555" y="1056"/>
                  </a:cubicBezTo>
                  <a:cubicBezTo>
                    <a:pt x="766" y="856"/>
                    <a:pt x="777" y="512"/>
                    <a:pt x="722" y="257"/>
                  </a:cubicBezTo>
                  <a:cubicBezTo>
                    <a:pt x="690" y="109"/>
                    <a:pt x="568" y="1"/>
                    <a:pt x="4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874825" y="3383700"/>
              <a:ext cx="59125" cy="159900"/>
            </a:xfrm>
            <a:custGeom>
              <a:avLst/>
              <a:gdLst/>
              <a:ahLst/>
              <a:cxnLst/>
              <a:rect l="l" t="t" r="r" b="b"/>
              <a:pathLst>
                <a:path w="2365" h="6396" extrusionOk="0">
                  <a:moveTo>
                    <a:pt x="1550" y="1"/>
                  </a:moveTo>
                  <a:cubicBezTo>
                    <a:pt x="1419" y="1"/>
                    <a:pt x="1291" y="15"/>
                    <a:pt x="1188" y="38"/>
                  </a:cubicBezTo>
                  <a:cubicBezTo>
                    <a:pt x="966" y="82"/>
                    <a:pt x="800" y="337"/>
                    <a:pt x="689" y="648"/>
                  </a:cubicBezTo>
                  <a:cubicBezTo>
                    <a:pt x="256" y="1824"/>
                    <a:pt x="68" y="3134"/>
                    <a:pt x="23" y="4388"/>
                  </a:cubicBezTo>
                  <a:cubicBezTo>
                    <a:pt x="1" y="4821"/>
                    <a:pt x="1" y="5254"/>
                    <a:pt x="34" y="5686"/>
                  </a:cubicBezTo>
                  <a:cubicBezTo>
                    <a:pt x="45" y="5808"/>
                    <a:pt x="12" y="6208"/>
                    <a:pt x="90" y="6319"/>
                  </a:cubicBezTo>
                  <a:cubicBezTo>
                    <a:pt x="122" y="6351"/>
                    <a:pt x="338" y="6396"/>
                    <a:pt x="456" y="6396"/>
                  </a:cubicBezTo>
                  <a:cubicBezTo>
                    <a:pt x="500" y="6396"/>
                    <a:pt x="531" y="6389"/>
                    <a:pt x="534" y="6374"/>
                  </a:cubicBezTo>
                  <a:cubicBezTo>
                    <a:pt x="855" y="5076"/>
                    <a:pt x="1200" y="3778"/>
                    <a:pt x="1599" y="2490"/>
                  </a:cubicBezTo>
                  <a:cubicBezTo>
                    <a:pt x="1799" y="1858"/>
                    <a:pt x="2043" y="1214"/>
                    <a:pt x="2232" y="581"/>
                  </a:cubicBezTo>
                  <a:cubicBezTo>
                    <a:pt x="2365" y="132"/>
                    <a:pt x="1942" y="1"/>
                    <a:pt x="1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810200" y="3509975"/>
              <a:ext cx="137625" cy="70925"/>
            </a:xfrm>
            <a:custGeom>
              <a:avLst/>
              <a:gdLst/>
              <a:ahLst/>
              <a:cxnLst/>
              <a:rect l="l" t="t" r="r" b="b"/>
              <a:pathLst>
                <a:path w="5505" h="2837" extrusionOk="0">
                  <a:moveTo>
                    <a:pt x="2854" y="1"/>
                  </a:moveTo>
                  <a:cubicBezTo>
                    <a:pt x="2450" y="1"/>
                    <a:pt x="2045" y="85"/>
                    <a:pt x="1676" y="247"/>
                  </a:cubicBezTo>
                  <a:cubicBezTo>
                    <a:pt x="1077" y="491"/>
                    <a:pt x="577" y="968"/>
                    <a:pt x="300" y="1634"/>
                  </a:cubicBezTo>
                  <a:cubicBezTo>
                    <a:pt x="0" y="2367"/>
                    <a:pt x="622" y="2589"/>
                    <a:pt x="1276" y="2711"/>
                  </a:cubicBezTo>
                  <a:cubicBezTo>
                    <a:pt x="1731" y="2793"/>
                    <a:pt x="2192" y="2836"/>
                    <a:pt x="2651" y="2836"/>
                  </a:cubicBezTo>
                  <a:cubicBezTo>
                    <a:pt x="3370" y="2836"/>
                    <a:pt x="4084" y="2730"/>
                    <a:pt x="4761" y="2500"/>
                  </a:cubicBezTo>
                  <a:cubicBezTo>
                    <a:pt x="5505" y="2256"/>
                    <a:pt x="5394" y="1601"/>
                    <a:pt x="5005" y="1057"/>
                  </a:cubicBezTo>
                  <a:cubicBezTo>
                    <a:pt x="4479" y="339"/>
                    <a:pt x="3667" y="1"/>
                    <a:pt x="28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4995654" y="4428312"/>
            <a:ext cx="1850668" cy="1136666"/>
            <a:chOff x="5723275" y="2255625"/>
            <a:chExt cx="562975" cy="345775"/>
          </a:xfrm>
        </p:grpSpPr>
        <p:sp>
          <p:nvSpPr>
            <p:cNvPr id="63" name="Google Shape;63;p2"/>
            <p:cNvSpPr/>
            <p:nvPr/>
          </p:nvSpPr>
          <p:spPr>
            <a:xfrm>
              <a:off x="5723275" y="2284000"/>
              <a:ext cx="559075" cy="317400"/>
            </a:xfrm>
            <a:custGeom>
              <a:avLst/>
              <a:gdLst/>
              <a:ahLst/>
              <a:cxnLst/>
              <a:rect l="l" t="t" r="r" b="b"/>
              <a:pathLst>
                <a:path w="22363" h="12696" extrusionOk="0">
                  <a:moveTo>
                    <a:pt x="1865" y="0"/>
                  </a:moveTo>
                  <a:cubicBezTo>
                    <a:pt x="1532" y="0"/>
                    <a:pt x="1177" y="0"/>
                    <a:pt x="844" y="11"/>
                  </a:cubicBezTo>
                  <a:cubicBezTo>
                    <a:pt x="0" y="33"/>
                    <a:pt x="145" y="577"/>
                    <a:pt x="256" y="1276"/>
                  </a:cubicBezTo>
                  <a:cubicBezTo>
                    <a:pt x="1010" y="6126"/>
                    <a:pt x="4528" y="10499"/>
                    <a:pt x="9212" y="12097"/>
                  </a:cubicBezTo>
                  <a:cubicBezTo>
                    <a:pt x="10364" y="12489"/>
                    <a:pt x="11596" y="12695"/>
                    <a:pt x="12826" y="12695"/>
                  </a:cubicBezTo>
                  <a:cubicBezTo>
                    <a:pt x="15077" y="12695"/>
                    <a:pt x="17318" y="12002"/>
                    <a:pt x="19033" y="10488"/>
                  </a:cubicBezTo>
                  <a:cubicBezTo>
                    <a:pt x="20132" y="9522"/>
                    <a:pt x="21031" y="8324"/>
                    <a:pt x="21852" y="7103"/>
                  </a:cubicBezTo>
                  <a:cubicBezTo>
                    <a:pt x="22074" y="6748"/>
                    <a:pt x="22363" y="6304"/>
                    <a:pt x="22318" y="5938"/>
                  </a:cubicBezTo>
                  <a:cubicBezTo>
                    <a:pt x="22307" y="5838"/>
                    <a:pt x="22241" y="5771"/>
                    <a:pt x="22174" y="5693"/>
                  </a:cubicBezTo>
                  <a:cubicBezTo>
                    <a:pt x="21697" y="5238"/>
                    <a:pt x="21031" y="4961"/>
                    <a:pt x="20432" y="4695"/>
                  </a:cubicBezTo>
                  <a:cubicBezTo>
                    <a:pt x="18867" y="3995"/>
                    <a:pt x="17191" y="3518"/>
                    <a:pt x="15549" y="3008"/>
                  </a:cubicBezTo>
                  <a:cubicBezTo>
                    <a:pt x="13263" y="2275"/>
                    <a:pt x="10976" y="1476"/>
                    <a:pt x="8646" y="910"/>
                  </a:cubicBezTo>
                  <a:cubicBezTo>
                    <a:pt x="6426" y="366"/>
                    <a:pt x="4140" y="11"/>
                    <a:pt x="18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723550" y="2255625"/>
              <a:ext cx="562700" cy="207600"/>
            </a:xfrm>
            <a:custGeom>
              <a:avLst/>
              <a:gdLst/>
              <a:ahLst/>
              <a:cxnLst/>
              <a:rect l="l" t="t" r="r" b="b"/>
              <a:pathLst>
                <a:path w="22508" h="8304" extrusionOk="0">
                  <a:moveTo>
                    <a:pt x="4600" y="1"/>
                  </a:moveTo>
                  <a:cubicBezTo>
                    <a:pt x="4491" y="1"/>
                    <a:pt x="4382" y="2"/>
                    <a:pt x="4273" y="3"/>
                  </a:cubicBezTo>
                  <a:cubicBezTo>
                    <a:pt x="4085" y="3"/>
                    <a:pt x="3885" y="25"/>
                    <a:pt x="3696" y="25"/>
                  </a:cubicBezTo>
                  <a:cubicBezTo>
                    <a:pt x="2864" y="59"/>
                    <a:pt x="1898" y="48"/>
                    <a:pt x="1110" y="325"/>
                  </a:cubicBezTo>
                  <a:cubicBezTo>
                    <a:pt x="544" y="514"/>
                    <a:pt x="1" y="1046"/>
                    <a:pt x="145" y="1690"/>
                  </a:cubicBezTo>
                  <a:cubicBezTo>
                    <a:pt x="289" y="2389"/>
                    <a:pt x="1166" y="2878"/>
                    <a:pt x="1721" y="3244"/>
                  </a:cubicBezTo>
                  <a:cubicBezTo>
                    <a:pt x="2520" y="3765"/>
                    <a:pt x="3352" y="4220"/>
                    <a:pt x="4196" y="4642"/>
                  </a:cubicBezTo>
                  <a:cubicBezTo>
                    <a:pt x="7492" y="6251"/>
                    <a:pt x="11032" y="7350"/>
                    <a:pt x="14650" y="7927"/>
                  </a:cubicBezTo>
                  <a:cubicBezTo>
                    <a:pt x="15963" y="8134"/>
                    <a:pt x="17301" y="8303"/>
                    <a:pt x="18637" y="8303"/>
                  </a:cubicBezTo>
                  <a:cubicBezTo>
                    <a:pt x="19095" y="8303"/>
                    <a:pt x="19553" y="8283"/>
                    <a:pt x="20010" y="8238"/>
                  </a:cubicBezTo>
                  <a:cubicBezTo>
                    <a:pt x="20665" y="8160"/>
                    <a:pt x="21697" y="8138"/>
                    <a:pt x="22119" y="7550"/>
                  </a:cubicBezTo>
                  <a:cubicBezTo>
                    <a:pt x="22507" y="6995"/>
                    <a:pt x="22196" y="6273"/>
                    <a:pt x="21775" y="5852"/>
                  </a:cubicBezTo>
                  <a:cubicBezTo>
                    <a:pt x="20310" y="4365"/>
                    <a:pt x="18345" y="3333"/>
                    <a:pt x="16437" y="2545"/>
                  </a:cubicBezTo>
                  <a:cubicBezTo>
                    <a:pt x="12752" y="989"/>
                    <a:pt x="8605" y="1"/>
                    <a:pt x="4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750475" y="2265375"/>
              <a:ext cx="507750" cy="180800"/>
            </a:xfrm>
            <a:custGeom>
              <a:avLst/>
              <a:gdLst/>
              <a:ahLst/>
              <a:cxnLst/>
              <a:rect l="l" t="t" r="r" b="b"/>
              <a:pathLst>
                <a:path w="20310" h="7232" extrusionOk="0">
                  <a:moveTo>
                    <a:pt x="3268" y="1"/>
                  </a:moveTo>
                  <a:cubicBezTo>
                    <a:pt x="2466" y="1"/>
                    <a:pt x="1645" y="62"/>
                    <a:pt x="943" y="312"/>
                  </a:cubicBezTo>
                  <a:cubicBezTo>
                    <a:pt x="522" y="445"/>
                    <a:pt x="0" y="756"/>
                    <a:pt x="78" y="1267"/>
                  </a:cubicBezTo>
                  <a:cubicBezTo>
                    <a:pt x="167" y="1700"/>
                    <a:pt x="577" y="2044"/>
                    <a:pt x="899" y="2310"/>
                  </a:cubicBezTo>
                  <a:cubicBezTo>
                    <a:pt x="1631" y="2887"/>
                    <a:pt x="2475" y="3320"/>
                    <a:pt x="3307" y="3753"/>
                  </a:cubicBezTo>
                  <a:cubicBezTo>
                    <a:pt x="6159" y="5218"/>
                    <a:pt x="9234" y="6194"/>
                    <a:pt x="12374" y="6771"/>
                  </a:cubicBezTo>
                  <a:cubicBezTo>
                    <a:pt x="12430" y="6782"/>
                    <a:pt x="12485" y="6782"/>
                    <a:pt x="12541" y="6805"/>
                  </a:cubicBezTo>
                  <a:cubicBezTo>
                    <a:pt x="12763" y="6838"/>
                    <a:pt x="12985" y="6882"/>
                    <a:pt x="13207" y="6916"/>
                  </a:cubicBezTo>
                  <a:cubicBezTo>
                    <a:pt x="14318" y="7094"/>
                    <a:pt x="15454" y="7231"/>
                    <a:pt x="16587" y="7231"/>
                  </a:cubicBezTo>
                  <a:cubicBezTo>
                    <a:pt x="17004" y="7231"/>
                    <a:pt x="17420" y="7213"/>
                    <a:pt x="17834" y="7171"/>
                  </a:cubicBezTo>
                  <a:cubicBezTo>
                    <a:pt x="18323" y="7126"/>
                    <a:pt x="19222" y="7027"/>
                    <a:pt x="19766" y="6694"/>
                  </a:cubicBezTo>
                  <a:cubicBezTo>
                    <a:pt x="20265" y="6372"/>
                    <a:pt x="20309" y="5861"/>
                    <a:pt x="19921" y="5440"/>
                  </a:cubicBezTo>
                  <a:cubicBezTo>
                    <a:pt x="18656" y="4052"/>
                    <a:pt x="16958" y="3131"/>
                    <a:pt x="15260" y="2421"/>
                  </a:cubicBezTo>
                  <a:cubicBezTo>
                    <a:pt x="11853" y="989"/>
                    <a:pt x="8235" y="168"/>
                    <a:pt x="4550" y="35"/>
                  </a:cubicBezTo>
                  <a:cubicBezTo>
                    <a:pt x="4144" y="19"/>
                    <a:pt x="3709" y="1"/>
                    <a:pt x="32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918600" y="2522925"/>
              <a:ext cx="14800" cy="10075"/>
            </a:xfrm>
            <a:custGeom>
              <a:avLst/>
              <a:gdLst/>
              <a:ahLst/>
              <a:cxnLst/>
              <a:rect l="l" t="t" r="r" b="b"/>
              <a:pathLst>
                <a:path w="592" h="403" extrusionOk="0">
                  <a:moveTo>
                    <a:pt x="302" y="1"/>
                  </a:moveTo>
                  <a:cubicBezTo>
                    <a:pt x="138" y="1"/>
                    <a:pt x="0" y="222"/>
                    <a:pt x="167" y="354"/>
                  </a:cubicBezTo>
                  <a:cubicBezTo>
                    <a:pt x="206" y="388"/>
                    <a:pt x="248" y="402"/>
                    <a:pt x="290" y="402"/>
                  </a:cubicBezTo>
                  <a:cubicBezTo>
                    <a:pt x="450" y="402"/>
                    <a:pt x="592" y="186"/>
                    <a:pt x="433" y="54"/>
                  </a:cubicBezTo>
                  <a:cubicBezTo>
                    <a:pt x="391" y="17"/>
                    <a:pt x="346" y="1"/>
                    <a:pt x="3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002400" y="2535350"/>
              <a:ext cx="13325" cy="12800"/>
            </a:xfrm>
            <a:custGeom>
              <a:avLst/>
              <a:gdLst/>
              <a:ahLst/>
              <a:cxnLst/>
              <a:rect l="l" t="t" r="r" b="b"/>
              <a:pathLst>
                <a:path w="533" h="512" extrusionOk="0">
                  <a:moveTo>
                    <a:pt x="255" y="1"/>
                  </a:moveTo>
                  <a:cubicBezTo>
                    <a:pt x="211" y="1"/>
                    <a:pt x="189" y="12"/>
                    <a:pt x="155" y="23"/>
                  </a:cubicBezTo>
                  <a:cubicBezTo>
                    <a:pt x="133" y="45"/>
                    <a:pt x="100" y="56"/>
                    <a:pt x="78" y="79"/>
                  </a:cubicBezTo>
                  <a:cubicBezTo>
                    <a:pt x="55" y="101"/>
                    <a:pt x="44" y="123"/>
                    <a:pt x="33" y="134"/>
                  </a:cubicBezTo>
                  <a:cubicBezTo>
                    <a:pt x="22" y="178"/>
                    <a:pt x="0" y="223"/>
                    <a:pt x="0" y="256"/>
                  </a:cubicBezTo>
                  <a:lnTo>
                    <a:pt x="22" y="334"/>
                  </a:lnTo>
                  <a:cubicBezTo>
                    <a:pt x="33" y="367"/>
                    <a:pt x="55" y="411"/>
                    <a:pt x="89" y="445"/>
                  </a:cubicBezTo>
                  <a:cubicBezTo>
                    <a:pt x="111" y="467"/>
                    <a:pt x="144" y="478"/>
                    <a:pt x="189" y="500"/>
                  </a:cubicBezTo>
                  <a:cubicBezTo>
                    <a:pt x="211" y="511"/>
                    <a:pt x="255" y="511"/>
                    <a:pt x="277" y="511"/>
                  </a:cubicBezTo>
                  <a:cubicBezTo>
                    <a:pt x="322" y="511"/>
                    <a:pt x="355" y="500"/>
                    <a:pt x="377" y="478"/>
                  </a:cubicBezTo>
                  <a:cubicBezTo>
                    <a:pt x="411" y="467"/>
                    <a:pt x="433" y="456"/>
                    <a:pt x="466" y="434"/>
                  </a:cubicBezTo>
                  <a:cubicBezTo>
                    <a:pt x="477" y="400"/>
                    <a:pt x="488" y="389"/>
                    <a:pt x="499" y="378"/>
                  </a:cubicBezTo>
                  <a:cubicBezTo>
                    <a:pt x="522" y="334"/>
                    <a:pt x="533" y="289"/>
                    <a:pt x="533" y="245"/>
                  </a:cubicBezTo>
                  <a:cubicBezTo>
                    <a:pt x="533" y="223"/>
                    <a:pt x="522" y="212"/>
                    <a:pt x="522" y="178"/>
                  </a:cubicBezTo>
                  <a:cubicBezTo>
                    <a:pt x="499" y="134"/>
                    <a:pt x="477" y="101"/>
                    <a:pt x="444" y="67"/>
                  </a:cubicBezTo>
                  <a:cubicBezTo>
                    <a:pt x="422" y="45"/>
                    <a:pt x="388" y="23"/>
                    <a:pt x="355" y="12"/>
                  </a:cubicBezTo>
                  <a:cubicBezTo>
                    <a:pt x="322" y="1"/>
                    <a:pt x="277" y="1"/>
                    <a:pt x="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053450" y="2512050"/>
              <a:ext cx="9175" cy="8625"/>
            </a:xfrm>
            <a:custGeom>
              <a:avLst/>
              <a:gdLst/>
              <a:ahLst/>
              <a:cxnLst/>
              <a:rect l="l" t="t" r="r" b="b"/>
              <a:pathLst>
                <a:path w="367" h="345" extrusionOk="0">
                  <a:moveTo>
                    <a:pt x="166" y="1"/>
                  </a:moveTo>
                  <a:cubicBezTo>
                    <a:pt x="133" y="1"/>
                    <a:pt x="122" y="12"/>
                    <a:pt x="100" y="12"/>
                  </a:cubicBezTo>
                  <a:cubicBezTo>
                    <a:pt x="67" y="34"/>
                    <a:pt x="56" y="45"/>
                    <a:pt x="44" y="56"/>
                  </a:cubicBezTo>
                  <a:cubicBezTo>
                    <a:pt x="22" y="67"/>
                    <a:pt x="22" y="89"/>
                    <a:pt x="11" y="100"/>
                  </a:cubicBezTo>
                  <a:cubicBezTo>
                    <a:pt x="0" y="123"/>
                    <a:pt x="0" y="156"/>
                    <a:pt x="0" y="178"/>
                  </a:cubicBezTo>
                  <a:cubicBezTo>
                    <a:pt x="0" y="200"/>
                    <a:pt x="0" y="211"/>
                    <a:pt x="11" y="223"/>
                  </a:cubicBezTo>
                  <a:cubicBezTo>
                    <a:pt x="22" y="256"/>
                    <a:pt x="44" y="278"/>
                    <a:pt x="67" y="311"/>
                  </a:cubicBezTo>
                  <a:cubicBezTo>
                    <a:pt x="78" y="322"/>
                    <a:pt x="111" y="334"/>
                    <a:pt x="122" y="334"/>
                  </a:cubicBezTo>
                  <a:cubicBezTo>
                    <a:pt x="155" y="345"/>
                    <a:pt x="166" y="345"/>
                    <a:pt x="189" y="345"/>
                  </a:cubicBezTo>
                  <a:cubicBezTo>
                    <a:pt x="222" y="345"/>
                    <a:pt x="233" y="334"/>
                    <a:pt x="266" y="334"/>
                  </a:cubicBezTo>
                  <a:cubicBezTo>
                    <a:pt x="289" y="322"/>
                    <a:pt x="300" y="311"/>
                    <a:pt x="322" y="289"/>
                  </a:cubicBezTo>
                  <a:cubicBezTo>
                    <a:pt x="322" y="267"/>
                    <a:pt x="333" y="256"/>
                    <a:pt x="344" y="256"/>
                  </a:cubicBezTo>
                  <a:cubicBezTo>
                    <a:pt x="366" y="223"/>
                    <a:pt x="366" y="200"/>
                    <a:pt x="366" y="167"/>
                  </a:cubicBezTo>
                  <a:cubicBezTo>
                    <a:pt x="366" y="156"/>
                    <a:pt x="366" y="145"/>
                    <a:pt x="344" y="123"/>
                  </a:cubicBezTo>
                  <a:cubicBezTo>
                    <a:pt x="333" y="100"/>
                    <a:pt x="322" y="67"/>
                    <a:pt x="289" y="45"/>
                  </a:cubicBezTo>
                  <a:cubicBezTo>
                    <a:pt x="277" y="23"/>
                    <a:pt x="255" y="12"/>
                    <a:pt x="233" y="12"/>
                  </a:cubicBezTo>
                  <a:cubicBezTo>
                    <a:pt x="211" y="1"/>
                    <a:pt x="18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126950" y="2549225"/>
              <a:ext cx="3100" cy="3350"/>
            </a:xfrm>
            <a:custGeom>
              <a:avLst/>
              <a:gdLst/>
              <a:ahLst/>
              <a:cxnLst/>
              <a:rect l="l" t="t" r="r" b="b"/>
              <a:pathLst>
                <a:path w="124" h="134" extrusionOk="0">
                  <a:moveTo>
                    <a:pt x="56" y="1"/>
                  </a:moveTo>
                  <a:cubicBezTo>
                    <a:pt x="34" y="1"/>
                    <a:pt x="12" y="12"/>
                    <a:pt x="1" y="34"/>
                  </a:cubicBezTo>
                  <a:lnTo>
                    <a:pt x="1" y="56"/>
                  </a:lnTo>
                  <a:lnTo>
                    <a:pt x="1" y="67"/>
                  </a:lnTo>
                  <a:lnTo>
                    <a:pt x="1" y="78"/>
                  </a:lnTo>
                  <a:cubicBezTo>
                    <a:pt x="1" y="101"/>
                    <a:pt x="1" y="123"/>
                    <a:pt x="12" y="123"/>
                  </a:cubicBezTo>
                  <a:cubicBezTo>
                    <a:pt x="23" y="134"/>
                    <a:pt x="45" y="134"/>
                    <a:pt x="68" y="134"/>
                  </a:cubicBezTo>
                  <a:cubicBezTo>
                    <a:pt x="90" y="134"/>
                    <a:pt x="101" y="123"/>
                    <a:pt x="101" y="123"/>
                  </a:cubicBezTo>
                  <a:cubicBezTo>
                    <a:pt x="112" y="101"/>
                    <a:pt x="123" y="78"/>
                    <a:pt x="123" y="56"/>
                  </a:cubicBezTo>
                  <a:lnTo>
                    <a:pt x="123" y="34"/>
                  </a:lnTo>
                  <a:cubicBezTo>
                    <a:pt x="123" y="23"/>
                    <a:pt x="112" y="23"/>
                    <a:pt x="112" y="12"/>
                  </a:cubicBezTo>
                  <a:cubicBezTo>
                    <a:pt x="112" y="12"/>
                    <a:pt x="101" y="1"/>
                    <a:pt x="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147775" y="2506225"/>
              <a:ext cx="8625" cy="8350"/>
            </a:xfrm>
            <a:custGeom>
              <a:avLst/>
              <a:gdLst/>
              <a:ahLst/>
              <a:cxnLst/>
              <a:rect l="l" t="t" r="r" b="b"/>
              <a:pathLst>
                <a:path w="345" h="334" extrusionOk="0">
                  <a:moveTo>
                    <a:pt x="156" y="1"/>
                  </a:moveTo>
                  <a:cubicBezTo>
                    <a:pt x="122" y="1"/>
                    <a:pt x="111" y="1"/>
                    <a:pt x="100" y="12"/>
                  </a:cubicBezTo>
                  <a:cubicBezTo>
                    <a:pt x="67" y="23"/>
                    <a:pt x="56" y="34"/>
                    <a:pt x="45" y="56"/>
                  </a:cubicBezTo>
                  <a:cubicBezTo>
                    <a:pt x="34" y="67"/>
                    <a:pt x="34" y="78"/>
                    <a:pt x="11" y="89"/>
                  </a:cubicBezTo>
                  <a:cubicBezTo>
                    <a:pt x="0" y="123"/>
                    <a:pt x="0" y="145"/>
                    <a:pt x="0" y="178"/>
                  </a:cubicBezTo>
                  <a:cubicBezTo>
                    <a:pt x="0" y="189"/>
                    <a:pt x="0" y="211"/>
                    <a:pt x="11" y="223"/>
                  </a:cubicBezTo>
                  <a:cubicBezTo>
                    <a:pt x="11" y="234"/>
                    <a:pt x="23" y="245"/>
                    <a:pt x="23" y="267"/>
                  </a:cubicBezTo>
                  <a:cubicBezTo>
                    <a:pt x="45" y="278"/>
                    <a:pt x="56" y="300"/>
                    <a:pt x="89" y="300"/>
                  </a:cubicBezTo>
                  <a:cubicBezTo>
                    <a:pt x="100" y="322"/>
                    <a:pt x="111" y="322"/>
                    <a:pt x="122" y="322"/>
                  </a:cubicBezTo>
                  <a:cubicBezTo>
                    <a:pt x="134" y="322"/>
                    <a:pt x="156" y="333"/>
                    <a:pt x="167" y="333"/>
                  </a:cubicBezTo>
                  <a:lnTo>
                    <a:pt x="211" y="333"/>
                  </a:lnTo>
                  <a:cubicBezTo>
                    <a:pt x="222" y="333"/>
                    <a:pt x="233" y="333"/>
                    <a:pt x="244" y="322"/>
                  </a:cubicBezTo>
                  <a:cubicBezTo>
                    <a:pt x="278" y="300"/>
                    <a:pt x="289" y="289"/>
                    <a:pt x="300" y="278"/>
                  </a:cubicBezTo>
                  <a:lnTo>
                    <a:pt x="333" y="234"/>
                  </a:lnTo>
                  <a:cubicBezTo>
                    <a:pt x="333" y="223"/>
                    <a:pt x="344" y="211"/>
                    <a:pt x="344" y="189"/>
                  </a:cubicBezTo>
                  <a:lnTo>
                    <a:pt x="344" y="156"/>
                  </a:lnTo>
                  <a:cubicBezTo>
                    <a:pt x="344" y="134"/>
                    <a:pt x="344" y="123"/>
                    <a:pt x="333" y="112"/>
                  </a:cubicBezTo>
                  <a:cubicBezTo>
                    <a:pt x="333" y="89"/>
                    <a:pt x="322" y="78"/>
                    <a:pt x="322" y="67"/>
                  </a:cubicBezTo>
                  <a:cubicBezTo>
                    <a:pt x="311" y="56"/>
                    <a:pt x="289" y="23"/>
                    <a:pt x="267" y="23"/>
                  </a:cubicBezTo>
                  <a:cubicBezTo>
                    <a:pt x="256" y="12"/>
                    <a:pt x="233" y="12"/>
                    <a:pt x="222" y="12"/>
                  </a:cubicBezTo>
                  <a:cubicBezTo>
                    <a:pt x="211" y="1"/>
                    <a:pt x="178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076750" y="2559600"/>
              <a:ext cx="6675" cy="6800"/>
            </a:xfrm>
            <a:custGeom>
              <a:avLst/>
              <a:gdLst/>
              <a:ahLst/>
              <a:cxnLst/>
              <a:rect l="l" t="t" r="r" b="b"/>
              <a:pathLst>
                <a:path w="267" h="272" extrusionOk="0">
                  <a:moveTo>
                    <a:pt x="119" y="1"/>
                  </a:moveTo>
                  <a:cubicBezTo>
                    <a:pt x="93" y="1"/>
                    <a:pt x="70" y="9"/>
                    <a:pt x="56" y="30"/>
                  </a:cubicBezTo>
                  <a:cubicBezTo>
                    <a:pt x="45" y="41"/>
                    <a:pt x="22" y="52"/>
                    <a:pt x="11" y="85"/>
                  </a:cubicBezTo>
                  <a:cubicBezTo>
                    <a:pt x="0" y="96"/>
                    <a:pt x="0" y="118"/>
                    <a:pt x="0" y="152"/>
                  </a:cubicBezTo>
                  <a:cubicBezTo>
                    <a:pt x="0" y="207"/>
                    <a:pt x="22" y="252"/>
                    <a:pt x="78" y="263"/>
                  </a:cubicBezTo>
                  <a:cubicBezTo>
                    <a:pt x="95" y="268"/>
                    <a:pt x="106" y="271"/>
                    <a:pt x="117" y="271"/>
                  </a:cubicBezTo>
                  <a:cubicBezTo>
                    <a:pt x="128" y="271"/>
                    <a:pt x="139" y="268"/>
                    <a:pt x="156" y="263"/>
                  </a:cubicBezTo>
                  <a:cubicBezTo>
                    <a:pt x="167" y="263"/>
                    <a:pt x="178" y="252"/>
                    <a:pt x="178" y="252"/>
                  </a:cubicBezTo>
                  <a:cubicBezTo>
                    <a:pt x="189" y="229"/>
                    <a:pt x="222" y="218"/>
                    <a:pt x="222" y="196"/>
                  </a:cubicBezTo>
                  <a:cubicBezTo>
                    <a:pt x="267" y="196"/>
                    <a:pt x="267" y="141"/>
                    <a:pt x="233" y="107"/>
                  </a:cubicBezTo>
                  <a:cubicBezTo>
                    <a:pt x="222" y="96"/>
                    <a:pt x="222" y="96"/>
                    <a:pt x="211" y="96"/>
                  </a:cubicBezTo>
                  <a:cubicBezTo>
                    <a:pt x="189" y="96"/>
                    <a:pt x="189" y="107"/>
                    <a:pt x="189" y="130"/>
                  </a:cubicBezTo>
                  <a:lnTo>
                    <a:pt x="122" y="130"/>
                  </a:lnTo>
                  <a:lnTo>
                    <a:pt x="122" y="107"/>
                  </a:lnTo>
                  <a:lnTo>
                    <a:pt x="122" y="96"/>
                  </a:lnTo>
                  <a:lnTo>
                    <a:pt x="133" y="85"/>
                  </a:lnTo>
                  <a:cubicBezTo>
                    <a:pt x="156" y="85"/>
                    <a:pt x="167" y="85"/>
                    <a:pt x="178" y="52"/>
                  </a:cubicBezTo>
                  <a:cubicBezTo>
                    <a:pt x="178" y="41"/>
                    <a:pt x="178" y="30"/>
                    <a:pt x="167" y="7"/>
                  </a:cubicBezTo>
                  <a:cubicBezTo>
                    <a:pt x="150" y="3"/>
                    <a:pt x="134" y="1"/>
                    <a:pt x="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865875" y="2436300"/>
              <a:ext cx="6700" cy="7525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78" y="1"/>
                  </a:moveTo>
                  <a:cubicBezTo>
                    <a:pt x="67" y="1"/>
                    <a:pt x="67" y="23"/>
                    <a:pt x="56" y="23"/>
                  </a:cubicBezTo>
                  <a:lnTo>
                    <a:pt x="12" y="56"/>
                  </a:lnTo>
                  <a:cubicBezTo>
                    <a:pt x="1" y="79"/>
                    <a:pt x="1" y="90"/>
                    <a:pt x="1" y="101"/>
                  </a:cubicBezTo>
                  <a:lnTo>
                    <a:pt x="1" y="112"/>
                  </a:lnTo>
                  <a:lnTo>
                    <a:pt x="1" y="134"/>
                  </a:lnTo>
                  <a:lnTo>
                    <a:pt x="1" y="201"/>
                  </a:lnTo>
                  <a:cubicBezTo>
                    <a:pt x="1" y="212"/>
                    <a:pt x="12" y="223"/>
                    <a:pt x="12" y="223"/>
                  </a:cubicBezTo>
                  <a:lnTo>
                    <a:pt x="56" y="267"/>
                  </a:lnTo>
                  <a:cubicBezTo>
                    <a:pt x="67" y="289"/>
                    <a:pt x="78" y="289"/>
                    <a:pt x="78" y="289"/>
                  </a:cubicBezTo>
                  <a:cubicBezTo>
                    <a:pt x="101" y="301"/>
                    <a:pt x="123" y="301"/>
                    <a:pt x="134" y="301"/>
                  </a:cubicBezTo>
                  <a:cubicBezTo>
                    <a:pt x="156" y="301"/>
                    <a:pt x="167" y="301"/>
                    <a:pt x="178" y="289"/>
                  </a:cubicBezTo>
                  <a:cubicBezTo>
                    <a:pt x="189" y="289"/>
                    <a:pt x="212" y="267"/>
                    <a:pt x="212" y="267"/>
                  </a:cubicBezTo>
                  <a:lnTo>
                    <a:pt x="245" y="223"/>
                  </a:lnTo>
                  <a:cubicBezTo>
                    <a:pt x="245" y="231"/>
                    <a:pt x="248" y="234"/>
                    <a:pt x="251" y="234"/>
                  </a:cubicBezTo>
                  <a:cubicBezTo>
                    <a:pt x="258" y="234"/>
                    <a:pt x="267" y="222"/>
                    <a:pt x="267" y="201"/>
                  </a:cubicBezTo>
                  <a:lnTo>
                    <a:pt x="267" y="134"/>
                  </a:lnTo>
                  <a:lnTo>
                    <a:pt x="267" y="112"/>
                  </a:lnTo>
                  <a:lnTo>
                    <a:pt x="245" y="101"/>
                  </a:lnTo>
                  <a:cubicBezTo>
                    <a:pt x="245" y="90"/>
                    <a:pt x="234" y="90"/>
                    <a:pt x="234" y="79"/>
                  </a:cubicBezTo>
                  <a:lnTo>
                    <a:pt x="189" y="34"/>
                  </a:lnTo>
                  <a:cubicBezTo>
                    <a:pt x="178" y="23"/>
                    <a:pt x="178" y="23"/>
                    <a:pt x="167" y="23"/>
                  </a:cubicBezTo>
                  <a:cubicBezTo>
                    <a:pt x="156" y="23"/>
                    <a:pt x="134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840900" y="2487650"/>
              <a:ext cx="8650" cy="6675"/>
            </a:xfrm>
            <a:custGeom>
              <a:avLst/>
              <a:gdLst/>
              <a:ahLst/>
              <a:cxnLst/>
              <a:rect l="l" t="t" r="r" b="b"/>
              <a:pathLst>
                <a:path w="346" h="267" extrusionOk="0">
                  <a:moveTo>
                    <a:pt x="101" y="0"/>
                  </a:moveTo>
                  <a:cubicBezTo>
                    <a:pt x="68" y="22"/>
                    <a:pt x="56" y="33"/>
                    <a:pt x="45" y="44"/>
                  </a:cubicBezTo>
                  <a:cubicBezTo>
                    <a:pt x="23" y="55"/>
                    <a:pt x="23" y="78"/>
                    <a:pt x="12" y="78"/>
                  </a:cubicBezTo>
                  <a:cubicBezTo>
                    <a:pt x="1" y="100"/>
                    <a:pt x="1" y="111"/>
                    <a:pt x="1" y="144"/>
                  </a:cubicBezTo>
                  <a:cubicBezTo>
                    <a:pt x="1" y="155"/>
                    <a:pt x="1" y="189"/>
                    <a:pt x="12" y="200"/>
                  </a:cubicBezTo>
                  <a:cubicBezTo>
                    <a:pt x="12" y="211"/>
                    <a:pt x="23" y="222"/>
                    <a:pt x="45" y="244"/>
                  </a:cubicBezTo>
                  <a:cubicBezTo>
                    <a:pt x="56" y="255"/>
                    <a:pt x="79" y="266"/>
                    <a:pt x="112" y="266"/>
                  </a:cubicBezTo>
                  <a:lnTo>
                    <a:pt x="179" y="266"/>
                  </a:lnTo>
                  <a:cubicBezTo>
                    <a:pt x="190" y="255"/>
                    <a:pt x="212" y="255"/>
                    <a:pt x="234" y="244"/>
                  </a:cubicBezTo>
                  <a:cubicBezTo>
                    <a:pt x="245" y="244"/>
                    <a:pt x="245" y="222"/>
                    <a:pt x="267" y="222"/>
                  </a:cubicBezTo>
                  <a:lnTo>
                    <a:pt x="290" y="222"/>
                  </a:lnTo>
                  <a:cubicBezTo>
                    <a:pt x="301" y="222"/>
                    <a:pt x="301" y="211"/>
                    <a:pt x="323" y="211"/>
                  </a:cubicBezTo>
                  <a:cubicBezTo>
                    <a:pt x="323" y="200"/>
                    <a:pt x="323" y="200"/>
                    <a:pt x="334" y="178"/>
                  </a:cubicBezTo>
                  <a:cubicBezTo>
                    <a:pt x="345" y="144"/>
                    <a:pt x="345" y="100"/>
                    <a:pt x="334" y="78"/>
                  </a:cubicBezTo>
                  <a:cubicBezTo>
                    <a:pt x="334" y="67"/>
                    <a:pt x="323" y="67"/>
                    <a:pt x="323" y="67"/>
                  </a:cubicBezTo>
                  <a:cubicBezTo>
                    <a:pt x="301" y="67"/>
                    <a:pt x="301" y="44"/>
                    <a:pt x="290" y="44"/>
                  </a:cubicBezTo>
                  <a:cubicBezTo>
                    <a:pt x="278" y="44"/>
                    <a:pt x="278" y="44"/>
                    <a:pt x="267" y="33"/>
                  </a:cubicBezTo>
                  <a:lnTo>
                    <a:pt x="245" y="33"/>
                  </a:lnTo>
                  <a:cubicBezTo>
                    <a:pt x="234" y="33"/>
                    <a:pt x="234" y="33"/>
                    <a:pt x="223" y="22"/>
                  </a:cubicBezTo>
                  <a:cubicBezTo>
                    <a:pt x="212" y="22"/>
                    <a:pt x="179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896400" y="2489025"/>
              <a:ext cx="7525" cy="7800"/>
            </a:xfrm>
            <a:custGeom>
              <a:avLst/>
              <a:gdLst/>
              <a:ahLst/>
              <a:cxnLst/>
              <a:rect l="l" t="t" r="r" b="b"/>
              <a:pathLst>
                <a:path w="301" h="312" extrusionOk="0">
                  <a:moveTo>
                    <a:pt x="100" y="0"/>
                  </a:moveTo>
                  <a:cubicBezTo>
                    <a:pt x="78" y="0"/>
                    <a:pt x="67" y="0"/>
                    <a:pt x="56" y="23"/>
                  </a:cubicBezTo>
                  <a:cubicBezTo>
                    <a:pt x="45" y="23"/>
                    <a:pt x="23" y="34"/>
                    <a:pt x="23" y="45"/>
                  </a:cubicBezTo>
                  <a:cubicBezTo>
                    <a:pt x="23" y="67"/>
                    <a:pt x="12" y="67"/>
                    <a:pt x="12" y="78"/>
                  </a:cubicBezTo>
                  <a:cubicBezTo>
                    <a:pt x="1" y="89"/>
                    <a:pt x="1" y="111"/>
                    <a:pt x="1" y="134"/>
                  </a:cubicBezTo>
                  <a:lnTo>
                    <a:pt x="1" y="167"/>
                  </a:lnTo>
                  <a:cubicBezTo>
                    <a:pt x="1" y="189"/>
                    <a:pt x="1" y="200"/>
                    <a:pt x="12" y="211"/>
                  </a:cubicBezTo>
                  <a:cubicBezTo>
                    <a:pt x="12" y="222"/>
                    <a:pt x="23" y="245"/>
                    <a:pt x="23" y="245"/>
                  </a:cubicBezTo>
                  <a:lnTo>
                    <a:pt x="67" y="278"/>
                  </a:lnTo>
                  <a:cubicBezTo>
                    <a:pt x="78" y="300"/>
                    <a:pt x="100" y="300"/>
                    <a:pt x="112" y="300"/>
                  </a:cubicBezTo>
                  <a:cubicBezTo>
                    <a:pt x="123" y="300"/>
                    <a:pt x="134" y="311"/>
                    <a:pt x="156" y="311"/>
                  </a:cubicBezTo>
                  <a:lnTo>
                    <a:pt x="189" y="311"/>
                  </a:lnTo>
                  <a:cubicBezTo>
                    <a:pt x="200" y="311"/>
                    <a:pt x="223" y="311"/>
                    <a:pt x="234" y="300"/>
                  </a:cubicBezTo>
                  <a:cubicBezTo>
                    <a:pt x="245" y="278"/>
                    <a:pt x="267" y="278"/>
                    <a:pt x="278" y="267"/>
                  </a:cubicBezTo>
                  <a:cubicBezTo>
                    <a:pt x="278" y="256"/>
                    <a:pt x="289" y="245"/>
                    <a:pt x="289" y="234"/>
                  </a:cubicBezTo>
                  <a:cubicBezTo>
                    <a:pt x="289" y="211"/>
                    <a:pt x="300" y="200"/>
                    <a:pt x="300" y="189"/>
                  </a:cubicBezTo>
                  <a:lnTo>
                    <a:pt x="300" y="145"/>
                  </a:lnTo>
                  <a:cubicBezTo>
                    <a:pt x="300" y="134"/>
                    <a:pt x="300" y="123"/>
                    <a:pt x="289" y="100"/>
                  </a:cubicBezTo>
                  <a:cubicBezTo>
                    <a:pt x="289" y="89"/>
                    <a:pt x="278" y="78"/>
                    <a:pt x="278" y="78"/>
                  </a:cubicBezTo>
                  <a:lnTo>
                    <a:pt x="234" y="34"/>
                  </a:lnTo>
                  <a:cubicBezTo>
                    <a:pt x="223" y="23"/>
                    <a:pt x="211" y="23"/>
                    <a:pt x="189" y="23"/>
                  </a:cubicBezTo>
                  <a:cubicBezTo>
                    <a:pt x="178" y="0"/>
                    <a:pt x="156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946900" y="2446025"/>
              <a:ext cx="9450" cy="9725"/>
            </a:xfrm>
            <a:custGeom>
              <a:avLst/>
              <a:gdLst/>
              <a:ahLst/>
              <a:cxnLst/>
              <a:rect l="l" t="t" r="r" b="b"/>
              <a:pathLst>
                <a:path w="378" h="389" extrusionOk="0">
                  <a:moveTo>
                    <a:pt x="156" y="0"/>
                  </a:moveTo>
                  <a:cubicBezTo>
                    <a:pt x="145" y="0"/>
                    <a:pt x="134" y="0"/>
                    <a:pt x="111" y="23"/>
                  </a:cubicBezTo>
                  <a:cubicBezTo>
                    <a:pt x="100" y="23"/>
                    <a:pt x="89" y="34"/>
                    <a:pt x="78" y="45"/>
                  </a:cubicBezTo>
                  <a:cubicBezTo>
                    <a:pt x="56" y="67"/>
                    <a:pt x="45" y="78"/>
                    <a:pt x="45" y="89"/>
                  </a:cubicBezTo>
                  <a:cubicBezTo>
                    <a:pt x="34" y="100"/>
                    <a:pt x="34" y="111"/>
                    <a:pt x="23" y="133"/>
                  </a:cubicBezTo>
                  <a:cubicBezTo>
                    <a:pt x="0" y="145"/>
                    <a:pt x="0" y="156"/>
                    <a:pt x="0" y="178"/>
                  </a:cubicBezTo>
                  <a:lnTo>
                    <a:pt x="0" y="222"/>
                  </a:lnTo>
                  <a:cubicBezTo>
                    <a:pt x="0" y="244"/>
                    <a:pt x="0" y="256"/>
                    <a:pt x="23" y="267"/>
                  </a:cubicBezTo>
                  <a:cubicBezTo>
                    <a:pt x="34" y="300"/>
                    <a:pt x="45" y="311"/>
                    <a:pt x="56" y="322"/>
                  </a:cubicBezTo>
                  <a:lnTo>
                    <a:pt x="89" y="355"/>
                  </a:lnTo>
                  <a:cubicBezTo>
                    <a:pt x="111" y="367"/>
                    <a:pt x="134" y="378"/>
                    <a:pt x="156" y="389"/>
                  </a:cubicBezTo>
                  <a:lnTo>
                    <a:pt x="211" y="389"/>
                  </a:lnTo>
                  <a:cubicBezTo>
                    <a:pt x="222" y="389"/>
                    <a:pt x="256" y="378"/>
                    <a:pt x="267" y="367"/>
                  </a:cubicBezTo>
                  <a:cubicBezTo>
                    <a:pt x="300" y="355"/>
                    <a:pt x="311" y="322"/>
                    <a:pt x="322" y="311"/>
                  </a:cubicBezTo>
                  <a:cubicBezTo>
                    <a:pt x="356" y="300"/>
                    <a:pt x="367" y="289"/>
                    <a:pt x="367" y="267"/>
                  </a:cubicBezTo>
                  <a:cubicBezTo>
                    <a:pt x="367" y="256"/>
                    <a:pt x="378" y="244"/>
                    <a:pt x="378" y="222"/>
                  </a:cubicBezTo>
                  <a:lnTo>
                    <a:pt x="378" y="178"/>
                  </a:lnTo>
                  <a:cubicBezTo>
                    <a:pt x="378" y="156"/>
                    <a:pt x="378" y="145"/>
                    <a:pt x="367" y="133"/>
                  </a:cubicBezTo>
                  <a:lnTo>
                    <a:pt x="333" y="89"/>
                  </a:lnTo>
                  <a:cubicBezTo>
                    <a:pt x="322" y="78"/>
                    <a:pt x="311" y="67"/>
                    <a:pt x="311" y="45"/>
                  </a:cubicBezTo>
                  <a:cubicBezTo>
                    <a:pt x="300" y="34"/>
                    <a:pt x="278" y="34"/>
                    <a:pt x="267" y="23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965475" y="2563975"/>
              <a:ext cx="5025" cy="5500"/>
            </a:xfrm>
            <a:custGeom>
              <a:avLst/>
              <a:gdLst/>
              <a:ahLst/>
              <a:cxnLst/>
              <a:rect l="l" t="t" r="r" b="b"/>
              <a:pathLst>
                <a:path w="201" h="220" extrusionOk="0">
                  <a:moveTo>
                    <a:pt x="104" y="0"/>
                  </a:moveTo>
                  <a:cubicBezTo>
                    <a:pt x="98" y="0"/>
                    <a:pt x="93" y="3"/>
                    <a:pt x="90" y="10"/>
                  </a:cubicBezTo>
                  <a:cubicBezTo>
                    <a:pt x="79" y="10"/>
                    <a:pt x="68" y="10"/>
                    <a:pt x="56" y="21"/>
                  </a:cubicBezTo>
                  <a:cubicBezTo>
                    <a:pt x="34" y="21"/>
                    <a:pt x="23" y="32"/>
                    <a:pt x="23" y="43"/>
                  </a:cubicBezTo>
                  <a:cubicBezTo>
                    <a:pt x="23" y="66"/>
                    <a:pt x="12" y="66"/>
                    <a:pt x="12" y="77"/>
                  </a:cubicBezTo>
                  <a:cubicBezTo>
                    <a:pt x="1" y="88"/>
                    <a:pt x="1" y="99"/>
                    <a:pt x="1" y="132"/>
                  </a:cubicBezTo>
                  <a:lnTo>
                    <a:pt x="1" y="154"/>
                  </a:lnTo>
                  <a:cubicBezTo>
                    <a:pt x="1" y="176"/>
                    <a:pt x="12" y="188"/>
                    <a:pt x="23" y="199"/>
                  </a:cubicBezTo>
                  <a:cubicBezTo>
                    <a:pt x="34" y="210"/>
                    <a:pt x="56" y="210"/>
                    <a:pt x="68" y="210"/>
                  </a:cubicBezTo>
                  <a:cubicBezTo>
                    <a:pt x="75" y="210"/>
                    <a:pt x="82" y="220"/>
                    <a:pt x="93" y="220"/>
                  </a:cubicBezTo>
                  <a:cubicBezTo>
                    <a:pt x="98" y="220"/>
                    <a:pt x="105" y="217"/>
                    <a:pt x="112" y="210"/>
                  </a:cubicBezTo>
                  <a:cubicBezTo>
                    <a:pt x="123" y="210"/>
                    <a:pt x="134" y="210"/>
                    <a:pt x="145" y="199"/>
                  </a:cubicBezTo>
                  <a:cubicBezTo>
                    <a:pt x="167" y="199"/>
                    <a:pt x="179" y="188"/>
                    <a:pt x="179" y="176"/>
                  </a:cubicBezTo>
                  <a:cubicBezTo>
                    <a:pt x="179" y="176"/>
                    <a:pt x="190" y="154"/>
                    <a:pt x="190" y="143"/>
                  </a:cubicBezTo>
                  <a:cubicBezTo>
                    <a:pt x="201" y="132"/>
                    <a:pt x="201" y="121"/>
                    <a:pt x="201" y="88"/>
                  </a:cubicBezTo>
                  <a:lnTo>
                    <a:pt x="201" y="66"/>
                  </a:lnTo>
                  <a:cubicBezTo>
                    <a:pt x="201" y="43"/>
                    <a:pt x="190" y="32"/>
                    <a:pt x="179" y="21"/>
                  </a:cubicBezTo>
                  <a:cubicBezTo>
                    <a:pt x="167" y="10"/>
                    <a:pt x="145" y="10"/>
                    <a:pt x="134" y="10"/>
                  </a:cubicBezTo>
                  <a:cubicBezTo>
                    <a:pt x="127" y="10"/>
                    <a:pt x="114" y="0"/>
                    <a:pt x="1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993775" y="2510825"/>
              <a:ext cx="5875" cy="6375"/>
            </a:xfrm>
            <a:custGeom>
              <a:avLst/>
              <a:gdLst/>
              <a:ahLst/>
              <a:cxnLst/>
              <a:rect l="l" t="t" r="r" b="b"/>
              <a:pathLst>
                <a:path w="235" h="255" extrusionOk="0">
                  <a:moveTo>
                    <a:pt x="126" y="0"/>
                  </a:moveTo>
                  <a:cubicBezTo>
                    <a:pt x="121" y="0"/>
                    <a:pt x="116" y="2"/>
                    <a:pt x="112" y="5"/>
                  </a:cubicBezTo>
                  <a:cubicBezTo>
                    <a:pt x="101" y="5"/>
                    <a:pt x="90" y="5"/>
                    <a:pt x="68" y="27"/>
                  </a:cubicBezTo>
                  <a:cubicBezTo>
                    <a:pt x="56" y="27"/>
                    <a:pt x="45" y="39"/>
                    <a:pt x="34" y="50"/>
                  </a:cubicBezTo>
                  <a:cubicBezTo>
                    <a:pt x="34" y="61"/>
                    <a:pt x="12" y="61"/>
                    <a:pt x="12" y="83"/>
                  </a:cubicBezTo>
                  <a:cubicBezTo>
                    <a:pt x="1" y="94"/>
                    <a:pt x="1" y="116"/>
                    <a:pt x="1" y="138"/>
                  </a:cubicBezTo>
                  <a:lnTo>
                    <a:pt x="1" y="161"/>
                  </a:lnTo>
                  <a:cubicBezTo>
                    <a:pt x="12" y="172"/>
                    <a:pt x="12" y="205"/>
                    <a:pt x="45" y="216"/>
                  </a:cubicBezTo>
                  <a:cubicBezTo>
                    <a:pt x="56" y="227"/>
                    <a:pt x="68" y="227"/>
                    <a:pt x="90" y="249"/>
                  </a:cubicBezTo>
                  <a:cubicBezTo>
                    <a:pt x="97" y="249"/>
                    <a:pt x="105" y="254"/>
                    <a:pt x="112" y="254"/>
                  </a:cubicBezTo>
                  <a:cubicBezTo>
                    <a:pt x="116" y="254"/>
                    <a:pt x="119" y="253"/>
                    <a:pt x="123" y="249"/>
                  </a:cubicBezTo>
                  <a:cubicBezTo>
                    <a:pt x="145" y="249"/>
                    <a:pt x="156" y="249"/>
                    <a:pt x="167" y="227"/>
                  </a:cubicBezTo>
                  <a:cubicBezTo>
                    <a:pt x="179" y="227"/>
                    <a:pt x="201" y="216"/>
                    <a:pt x="212" y="205"/>
                  </a:cubicBezTo>
                  <a:cubicBezTo>
                    <a:pt x="223" y="194"/>
                    <a:pt x="223" y="172"/>
                    <a:pt x="223" y="172"/>
                  </a:cubicBezTo>
                  <a:cubicBezTo>
                    <a:pt x="234" y="161"/>
                    <a:pt x="234" y="138"/>
                    <a:pt x="234" y="116"/>
                  </a:cubicBezTo>
                  <a:lnTo>
                    <a:pt x="234" y="94"/>
                  </a:lnTo>
                  <a:cubicBezTo>
                    <a:pt x="223" y="83"/>
                    <a:pt x="223" y="50"/>
                    <a:pt x="201" y="39"/>
                  </a:cubicBezTo>
                  <a:cubicBezTo>
                    <a:pt x="179" y="27"/>
                    <a:pt x="167" y="27"/>
                    <a:pt x="156" y="5"/>
                  </a:cubicBezTo>
                  <a:cubicBezTo>
                    <a:pt x="149" y="5"/>
                    <a:pt x="137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958825" y="2488475"/>
              <a:ext cx="8625" cy="8625"/>
            </a:xfrm>
            <a:custGeom>
              <a:avLst/>
              <a:gdLst/>
              <a:ahLst/>
              <a:cxnLst/>
              <a:rect l="l" t="t" r="r" b="b"/>
              <a:pathLst>
                <a:path w="345" h="345" extrusionOk="0">
                  <a:moveTo>
                    <a:pt x="156" y="0"/>
                  </a:moveTo>
                  <a:cubicBezTo>
                    <a:pt x="134" y="0"/>
                    <a:pt x="123" y="0"/>
                    <a:pt x="112" y="11"/>
                  </a:cubicBezTo>
                  <a:cubicBezTo>
                    <a:pt x="78" y="34"/>
                    <a:pt x="56" y="45"/>
                    <a:pt x="45" y="56"/>
                  </a:cubicBezTo>
                  <a:cubicBezTo>
                    <a:pt x="23" y="67"/>
                    <a:pt x="12" y="100"/>
                    <a:pt x="12" y="111"/>
                  </a:cubicBezTo>
                  <a:cubicBezTo>
                    <a:pt x="1" y="122"/>
                    <a:pt x="1" y="156"/>
                    <a:pt x="1" y="178"/>
                  </a:cubicBezTo>
                  <a:cubicBezTo>
                    <a:pt x="1" y="211"/>
                    <a:pt x="12" y="233"/>
                    <a:pt x="23" y="267"/>
                  </a:cubicBezTo>
                  <a:cubicBezTo>
                    <a:pt x="45" y="289"/>
                    <a:pt x="67" y="311"/>
                    <a:pt x="101" y="322"/>
                  </a:cubicBezTo>
                  <a:cubicBezTo>
                    <a:pt x="112" y="322"/>
                    <a:pt x="123" y="333"/>
                    <a:pt x="123" y="333"/>
                  </a:cubicBezTo>
                  <a:cubicBezTo>
                    <a:pt x="134" y="333"/>
                    <a:pt x="156" y="344"/>
                    <a:pt x="167" y="344"/>
                  </a:cubicBezTo>
                  <a:lnTo>
                    <a:pt x="223" y="344"/>
                  </a:lnTo>
                  <a:cubicBezTo>
                    <a:pt x="234" y="344"/>
                    <a:pt x="245" y="344"/>
                    <a:pt x="267" y="333"/>
                  </a:cubicBezTo>
                  <a:cubicBezTo>
                    <a:pt x="278" y="322"/>
                    <a:pt x="300" y="322"/>
                    <a:pt x="322" y="289"/>
                  </a:cubicBezTo>
                  <a:cubicBezTo>
                    <a:pt x="322" y="278"/>
                    <a:pt x="334" y="267"/>
                    <a:pt x="334" y="256"/>
                  </a:cubicBezTo>
                  <a:cubicBezTo>
                    <a:pt x="334" y="233"/>
                    <a:pt x="345" y="222"/>
                    <a:pt x="345" y="211"/>
                  </a:cubicBezTo>
                  <a:lnTo>
                    <a:pt x="345" y="156"/>
                  </a:lnTo>
                  <a:cubicBezTo>
                    <a:pt x="345" y="145"/>
                    <a:pt x="334" y="111"/>
                    <a:pt x="322" y="100"/>
                  </a:cubicBezTo>
                  <a:cubicBezTo>
                    <a:pt x="322" y="89"/>
                    <a:pt x="300" y="67"/>
                    <a:pt x="300" y="67"/>
                  </a:cubicBezTo>
                  <a:cubicBezTo>
                    <a:pt x="289" y="45"/>
                    <a:pt x="267" y="34"/>
                    <a:pt x="234" y="11"/>
                  </a:cubicBezTo>
                  <a:cubicBezTo>
                    <a:pt x="211" y="0"/>
                    <a:pt x="178" y="0"/>
                    <a:pt x="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790975" y="2389975"/>
              <a:ext cx="5575" cy="6675"/>
            </a:xfrm>
            <a:custGeom>
              <a:avLst/>
              <a:gdLst/>
              <a:ahLst/>
              <a:cxnLst/>
              <a:rect l="l" t="t" r="r" b="b"/>
              <a:pathLst>
                <a:path w="223" h="267" extrusionOk="0">
                  <a:moveTo>
                    <a:pt x="78" y="1"/>
                  </a:moveTo>
                  <a:cubicBezTo>
                    <a:pt x="67" y="12"/>
                    <a:pt x="45" y="12"/>
                    <a:pt x="23" y="45"/>
                  </a:cubicBezTo>
                  <a:cubicBezTo>
                    <a:pt x="11" y="56"/>
                    <a:pt x="0" y="89"/>
                    <a:pt x="0" y="100"/>
                  </a:cubicBezTo>
                  <a:lnTo>
                    <a:pt x="0" y="156"/>
                  </a:lnTo>
                  <a:cubicBezTo>
                    <a:pt x="0" y="167"/>
                    <a:pt x="11" y="178"/>
                    <a:pt x="11" y="189"/>
                  </a:cubicBezTo>
                  <a:lnTo>
                    <a:pt x="11" y="211"/>
                  </a:lnTo>
                  <a:lnTo>
                    <a:pt x="45" y="234"/>
                  </a:lnTo>
                  <a:lnTo>
                    <a:pt x="56" y="234"/>
                  </a:lnTo>
                  <a:cubicBezTo>
                    <a:pt x="67" y="245"/>
                    <a:pt x="67" y="245"/>
                    <a:pt x="78" y="245"/>
                  </a:cubicBezTo>
                  <a:cubicBezTo>
                    <a:pt x="100" y="245"/>
                    <a:pt x="111" y="267"/>
                    <a:pt x="111" y="267"/>
                  </a:cubicBezTo>
                  <a:lnTo>
                    <a:pt x="167" y="267"/>
                  </a:lnTo>
                  <a:cubicBezTo>
                    <a:pt x="178" y="267"/>
                    <a:pt x="178" y="245"/>
                    <a:pt x="189" y="245"/>
                  </a:cubicBezTo>
                  <a:cubicBezTo>
                    <a:pt x="211" y="245"/>
                    <a:pt x="211" y="234"/>
                    <a:pt x="222" y="222"/>
                  </a:cubicBezTo>
                  <a:lnTo>
                    <a:pt x="222" y="200"/>
                  </a:lnTo>
                  <a:cubicBezTo>
                    <a:pt x="222" y="185"/>
                    <a:pt x="222" y="175"/>
                    <a:pt x="219" y="167"/>
                  </a:cubicBezTo>
                  <a:lnTo>
                    <a:pt x="219" y="167"/>
                  </a:lnTo>
                  <a:cubicBezTo>
                    <a:pt x="220" y="167"/>
                    <a:pt x="221" y="167"/>
                    <a:pt x="222" y="167"/>
                  </a:cubicBezTo>
                  <a:lnTo>
                    <a:pt x="222" y="156"/>
                  </a:lnTo>
                  <a:lnTo>
                    <a:pt x="222" y="134"/>
                  </a:lnTo>
                  <a:lnTo>
                    <a:pt x="222" y="112"/>
                  </a:lnTo>
                  <a:cubicBezTo>
                    <a:pt x="222" y="89"/>
                    <a:pt x="211" y="67"/>
                    <a:pt x="211" y="56"/>
                  </a:cubicBezTo>
                  <a:lnTo>
                    <a:pt x="167" y="12"/>
                  </a:lnTo>
                  <a:cubicBezTo>
                    <a:pt x="156" y="1"/>
                    <a:pt x="134" y="1"/>
                    <a:pt x="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777375" y="2431875"/>
              <a:ext cx="9450" cy="8075"/>
            </a:xfrm>
            <a:custGeom>
              <a:avLst/>
              <a:gdLst/>
              <a:ahLst/>
              <a:cxnLst/>
              <a:rect l="l" t="t" r="r" b="b"/>
              <a:pathLst>
                <a:path w="378" h="323" extrusionOk="0">
                  <a:moveTo>
                    <a:pt x="112" y="0"/>
                  </a:moveTo>
                  <a:cubicBezTo>
                    <a:pt x="89" y="23"/>
                    <a:pt x="56" y="34"/>
                    <a:pt x="45" y="45"/>
                  </a:cubicBezTo>
                  <a:cubicBezTo>
                    <a:pt x="34" y="56"/>
                    <a:pt x="12" y="89"/>
                    <a:pt x="12" y="100"/>
                  </a:cubicBezTo>
                  <a:cubicBezTo>
                    <a:pt x="1" y="111"/>
                    <a:pt x="1" y="145"/>
                    <a:pt x="1" y="167"/>
                  </a:cubicBezTo>
                  <a:cubicBezTo>
                    <a:pt x="1" y="200"/>
                    <a:pt x="12" y="222"/>
                    <a:pt x="34" y="256"/>
                  </a:cubicBezTo>
                  <a:cubicBezTo>
                    <a:pt x="45" y="278"/>
                    <a:pt x="67" y="300"/>
                    <a:pt x="100" y="311"/>
                  </a:cubicBezTo>
                  <a:cubicBezTo>
                    <a:pt x="123" y="322"/>
                    <a:pt x="156" y="322"/>
                    <a:pt x="178" y="322"/>
                  </a:cubicBezTo>
                  <a:cubicBezTo>
                    <a:pt x="200" y="322"/>
                    <a:pt x="211" y="322"/>
                    <a:pt x="234" y="311"/>
                  </a:cubicBezTo>
                  <a:cubicBezTo>
                    <a:pt x="256" y="311"/>
                    <a:pt x="267" y="311"/>
                    <a:pt x="278" y="289"/>
                  </a:cubicBezTo>
                  <a:cubicBezTo>
                    <a:pt x="289" y="289"/>
                    <a:pt x="311" y="278"/>
                    <a:pt x="311" y="278"/>
                  </a:cubicBezTo>
                  <a:lnTo>
                    <a:pt x="334" y="256"/>
                  </a:lnTo>
                  <a:cubicBezTo>
                    <a:pt x="336" y="258"/>
                    <a:pt x="338" y="260"/>
                    <a:pt x="340" y="260"/>
                  </a:cubicBezTo>
                  <a:cubicBezTo>
                    <a:pt x="346" y="260"/>
                    <a:pt x="350" y="247"/>
                    <a:pt x="367" y="222"/>
                  </a:cubicBezTo>
                  <a:cubicBezTo>
                    <a:pt x="367" y="211"/>
                    <a:pt x="378" y="200"/>
                    <a:pt x="367" y="189"/>
                  </a:cubicBezTo>
                  <a:lnTo>
                    <a:pt x="367" y="145"/>
                  </a:lnTo>
                  <a:cubicBezTo>
                    <a:pt x="367" y="122"/>
                    <a:pt x="367" y="111"/>
                    <a:pt x="345" y="111"/>
                  </a:cubicBezTo>
                  <a:cubicBezTo>
                    <a:pt x="334" y="100"/>
                    <a:pt x="334" y="89"/>
                    <a:pt x="322" y="78"/>
                  </a:cubicBezTo>
                  <a:cubicBezTo>
                    <a:pt x="311" y="56"/>
                    <a:pt x="289" y="56"/>
                    <a:pt x="278" y="45"/>
                  </a:cubicBezTo>
                  <a:cubicBezTo>
                    <a:pt x="256" y="34"/>
                    <a:pt x="234" y="23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822050" y="2430475"/>
              <a:ext cx="7500" cy="7525"/>
            </a:xfrm>
            <a:custGeom>
              <a:avLst/>
              <a:gdLst/>
              <a:ahLst/>
              <a:cxnLst/>
              <a:rect l="l" t="t" r="r" b="b"/>
              <a:pathLst>
                <a:path w="300" h="301" extrusionOk="0">
                  <a:moveTo>
                    <a:pt x="134" y="1"/>
                  </a:moveTo>
                  <a:cubicBezTo>
                    <a:pt x="111" y="1"/>
                    <a:pt x="89" y="23"/>
                    <a:pt x="78" y="23"/>
                  </a:cubicBezTo>
                  <a:cubicBezTo>
                    <a:pt x="45" y="34"/>
                    <a:pt x="34" y="45"/>
                    <a:pt x="11" y="79"/>
                  </a:cubicBezTo>
                  <a:cubicBezTo>
                    <a:pt x="11" y="90"/>
                    <a:pt x="0" y="101"/>
                    <a:pt x="0" y="112"/>
                  </a:cubicBezTo>
                  <a:lnTo>
                    <a:pt x="0" y="167"/>
                  </a:lnTo>
                  <a:cubicBezTo>
                    <a:pt x="0" y="189"/>
                    <a:pt x="0" y="201"/>
                    <a:pt x="11" y="201"/>
                  </a:cubicBezTo>
                  <a:cubicBezTo>
                    <a:pt x="11" y="212"/>
                    <a:pt x="34" y="223"/>
                    <a:pt x="45" y="245"/>
                  </a:cubicBezTo>
                  <a:cubicBezTo>
                    <a:pt x="45" y="245"/>
                    <a:pt x="56" y="245"/>
                    <a:pt x="56" y="256"/>
                  </a:cubicBezTo>
                  <a:cubicBezTo>
                    <a:pt x="67" y="267"/>
                    <a:pt x="67" y="278"/>
                    <a:pt x="100" y="278"/>
                  </a:cubicBezTo>
                  <a:cubicBezTo>
                    <a:pt x="111" y="300"/>
                    <a:pt x="122" y="300"/>
                    <a:pt x="145" y="300"/>
                  </a:cubicBezTo>
                  <a:lnTo>
                    <a:pt x="178" y="300"/>
                  </a:lnTo>
                  <a:cubicBezTo>
                    <a:pt x="211" y="278"/>
                    <a:pt x="222" y="278"/>
                    <a:pt x="256" y="245"/>
                  </a:cubicBezTo>
                  <a:lnTo>
                    <a:pt x="256" y="245"/>
                  </a:lnTo>
                  <a:cubicBezTo>
                    <a:pt x="250" y="251"/>
                    <a:pt x="250" y="253"/>
                    <a:pt x="251" y="253"/>
                  </a:cubicBezTo>
                  <a:cubicBezTo>
                    <a:pt x="253" y="253"/>
                    <a:pt x="256" y="251"/>
                    <a:pt x="256" y="245"/>
                  </a:cubicBezTo>
                  <a:lnTo>
                    <a:pt x="256" y="245"/>
                  </a:lnTo>
                  <a:cubicBezTo>
                    <a:pt x="256" y="245"/>
                    <a:pt x="256" y="245"/>
                    <a:pt x="256" y="245"/>
                  </a:cubicBezTo>
                  <a:cubicBezTo>
                    <a:pt x="267" y="223"/>
                    <a:pt x="267" y="212"/>
                    <a:pt x="278" y="201"/>
                  </a:cubicBezTo>
                  <a:cubicBezTo>
                    <a:pt x="278" y="178"/>
                    <a:pt x="300" y="167"/>
                    <a:pt x="300" y="156"/>
                  </a:cubicBezTo>
                  <a:lnTo>
                    <a:pt x="300" y="101"/>
                  </a:lnTo>
                  <a:cubicBezTo>
                    <a:pt x="300" y="90"/>
                    <a:pt x="300" y="79"/>
                    <a:pt x="278" y="79"/>
                  </a:cubicBezTo>
                  <a:cubicBezTo>
                    <a:pt x="278" y="56"/>
                    <a:pt x="267" y="45"/>
                    <a:pt x="256" y="34"/>
                  </a:cubicBezTo>
                  <a:cubicBezTo>
                    <a:pt x="244" y="12"/>
                    <a:pt x="211" y="1"/>
                    <a:pt x="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017650" y="2468500"/>
              <a:ext cx="11675" cy="11125"/>
            </a:xfrm>
            <a:custGeom>
              <a:avLst/>
              <a:gdLst/>
              <a:ahLst/>
              <a:cxnLst/>
              <a:rect l="l" t="t" r="r" b="b"/>
              <a:pathLst>
                <a:path w="467" h="445" extrusionOk="0">
                  <a:moveTo>
                    <a:pt x="200" y="0"/>
                  </a:moveTo>
                  <a:cubicBezTo>
                    <a:pt x="167" y="0"/>
                    <a:pt x="145" y="11"/>
                    <a:pt x="134" y="22"/>
                  </a:cubicBezTo>
                  <a:cubicBezTo>
                    <a:pt x="111" y="22"/>
                    <a:pt x="100" y="34"/>
                    <a:pt x="89" y="56"/>
                  </a:cubicBezTo>
                  <a:cubicBezTo>
                    <a:pt x="56" y="67"/>
                    <a:pt x="45" y="89"/>
                    <a:pt x="34" y="122"/>
                  </a:cubicBezTo>
                  <a:cubicBezTo>
                    <a:pt x="34" y="122"/>
                    <a:pt x="34" y="133"/>
                    <a:pt x="23" y="133"/>
                  </a:cubicBezTo>
                  <a:cubicBezTo>
                    <a:pt x="23" y="145"/>
                    <a:pt x="0" y="178"/>
                    <a:pt x="0" y="189"/>
                  </a:cubicBezTo>
                  <a:lnTo>
                    <a:pt x="0" y="278"/>
                  </a:lnTo>
                  <a:cubicBezTo>
                    <a:pt x="0" y="289"/>
                    <a:pt x="23" y="311"/>
                    <a:pt x="23" y="333"/>
                  </a:cubicBezTo>
                  <a:cubicBezTo>
                    <a:pt x="23" y="344"/>
                    <a:pt x="34" y="366"/>
                    <a:pt x="45" y="366"/>
                  </a:cubicBezTo>
                  <a:cubicBezTo>
                    <a:pt x="56" y="400"/>
                    <a:pt x="89" y="411"/>
                    <a:pt x="111" y="422"/>
                  </a:cubicBezTo>
                  <a:cubicBezTo>
                    <a:pt x="134" y="422"/>
                    <a:pt x="156" y="444"/>
                    <a:pt x="167" y="444"/>
                  </a:cubicBezTo>
                  <a:lnTo>
                    <a:pt x="222" y="444"/>
                  </a:lnTo>
                  <a:cubicBezTo>
                    <a:pt x="256" y="444"/>
                    <a:pt x="278" y="422"/>
                    <a:pt x="311" y="411"/>
                  </a:cubicBezTo>
                  <a:cubicBezTo>
                    <a:pt x="322" y="411"/>
                    <a:pt x="356" y="400"/>
                    <a:pt x="356" y="389"/>
                  </a:cubicBezTo>
                  <a:lnTo>
                    <a:pt x="389" y="344"/>
                  </a:lnTo>
                  <a:cubicBezTo>
                    <a:pt x="444" y="300"/>
                    <a:pt x="467" y="278"/>
                    <a:pt x="467" y="244"/>
                  </a:cubicBezTo>
                  <a:lnTo>
                    <a:pt x="467" y="189"/>
                  </a:lnTo>
                  <a:cubicBezTo>
                    <a:pt x="467" y="178"/>
                    <a:pt x="444" y="145"/>
                    <a:pt x="444" y="133"/>
                  </a:cubicBezTo>
                  <a:cubicBezTo>
                    <a:pt x="433" y="122"/>
                    <a:pt x="433" y="111"/>
                    <a:pt x="422" y="78"/>
                  </a:cubicBezTo>
                  <a:cubicBezTo>
                    <a:pt x="411" y="56"/>
                    <a:pt x="378" y="34"/>
                    <a:pt x="356" y="22"/>
                  </a:cubicBezTo>
                  <a:cubicBezTo>
                    <a:pt x="322" y="11"/>
                    <a:pt x="300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107550" y="2514025"/>
              <a:ext cx="5575" cy="6225"/>
            </a:xfrm>
            <a:custGeom>
              <a:avLst/>
              <a:gdLst/>
              <a:ahLst/>
              <a:cxnLst/>
              <a:rect l="l" t="t" r="r" b="b"/>
              <a:pathLst>
                <a:path w="223" h="249" extrusionOk="0">
                  <a:moveTo>
                    <a:pt x="125" y="1"/>
                  </a:moveTo>
                  <a:cubicBezTo>
                    <a:pt x="120" y="1"/>
                    <a:pt x="115" y="3"/>
                    <a:pt x="111" y="10"/>
                  </a:cubicBezTo>
                  <a:cubicBezTo>
                    <a:pt x="100" y="10"/>
                    <a:pt x="89" y="10"/>
                    <a:pt x="67" y="21"/>
                  </a:cubicBezTo>
                  <a:cubicBezTo>
                    <a:pt x="56" y="21"/>
                    <a:pt x="45" y="33"/>
                    <a:pt x="33" y="44"/>
                  </a:cubicBezTo>
                  <a:cubicBezTo>
                    <a:pt x="33" y="66"/>
                    <a:pt x="11" y="66"/>
                    <a:pt x="11" y="77"/>
                  </a:cubicBezTo>
                  <a:cubicBezTo>
                    <a:pt x="0" y="88"/>
                    <a:pt x="0" y="121"/>
                    <a:pt x="0" y="132"/>
                  </a:cubicBezTo>
                  <a:lnTo>
                    <a:pt x="0" y="155"/>
                  </a:lnTo>
                  <a:cubicBezTo>
                    <a:pt x="0" y="177"/>
                    <a:pt x="11" y="199"/>
                    <a:pt x="33" y="210"/>
                  </a:cubicBezTo>
                  <a:cubicBezTo>
                    <a:pt x="45" y="232"/>
                    <a:pt x="56" y="232"/>
                    <a:pt x="67" y="243"/>
                  </a:cubicBezTo>
                  <a:cubicBezTo>
                    <a:pt x="82" y="243"/>
                    <a:pt x="91" y="248"/>
                    <a:pt x="100" y="248"/>
                  </a:cubicBezTo>
                  <a:cubicBezTo>
                    <a:pt x="104" y="248"/>
                    <a:pt x="107" y="247"/>
                    <a:pt x="111" y="243"/>
                  </a:cubicBezTo>
                  <a:cubicBezTo>
                    <a:pt x="122" y="243"/>
                    <a:pt x="144" y="243"/>
                    <a:pt x="155" y="232"/>
                  </a:cubicBezTo>
                  <a:cubicBezTo>
                    <a:pt x="167" y="232"/>
                    <a:pt x="178" y="210"/>
                    <a:pt x="200" y="199"/>
                  </a:cubicBezTo>
                  <a:cubicBezTo>
                    <a:pt x="211" y="188"/>
                    <a:pt x="211" y="177"/>
                    <a:pt x="211" y="177"/>
                  </a:cubicBezTo>
                  <a:cubicBezTo>
                    <a:pt x="222" y="155"/>
                    <a:pt x="222" y="132"/>
                    <a:pt x="222" y="121"/>
                  </a:cubicBezTo>
                  <a:lnTo>
                    <a:pt x="222" y="88"/>
                  </a:lnTo>
                  <a:cubicBezTo>
                    <a:pt x="222" y="77"/>
                    <a:pt x="211" y="44"/>
                    <a:pt x="200" y="33"/>
                  </a:cubicBezTo>
                  <a:cubicBezTo>
                    <a:pt x="178" y="21"/>
                    <a:pt x="167" y="21"/>
                    <a:pt x="155" y="10"/>
                  </a:cubicBezTo>
                  <a:cubicBezTo>
                    <a:pt x="148" y="10"/>
                    <a:pt x="136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178300" y="2542575"/>
              <a:ext cx="4450" cy="3625"/>
            </a:xfrm>
            <a:custGeom>
              <a:avLst/>
              <a:gdLst/>
              <a:ahLst/>
              <a:cxnLst/>
              <a:rect l="l" t="t" r="r" b="b"/>
              <a:pathLst>
                <a:path w="178" h="145" extrusionOk="0">
                  <a:moveTo>
                    <a:pt x="44" y="0"/>
                  </a:moveTo>
                  <a:cubicBezTo>
                    <a:pt x="33" y="0"/>
                    <a:pt x="33" y="11"/>
                    <a:pt x="11" y="11"/>
                  </a:cubicBezTo>
                  <a:cubicBezTo>
                    <a:pt x="0" y="34"/>
                    <a:pt x="0" y="34"/>
                    <a:pt x="0" y="45"/>
                  </a:cubicBezTo>
                  <a:lnTo>
                    <a:pt x="0" y="67"/>
                  </a:lnTo>
                  <a:cubicBezTo>
                    <a:pt x="0" y="89"/>
                    <a:pt x="11" y="89"/>
                    <a:pt x="11" y="100"/>
                  </a:cubicBezTo>
                  <a:cubicBezTo>
                    <a:pt x="11" y="111"/>
                    <a:pt x="22" y="122"/>
                    <a:pt x="44" y="122"/>
                  </a:cubicBezTo>
                  <a:cubicBezTo>
                    <a:pt x="56" y="145"/>
                    <a:pt x="67" y="145"/>
                    <a:pt x="89" y="145"/>
                  </a:cubicBezTo>
                  <a:cubicBezTo>
                    <a:pt x="111" y="145"/>
                    <a:pt x="144" y="145"/>
                    <a:pt x="155" y="111"/>
                  </a:cubicBezTo>
                  <a:cubicBezTo>
                    <a:pt x="167" y="111"/>
                    <a:pt x="178" y="89"/>
                    <a:pt x="167" y="56"/>
                  </a:cubicBezTo>
                  <a:cubicBezTo>
                    <a:pt x="167" y="45"/>
                    <a:pt x="155" y="34"/>
                    <a:pt x="144" y="34"/>
                  </a:cubicBezTo>
                  <a:cubicBezTo>
                    <a:pt x="122" y="11"/>
                    <a:pt x="111" y="11"/>
                    <a:pt x="100" y="11"/>
                  </a:cubicBezTo>
                  <a:cubicBezTo>
                    <a:pt x="89" y="11"/>
                    <a:pt x="67" y="11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214625" y="2485700"/>
              <a:ext cx="2800" cy="2800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79" y="0"/>
                  </a:moveTo>
                  <a:cubicBezTo>
                    <a:pt x="56" y="0"/>
                    <a:pt x="45" y="11"/>
                    <a:pt x="45" y="11"/>
                  </a:cubicBezTo>
                  <a:cubicBezTo>
                    <a:pt x="34" y="11"/>
                    <a:pt x="34" y="34"/>
                    <a:pt x="23" y="34"/>
                  </a:cubicBezTo>
                  <a:cubicBezTo>
                    <a:pt x="23" y="45"/>
                    <a:pt x="1" y="45"/>
                    <a:pt x="1" y="56"/>
                  </a:cubicBezTo>
                  <a:cubicBezTo>
                    <a:pt x="1" y="67"/>
                    <a:pt x="1" y="100"/>
                    <a:pt x="23" y="100"/>
                  </a:cubicBezTo>
                  <a:cubicBezTo>
                    <a:pt x="34" y="100"/>
                    <a:pt x="45" y="111"/>
                    <a:pt x="79" y="111"/>
                  </a:cubicBezTo>
                  <a:cubicBezTo>
                    <a:pt x="90" y="111"/>
                    <a:pt x="90" y="100"/>
                    <a:pt x="101" y="100"/>
                  </a:cubicBezTo>
                  <a:cubicBezTo>
                    <a:pt x="90" y="89"/>
                    <a:pt x="101" y="67"/>
                    <a:pt x="101" y="67"/>
                  </a:cubicBezTo>
                  <a:cubicBezTo>
                    <a:pt x="101" y="56"/>
                    <a:pt x="112" y="45"/>
                    <a:pt x="112" y="45"/>
                  </a:cubicBezTo>
                  <a:lnTo>
                    <a:pt x="112" y="34"/>
                  </a:lnTo>
                  <a:cubicBezTo>
                    <a:pt x="112" y="34"/>
                    <a:pt x="112" y="11"/>
                    <a:pt x="101" y="11"/>
                  </a:cubicBezTo>
                  <a:cubicBezTo>
                    <a:pt x="101" y="11"/>
                    <a:pt x="90" y="11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088125" y="2474875"/>
              <a:ext cx="7775" cy="6950"/>
            </a:xfrm>
            <a:custGeom>
              <a:avLst/>
              <a:gdLst/>
              <a:ahLst/>
              <a:cxnLst/>
              <a:rect l="l" t="t" r="r" b="b"/>
              <a:pathLst>
                <a:path w="311" h="278" extrusionOk="0">
                  <a:moveTo>
                    <a:pt x="145" y="0"/>
                  </a:moveTo>
                  <a:cubicBezTo>
                    <a:pt x="122" y="0"/>
                    <a:pt x="100" y="0"/>
                    <a:pt x="89" y="23"/>
                  </a:cubicBezTo>
                  <a:cubicBezTo>
                    <a:pt x="67" y="23"/>
                    <a:pt x="56" y="34"/>
                    <a:pt x="45" y="45"/>
                  </a:cubicBezTo>
                  <a:cubicBezTo>
                    <a:pt x="34" y="56"/>
                    <a:pt x="34" y="78"/>
                    <a:pt x="11" y="78"/>
                  </a:cubicBezTo>
                  <a:cubicBezTo>
                    <a:pt x="0" y="100"/>
                    <a:pt x="0" y="111"/>
                    <a:pt x="0" y="145"/>
                  </a:cubicBezTo>
                  <a:cubicBezTo>
                    <a:pt x="0" y="156"/>
                    <a:pt x="0" y="167"/>
                    <a:pt x="11" y="189"/>
                  </a:cubicBezTo>
                  <a:cubicBezTo>
                    <a:pt x="22" y="211"/>
                    <a:pt x="45" y="222"/>
                    <a:pt x="56" y="245"/>
                  </a:cubicBezTo>
                  <a:cubicBezTo>
                    <a:pt x="67" y="256"/>
                    <a:pt x="89" y="267"/>
                    <a:pt x="111" y="267"/>
                  </a:cubicBezTo>
                  <a:cubicBezTo>
                    <a:pt x="122" y="278"/>
                    <a:pt x="156" y="278"/>
                    <a:pt x="167" y="278"/>
                  </a:cubicBezTo>
                  <a:cubicBezTo>
                    <a:pt x="178" y="278"/>
                    <a:pt x="211" y="278"/>
                    <a:pt x="222" y="267"/>
                  </a:cubicBezTo>
                  <a:cubicBezTo>
                    <a:pt x="233" y="267"/>
                    <a:pt x="256" y="256"/>
                    <a:pt x="267" y="245"/>
                  </a:cubicBezTo>
                  <a:cubicBezTo>
                    <a:pt x="278" y="222"/>
                    <a:pt x="289" y="222"/>
                    <a:pt x="289" y="211"/>
                  </a:cubicBezTo>
                  <a:cubicBezTo>
                    <a:pt x="311" y="189"/>
                    <a:pt x="311" y="167"/>
                    <a:pt x="311" y="145"/>
                  </a:cubicBezTo>
                  <a:cubicBezTo>
                    <a:pt x="311" y="134"/>
                    <a:pt x="311" y="111"/>
                    <a:pt x="289" y="100"/>
                  </a:cubicBezTo>
                  <a:cubicBezTo>
                    <a:pt x="278" y="78"/>
                    <a:pt x="267" y="56"/>
                    <a:pt x="256" y="45"/>
                  </a:cubicBezTo>
                  <a:cubicBezTo>
                    <a:pt x="233" y="34"/>
                    <a:pt x="222" y="23"/>
                    <a:pt x="200" y="23"/>
                  </a:cubicBezTo>
                  <a:cubicBezTo>
                    <a:pt x="178" y="0"/>
                    <a:pt x="156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036175" y="2569750"/>
              <a:ext cx="7150" cy="4875"/>
            </a:xfrm>
            <a:custGeom>
              <a:avLst/>
              <a:gdLst/>
              <a:ahLst/>
              <a:cxnLst/>
              <a:rect l="l" t="t" r="r" b="b"/>
              <a:pathLst>
                <a:path w="286" h="195" extrusionOk="0">
                  <a:moveTo>
                    <a:pt x="146" y="1"/>
                  </a:moveTo>
                  <a:cubicBezTo>
                    <a:pt x="70" y="1"/>
                    <a:pt x="1" y="108"/>
                    <a:pt x="81" y="179"/>
                  </a:cubicBezTo>
                  <a:cubicBezTo>
                    <a:pt x="98" y="190"/>
                    <a:pt x="115" y="195"/>
                    <a:pt x="132" y="195"/>
                  </a:cubicBezTo>
                  <a:cubicBezTo>
                    <a:pt x="216" y="195"/>
                    <a:pt x="286" y="78"/>
                    <a:pt x="203" y="23"/>
                  </a:cubicBezTo>
                  <a:cubicBezTo>
                    <a:pt x="185" y="8"/>
                    <a:pt x="165" y="1"/>
                    <a:pt x="1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766550" y="23930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23" y="1"/>
                  </a:moveTo>
                  <a:cubicBezTo>
                    <a:pt x="23" y="1"/>
                    <a:pt x="1" y="1"/>
                    <a:pt x="1" y="23"/>
                  </a:cubicBezTo>
                  <a:lnTo>
                    <a:pt x="1" y="34"/>
                  </a:lnTo>
                  <a:lnTo>
                    <a:pt x="1" y="45"/>
                  </a:lnTo>
                  <a:lnTo>
                    <a:pt x="1" y="56"/>
                  </a:lnTo>
                  <a:lnTo>
                    <a:pt x="1" y="78"/>
                  </a:lnTo>
                  <a:lnTo>
                    <a:pt x="34" y="100"/>
                  </a:lnTo>
                  <a:cubicBezTo>
                    <a:pt x="45" y="112"/>
                    <a:pt x="56" y="134"/>
                    <a:pt x="90" y="134"/>
                  </a:cubicBezTo>
                  <a:cubicBezTo>
                    <a:pt x="101" y="134"/>
                    <a:pt x="112" y="112"/>
                    <a:pt x="134" y="112"/>
                  </a:cubicBezTo>
                  <a:lnTo>
                    <a:pt x="134" y="89"/>
                  </a:lnTo>
                  <a:lnTo>
                    <a:pt x="134" y="56"/>
                  </a:lnTo>
                  <a:cubicBezTo>
                    <a:pt x="134" y="45"/>
                    <a:pt x="112" y="23"/>
                    <a:pt x="101" y="23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848400" y="2405525"/>
              <a:ext cx="4750" cy="4175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101" y="0"/>
                  </a:moveTo>
                  <a:cubicBezTo>
                    <a:pt x="89" y="0"/>
                    <a:pt x="67" y="0"/>
                    <a:pt x="56" y="22"/>
                  </a:cubicBezTo>
                  <a:cubicBezTo>
                    <a:pt x="45" y="33"/>
                    <a:pt x="34" y="33"/>
                    <a:pt x="34" y="44"/>
                  </a:cubicBezTo>
                  <a:lnTo>
                    <a:pt x="1" y="67"/>
                  </a:lnTo>
                  <a:lnTo>
                    <a:pt x="1" y="89"/>
                  </a:lnTo>
                  <a:lnTo>
                    <a:pt x="1" y="111"/>
                  </a:lnTo>
                  <a:lnTo>
                    <a:pt x="1" y="133"/>
                  </a:lnTo>
                  <a:cubicBezTo>
                    <a:pt x="1" y="144"/>
                    <a:pt x="12" y="144"/>
                    <a:pt x="12" y="155"/>
                  </a:cubicBezTo>
                  <a:lnTo>
                    <a:pt x="34" y="166"/>
                  </a:lnTo>
                  <a:lnTo>
                    <a:pt x="67" y="166"/>
                  </a:lnTo>
                  <a:cubicBezTo>
                    <a:pt x="89" y="166"/>
                    <a:pt x="89" y="166"/>
                    <a:pt x="101" y="155"/>
                  </a:cubicBezTo>
                  <a:lnTo>
                    <a:pt x="123" y="133"/>
                  </a:lnTo>
                  <a:cubicBezTo>
                    <a:pt x="145" y="111"/>
                    <a:pt x="156" y="111"/>
                    <a:pt x="156" y="100"/>
                  </a:cubicBezTo>
                  <a:cubicBezTo>
                    <a:pt x="189" y="100"/>
                    <a:pt x="189" y="89"/>
                    <a:pt x="189" y="78"/>
                  </a:cubicBezTo>
                  <a:lnTo>
                    <a:pt x="189" y="56"/>
                  </a:lnTo>
                  <a:cubicBezTo>
                    <a:pt x="189" y="44"/>
                    <a:pt x="167" y="33"/>
                    <a:pt x="156" y="22"/>
                  </a:cubicBezTo>
                  <a:cubicBezTo>
                    <a:pt x="145" y="0"/>
                    <a:pt x="145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85500" y="2531375"/>
              <a:ext cx="5975" cy="3675"/>
            </a:xfrm>
            <a:custGeom>
              <a:avLst/>
              <a:gdLst/>
              <a:ahLst/>
              <a:cxnLst/>
              <a:rect l="l" t="t" r="r" b="b"/>
              <a:pathLst>
                <a:path w="239" h="147" extrusionOk="0">
                  <a:moveTo>
                    <a:pt x="121" y="1"/>
                  </a:moveTo>
                  <a:cubicBezTo>
                    <a:pt x="54" y="1"/>
                    <a:pt x="1" y="68"/>
                    <a:pt x="59" y="127"/>
                  </a:cubicBezTo>
                  <a:cubicBezTo>
                    <a:pt x="78" y="141"/>
                    <a:pt x="96" y="147"/>
                    <a:pt x="114" y="147"/>
                  </a:cubicBezTo>
                  <a:cubicBezTo>
                    <a:pt x="189" y="147"/>
                    <a:pt x="238" y="32"/>
                    <a:pt x="148" y="4"/>
                  </a:cubicBezTo>
                  <a:cubicBezTo>
                    <a:pt x="139" y="2"/>
                    <a:pt x="130" y="1"/>
                    <a:pt x="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909175" y="2452950"/>
              <a:ext cx="2500" cy="2525"/>
            </a:xfrm>
            <a:custGeom>
              <a:avLst/>
              <a:gdLst/>
              <a:ahLst/>
              <a:cxnLst/>
              <a:rect l="l" t="t" r="r" b="b"/>
              <a:pathLst>
                <a:path w="100" h="101" extrusionOk="0">
                  <a:moveTo>
                    <a:pt x="44" y="1"/>
                  </a:moveTo>
                  <a:lnTo>
                    <a:pt x="11" y="34"/>
                  </a:lnTo>
                  <a:lnTo>
                    <a:pt x="0" y="45"/>
                  </a:lnTo>
                  <a:lnTo>
                    <a:pt x="0" y="67"/>
                  </a:lnTo>
                  <a:cubicBezTo>
                    <a:pt x="0" y="78"/>
                    <a:pt x="0" y="78"/>
                    <a:pt x="11" y="90"/>
                  </a:cubicBezTo>
                  <a:cubicBezTo>
                    <a:pt x="33" y="90"/>
                    <a:pt x="33" y="101"/>
                    <a:pt x="44" y="101"/>
                  </a:cubicBezTo>
                  <a:lnTo>
                    <a:pt x="56" y="101"/>
                  </a:lnTo>
                  <a:lnTo>
                    <a:pt x="67" y="90"/>
                  </a:lnTo>
                  <a:cubicBezTo>
                    <a:pt x="89" y="90"/>
                    <a:pt x="100" y="78"/>
                    <a:pt x="100" y="67"/>
                  </a:cubicBezTo>
                  <a:lnTo>
                    <a:pt x="100" y="34"/>
                  </a:lnTo>
                  <a:cubicBezTo>
                    <a:pt x="100" y="23"/>
                    <a:pt x="100" y="23"/>
                    <a:pt x="89" y="23"/>
                  </a:cubicBezTo>
                  <a:cubicBezTo>
                    <a:pt x="89" y="23"/>
                    <a:pt x="67" y="23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86325" y="2512050"/>
              <a:ext cx="4750" cy="5025"/>
            </a:xfrm>
            <a:custGeom>
              <a:avLst/>
              <a:gdLst/>
              <a:ahLst/>
              <a:cxnLst/>
              <a:rect l="l" t="t" r="r" b="b"/>
              <a:pathLst>
                <a:path w="190" h="201" extrusionOk="0">
                  <a:moveTo>
                    <a:pt x="101" y="1"/>
                  </a:moveTo>
                  <a:cubicBezTo>
                    <a:pt x="79" y="1"/>
                    <a:pt x="68" y="1"/>
                    <a:pt x="56" y="12"/>
                  </a:cubicBezTo>
                  <a:cubicBezTo>
                    <a:pt x="45" y="12"/>
                    <a:pt x="45" y="34"/>
                    <a:pt x="23" y="45"/>
                  </a:cubicBezTo>
                  <a:lnTo>
                    <a:pt x="23" y="56"/>
                  </a:lnTo>
                  <a:cubicBezTo>
                    <a:pt x="23" y="56"/>
                    <a:pt x="12" y="56"/>
                    <a:pt x="12" y="67"/>
                  </a:cubicBezTo>
                  <a:cubicBezTo>
                    <a:pt x="12" y="89"/>
                    <a:pt x="1" y="89"/>
                    <a:pt x="1" y="100"/>
                  </a:cubicBezTo>
                  <a:lnTo>
                    <a:pt x="1" y="112"/>
                  </a:lnTo>
                  <a:cubicBezTo>
                    <a:pt x="1" y="123"/>
                    <a:pt x="1" y="145"/>
                    <a:pt x="12" y="156"/>
                  </a:cubicBezTo>
                  <a:cubicBezTo>
                    <a:pt x="23" y="167"/>
                    <a:pt x="45" y="178"/>
                    <a:pt x="56" y="178"/>
                  </a:cubicBezTo>
                  <a:cubicBezTo>
                    <a:pt x="68" y="200"/>
                    <a:pt x="79" y="200"/>
                    <a:pt x="101" y="200"/>
                  </a:cubicBezTo>
                  <a:cubicBezTo>
                    <a:pt x="112" y="200"/>
                    <a:pt x="134" y="178"/>
                    <a:pt x="156" y="178"/>
                  </a:cubicBezTo>
                  <a:lnTo>
                    <a:pt x="179" y="123"/>
                  </a:lnTo>
                  <a:cubicBezTo>
                    <a:pt x="179" y="112"/>
                    <a:pt x="190" y="112"/>
                    <a:pt x="190" y="100"/>
                  </a:cubicBezTo>
                  <a:cubicBezTo>
                    <a:pt x="190" y="67"/>
                    <a:pt x="190" y="34"/>
                    <a:pt x="167" y="12"/>
                  </a:cubicBezTo>
                  <a:cubicBezTo>
                    <a:pt x="156" y="1"/>
                    <a:pt x="134" y="1"/>
                    <a:pt x="1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133350" y="2479600"/>
              <a:ext cx="3625" cy="2800"/>
            </a:xfrm>
            <a:custGeom>
              <a:avLst/>
              <a:gdLst/>
              <a:ahLst/>
              <a:cxnLst/>
              <a:rect l="l" t="t" r="r" b="b"/>
              <a:pathLst>
                <a:path w="145" h="112" extrusionOk="0">
                  <a:moveTo>
                    <a:pt x="56" y="0"/>
                  </a:moveTo>
                  <a:cubicBezTo>
                    <a:pt x="34" y="0"/>
                    <a:pt x="22" y="11"/>
                    <a:pt x="11" y="11"/>
                  </a:cubicBezTo>
                  <a:lnTo>
                    <a:pt x="0" y="22"/>
                  </a:lnTo>
                  <a:lnTo>
                    <a:pt x="0" y="56"/>
                  </a:lnTo>
                  <a:cubicBezTo>
                    <a:pt x="0" y="67"/>
                    <a:pt x="0" y="67"/>
                    <a:pt x="11" y="78"/>
                  </a:cubicBezTo>
                  <a:cubicBezTo>
                    <a:pt x="11" y="89"/>
                    <a:pt x="22" y="89"/>
                    <a:pt x="34" y="89"/>
                  </a:cubicBezTo>
                  <a:cubicBezTo>
                    <a:pt x="56" y="89"/>
                    <a:pt x="56" y="111"/>
                    <a:pt x="67" y="111"/>
                  </a:cubicBezTo>
                  <a:lnTo>
                    <a:pt x="111" y="111"/>
                  </a:lnTo>
                  <a:cubicBezTo>
                    <a:pt x="133" y="111"/>
                    <a:pt x="133" y="89"/>
                    <a:pt x="145" y="78"/>
                  </a:cubicBezTo>
                  <a:lnTo>
                    <a:pt x="145" y="56"/>
                  </a:lnTo>
                  <a:cubicBezTo>
                    <a:pt x="145" y="56"/>
                    <a:pt x="145" y="33"/>
                    <a:pt x="133" y="33"/>
                  </a:cubicBezTo>
                  <a:lnTo>
                    <a:pt x="111" y="11"/>
                  </a:lnTo>
                  <a:cubicBezTo>
                    <a:pt x="111" y="0"/>
                    <a:pt x="89" y="0"/>
                    <a:pt x="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761000" y="2269275"/>
              <a:ext cx="493900" cy="174825"/>
            </a:xfrm>
            <a:custGeom>
              <a:avLst/>
              <a:gdLst/>
              <a:ahLst/>
              <a:cxnLst/>
              <a:rect l="l" t="t" r="r" b="b"/>
              <a:pathLst>
                <a:path w="19756" h="6993" extrusionOk="0">
                  <a:moveTo>
                    <a:pt x="5938" y="1"/>
                  </a:moveTo>
                  <a:lnTo>
                    <a:pt x="9534" y="2720"/>
                  </a:lnTo>
                  <a:lnTo>
                    <a:pt x="1" y="1710"/>
                  </a:lnTo>
                  <a:lnTo>
                    <a:pt x="1" y="1710"/>
                  </a:lnTo>
                  <a:cubicBezTo>
                    <a:pt x="112" y="1832"/>
                    <a:pt x="234" y="1943"/>
                    <a:pt x="367" y="2043"/>
                  </a:cubicBezTo>
                  <a:lnTo>
                    <a:pt x="9711" y="3031"/>
                  </a:lnTo>
                  <a:cubicBezTo>
                    <a:pt x="8890" y="3808"/>
                    <a:pt x="8091" y="4607"/>
                    <a:pt x="7281" y="5395"/>
                  </a:cubicBezTo>
                  <a:cubicBezTo>
                    <a:pt x="7392" y="5428"/>
                    <a:pt x="7492" y="5472"/>
                    <a:pt x="7603" y="5494"/>
                  </a:cubicBezTo>
                  <a:cubicBezTo>
                    <a:pt x="8424" y="4695"/>
                    <a:pt x="9223" y="3896"/>
                    <a:pt x="10044" y="3108"/>
                  </a:cubicBezTo>
                  <a:lnTo>
                    <a:pt x="14461" y="6948"/>
                  </a:lnTo>
                  <a:lnTo>
                    <a:pt x="14961" y="6993"/>
                  </a:lnTo>
                  <a:lnTo>
                    <a:pt x="10655" y="3253"/>
                  </a:lnTo>
                  <a:lnTo>
                    <a:pt x="10655" y="3253"/>
                  </a:lnTo>
                  <a:lnTo>
                    <a:pt x="19711" y="5983"/>
                  </a:lnTo>
                  <a:cubicBezTo>
                    <a:pt x="19755" y="5894"/>
                    <a:pt x="19744" y="5783"/>
                    <a:pt x="19722" y="5694"/>
                  </a:cubicBezTo>
                  <a:lnTo>
                    <a:pt x="10366" y="2864"/>
                  </a:lnTo>
                  <a:lnTo>
                    <a:pt x="12320" y="1333"/>
                  </a:lnTo>
                  <a:cubicBezTo>
                    <a:pt x="12209" y="1288"/>
                    <a:pt x="12098" y="1266"/>
                    <a:pt x="11975" y="1222"/>
                  </a:cubicBezTo>
                  <a:lnTo>
                    <a:pt x="10044" y="2731"/>
                  </a:lnTo>
                  <a:lnTo>
                    <a:pt x="6504" y="56"/>
                  </a:lnTo>
                  <a:cubicBezTo>
                    <a:pt x="6316" y="34"/>
                    <a:pt x="6138" y="12"/>
                    <a:pt x="5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914713" y="2358888"/>
              <a:ext cx="61900" cy="26475"/>
            </a:xfrm>
            <a:custGeom>
              <a:avLst/>
              <a:gdLst/>
              <a:ahLst/>
              <a:cxnLst/>
              <a:rect l="l" t="t" r="r" b="b"/>
              <a:pathLst>
                <a:path w="2476" h="1059" extrusionOk="0">
                  <a:moveTo>
                    <a:pt x="758" y="1"/>
                  </a:moveTo>
                  <a:cubicBezTo>
                    <a:pt x="533" y="1"/>
                    <a:pt x="307" y="37"/>
                    <a:pt x="134" y="167"/>
                  </a:cubicBezTo>
                  <a:cubicBezTo>
                    <a:pt x="56" y="233"/>
                    <a:pt x="1" y="333"/>
                    <a:pt x="12" y="444"/>
                  </a:cubicBezTo>
                  <a:cubicBezTo>
                    <a:pt x="23" y="522"/>
                    <a:pt x="78" y="600"/>
                    <a:pt x="145" y="655"/>
                  </a:cubicBezTo>
                  <a:cubicBezTo>
                    <a:pt x="189" y="688"/>
                    <a:pt x="234" y="722"/>
                    <a:pt x="278" y="744"/>
                  </a:cubicBezTo>
                  <a:cubicBezTo>
                    <a:pt x="605" y="972"/>
                    <a:pt x="1109" y="1058"/>
                    <a:pt x="1522" y="1058"/>
                  </a:cubicBezTo>
                  <a:cubicBezTo>
                    <a:pt x="1571" y="1058"/>
                    <a:pt x="1619" y="1057"/>
                    <a:pt x="1665" y="1055"/>
                  </a:cubicBezTo>
                  <a:cubicBezTo>
                    <a:pt x="1865" y="1044"/>
                    <a:pt x="2142" y="999"/>
                    <a:pt x="2287" y="833"/>
                  </a:cubicBezTo>
                  <a:cubicBezTo>
                    <a:pt x="2475" y="622"/>
                    <a:pt x="2287" y="411"/>
                    <a:pt x="2087" y="322"/>
                  </a:cubicBezTo>
                  <a:cubicBezTo>
                    <a:pt x="1787" y="167"/>
                    <a:pt x="1454" y="67"/>
                    <a:pt x="1110" y="23"/>
                  </a:cubicBezTo>
                  <a:cubicBezTo>
                    <a:pt x="998" y="11"/>
                    <a:pt x="878" y="1"/>
                    <a:pt x="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863675" y="2351400"/>
              <a:ext cx="85475" cy="5575"/>
            </a:xfrm>
            <a:custGeom>
              <a:avLst/>
              <a:gdLst/>
              <a:ahLst/>
              <a:cxnLst/>
              <a:rect l="l" t="t" r="r" b="b"/>
              <a:pathLst>
                <a:path w="3419" h="223" fill="none" extrusionOk="0">
                  <a:moveTo>
                    <a:pt x="0" y="223"/>
                  </a:moveTo>
                  <a:cubicBezTo>
                    <a:pt x="1110" y="112"/>
                    <a:pt x="2164" y="134"/>
                    <a:pt x="3418" y="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861725" y="2284825"/>
              <a:ext cx="79375" cy="37475"/>
            </a:xfrm>
            <a:custGeom>
              <a:avLst/>
              <a:gdLst/>
              <a:ahLst/>
              <a:cxnLst/>
              <a:rect l="l" t="t" r="r" b="b"/>
              <a:pathLst>
                <a:path w="3175" h="1499" fill="none" extrusionOk="0">
                  <a:moveTo>
                    <a:pt x="0" y="0"/>
                  </a:moveTo>
                  <a:cubicBezTo>
                    <a:pt x="1055" y="500"/>
                    <a:pt x="2120" y="999"/>
                    <a:pt x="3174" y="1499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933850" y="2308400"/>
              <a:ext cx="23625" cy="15025"/>
            </a:xfrm>
            <a:custGeom>
              <a:avLst/>
              <a:gdLst/>
              <a:ahLst/>
              <a:cxnLst/>
              <a:rect l="l" t="t" r="r" b="b"/>
              <a:pathLst>
                <a:path w="945" h="601" fill="none" extrusionOk="0">
                  <a:moveTo>
                    <a:pt x="1" y="1"/>
                  </a:moveTo>
                  <a:cubicBezTo>
                    <a:pt x="323" y="201"/>
                    <a:pt x="633" y="389"/>
                    <a:pt x="944" y="600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040950" y="2332000"/>
              <a:ext cx="71600" cy="11675"/>
            </a:xfrm>
            <a:custGeom>
              <a:avLst/>
              <a:gdLst/>
              <a:ahLst/>
              <a:cxnLst/>
              <a:rect l="l" t="t" r="r" b="b"/>
              <a:pathLst>
                <a:path w="2864" h="467" fill="none" extrusionOk="0">
                  <a:moveTo>
                    <a:pt x="2864" y="0"/>
                  </a:moveTo>
                  <a:cubicBezTo>
                    <a:pt x="1898" y="155"/>
                    <a:pt x="955" y="311"/>
                    <a:pt x="1" y="466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043450" y="2328650"/>
              <a:ext cx="15850" cy="7525"/>
            </a:xfrm>
            <a:custGeom>
              <a:avLst/>
              <a:gdLst/>
              <a:ahLst/>
              <a:cxnLst/>
              <a:rect l="l" t="t" r="r" b="b"/>
              <a:pathLst>
                <a:path w="634" h="301" fill="none" extrusionOk="0">
                  <a:moveTo>
                    <a:pt x="633" y="1"/>
                  </a:moveTo>
                  <a:cubicBezTo>
                    <a:pt x="622" y="12"/>
                    <a:pt x="611" y="12"/>
                    <a:pt x="600" y="23"/>
                  </a:cubicBezTo>
                  <a:cubicBezTo>
                    <a:pt x="400" y="123"/>
                    <a:pt x="211" y="223"/>
                    <a:pt x="1" y="30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006000" y="2296750"/>
              <a:ext cx="3350" cy="32500"/>
            </a:xfrm>
            <a:custGeom>
              <a:avLst/>
              <a:gdLst/>
              <a:ahLst/>
              <a:cxnLst/>
              <a:rect l="l" t="t" r="r" b="b"/>
              <a:pathLst>
                <a:path w="134" h="1300" fill="none" extrusionOk="0">
                  <a:moveTo>
                    <a:pt x="0" y="1"/>
                  </a:moveTo>
                  <a:cubicBezTo>
                    <a:pt x="22" y="445"/>
                    <a:pt x="67" y="877"/>
                    <a:pt x="133" y="1299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016825" y="2309800"/>
              <a:ext cx="7225" cy="15825"/>
            </a:xfrm>
            <a:custGeom>
              <a:avLst/>
              <a:gdLst/>
              <a:ahLst/>
              <a:cxnLst/>
              <a:rect l="l" t="t" r="r" b="b"/>
              <a:pathLst>
                <a:path w="289" h="633" fill="none" extrusionOk="0">
                  <a:moveTo>
                    <a:pt x="289" y="0"/>
                  </a:moveTo>
                  <a:lnTo>
                    <a:pt x="0" y="633"/>
                  </a:ln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014325" y="2365850"/>
              <a:ext cx="29425" cy="59950"/>
            </a:xfrm>
            <a:custGeom>
              <a:avLst/>
              <a:gdLst/>
              <a:ahLst/>
              <a:cxnLst/>
              <a:rect l="l" t="t" r="r" b="b"/>
              <a:pathLst>
                <a:path w="1177" h="2398" fill="none" extrusionOk="0">
                  <a:moveTo>
                    <a:pt x="0" y="0"/>
                  </a:moveTo>
                  <a:cubicBezTo>
                    <a:pt x="389" y="799"/>
                    <a:pt x="788" y="1587"/>
                    <a:pt x="1177" y="2397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000175" y="2372225"/>
              <a:ext cx="5000" cy="14725"/>
            </a:xfrm>
            <a:custGeom>
              <a:avLst/>
              <a:gdLst/>
              <a:ahLst/>
              <a:cxnLst/>
              <a:rect l="l" t="t" r="r" b="b"/>
              <a:pathLst>
                <a:path w="200" h="589" fill="none" extrusionOk="0">
                  <a:moveTo>
                    <a:pt x="200" y="0"/>
                  </a:moveTo>
                  <a:lnTo>
                    <a:pt x="0" y="588"/>
                  </a:ln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089500" y="2381650"/>
              <a:ext cx="73275" cy="43025"/>
            </a:xfrm>
            <a:custGeom>
              <a:avLst/>
              <a:gdLst/>
              <a:ahLst/>
              <a:cxnLst/>
              <a:rect l="l" t="t" r="r" b="b"/>
              <a:pathLst>
                <a:path w="2931" h="1721" fill="none" extrusionOk="0">
                  <a:moveTo>
                    <a:pt x="1" y="1"/>
                  </a:moveTo>
                  <a:cubicBezTo>
                    <a:pt x="977" y="567"/>
                    <a:pt x="1954" y="1133"/>
                    <a:pt x="2931" y="172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154425" y="2407450"/>
              <a:ext cx="28875" cy="13075"/>
            </a:xfrm>
            <a:custGeom>
              <a:avLst/>
              <a:gdLst/>
              <a:ahLst/>
              <a:cxnLst/>
              <a:rect l="l" t="t" r="r" b="b"/>
              <a:pathLst>
                <a:path w="1155" h="523" fill="none" extrusionOk="0">
                  <a:moveTo>
                    <a:pt x="1" y="1"/>
                  </a:moveTo>
                  <a:cubicBezTo>
                    <a:pt x="378" y="189"/>
                    <a:pt x="766" y="356"/>
                    <a:pt x="1155" y="522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805350" y="2294650"/>
              <a:ext cx="46400" cy="12275"/>
            </a:xfrm>
            <a:custGeom>
              <a:avLst/>
              <a:gdLst/>
              <a:ahLst/>
              <a:cxnLst/>
              <a:rect l="l" t="t" r="r" b="b"/>
              <a:pathLst>
                <a:path w="1856" h="491" extrusionOk="0">
                  <a:moveTo>
                    <a:pt x="510" y="0"/>
                  </a:moveTo>
                  <a:cubicBezTo>
                    <a:pt x="258" y="0"/>
                    <a:pt x="1" y="42"/>
                    <a:pt x="213" y="207"/>
                  </a:cubicBezTo>
                  <a:cubicBezTo>
                    <a:pt x="280" y="262"/>
                    <a:pt x="380" y="296"/>
                    <a:pt x="480" y="318"/>
                  </a:cubicBezTo>
                  <a:cubicBezTo>
                    <a:pt x="762" y="395"/>
                    <a:pt x="1103" y="490"/>
                    <a:pt x="1407" y="490"/>
                  </a:cubicBezTo>
                  <a:cubicBezTo>
                    <a:pt x="1450" y="490"/>
                    <a:pt x="1493" y="488"/>
                    <a:pt x="1534" y="484"/>
                  </a:cubicBezTo>
                  <a:cubicBezTo>
                    <a:pt x="1645" y="473"/>
                    <a:pt x="1856" y="440"/>
                    <a:pt x="1800" y="296"/>
                  </a:cubicBezTo>
                  <a:cubicBezTo>
                    <a:pt x="1767" y="207"/>
                    <a:pt x="1534" y="140"/>
                    <a:pt x="1445" y="129"/>
                  </a:cubicBezTo>
                  <a:cubicBezTo>
                    <a:pt x="1257" y="51"/>
                    <a:pt x="1057" y="40"/>
                    <a:pt x="857" y="29"/>
                  </a:cubicBezTo>
                  <a:cubicBezTo>
                    <a:pt x="819" y="16"/>
                    <a:pt x="666" y="0"/>
                    <a:pt x="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970200" y="2387275"/>
              <a:ext cx="18175" cy="19650"/>
            </a:xfrm>
            <a:custGeom>
              <a:avLst/>
              <a:gdLst/>
              <a:ahLst/>
              <a:cxnLst/>
              <a:rect l="l" t="t" r="r" b="b"/>
              <a:pathLst>
                <a:path w="727" h="786" extrusionOk="0">
                  <a:moveTo>
                    <a:pt x="563" y="0"/>
                  </a:moveTo>
                  <a:cubicBezTo>
                    <a:pt x="547" y="0"/>
                    <a:pt x="529" y="3"/>
                    <a:pt x="511" y="9"/>
                  </a:cubicBezTo>
                  <a:cubicBezTo>
                    <a:pt x="289" y="64"/>
                    <a:pt x="167" y="342"/>
                    <a:pt x="67" y="541"/>
                  </a:cubicBezTo>
                  <a:cubicBezTo>
                    <a:pt x="56" y="552"/>
                    <a:pt x="56" y="564"/>
                    <a:pt x="45" y="597"/>
                  </a:cubicBezTo>
                  <a:cubicBezTo>
                    <a:pt x="12" y="663"/>
                    <a:pt x="1" y="786"/>
                    <a:pt x="112" y="786"/>
                  </a:cubicBezTo>
                  <a:cubicBezTo>
                    <a:pt x="145" y="786"/>
                    <a:pt x="167" y="774"/>
                    <a:pt x="178" y="774"/>
                  </a:cubicBezTo>
                  <a:cubicBezTo>
                    <a:pt x="389" y="675"/>
                    <a:pt x="600" y="441"/>
                    <a:pt x="678" y="231"/>
                  </a:cubicBezTo>
                  <a:cubicBezTo>
                    <a:pt x="726" y="124"/>
                    <a:pt x="673" y="0"/>
                    <a:pt x="5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096450" y="2345625"/>
              <a:ext cx="47175" cy="13650"/>
            </a:xfrm>
            <a:custGeom>
              <a:avLst/>
              <a:gdLst/>
              <a:ahLst/>
              <a:cxnLst/>
              <a:rect l="l" t="t" r="r" b="b"/>
              <a:pathLst>
                <a:path w="1887" h="546" extrusionOk="0">
                  <a:moveTo>
                    <a:pt x="399" y="0"/>
                  </a:moveTo>
                  <a:cubicBezTo>
                    <a:pt x="329" y="0"/>
                    <a:pt x="261" y="8"/>
                    <a:pt x="200" y="32"/>
                  </a:cubicBezTo>
                  <a:cubicBezTo>
                    <a:pt x="0" y="77"/>
                    <a:pt x="100" y="265"/>
                    <a:pt x="222" y="343"/>
                  </a:cubicBezTo>
                  <a:cubicBezTo>
                    <a:pt x="333" y="421"/>
                    <a:pt x="511" y="432"/>
                    <a:pt x="644" y="454"/>
                  </a:cubicBezTo>
                  <a:cubicBezTo>
                    <a:pt x="924" y="519"/>
                    <a:pt x="1204" y="545"/>
                    <a:pt x="1491" y="545"/>
                  </a:cubicBezTo>
                  <a:cubicBezTo>
                    <a:pt x="1545" y="545"/>
                    <a:pt x="1599" y="544"/>
                    <a:pt x="1654" y="543"/>
                  </a:cubicBezTo>
                  <a:cubicBezTo>
                    <a:pt x="1731" y="543"/>
                    <a:pt x="1842" y="509"/>
                    <a:pt x="1865" y="432"/>
                  </a:cubicBezTo>
                  <a:cubicBezTo>
                    <a:pt x="1887" y="332"/>
                    <a:pt x="1776" y="265"/>
                    <a:pt x="1698" y="232"/>
                  </a:cubicBezTo>
                  <a:cubicBezTo>
                    <a:pt x="1332" y="99"/>
                    <a:pt x="955" y="54"/>
                    <a:pt x="566" y="10"/>
                  </a:cubicBezTo>
                  <a:cubicBezTo>
                    <a:pt x="512" y="5"/>
                    <a:pt x="455" y="0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2"/>
          <p:cNvGrpSpPr/>
          <p:nvPr/>
        </p:nvGrpSpPr>
        <p:grpSpPr>
          <a:xfrm>
            <a:off x="2211888" y="-961241"/>
            <a:ext cx="2365365" cy="1693235"/>
            <a:chOff x="4661950" y="2869625"/>
            <a:chExt cx="517325" cy="360900"/>
          </a:xfrm>
        </p:grpSpPr>
        <p:sp>
          <p:nvSpPr>
            <p:cNvPr id="111" name="Google Shape;111;p2"/>
            <p:cNvSpPr/>
            <p:nvPr/>
          </p:nvSpPr>
          <p:spPr>
            <a:xfrm>
              <a:off x="4661950" y="2869625"/>
              <a:ext cx="517325" cy="360900"/>
            </a:xfrm>
            <a:custGeom>
              <a:avLst/>
              <a:gdLst/>
              <a:ahLst/>
              <a:cxnLst/>
              <a:rect l="l" t="t" r="r" b="b"/>
              <a:pathLst>
                <a:path w="20693" h="14436" extrusionOk="0">
                  <a:moveTo>
                    <a:pt x="10325" y="1"/>
                  </a:moveTo>
                  <a:cubicBezTo>
                    <a:pt x="3795" y="1"/>
                    <a:pt x="1" y="10142"/>
                    <a:pt x="7206" y="13653"/>
                  </a:cubicBezTo>
                  <a:cubicBezTo>
                    <a:pt x="8311" y="14195"/>
                    <a:pt x="9381" y="14436"/>
                    <a:pt x="10386" y="14436"/>
                  </a:cubicBezTo>
                  <a:cubicBezTo>
                    <a:pt x="16911" y="14436"/>
                    <a:pt x="20692" y="4299"/>
                    <a:pt x="13499" y="780"/>
                  </a:cubicBezTo>
                  <a:cubicBezTo>
                    <a:pt x="12396" y="240"/>
                    <a:pt x="11329" y="1"/>
                    <a:pt x="10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686050" y="2886350"/>
              <a:ext cx="469425" cy="327650"/>
            </a:xfrm>
            <a:custGeom>
              <a:avLst/>
              <a:gdLst/>
              <a:ahLst/>
              <a:cxnLst/>
              <a:rect l="l" t="t" r="r" b="b"/>
              <a:pathLst>
                <a:path w="18777" h="13106" extrusionOk="0">
                  <a:moveTo>
                    <a:pt x="9362" y="1"/>
                  </a:moveTo>
                  <a:cubicBezTo>
                    <a:pt x="3439" y="1"/>
                    <a:pt x="1" y="9203"/>
                    <a:pt x="6531" y="12396"/>
                  </a:cubicBezTo>
                  <a:cubicBezTo>
                    <a:pt x="7532" y="12887"/>
                    <a:pt x="8501" y="13105"/>
                    <a:pt x="9412" y="13105"/>
                  </a:cubicBezTo>
                  <a:cubicBezTo>
                    <a:pt x="15330" y="13105"/>
                    <a:pt x="18777" y="3903"/>
                    <a:pt x="12246" y="710"/>
                  </a:cubicBezTo>
                  <a:cubicBezTo>
                    <a:pt x="11244" y="219"/>
                    <a:pt x="10274" y="1"/>
                    <a:pt x="9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696750" y="2893600"/>
              <a:ext cx="447700" cy="312325"/>
            </a:xfrm>
            <a:custGeom>
              <a:avLst/>
              <a:gdLst/>
              <a:ahLst/>
              <a:cxnLst/>
              <a:rect l="l" t="t" r="r" b="b"/>
              <a:pathLst>
                <a:path w="17908" h="12493" extrusionOk="0">
                  <a:moveTo>
                    <a:pt x="8933" y="1"/>
                  </a:moveTo>
                  <a:cubicBezTo>
                    <a:pt x="3275" y="1"/>
                    <a:pt x="1" y="8778"/>
                    <a:pt x="6225" y="11817"/>
                  </a:cubicBezTo>
                  <a:cubicBezTo>
                    <a:pt x="7183" y="12285"/>
                    <a:pt x="8110" y="12493"/>
                    <a:pt x="8981" y="12493"/>
                  </a:cubicBezTo>
                  <a:cubicBezTo>
                    <a:pt x="14637" y="12493"/>
                    <a:pt x="17908" y="3734"/>
                    <a:pt x="11685" y="675"/>
                  </a:cubicBezTo>
                  <a:cubicBezTo>
                    <a:pt x="10729" y="208"/>
                    <a:pt x="9803" y="1"/>
                    <a:pt x="89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886775" y="3089300"/>
              <a:ext cx="37375" cy="62175"/>
            </a:xfrm>
            <a:custGeom>
              <a:avLst/>
              <a:gdLst/>
              <a:ahLst/>
              <a:cxnLst/>
              <a:rect l="l" t="t" r="r" b="b"/>
              <a:pathLst>
                <a:path w="1495" h="2487" extrusionOk="0">
                  <a:moveTo>
                    <a:pt x="907" y="1"/>
                  </a:moveTo>
                  <a:cubicBezTo>
                    <a:pt x="588" y="1"/>
                    <a:pt x="225" y="361"/>
                    <a:pt x="111" y="782"/>
                  </a:cubicBezTo>
                  <a:cubicBezTo>
                    <a:pt x="67" y="938"/>
                    <a:pt x="33" y="1104"/>
                    <a:pt x="33" y="1271"/>
                  </a:cubicBezTo>
                  <a:cubicBezTo>
                    <a:pt x="0" y="1648"/>
                    <a:pt x="89" y="2047"/>
                    <a:pt x="333" y="2314"/>
                  </a:cubicBezTo>
                  <a:cubicBezTo>
                    <a:pt x="422" y="2391"/>
                    <a:pt x="511" y="2469"/>
                    <a:pt x="622" y="2480"/>
                  </a:cubicBezTo>
                  <a:cubicBezTo>
                    <a:pt x="652" y="2485"/>
                    <a:pt x="681" y="2487"/>
                    <a:pt x="709" y="2487"/>
                  </a:cubicBezTo>
                  <a:cubicBezTo>
                    <a:pt x="1436" y="2487"/>
                    <a:pt x="1495" y="1009"/>
                    <a:pt x="1398" y="560"/>
                  </a:cubicBezTo>
                  <a:cubicBezTo>
                    <a:pt x="1310" y="158"/>
                    <a:pt x="1118" y="1"/>
                    <a:pt x="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890650" y="3093550"/>
              <a:ext cx="29375" cy="49625"/>
            </a:xfrm>
            <a:custGeom>
              <a:avLst/>
              <a:gdLst/>
              <a:ahLst/>
              <a:cxnLst/>
              <a:rect l="l" t="t" r="r" b="b"/>
              <a:pathLst>
                <a:path w="1175" h="1985" extrusionOk="0">
                  <a:moveTo>
                    <a:pt x="716" y="1"/>
                  </a:moveTo>
                  <a:cubicBezTo>
                    <a:pt x="461" y="1"/>
                    <a:pt x="172" y="287"/>
                    <a:pt x="78" y="634"/>
                  </a:cubicBezTo>
                  <a:cubicBezTo>
                    <a:pt x="45" y="745"/>
                    <a:pt x="23" y="867"/>
                    <a:pt x="12" y="1001"/>
                  </a:cubicBezTo>
                  <a:cubicBezTo>
                    <a:pt x="1" y="1311"/>
                    <a:pt x="56" y="1611"/>
                    <a:pt x="245" y="1833"/>
                  </a:cubicBezTo>
                  <a:cubicBezTo>
                    <a:pt x="300" y="1911"/>
                    <a:pt x="389" y="1966"/>
                    <a:pt x="489" y="1977"/>
                  </a:cubicBezTo>
                  <a:cubicBezTo>
                    <a:pt x="515" y="1982"/>
                    <a:pt x="540" y="1984"/>
                    <a:pt x="564" y="1984"/>
                  </a:cubicBezTo>
                  <a:cubicBezTo>
                    <a:pt x="1126" y="1984"/>
                    <a:pt x="1174" y="797"/>
                    <a:pt x="1110" y="446"/>
                  </a:cubicBezTo>
                  <a:cubicBezTo>
                    <a:pt x="1039" y="127"/>
                    <a:pt x="886" y="1"/>
                    <a:pt x="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4896200" y="3104950"/>
              <a:ext cx="12225" cy="14500"/>
            </a:xfrm>
            <a:custGeom>
              <a:avLst/>
              <a:gdLst/>
              <a:ahLst/>
              <a:cxnLst/>
              <a:rect l="l" t="t" r="r" b="b"/>
              <a:pathLst>
                <a:path w="489" h="580" extrusionOk="0">
                  <a:moveTo>
                    <a:pt x="269" y="1"/>
                  </a:moveTo>
                  <a:cubicBezTo>
                    <a:pt x="97" y="1"/>
                    <a:pt x="1" y="303"/>
                    <a:pt x="23" y="434"/>
                  </a:cubicBezTo>
                  <a:cubicBezTo>
                    <a:pt x="45" y="511"/>
                    <a:pt x="78" y="578"/>
                    <a:pt x="156" y="578"/>
                  </a:cubicBezTo>
                  <a:cubicBezTo>
                    <a:pt x="162" y="579"/>
                    <a:pt x="167" y="579"/>
                    <a:pt x="173" y="579"/>
                  </a:cubicBezTo>
                  <a:cubicBezTo>
                    <a:pt x="232" y="579"/>
                    <a:pt x="280" y="529"/>
                    <a:pt x="300" y="478"/>
                  </a:cubicBezTo>
                  <a:cubicBezTo>
                    <a:pt x="378" y="378"/>
                    <a:pt x="489" y="1"/>
                    <a:pt x="278" y="1"/>
                  </a:cubicBezTo>
                  <a:cubicBezTo>
                    <a:pt x="275" y="1"/>
                    <a:pt x="272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4846825" y="3107900"/>
              <a:ext cx="41075" cy="62400"/>
            </a:xfrm>
            <a:custGeom>
              <a:avLst/>
              <a:gdLst/>
              <a:ahLst/>
              <a:cxnLst/>
              <a:rect l="l" t="t" r="r" b="b"/>
              <a:pathLst>
                <a:path w="1643" h="2496" extrusionOk="0">
                  <a:moveTo>
                    <a:pt x="725" y="1"/>
                  </a:moveTo>
                  <a:cubicBezTo>
                    <a:pt x="384" y="1"/>
                    <a:pt x="50" y="452"/>
                    <a:pt x="0" y="926"/>
                  </a:cubicBezTo>
                  <a:cubicBezTo>
                    <a:pt x="0" y="1093"/>
                    <a:pt x="0" y="1259"/>
                    <a:pt x="22" y="1414"/>
                  </a:cubicBezTo>
                  <a:cubicBezTo>
                    <a:pt x="56" y="1792"/>
                    <a:pt x="211" y="2158"/>
                    <a:pt x="499" y="2380"/>
                  </a:cubicBezTo>
                  <a:cubicBezTo>
                    <a:pt x="584" y="2446"/>
                    <a:pt x="677" y="2496"/>
                    <a:pt x="771" y="2496"/>
                  </a:cubicBezTo>
                  <a:cubicBezTo>
                    <a:pt x="788" y="2496"/>
                    <a:pt x="805" y="2494"/>
                    <a:pt x="821" y="2491"/>
                  </a:cubicBezTo>
                  <a:cubicBezTo>
                    <a:pt x="1643" y="2480"/>
                    <a:pt x="1421" y="904"/>
                    <a:pt x="1243" y="471"/>
                  </a:cubicBezTo>
                  <a:cubicBezTo>
                    <a:pt x="1098" y="135"/>
                    <a:pt x="911" y="1"/>
                    <a:pt x="7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4850150" y="3112450"/>
              <a:ext cx="32475" cy="49675"/>
            </a:xfrm>
            <a:custGeom>
              <a:avLst/>
              <a:gdLst/>
              <a:ahLst/>
              <a:cxnLst/>
              <a:rect l="l" t="t" r="r" b="b"/>
              <a:pathLst>
                <a:path w="1299" h="1987" extrusionOk="0">
                  <a:moveTo>
                    <a:pt x="573" y="0"/>
                  </a:moveTo>
                  <a:cubicBezTo>
                    <a:pt x="304" y="0"/>
                    <a:pt x="36" y="360"/>
                    <a:pt x="0" y="733"/>
                  </a:cubicBezTo>
                  <a:cubicBezTo>
                    <a:pt x="0" y="855"/>
                    <a:pt x="0" y="988"/>
                    <a:pt x="11" y="1110"/>
                  </a:cubicBezTo>
                  <a:cubicBezTo>
                    <a:pt x="56" y="1399"/>
                    <a:pt x="167" y="1698"/>
                    <a:pt x="400" y="1887"/>
                  </a:cubicBezTo>
                  <a:cubicBezTo>
                    <a:pt x="466" y="1943"/>
                    <a:pt x="566" y="1987"/>
                    <a:pt x="644" y="1987"/>
                  </a:cubicBezTo>
                  <a:cubicBezTo>
                    <a:pt x="1299" y="1965"/>
                    <a:pt x="1132" y="722"/>
                    <a:pt x="977" y="378"/>
                  </a:cubicBezTo>
                  <a:cubicBezTo>
                    <a:pt x="867" y="107"/>
                    <a:pt x="720" y="0"/>
                    <a:pt x="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854575" y="3124850"/>
              <a:ext cx="10700" cy="14525"/>
            </a:xfrm>
            <a:custGeom>
              <a:avLst/>
              <a:gdLst/>
              <a:ahLst/>
              <a:cxnLst/>
              <a:rect l="l" t="t" r="r" b="b"/>
              <a:pathLst>
                <a:path w="428" h="581" extrusionOk="0">
                  <a:moveTo>
                    <a:pt x="254" y="0"/>
                  </a:moveTo>
                  <a:cubicBezTo>
                    <a:pt x="245" y="0"/>
                    <a:pt x="234" y="1"/>
                    <a:pt x="223" y="4"/>
                  </a:cubicBezTo>
                  <a:cubicBezTo>
                    <a:pt x="45" y="26"/>
                    <a:pt x="1" y="337"/>
                    <a:pt x="45" y="459"/>
                  </a:cubicBezTo>
                  <a:cubicBezTo>
                    <a:pt x="67" y="525"/>
                    <a:pt x="123" y="581"/>
                    <a:pt x="189" y="581"/>
                  </a:cubicBezTo>
                  <a:cubicBezTo>
                    <a:pt x="267" y="581"/>
                    <a:pt x="300" y="514"/>
                    <a:pt x="334" y="459"/>
                  </a:cubicBezTo>
                  <a:cubicBezTo>
                    <a:pt x="376" y="354"/>
                    <a:pt x="428" y="0"/>
                    <a:pt x="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934275" y="3081225"/>
              <a:ext cx="39350" cy="61025"/>
            </a:xfrm>
            <a:custGeom>
              <a:avLst/>
              <a:gdLst/>
              <a:ahLst/>
              <a:cxnLst/>
              <a:rect l="l" t="t" r="r" b="b"/>
              <a:pathLst>
                <a:path w="1574" h="2441" extrusionOk="0">
                  <a:moveTo>
                    <a:pt x="506" y="1"/>
                  </a:moveTo>
                  <a:cubicBezTo>
                    <a:pt x="263" y="1"/>
                    <a:pt x="61" y="181"/>
                    <a:pt x="31" y="639"/>
                  </a:cubicBezTo>
                  <a:cubicBezTo>
                    <a:pt x="0" y="1072"/>
                    <a:pt x="266" y="2441"/>
                    <a:pt x="925" y="2441"/>
                  </a:cubicBezTo>
                  <a:cubicBezTo>
                    <a:pt x="976" y="2441"/>
                    <a:pt x="1030" y="2432"/>
                    <a:pt x="1085" y="2415"/>
                  </a:cubicBezTo>
                  <a:cubicBezTo>
                    <a:pt x="1196" y="2381"/>
                    <a:pt x="1274" y="2304"/>
                    <a:pt x="1352" y="2204"/>
                  </a:cubicBezTo>
                  <a:cubicBezTo>
                    <a:pt x="1552" y="1915"/>
                    <a:pt x="1574" y="1516"/>
                    <a:pt x="1485" y="1138"/>
                  </a:cubicBezTo>
                  <a:cubicBezTo>
                    <a:pt x="1441" y="972"/>
                    <a:pt x="1385" y="817"/>
                    <a:pt x="1352" y="661"/>
                  </a:cubicBezTo>
                  <a:cubicBezTo>
                    <a:pt x="1179" y="285"/>
                    <a:pt x="810" y="1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4937575" y="3085275"/>
              <a:ext cx="31350" cy="48500"/>
            </a:xfrm>
            <a:custGeom>
              <a:avLst/>
              <a:gdLst/>
              <a:ahLst/>
              <a:cxnLst/>
              <a:rect l="l" t="t" r="r" b="b"/>
              <a:pathLst>
                <a:path w="1254" h="1940" extrusionOk="0">
                  <a:moveTo>
                    <a:pt x="398" y="1"/>
                  </a:moveTo>
                  <a:cubicBezTo>
                    <a:pt x="206" y="1"/>
                    <a:pt x="46" y="142"/>
                    <a:pt x="21" y="499"/>
                  </a:cubicBezTo>
                  <a:cubicBezTo>
                    <a:pt x="1" y="850"/>
                    <a:pt x="210" y="1939"/>
                    <a:pt x="739" y="1939"/>
                  </a:cubicBezTo>
                  <a:cubicBezTo>
                    <a:pt x="779" y="1939"/>
                    <a:pt x="821" y="1933"/>
                    <a:pt x="865" y="1920"/>
                  </a:cubicBezTo>
                  <a:cubicBezTo>
                    <a:pt x="953" y="1887"/>
                    <a:pt x="1020" y="1820"/>
                    <a:pt x="1076" y="1753"/>
                  </a:cubicBezTo>
                  <a:cubicBezTo>
                    <a:pt x="1242" y="1498"/>
                    <a:pt x="1253" y="1187"/>
                    <a:pt x="1187" y="888"/>
                  </a:cubicBezTo>
                  <a:cubicBezTo>
                    <a:pt x="1164" y="766"/>
                    <a:pt x="1120" y="644"/>
                    <a:pt x="1064" y="533"/>
                  </a:cubicBezTo>
                  <a:cubicBezTo>
                    <a:pt x="934" y="228"/>
                    <a:pt x="641" y="1"/>
                    <a:pt x="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948075" y="3096300"/>
              <a:ext cx="13075" cy="13725"/>
            </a:xfrm>
            <a:custGeom>
              <a:avLst/>
              <a:gdLst/>
              <a:ahLst/>
              <a:cxnLst/>
              <a:rect l="l" t="t" r="r" b="b"/>
              <a:pathLst>
                <a:path w="523" h="549" extrusionOk="0">
                  <a:moveTo>
                    <a:pt x="232" y="0"/>
                  </a:moveTo>
                  <a:cubicBezTo>
                    <a:pt x="221" y="0"/>
                    <a:pt x="211" y="1"/>
                    <a:pt x="201" y="3"/>
                  </a:cubicBezTo>
                  <a:cubicBezTo>
                    <a:pt x="1" y="36"/>
                    <a:pt x="167" y="380"/>
                    <a:pt x="256" y="480"/>
                  </a:cubicBezTo>
                  <a:cubicBezTo>
                    <a:pt x="285" y="519"/>
                    <a:pt x="339" y="549"/>
                    <a:pt x="396" y="549"/>
                  </a:cubicBezTo>
                  <a:cubicBezTo>
                    <a:pt x="405" y="549"/>
                    <a:pt x="414" y="548"/>
                    <a:pt x="423" y="547"/>
                  </a:cubicBezTo>
                  <a:cubicBezTo>
                    <a:pt x="489" y="524"/>
                    <a:pt x="522" y="447"/>
                    <a:pt x="522" y="380"/>
                  </a:cubicBezTo>
                  <a:cubicBezTo>
                    <a:pt x="522" y="254"/>
                    <a:pt x="404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979475" y="3094400"/>
              <a:ext cx="39100" cy="62475"/>
            </a:xfrm>
            <a:custGeom>
              <a:avLst/>
              <a:gdLst/>
              <a:ahLst/>
              <a:cxnLst/>
              <a:rect l="l" t="t" r="r" b="b"/>
              <a:pathLst>
                <a:path w="1564" h="2499" extrusionOk="0">
                  <a:moveTo>
                    <a:pt x="784" y="1"/>
                  </a:moveTo>
                  <a:cubicBezTo>
                    <a:pt x="591" y="1"/>
                    <a:pt x="402" y="143"/>
                    <a:pt x="276" y="501"/>
                  </a:cubicBezTo>
                  <a:cubicBezTo>
                    <a:pt x="122" y="941"/>
                    <a:pt x="1" y="2498"/>
                    <a:pt x="803" y="2498"/>
                  </a:cubicBezTo>
                  <a:cubicBezTo>
                    <a:pt x="809" y="2498"/>
                    <a:pt x="814" y="2498"/>
                    <a:pt x="820" y="2498"/>
                  </a:cubicBezTo>
                  <a:cubicBezTo>
                    <a:pt x="931" y="2487"/>
                    <a:pt x="1042" y="2432"/>
                    <a:pt x="1120" y="2354"/>
                  </a:cubicBezTo>
                  <a:cubicBezTo>
                    <a:pt x="1408" y="2121"/>
                    <a:pt x="1519" y="1732"/>
                    <a:pt x="1553" y="1355"/>
                  </a:cubicBezTo>
                  <a:cubicBezTo>
                    <a:pt x="1564" y="1189"/>
                    <a:pt x="1553" y="1044"/>
                    <a:pt x="1519" y="889"/>
                  </a:cubicBezTo>
                  <a:cubicBezTo>
                    <a:pt x="1463" y="425"/>
                    <a:pt x="1117" y="1"/>
                    <a:pt x="7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984200" y="3098600"/>
              <a:ext cx="31050" cy="49675"/>
            </a:xfrm>
            <a:custGeom>
              <a:avLst/>
              <a:gdLst/>
              <a:ahLst/>
              <a:cxnLst/>
              <a:rect l="l" t="t" r="r" b="b"/>
              <a:pathLst>
                <a:path w="1242" h="1987" extrusionOk="0">
                  <a:moveTo>
                    <a:pt x="628" y="1"/>
                  </a:moveTo>
                  <a:cubicBezTo>
                    <a:pt x="473" y="1"/>
                    <a:pt x="322" y="114"/>
                    <a:pt x="220" y="399"/>
                  </a:cubicBezTo>
                  <a:cubicBezTo>
                    <a:pt x="99" y="740"/>
                    <a:pt x="0" y="1986"/>
                    <a:pt x="636" y="1986"/>
                  </a:cubicBezTo>
                  <a:cubicBezTo>
                    <a:pt x="642" y="1986"/>
                    <a:pt x="648" y="1986"/>
                    <a:pt x="653" y="1986"/>
                  </a:cubicBezTo>
                  <a:cubicBezTo>
                    <a:pt x="753" y="1986"/>
                    <a:pt x="831" y="1931"/>
                    <a:pt x="909" y="1875"/>
                  </a:cubicBezTo>
                  <a:cubicBezTo>
                    <a:pt x="1131" y="1686"/>
                    <a:pt x="1219" y="1387"/>
                    <a:pt x="1241" y="1076"/>
                  </a:cubicBezTo>
                  <a:cubicBezTo>
                    <a:pt x="1241" y="954"/>
                    <a:pt x="1241" y="810"/>
                    <a:pt x="1219" y="710"/>
                  </a:cubicBezTo>
                  <a:cubicBezTo>
                    <a:pt x="1170" y="338"/>
                    <a:pt x="894" y="1"/>
                    <a:pt x="6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999475" y="3110225"/>
              <a:ext cx="11050" cy="15000"/>
            </a:xfrm>
            <a:custGeom>
              <a:avLst/>
              <a:gdLst/>
              <a:ahLst/>
              <a:cxnLst/>
              <a:rect l="l" t="t" r="r" b="b"/>
              <a:pathLst>
                <a:path w="442" h="600" extrusionOk="0">
                  <a:moveTo>
                    <a:pt x="200" y="0"/>
                  </a:moveTo>
                  <a:cubicBezTo>
                    <a:pt x="0" y="0"/>
                    <a:pt x="76" y="369"/>
                    <a:pt x="131" y="478"/>
                  </a:cubicBezTo>
                  <a:cubicBezTo>
                    <a:pt x="153" y="544"/>
                    <a:pt x="198" y="600"/>
                    <a:pt x="264" y="600"/>
                  </a:cubicBezTo>
                  <a:cubicBezTo>
                    <a:pt x="331" y="600"/>
                    <a:pt x="386" y="544"/>
                    <a:pt x="409" y="478"/>
                  </a:cubicBezTo>
                  <a:cubicBezTo>
                    <a:pt x="442" y="334"/>
                    <a:pt x="386" y="34"/>
                    <a:pt x="209" y="1"/>
                  </a:cubicBezTo>
                  <a:cubicBezTo>
                    <a:pt x="206" y="1"/>
                    <a:pt x="203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824350" y="2969025"/>
              <a:ext cx="71025" cy="44975"/>
            </a:xfrm>
            <a:custGeom>
              <a:avLst/>
              <a:gdLst/>
              <a:ahLst/>
              <a:cxnLst/>
              <a:rect l="l" t="t" r="r" b="b"/>
              <a:pathLst>
                <a:path w="2841" h="1799" extrusionOk="0">
                  <a:moveTo>
                    <a:pt x="1046" y="0"/>
                  </a:moveTo>
                  <a:cubicBezTo>
                    <a:pt x="947" y="0"/>
                    <a:pt x="849" y="14"/>
                    <a:pt x="755" y="44"/>
                  </a:cubicBezTo>
                  <a:cubicBezTo>
                    <a:pt x="644" y="89"/>
                    <a:pt x="533" y="144"/>
                    <a:pt x="477" y="244"/>
                  </a:cubicBezTo>
                  <a:cubicBezTo>
                    <a:pt x="0" y="910"/>
                    <a:pt x="1421" y="1653"/>
                    <a:pt x="1865" y="1764"/>
                  </a:cubicBezTo>
                  <a:cubicBezTo>
                    <a:pt x="1965" y="1788"/>
                    <a:pt x="2055" y="1799"/>
                    <a:pt x="2135" y="1799"/>
                  </a:cubicBezTo>
                  <a:cubicBezTo>
                    <a:pt x="2841" y="1799"/>
                    <a:pt x="2717" y="938"/>
                    <a:pt x="2209" y="499"/>
                  </a:cubicBezTo>
                  <a:cubicBezTo>
                    <a:pt x="2098" y="399"/>
                    <a:pt x="1976" y="300"/>
                    <a:pt x="1820" y="233"/>
                  </a:cubicBezTo>
                  <a:cubicBezTo>
                    <a:pt x="1579" y="96"/>
                    <a:pt x="1308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834325" y="2974375"/>
              <a:ext cx="56925" cy="36150"/>
            </a:xfrm>
            <a:custGeom>
              <a:avLst/>
              <a:gdLst/>
              <a:ahLst/>
              <a:cxnLst/>
              <a:rect l="l" t="t" r="r" b="b"/>
              <a:pathLst>
                <a:path w="2277" h="1446" extrusionOk="0">
                  <a:moveTo>
                    <a:pt x="839" y="1"/>
                  </a:moveTo>
                  <a:cubicBezTo>
                    <a:pt x="758" y="1"/>
                    <a:pt x="678" y="13"/>
                    <a:pt x="600" y="41"/>
                  </a:cubicBezTo>
                  <a:cubicBezTo>
                    <a:pt x="522" y="74"/>
                    <a:pt x="433" y="108"/>
                    <a:pt x="378" y="196"/>
                  </a:cubicBezTo>
                  <a:cubicBezTo>
                    <a:pt x="1" y="740"/>
                    <a:pt x="1133" y="1328"/>
                    <a:pt x="1488" y="1417"/>
                  </a:cubicBezTo>
                  <a:cubicBezTo>
                    <a:pt x="1570" y="1436"/>
                    <a:pt x="1643" y="1445"/>
                    <a:pt x="1708" y="1445"/>
                  </a:cubicBezTo>
                  <a:cubicBezTo>
                    <a:pt x="2276" y="1445"/>
                    <a:pt x="2164" y="756"/>
                    <a:pt x="1765" y="407"/>
                  </a:cubicBezTo>
                  <a:cubicBezTo>
                    <a:pt x="1665" y="319"/>
                    <a:pt x="1554" y="252"/>
                    <a:pt x="1443" y="185"/>
                  </a:cubicBezTo>
                  <a:cubicBezTo>
                    <a:pt x="1260" y="82"/>
                    <a:pt x="1047" y="1"/>
                    <a:pt x="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865400" y="2985225"/>
              <a:ext cx="14175" cy="12050"/>
            </a:xfrm>
            <a:custGeom>
              <a:avLst/>
              <a:gdLst/>
              <a:ahLst/>
              <a:cxnLst/>
              <a:rect l="l" t="t" r="r" b="b"/>
              <a:pathLst>
                <a:path w="567" h="482" extrusionOk="0">
                  <a:moveTo>
                    <a:pt x="137" y="1"/>
                  </a:moveTo>
                  <a:cubicBezTo>
                    <a:pt x="90" y="1"/>
                    <a:pt x="46" y="13"/>
                    <a:pt x="23" y="51"/>
                  </a:cubicBezTo>
                  <a:cubicBezTo>
                    <a:pt x="1" y="107"/>
                    <a:pt x="12" y="173"/>
                    <a:pt x="56" y="229"/>
                  </a:cubicBezTo>
                  <a:cubicBezTo>
                    <a:pt x="106" y="304"/>
                    <a:pt x="278" y="481"/>
                    <a:pt x="401" y="481"/>
                  </a:cubicBezTo>
                  <a:cubicBezTo>
                    <a:pt x="441" y="481"/>
                    <a:pt x="476" y="463"/>
                    <a:pt x="500" y="417"/>
                  </a:cubicBezTo>
                  <a:cubicBezTo>
                    <a:pt x="567" y="262"/>
                    <a:pt x="345" y="51"/>
                    <a:pt x="200" y="7"/>
                  </a:cubicBezTo>
                  <a:cubicBezTo>
                    <a:pt x="180" y="3"/>
                    <a:pt x="158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825725" y="2926375"/>
              <a:ext cx="74575" cy="40225"/>
            </a:xfrm>
            <a:custGeom>
              <a:avLst/>
              <a:gdLst/>
              <a:ahLst/>
              <a:cxnLst/>
              <a:rect l="l" t="t" r="r" b="b"/>
              <a:pathLst>
                <a:path w="2983" h="1609" extrusionOk="0">
                  <a:moveTo>
                    <a:pt x="1083" y="1"/>
                  </a:moveTo>
                  <a:cubicBezTo>
                    <a:pt x="901" y="1"/>
                    <a:pt x="725" y="37"/>
                    <a:pt x="567" y="119"/>
                  </a:cubicBezTo>
                  <a:cubicBezTo>
                    <a:pt x="478" y="174"/>
                    <a:pt x="378" y="241"/>
                    <a:pt x="334" y="352"/>
                  </a:cubicBezTo>
                  <a:cubicBezTo>
                    <a:pt x="1" y="1107"/>
                    <a:pt x="1510" y="1573"/>
                    <a:pt x="1976" y="1606"/>
                  </a:cubicBezTo>
                  <a:cubicBezTo>
                    <a:pt x="2004" y="1607"/>
                    <a:pt x="2031" y="1608"/>
                    <a:pt x="2056" y="1608"/>
                  </a:cubicBezTo>
                  <a:cubicBezTo>
                    <a:pt x="2982" y="1608"/>
                    <a:pt x="2713" y="663"/>
                    <a:pt x="2087" y="296"/>
                  </a:cubicBezTo>
                  <a:cubicBezTo>
                    <a:pt x="1954" y="230"/>
                    <a:pt x="1810" y="163"/>
                    <a:pt x="1654" y="108"/>
                  </a:cubicBezTo>
                  <a:cubicBezTo>
                    <a:pt x="1468" y="40"/>
                    <a:pt x="1273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835450" y="2931075"/>
              <a:ext cx="59375" cy="31900"/>
            </a:xfrm>
            <a:custGeom>
              <a:avLst/>
              <a:gdLst/>
              <a:ahLst/>
              <a:cxnLst/>
              <a:rect l="l" t="t" r="r" b="b"/>
              <a:pathLst>
                <a:path w="2375" h="1276" extrusionOk="0">
                  <a:moveTo>
                    <a:pt x="855" y="0"/>
                  </a:moveTo>
                  <a:cubicBezTo>
                    <a:pt x="714" y="0"/>
                    <a:pt x="577" y="28"/>
                    <a:pt x="455" y="97"/>
                  </a:cubicBezTo>
                  <a:cubicBezTo>
                    <a:pt x="377" y="142"/>
                    <a:pt x="311" y="197"/>
                    <a:pt x="266" y="275"/>
                  </a:cubicBezTo>
                  <a:cubicBezTo>
                    <a:pt x="0" y="874"/>
                    <a:pt x="1210" y="1263"/>
                    <a:pt x="1565" y="1274"/>
                  </a:cubicBezTo>
                  <a:cubicBezTo>
                    <a:pt x="1587" y="1275"/>
                    <a:pt x="1609" y="1276"/>
                    <a:pt x="1630" y="1276"/>
                  </a:cubicBezTo>
                  <a:cubicBezTo>
                    <a:pt x="2374" y="1276"/>
                    <a:pt x="2161" y="522"/>
                    <a:pt x="1665" y="231"/>
                  </a:cubicBezTo>
                  <a:cubicBezTo>
                    <a:pt x="1554" y="175"/>
                    <a:pt x="1443" y="120"/>
                    <a:pt x="1321" y="86"/>
                  </a:cubicBezTo>
                  <a:cubicBezTo>
                    <a:pt x="1170" y="34"/>
                    <a:pt x="1010" y="0"/>
                    <a:pt x="8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864575" y="2939250"/>
              <a:ext cx="15000" cy="11275"/>
            </a:xfrm>
            <a:custGeom>
              <a:avLst/>
              <a:gdLst/>
              <a:ahLst/>
              <a:cxnLst/>
              <a:rect l="l" t="t" r="r" b="b"/>
              <a:pathLst>
                <a:path w="600" h="451" extrusionOk="0">
                  <a:moveTo>
                    <a:pt x="163" y="1"/>
                  </a:moveTo>
                  <a:cubicBezTo>
                    <a:pt x="99" y="1"/>
                    <a:pt x="43" y="27"/>
                    <a:pt x="34" y="92"/>
                  </a:cubicBezTo>
                  <a:cubicBezTo>
                    <a:pt x="0" y="148"/>
                    <a:pt x="45" y="214"/>
                    <a:pt x="89" y="270"/>
                  </a:cubicBezTo>
                  <a:cubicBezTo>
                    <a:pt x="144" y="324"/>
                    <a:pt x="320" y="451"/>
                    <a:pt x="442" y="451"/>
                  </a:cubicBezTo>
                  <a:cubicBezTo>
                    <a:pt x="494" y="451"/>
                    <a:pt x="536" y="429"/>
                    <a:pt x="555" y="370"/>
                  </a:cubicBezTo>
                  <a:cubicBezTo>
                    <a:pt x="600" y="181"/>
                    <a:pt x="333" y="14"/>
                    <a:pt x="200" y="3"/>
                  </a:cubicBezTo>
                  <a:cubicBezTo>
                    <a:pt x="188" y="2"/>
                    <a:pt x="175" y="1"/>
                    <a:pt x="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819075" y="3020250"/>
              <a:ext cx="74025" cy="36475"/>
            </a:xfrm>
            <a:custGeom>
              <a:avLst/>
              <a:gdLst/>
              <a:ahLst/>
              <a:cxnLst/>
              <a:rect l="l" t="t" r="r" b="b"/>
              <a:pathLst>
                <a:path w="2961" h="1459" extrusionOk="0">
                  <a:moveTo>
                    <a:pt x="814" y="0"/>
                  </a:moveTo>
                  <a:cubicBezTo>
                    <a:pt x="416" y="0"/>
                    <a:pt x="73" y="118"/>
                    <a:pt x="22" y="481"/>
                  </a:cubicBezTo>
                  <a:cubicBezTo>
                    <a:pt x="0" y="603"/>
                    <a:pt x="45" y="714"/>
                    <a:pt x="100" y="814"/>
                  </a:cubicBezTo>
                  <a:cubicBezTo>
                    <a:pt x="278" y="1125"/>
                    <a:pt x="644" y="1314"/>
                    <a:pt x="999" y="1402"/>
                  </a:cubicBezTo>
                  <a:cubicBezTo>
                    <a:pt x="1154" y="1436"/>
                    <a:pt x="1321" y="1458"/>
                    <a:pt x="1476" y="1458"/>
                  </a:cubicBezTo>
                  <a:cubicBezTo>
                    <a:pt x="1488" y="1458"/>
                    <a:pt x="1500" y="1458"/>
                    <a:pt x="1511" y="1458"/>
                  </a:cubicBezTo>
                  <a:cubicBezTo>
                    <a:pt x="2243" y="1458"/>
                    <a:pt x="2960" y="784"/>
                    <a:pt x="2076" y="293"/>
                  </a:cubicBezTo>
                  <a:cubicBezTo>
                    <a:pt x="1851" y="171"/>
                    <a:pt x="1293" y="0"/>
                    <a:pt x="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827400" y="3024250"/>
              <a:ext cx="59025" cy="29300"/>
            </a:xfrm>
            <a:custGeom>
              <a:avLst/>
              <a:gdLst/>
              <a:ahLst/>
              <a:cxnLst/>
              <a:rect l="l" t="t" r="r" b="b"/>
              <a:pathLst>
                <a:path w="2361" h="1172" extrusionOk="0">
                  <a:moveTo>
                    <a:pt x="646" y="1"/>
                  </a:moveTo>
                  <a:cubicBezTo>
                    <a:pt x="329" y="1"/>
                    <a:pt x="58" y="96"/>
                    <a:pt x="22" y="388"/>
                  </a:cubicBezTo>
                  <a:cubicBezTo>
                    <a:pt x="0" y="488"/>
                    <a:pt x="45" y="576"/>
                    <a:pt x="89" y="654"/>
                  </a:cubicBezTo>
                  <a:cubicBezTo>
                    <a:pt x="222" y="909"/>
                    <a:pt x="522" y="1054"/>
                    <a:pt x="810" y="1131"/>
                  </a:cubicBezTo>
                  <a:cubicBezTo>
                    <a:pt x="904" y="1148"/>
                    <a:pt x="998" y="1172"/>
                    <a:pt x="1091" y="1172"/>
                  </a:cubicBezTo>
                  <a:cubicBezTo>
                    <a:pt x="1120" y="1172"/>
                    <a:pt x="1148" y="1170"/>
                    <a:pt x="1177" y="1165"/>
                  </a:cubicBezTo>
                  <a:cubicBezTo>
                    <a:pt x="1188" y="1165"/>
                    <a:pt x="1200" y="1165"/>
                    <a:pt x="1212" y="1165"/>
                  </a:cubicBezTo>
                  <a:cubicBezTo>
                    <a:pt x="1799" y="1165"/>
                    <a:pt x="2361" y="635"/>
                    <a:pt x="1654" y="243"/>
                  </a:cubicBezTo>
                  <a:cubicBezTo>
                    <a:pt x="1478" y="140"/>
                    <a:pt x="1029" y="1"/>
                    <a:pt x="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849025" y="3040250"/>
              <a:ext cx="15775" cy="8325"/>
            </a:xfrm>
            <a:custGeom>
              <a:avLst/>
              <a:gdLst/>
              <a:ahLst/>
              <a:cxnLst/>
              <a:rect l="l" t="t" r="r" b="b"/>
              <a:pathLst>
                <a:path w="631" h="333" extrusionOk="0">
                  <a:moveTo>
                    <a:pt x="315" y="0"/>
                  </a:moveTo>
                  <a:cubicBezTo>
                    <a:pt x="250" y="0"/>
                    <a:pt x="190" y="7"/>
                    <a:pt x="156" y="14"/>
                  </a:cubicBezTo>
                  <a:cubicBezTo>
                    <a:pt x="90" y="47"/>
                    <a:pt x="23" y="70"/>
                    <a:pt x="12" y="136"/>
                  </a:cubicBezTo>
                  <a:cubicBezTo>
                    <a:pt x="1" y="192"/>
                    <a:pt x="56" y="269"/>
                    <a:pt x="112" y="292"/>
                  </a:cubicBezTo>
                  <a:cubicBezTo>
                    <a:pt x="158" y="317"/>
                    <a:pt x="233" y="333"/>
                    <a:pt x="311" y="333"/>
                  </a:cubicBezTo>
                  <a:cubicBezTo>
                    <a:pt x="438" y="333"/>
                    <a:pt x="573" y="291"/>
                    <a:pt x="600" y="181"/>
                  </a:cubicBezTo>
                  <a:cubicBezTo>
                    <a:pt x="631" y="35"/>
                    <a:pt x="460" y="0"/>
                    <a:pt x="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787725" y="3052925"/>
              <a:ext cx="67125" cy="42875"/>
            </a:xfrm>
            <a:custGeom>
              <a:avLst/>
              <a:gdLst/>
              <a:ahLst/>
              <a:cxnLst/>
              <a:rect l="l" t="t" r="r" b="b"/>
              <a:pathLst>
                <a:path w="2685" h="1715" extrusionOk="0">
                  <a:moveTo>
                    <a:pt x="575" y="1"/>
                  </a:moveTo>
                  <a:cubicBezTo>
                    <a:pt x="340" y="1"/>
                    <a:pt x="143" y="87"/>
                    <a:pt x="45" y="317"/>
                  </a:cubicBezTo>
                  <a:cubicBezTo>
                    <a:pt x="0" y="406"/>
                    <a:pt x="11" y="539"/>
                    <a:pt x="33" y="650"/>
                  </a:cubicBezTo>
                  <a:cubicBezTo>
                    <a:pt x="133" y="1005"/>
                    <a:pt x="422" y="1283"/>
                    <a:pt x="755" y="1460"/>
                  </a:cubicBezTo>
                  <a:cubicBezTo>
                    <a:pt x="910" y="1549"/>
                    <a:pt x="1066" y="1616"/>
                    <a:pt x="1188" y="1660"/>
                  </a:cubicBezTo>
                  <a:cubicBezTo>
                    <a:pt x="1307" y="1697"/>
                    <a:pt x="1432" y="1715"/>
                    <a:pt x="1554" y="1715"/>
                  </a:cubicBezTo>
                  <a:cubicBezTo>
                    <a:pt x="2157" y="1715"/>
                    <a:pt x="2685" y="1284"/>
                    <a:pt x="2075" y="683"/>
                  </a:cubicBezTo>
                  <a:cubicBezTo>
                    <a:pt x="1852" y="452"/>
                    <a:pt x="1113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4796050" y="3058700"/>
              <a:ext cx="53700" cy="33975"/>
            </a:xfrm>
            <a:custGeom>
              <a:avLst/>
              <a:gdLst/>
              <a:ahLst/>
              <a:cxnLst/>
              <a:rect l="l" t="t" r="r" b="b"/>
              <a:pathLst>
                <a:path w="2148" h="1359" extrusionOk="0">
                  <a:moveTo>
                    <a:pt x="464" y="0"/>
                  </a:moveTo>
                  <a:cubicBezTo>
                    <a:pt x="274" y="0"/>
                    <a:pt x="115" y="69"/>
                    <a:pt x="33" y="253"/>
                  </a:cubicBezTo>
                  <a:cubicBezTo>
                    <a:pt x="0" y="330"/>
                    <a:pt x="0" y="430"/>
                    <a:pt x="22" y="508"/>
                  </a:cubicBezTo>
                  <a:cubicBezTo>
                    <a:pt x="89" y="808"/>
                    <a:pt x="333" y="1007"/>
                    <a:pt x="588" y="1163"/>
                  </a:cubicBezTo>
                  <a:cubicBezTo>
                    <a:pt x="699" y="1229"/>
                    <a:pt x="832" y="1285"/>
                    <a:pt x="955" y="1318"/>
                  </a:cubicBezTo>
                  <a:cubicBezTo>
                    <a:pt x="1048" y="1346"/>
                    <a:pt x="1145" y="1358"/>
                    <a:pt x="1240" y="1358"/>
                  </a:cubicBezTo>
                  <a:cubicBezTo>
                    <a:pt x="1723" y="1358"/>
                    <a:pt x="2147" y="1023"/>
                    <a:pt x="1665" y="541"/>
                  </a:cubicBezTo>
                  <a:cubicBezTo>
                    <a:pt x="1480" y="356"/>
                    <a:pt x="894" y="0"/>
                    <a:pt x="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814350" y="3077775"/>
              <a:ext cx="17225" cy="9300"/>
            </a:xfrm>
            <a:custGeom>
              <a:avLst/>
              <a:gdLst/>
              <a:ahLst/>
              <a:cxnLst/>
              <a:rect l="l" t="t" r="r" b="b"/>
              <a:pathLst>
                <a:path w="689" h="372" extrusionOk="0">
                  <a:moveTo>
                    <a:pt x="189" y="0"/>
                  </a:moveTo>
                  <a:cubicBezTo>
                    <a:pt x="123" y="0"/>
                    <a:pt x="56" y="22"/>
                    <a:pt x="23" y="78"/>
                  </a:cubicBezTo>
                  <a:cubicBezTo>
                    <a:pt x="1" y="133"/>
                    <a:pt x="23" y="222"/>
                    <a:pt x="78" y="267"/>
                  </a:cubicBezTo>
                  <a:cubicBezTo>
                    <a:pt x="137" y="319"/>
                    <a:pt x="269" y="371"/>
                    <a:pt x="386" y="371"/>
                  </a:cubicBezTo>
                  <a:cubicBezTo>
                    <a:pt x="467" y="371"/>
                    <a:pt x="541" y="346"/>
                    <a:pt x="578" y="278"/>
                  </a:cubicBezTo>
                  <a:cubicBezTo>
                    <a:pt x="689" y="100"/>
                    <a:pt x="322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951900" y="3006750"/>
              <a:ext cx="69450" cy="41025"/>
            </a:xfrm>
            <a:custGeom>
              <a:avLst/>
              <a:gdLst/>
              <a:ahLst/>
              <a:cxnLst/>
              <a:rect l="l" t="t" r="r" b="b"/>
              <a:pathLst>
                <a:path w="2778" h="1641" extrusionOk="0">
                  <a:moveTo>
                    <a:pt x="2155" y="1"/>
                  </a:moveTo>
                  <a:cubicBezTo>
                    <a:pt x="1626" y="1"/>
                    <a:pt x="917" y="378"/>
                    <a:pt x="680" y="577"/>
                  </a:cubicBezTo>
                  <a:cubicBezTo>
                    <a:pt x="1" y="1160"/>
                    <a:pt x="586" y="1640"/>
                    <a:pt x="1226" y="1640"/>
                  </a:cubicBezTo>
                  <a:cubicBezTo>
                    <a:pt x="1318" y="1640"/>
                    <a:pt x="1411" y="1630"/>
                    <a:pt x="1501" y="1609"/>
                  </a:cubicBezTo>
                  <a:cubicBezTo>
                    <a:pt x="1646" y="1576"/>
                    <a:pt x="1790" y="1521"/>
                    <a:pt x="1945" y="1454"/>
                  </a:cubicBezTo>
                  <a:cubicBezTo>
                    <a:pt x="2289" y="1288"/>
                    <a:pt x="2600" y="1032"/>
                    <a:pt x="2722" y="688"/>
                  </a:cubicBezTo>
                  <a:cubicBezTo>
                    <a:pt x="2767" y="577"/>
                    <a:pt x="2778" y="455"/>
                    <a:pt x="2733" y="355"/>
                  </a:cubicBezTo>
                  <a:cubicBezTo>
                    <a:pt x="2641" y="96"/>
                    <a:pt x="2420" y="1"/>
                    <a:pt x="2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957850" y="3012575"/>
              <a:ext cx="55175" cy="32550"/>
            </a:xfrm>
            <a:custGeom>
              <a:avLst/>
              <a:gdLst/>
              <a:ahLst/>
              <a:cxnLst/>
              <a:rect l="l" t="t" r="r" b="b"/>
              <a:pathLst>
                <a:path w="2207" h="1302" extrusionOk="0">
                  <a:moveTo>
                    <a:pt x="1723" y="1"/>
                  </a:moveTo>
                  <a:cubicBezTo>
                    <a:pt x="1298" y="1"/>
                    <a:pt x="727" y="300"/>
                    <a:pt x="542" y="455"/>
                  </a:cubicBezTo>
                  <a:cubicBezTo>
                    <a:pt x="1" y="929"/>
                    <a:pt x="453" y="1302"/>
                    <a:pt x="968" y="1302"/>
                  </a:cubicBezTo>
                  <a:cubicBezTo>
                    <a:pt x="1044" y="1302"/>
                    <a:pt x="1121" y="1294"/>
                    <a:pt x="1197" y="1276"/>
                  </a:cubicBezTo>
                  <a:cubicBezTo>
                    <a:pt x="1308" y="1243"/>
                    <a:pt x="1430" y="1210"/>
                    <a:pt x="1552" y="1154"/>
                  </a:cubicBezTo>
                  <a:cubicBezTo>
                    <a:pt x="1829" y="1021"/>
                    <a:pt x="2085" y="821"/>
                    <a:pt x="2162" y="544"/>
                  </a:cubicBezTo>
                  <a:cubicBezTo>
                    <a:pt x="2196" y="455"/>
                    <a:pt x="2207" y="355"/>
                    <a:pt x="2185" y="278"/>
                  </a:cubicBezTo>
                  <a:cubicBezTo>
                    <a:pt x="2111" y="75"/>
                    <a:pt x="1935" y="1"/>
                    <a:pt x="17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976525" y="3030850"/>
              <a:ext cx="17075" cy="8675"/>
            </a:xfrm>
            <a:custGeom>
              <a:avLst/>
              <a:gdLst/>
              <a:ahLst/>
              <a:cxnLst/>
              <a:rect l="l" t="t" r="r" b="b"/>
              <a:pathLst>
                <a:path w="683" h="347" extrusionOk="0">
                  <a:moveTo>
                    <a:pt x="463" y="1"/>
                  </a:moveTo>
                  <a:cubicBezTo>
                    <a:pt x="312" y="1"/>
                    <a:pt x="1" y="71"/>
                    <a:pt x="84" y="257"/>
                  </a:cubicBezTo>
                  <a:cubicBezTo>
                    <a:pt x="124" y="322"/>
                    <a:pt x="207" y="347"/>
                    <a:pt x="296" y="347"/>
                  </a:cubicBezTo>
                  <a:cubicBezTo>
                    <a:pt x="405" y="347"/>
                    <a:pt x="522" y="311"/>
                    <a:pt x="583" y="268"/>
                  </a:cubicBezTo>
                  <a:cubicBezTo>
                    <a:pt x="638" y="224"/>
                    <a:pt x="683" y="157"/>
                    <a:pt x="661" y="90"/>
                  </a:cubicBezTo>
                  <a:cubicBezTo>
                    <a:pt x="627" y="35"/>
                    <a:pt x="561" y="2"/>
                    <a:pt x="494" y="2"/>
                  </a:cubicBezTo>
                  <a:cubicBezTo>
                    <a:pt x="485" y="1"/>
                    <a:pt x="474" y="1"/>
                    <a:pt x="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991925" y="3030800"/>
              <a:ext cx="63000" cy="45475"/>
            </a:xfrm>
            <a:custGeom>
              <a:avLst/>
              <a:gdLst/>
              <a:ahLst/>
              <a:cxnLst/>
              <a:rect l="l" t="t" r="r" b="b"/>
              <a:pathLst>
                <a:path w="2520" h="1819" extrusionOk="0">
                  <a:moveTo>
                    <a:pt x="2005" y="1"/>
                  </a:moveTo>
                  <a:cubicBezTo>
                    <a:pt x="1466" y="1"/>
                    <a:pt x="713" y="585"/>
                    <a:pt x="500" y="847"/>
                  </a:cubicBezTo>
                  <a:cubicBezTo>
                    <a:pt x="0" y="1465"/>
                    <a:pt x="437" y="1818"/>
                    <a:pt x="977" y="1818"/>
                  </a:cubicBezTo>
                  <a:cubicBezTo>
                    <a:pt x="1146" y="1818"/>
                    <a:pt x="1324" y="1784"/>
                    <a:pt x="1487" y="1713"/>
                  </a:cubicBezTo>
                  <a:cubicBezTo>
                    <a:pt x="1609" y="1657"/>
                    <a:pt x="1765" y="1568"/>
                    <a:pt x="1887" y="1480"/>
                  </a:cubicBezTo>
                  <a:cubicBezTo>
                    <a:pt x="2187" y="1258"/>
                    <a:pt x="2453" y="947"/>
                    <a:pt x="2508" y="592"/>
                  </a:cubicBezTo>
                  <a:cubicBezTo>
                    <a:pt x="2520" y="481"/>
                    <a:pt x="2520" y="348"/>
                    <a:pt x="2464" y="259"/>
                  </a:cubicBezTo>
                  <a:cubicBezTo>
                    <a:pt x="2360" y="74"/>
                    <a:pt x="2196" y="1"/>
                    <a:pt x="2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996825" y="3036800"/>
              <a:ext cx="50875" cy="36350"/>
            </a:xfrm>
            <a:custGeom>
              <a:avLst/>
              <a:gdLst/>
              <a:ahLst/>
              <a:cxnLst/>
              <a:rect l="l" t="t" r="r" b="b"/>
              <a:pathLst>
                <a:path w="2035" h="1454" extrusionOk="0">
                  <a:moveTo>
                    <a:pt x="1609" y="1"/>
                  </a:moveTo>
                  <a:cubicBezTo>
                    <a:pt x="1176" y="1"/>
                    <a:pt x="573" y="464"/>
                    <a:pt x="392" y="685"/>
                  </a:cubicBezTo>
                  <a:cubicBezTo>
                    <a:pt x="1" y="1170"/>
                    <a:pt x="361" y="1453"/>
                    <a:pt x="795" y="1453"/>
                  </a:cubicBezTo>
                  <a:cubicBezTo>
                    <a:pt x="927" y="1453"/>
                    <a:pt x="1065" y="1427"/>
                    <a:pt x="1192" y="1373"/>
                  </a:cubicBezTo>
                  <a:cubicBezTo>
                    <a:pt x="1302" y="1317"/>
                    <a:pt x="1425" y="1262"/>
                    <a:pt x="1524" y="1184"/>
                  </a:cubicBezTo>
                  <a:cubicBezTo>
                    <a:pt x="1769" y="996"/>
                    <a:pt x="1979" y="763"/>
                    <a:pt x="2024" y="474"/>
                  </a:cubicBezTo>
                  <a:cubicBezTo>
                    <a:pt x="2035" y="374"/>
                    <a:pt x="2035" y="296"/>
                    <a:pt x="1979" y="208"/>
                  </a:cubicBezTo>
                  <a:cubicBezTo>
                    <a:pt x="1895" y="59"/>
                    <a:pt x="1763" y="1"/>
                    <a:pt x="1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5013275" y="3057425"/>
              <a:ext cx="17500" cy="9875"/>
            </a:xfrm>
            <a:custGeom>
              <a:avLst/>
              <a:gdLst/>
              <a:ahLst/>
              <a:cxnLst/>
              <a:rect l="l" t="t" r="r" b="b"/>
              <a:pathLst>
                <a:path w="700" h="395" extrusionOk="0">
                  <a:moveTo>
                    <a:pt x="535" y="0"/>
                  </a:moveTo>
                  <a:cubicBezTo>
                    <a:pt x="520" y="0"/>
                    <a:pt x="504" y="2"/>
                    <a:pt x="489" y="4"/>
                  </a:cubicBezTo>
                  <a:cubicBezTo>
                    <a:pt x="367" y="26"/>
                    <a:pt x="1" y="159"/>
                    <a:pt x="134" y="326"/>
                  </a:cubicBezTo>
                  <a:cubicBezTo>
                    <a:pt x="176" y="375"/>
                    <a:pt x="236" y="395"/>
                    <a:pt x="302" y="395"/>
                  </a:cubicBezTo>
                  <a:cubicBezTo>
                    <a:pt x="429" y="395"/>
                    <a:pt x="575" y="321"/>
                    <a:pt x="633" y="248"/>
                  </a:cubicBezTo>
                  <a:cubicBezTo>
                    <a:pt x="667" y="193"/>
                    <a:pt x="700" y="115"/>
                    <a:pt x="667" y="60"/>
                  </a:cubicBezTo>
                  <a:cubicBezTo>
                    <a:pt x="641" y="17"/>
                    <a:pt x="588" y="0"/>
                    <a:pt x="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932775" y="2964950"/>
              <a:ext cx="65825" cy="50250"/>
            </a:xfrm>
            <a:custGeom>
              <a:avLst/>
              <a:gdLst/>
              <a:ahLst/>
              <a:cxnLst/>
              <a:rect l="l" t="t" r="r" b="b"/>
              <a:pathLst>
                <a:path w="2633" h="2010" extrusionOk="0">
                  <a:moveTo>
                    <a:pt x="1601" y="1"/>
                  </a:moveTo>
                  <a:cubicBezTo>
                    <a:pt x="1281" y="1"/>
                    <a:pt x="960" y="167"/>
                    <a:pt x="702" y="396"/>
                  </a:cubicBezTo>
                  <a:cubicBezTo>
                    <a:pt x="580" y="507"/>
                    <a:pt x="469" y="629"/>
                    <a:pt x="380" y="740"/>
                  </a:cubicBezTo>
                  <a:cubicBezTo>
                    <a:pt x="1" y="1221"/>
                    <a:pt x="22" y="2009"/>
                    <a:pt x="579" y="2009"/>
                  </a:cubicBezTo>
                  <a:cubicBezTo>
                    <a:pt x="690" y="2009"/>
                    <a:pt x="823" y="1978"/>
                    <a:pt x="979" y="1905"/>
                  </a:cubicBezTo>
                  <a:cubicBezTo>
                    <a:pt x="1412" y="1705"/>
                    <a:pt x="2633" y="696"/>
                    <a:pt x="2033" y="130"/>
                  </a:cubicBezTo>
                  <a:cubicBezTo>
                    <a:pt x="1945" y="41"/>
                    <a:pt x="1822" y="19"/>
                    <a:pt x="1711" y="7"/>
                  </a:cubicBezTo>
                  <a:cubicBezTo>
                    <a:pt x="1675" y="3"/>
                    <a:pt x="1638" y="1"/>
                    <a:pt x="1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936800" y="2971375"/>
              <a:ext cx="52100" cy="40225"/>
            </a:xfrm>
            <a:custGeom>
              <a:avLst/>
              <a:gdLst/>
              <a:ahLst/>
              <a:cxnLst/>
              <a:rect l="l" t="t" r="r" b="b"/>
              <a:pathLst>
                <a:path w="2084" h="1609" extrusionOk="0">
                  <a:moveTo>
                    <a:pt x="1275" y="1"/>
                  </a:moveTo>
                  <a:cubicBezTo>
                    <a:pt x="1007" y="1"/>
                    <a:pt x="752" y="136"/>
                    <a:pt x="552" y="316"/>
                  </a:cubicBezTo>
                  <a:cubicBezTo>
                    <a:pt x="452" y="394"/>
                    <a:pt x="363" y="494"/>
                    <a:pt x="296" y="594"/>
                  </a:cubicBezTo>
                  <a:cubicBezTo>
                    <a:pt x="1" y="982"/>
                    <a:pt x="5" y="1609"/>
                    <a:pt x="451" y="1609"/>
                  </a:cubicBezTo>
                  <a:cubicBezTo>
                    <a:pt x="540" y="1609"/>
                    <a:pt x="647" y="1584"/>
                    <a:pt x="774" y="1526"/>
                  </a:cubicBezTo>
                  <a:cubicBezTo>
                    <a:pt x="1107" y="1371"/>
                    <a:pt x="2083" y="550"/>
                    <a:pt x="1606" y="106"/>
                  </a:cubicBezTo>
                  <a:cubicBezTo>
                    <a:pt x="1539" y="50"/>
                    <a:pt x="1451" y="28"/>
                    <a:pt x="1362" y="6"/>
                  </a:cubicBezTo>
                  <a:cubicBezTo>
                    <a:pt x="1333" y="3"/>
                    <a:pt x="1304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4944475" y="2984925"/>
              <a:ext cx="13350" cy="13300"/>
            </a:xfrm>
            <a:custGeom>
              <a:avLst/>
              <a:gdLst/>
              <a:ahLst/>
              <a:cxnLst/>
              <a:rect l="l" t="t" r="r" b="b"/>
              <a:pathLst>
                <a:path w="534" h="532" extrusionOk="0">
                  <a:moveTo>
                    <a:pt x="392" y="0"/>
                  </a:moveTo>
                  <a:cubicBezTo>
                    <a:pt x="359" y="0"/>
                    <a:pt x="326" y="8"/>
                    <a:pt x="300" y="19"/>
                  </a:cubicBezTo>
                  <a:cubicBezTo>
                    <a:pt x="178" y="96"/>
                    <a:pt x="1" y="340"/>
                    <a:pt x="123" y="485"/>
                  </a:cubicBezTo>
                  <a:cubicBezTo>
                    <a:pt x="147" y="518"/>
                    <a:pt x="175" y="532"/>
                    <a:pt x="205" y="532"/>
                  </a:cubicBezTo>
                  <a:cubicBezTo>
                    <a:pt x="326" y="532"/>
                    <a:pt x="475" y="307"/>
                    <a:pt x="511" y="218"/>
                  </a:cubicBezTo>
                  <a:cubicBezTo>
                    <a:pt x="533" y="163"/>
                    <a:pt x="533" y="74"/>
                    <a:pt x="500" y="41"/>
                  </a:cubicBezTo>
                  <a:cubicBezTo>
                    <a:pt x="470" y="11"/>
                    <a:pt x="431" y="0"/>
                    <a:pt x="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915950" y="2920275"/>
              <a:ext cx="72375" cy="43125"/>
            </a:xfrm>
            <a:custGeom>
              <a:avLst/>
              <a:gdLst/>
              <a:ahLst/>
              <a:cxnLst/>
              <a:rect l="l" t="t" r="r" b="b"/>
              <a:pathLst>
                <a:path w="2895" h="1725" extrusionOk="0">
                  <a:moveTo>
                    <a:pt x="1835" y="1"/>
                  </a:moveTo>
                  <a:cubicBezTo>
                    <a:pt x="1601" y="1"/>
                    <a:pt x="1362" y="71"/>
                    <a:pt x="1142" y="163"/>
                  </a:cubicBezTo>
                  <a:cubicBezTo>
                    <a:pt x="997" y="241"/>
                    <a:pt x="842" y="318"/>
                    <a:pt x="720" y="418"/>
                  </a:cubicBezTo>
                  <a:cubicBezTo>
                    <a:pt x="165" y="829"/>
                    <a:pt x="0" y="1724"/>
                    <a:pt x="778" y="1724"/>
                  </a:cubicBezTo>
                  <a:cubicBezTo>
                    <a:pt x="841" y="1724"/>
                    <a:pt x="910" y="1718"/>
                    <a:pt x="986" y="1706"/>
                  </a:cubicBezTo>
                  <a:cubicBezTo>
                    <a:pt x="1441" y="1628"/>
                    <a:pt x="2895" y="984"/>
                    <a:pt x="2484" y="274"/>
                  </a:cubicBezTo>
                  <a:cubicBezTo>
                    <a:pt x="2429" y="185"/>
                    <a:pt x="2329" y="108"/>
                    <a:pt x="2218" y="74"/>
                  </a:cubicBezTo>
                  <a:cubicBezTo>
                    <a:pt x="2095" y="23"/>
                    <a:pt x="1966" y="1"/>
                    <a:pt x="1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4920900" y="2925425"/>
              <a:ext cx="57725" cy="34275"/>
            </a:xfrm>
            <a:custGeom>
              <a:avLst/>
              <a:gdLst/>
              <a:ahLst/>
              <a:cxnLst/>
              <a:rect l="l" t="t" r="r" b="b"/>
              <a:pathLst>
                <a:path w="2309" h="1371" extrusionOk="0">
                  <a:moveTo>
                    <a:pt x="1474" y="1"/>
                  </a:moveTo>
                  <a:cubicBezTo>
                    <a:pt x="1284" y="1"/>
                    <a:pt x="1090" y="59"/>
                    <a:pt x="910" y="146"/>
                  </a:cubicBezTo>
                  <a:cubicBezTo>
                    <a:pt x="788" y="201"/>
                    <a:pt x="677" y="257"/>
                    <a:pt x="577" y="334"/>
                  </a:cubicBezTo>
                  <a:cubicBezTo>
                    <a:pt x="146" y="663"/>
                    <a:pt x="0" y="1370"/>
                    <a:pt x="620" y="1370"/>
                  </a:cubicBezTo>
                  <a:cubicBezTo>
                    <a:pt x="671" y="1370"/>
                    <a:pt x="727" y="1366"/>
                    <a:pt x="788" y="1355"/>
                  </a:cubicBezTo>
                  <a:cubicBezTo>
                    <a:pt x="1165" y="1311"/>
                    <a:pt x="2309" y="778"/>
                    <a:pt x="1976" y="223"/>
                  </a:cubicBezTo>
                  <a:cubicBezTo>
                    <a:pt x="1942" y="146"/>
                    <a:pt x="1854" y="90"/>
                    <a:pt x="1776" y="57"/>
                  </a:cubicBezTo>
                  <a:cubicBezTo>
                    <a:pt x="1678" y="18"/>
                    <a:pt x="1577" y="1"/>
                    <a:pt x="1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933650" y="2935075"/>
              <a:ext cx="14450" cy="11675"/>
            </a:xfrm>
            <a:custGeom>
              <a:avLst/>
              <a:gdLst/>
              <a:ahLst/>
              <a:cxnLst/>
              <a:rect l="l" t="t" r="r" b="b"/>
              <a:pathLst>
                <a:path w="578" h="467" extrusionOk="0">
                  <a:moveTo>
                    <a:pt x="424" y="0"/>
                  </a:moveTo>
                  <a:cubicBezTo>
                    <a:pt x="409" y="0"/>
                    <a:pt x="393" y="1"/>
                    <a:pt x="378" y="4"/>
                  </a:cubicBezTo>
                  <a:cubicBezTo>
                    <a:pt x="234" y="37"/>
                    <a:pt x="1" y="226"/>
                    <a:pt x="56" y="392"/>
                  </a:cubicBezTo>
                  <a:cubicBezTo>
                    <a:pt x="77" y="446"/>
                    <a:pt x="114" y="467"/>
                    <a:pt x="159" y="467"/>
                  </a:cubicBezTo>
                  <a:cubicBezTo>
                    <a:pt x="283" y="467"/>
                    <a:pt x="462" y="310"/>
                    <a:pt x="511" y="237"/>
                  </a:cubicBezTo>
                  <a:cubicBezTo>
                    <a:pt x="556" y="181"/>
                    <a:pt x="578" y="115"/>
                    <a:pt x="556" y="59"/>
                  </a:cubicBezTo>
                  <a:cubicBezTo>
                    <a:pt x="530" y="16"/>
                    <a:pt x="477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921175" y="3179475"/>
              <a:ext cx="28050" cy="18650"/>
            </a:xfrm>
            <a:custGeom>
              <a:avLst/>
              <a:gdLst/>
              <a:ahLst/>
              <a:cxnLst/>
              <a:rect l="l" t="t" r="r" b="b"/>
              <a:pathLst>
                <a:path w="1122" h="746" extrusionOk="0">
                  <a:moveTo>
                    <a:pt x="778" y="0"/>
                  </a:moveTo>
                  <a:cubicBezTo>
                    <a:pt x="584" y="0"/>
                    <a:pt x="357" y="85"/>
                    <a:pt x="233" y="161"/>
                  </a:cubicBezTo>
                  <a:cubicBezTo>
                    <a:pt x="78" y="260"/>
                    <a:pt x="0" y="482"/>
                    <a:pt x="122" y="627"/>
                  </a:cubicBezTo>
                  <a:cubicBezTo>
                    <a:pt x="189" y="711"/>
                    <a:pt x="295" y="746"/>
                    <a:pt x="413" y="746"/>
                  </a:cubicBezTo>
                  <a:cubicBezTo>
                    <a:pt x="685" y="746"/>
                    <a:pt x="1022" y="558"/>
                    <a:pt x="1099" y="349"/>
                  </a:cubicBezTo>
                  <a:cubicBezTo>
                    <a:pt x="1121" y="272"/>
                    <a:pt x="1121" y="183"/>
                    <a:pt x="1066" y="116"/>
                  </a:cubicBezTo>
                  <a:cubicBezTo>
                    <a:pt x="1003" y="32"/>
                    <a:pt x="896" y="0"/>
                    <a:pt x="7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887875" y="3058175"/>
              <a:ext cx="12500" cy="15125"/>
            </a:xfrm>
            <a:custGeom>
              <a:avLst/>
              <a:gdLst/>
              <a:ahLst/>
              <a:cxnLst/>
              <a:rect l="l" t="t" r="r" b="b"/>
              <a:pathLst>
                <a:path w="500" h="605" extrusionOk="0">
                  <a:moveTo>
                    <a:pt x="198" y="0"/>
                  </a:moveTo>
                  <a:cubicBezTo>
                    <a:pt x="178" y="0"/>
                    <a:pt x="157" y="3"/>
                    <a:pt x="134" y="7"/>
                  </a:cubicBezTo>
                  <a:cubicBezTo>
                    <a:pt x="1" y="74"/>
                    <a:pt x="23" y="363"/>
                    <a:pt x="67" y="473"/>
                  </a:cubicBezTo>
                  <a:cubicBezTo>
                    <a:pt x="100" y="548"/>
                    <a:pt x="171" y="605"/>
                    <a:pt x="251" y="605"/>
                  </a:cubicBezTo>
                  <a:cubicBezTo>
                    <a:pt x="278" y="605"/>
                    <a:pt x="306" y="598"/>
                    <a:pt x="333" y="584"/>
                  </a:cubicBezTo>
                  <a:cubicBezTo>
                    <a:pt x="500" y="496"/>
                    <a:pt x="433" y="118"/>
                    <a:pt x="278" y="18"/>
                  </a:cubicBezTo>
                  <a:cubicBezTo>
                    <a:pt x="252" y="5"/>
                    <a:pt x="226" y="0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014125" y="2964100"/>
              <a:ext cx="12775" cy="15275"/>
            </a:xfrm>
            <a:custGeom>
              <a:avLst/>
              <a:gdLst/>
              <a:ahLst/>
              <a:cxnLst/>
              <a:rect l="l" t="t" r="r" b="b"/>
              <a:pathLst>
                <a:path w="511" h="611" extrusionOk="0">
                  <a:moveTo>
                    <a:pt x="197" y="1"/>
                  </a:moveTo>
                  <a:cubicBezTo>
                    <a:pt x="177" y="1"/>
                    <a:pt x="156" y="4"/>
                    <a:pt x="133" y="8"/>
                  </a:cubicBezTo>
                  <a:cubicBezTo>
                    <a:pt x="0" y="75"/>
                    <a:pt x="22" y="374"/>
                    <a:pt x="67" y="485"/>
                  </a:cubicBezTo>
                  <a:cubicBezTo>
                    <a:pt x="101" y="555"/>
                    <a:pt x="177" y="611"/>
                    <a:pt x="261" y="611"/>
                  </a:cubicBezTo>
                  <a:cubicBezTo>
                    <a:pt x="284" y="611"/>
                    <a:pt x="309" y="606"/>
                    <a:pt x="333" y="596"/>
                  </a:cubicBezTo>
                  <a:cubicBezTo>
                    <a:pt x="511" y="497"/>
                    <a:pt x="433" y="108"/>
                    <a:pt x="278" y="19"/>
                  </a:cubicBezTo>
                  <a:cubicBezTo>
                    <a:pt x="252" y="6"/>
                    <a:pt x="226" y="1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034100" y="2977675"/>
              <a:ext cx="16100" cy="10600"/>
            </a:xfrm>
            <a:custGeom>
              <a:avLst/>
              <a:gdLst/>
              <a:ahLst/>
              <a:cxnLst/>
              <a:rect l="l" t="t" r="r" b="b"/>
              <a:pathLst>
                <a:path w="644" h="424" extrusionOk="0">
                  <a:moveTo>
                    <a:pt x="446" y="0"/>
                  </a:moveTo>
                  <a:cubicBezTo>
                    <a:pt x="335" y="0"/>
                    <a:pt x="206" y="46"/>
                    <a:pt x="144" y="87"/>
                  </a:cubicBezTo>
                  <a:cubicBezTo>
                    <a:pt x="45" y="142"/>
                    <a:pt x="0" y="275"/>
                    <a:pt x="89" y="364"/>
                  </a:cubicBezTo>
                  <a:cubicBezTo>
                    <a:pt x="124" y="406"/>
                    <a:pt x="180" y="423"/>
                    <a:pt x="242" y="423"/>
                  </a:cubicBezTo>
                  <a:cubicBezTo>
                    <a:pt x="396" y="423"/>
                    <a:pt x="593" y="316"/>
                    <a:pt x="633" y="198"/>
                  </a:cubicBezTo>
                  <a:cubicBezTo>
                    <a:pt x="644" y="164"/>
                    <a:pt x="644" y="109"/>
                    <a:pt x="611" y="64"/>
                  </a:cubicBezTo>
                  <a:cubicBezTo>
                    <a:pt x="577" y="18"/>
                    <a:pt x="515" y="0"/>
                    <a:pt x="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793825" y="2997125"/>
              <a:ext cx="12775" cy="15150"/>
            </a:xfrm>
            <a:custGeom>
              <a:avLst/>
              <a:gdLst/>
              <a:ahLst/>
              <a:cxnLst/>
              <a:rect l="l" t="t" r="r" b="b"/>
              <a:pathLst>
                <a:path w="511" h="606" extrusionOk="0">
                  <a:moveTo>
                    <a:pt x="205" y="1"/>
                  </a:moveTo>
                  <a:cubicBezTo>
                    <a:pt x="187" y="1"/>
                    <a:pt x="168" y="3"/>
                    <a:pt x="145" y="8"/>
                  </a:cubicBezTo>
                  <a:cubicBezTo>
                    <a:pt x="0" y="74"/>
                    <a:pt x="34" y="363"/>
                    <a:pt x="67" y="474"/>
                  </a:cubicBezTo>
                  <a:cubicBezTo>
                    <a:pt x="100" y="549"/>
                    <a:pt x="171" y="605"/>
                    <a:pt x="251" y="605"/>
                  </a:cubicBezTo>
                  <a:cubicBezTo>
                    <a:pt x="278" y="605"/>
                    <a:pt x="306" y="599"/>
                    <a:pt x="333" y="585"/>
                  </a:cubicBezTo>
                  <a:cubicBezTo>
                    <a:pt x="511" y="496"/>
                    <a:pt x="433" y="108"/>
                    <a:pt x="278" y="19"/>
                  </a:cubicBezTo>
                  <a:cubicBezTo>
                    <a:pt x="252" y="6"/>
                    <a:pt x="230" y="1"/>
                    <a:pt x="205" y="1"/>
                  </a:cubicBezTo>
                  <a:close/>
                </a:path>
              </a:pathLst>
            </a:custGeom>
            <a:solidFill>
              <a:srgbClr val="C7D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4915625" y="3050300"/>
              <a:ext cx="30550" cy="19525"/>
            </a:xfrm>
            <a:custGeom>
              <a:avLst/>
              <a:gdLst/>
              <a:ahLst/>
              <a:cxnLst/>
              <a:rect l="l" t="t" r="r" b="b"/>
              <a:pathLst>
                <a:path w="1222" h="781" extrusionOk="0">
                  <a:moveTo>
                    <a:pt x="791" y="0"/>
                  </a:moveTo>
                  <a:cubicBezTo>
                    <a:pt x="601" y="0"/>
                    <a:pt x="394" y="62"/>
                    <a:pt x="278" y="123"/>
                  </a:cubicBezTo>
                  <a:cubicBezTo>
                    <a:pt x="100" y="223"/>
                    <a:pt x="0" y="444"/>
                    <a:pt x="122" y="622"/>
                  </a:cubicBezTo>
                  <a:cubicBezTo>
                    <a:pt x="203" y="734"/>
                    <a:pt x="341" y="780"/>
                    <a:pt x="491" y="780"/>
                  </a:cubicBezTo>
                  <a:cubicBezTo>
                    <a:pt x="772" y="780"/>
                    <a:pt x="1097" y="618"/>
                    <a:pt x="1177" y="422"/>
                  </a:cubicBezTo>
                  <a:cubicBezTo>
                    <a:pt x="1221" y="333"/>
                    <a:pt x="1221" y="256"/>
                    <a:pt x="1166" y="156"/>
                  </a:cubicBezTo>
                  <a:cubicBezTo>
                    <a:pt x="1091" y="41"/>
                    <a:pt x="946" y="0"/>
                    <a:pt x="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69" name="Google Shape;1869;p26"/>
          <p:cNvSpPr txBox="1">
            <a:spLocks noGrp="1"/>
          </p:cNvSpPr>
          <p:nvPr>
            <p:ph type="subTitle" idx="1"/>
          </p:nvPr>
        </p:nvSpPr>
        <p:spPr>
          <a:xfrm>
            <a:off x="1109155" y="2171082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0" name="Google Shape;1870;p26"/>
          <p:cNvSpPr txBox="1">
            <a:spLocks noGrp="1"/>
          </p:cNvSpPr>
          <p:nvPr>
            <p:ph type="subTitle" idx="2"/>
          </p:nvPr>
        </p:nvSpPr>
        <p:spPr>
          <a:xfrm>
            <a:off x="3579000" y="2171082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1" name="Google Shape;1871;p26"/>
          <p:cNvSpPr txBox="1">
            <a:spLocks noGrp="1"/>
          </p:cNvSpPr>
          <p:nvPr>
            <p:ph type="subTitle" idx="3"/>
          </p:nvPr>
        </p:nvSpPr>
        <p:spPr>
          <a:xfrm>
            <a:off x="2344078" y="3756882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2" name="Google Shape;1872;p26"/>
          <p:cNvSpPr txBox="1">
            <a:spLocks noGrp="1"/>
          </p:cNvSpPr>
          <p:nvPr>
            <p:ph type="subTitle" idx="4"/>
          </p:nvPr>
        </p:nvSpPr>
        <p:spPr>
          <a:xfrm>
            <a:off x="6048845" y="2171082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3" name="Google Shape;1873;p26"/>
          <p:cNvSpPr txBox="1">
            <a:spLocks noGrp="1"/>
          </p:cNvSpPr>
          <p:nvPr>
            <p:ph type="subTitle" idx="5"/>
          </p:nvPr>
        </p:nvSpPr>
        <p:spPr>
          <a:xfrm>
            <a:off x="4813922" y="3756882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4" name="Google Shape;1874;p26"/>
          <p:cNvSpPr txBox="1">
            <a:spLocks noGrp="1"/>
          </p:cNvSpPr>
          <p:nvPr>
            <p:ph type="subTitle" idx="6"/>
          </p:nvPr>
        </p:nvSpPr>
        <p:spPr>
          <a:xfrm>
            <a:off x="1113055" y="190958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75" name="Google Shape;1875;p26"/>
          <p:cNvSpPr txBox="1">
            <a:spLocks noGrp="1"/>
          </p:cNvSpPr>
          <p:nvPr>
            <p:ph type="subTitle" idx="7"/>
          </p:nvPr>
        </p:nvSpPr>
        <p:spPr>
          <a:xfrm>
            <a:off x="3582900" y="190958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76" name="Google Shape;1876;p26"/>
          <p:cNvSpPr txBox="1">
            <a:spLocks noGrp="1"/>
          </p:cNvSpPr>
          <p:nvPr>
            <p:ph type="subTitle" idx="8"/>
          </p:nvPr>
        </p:nvSpPr>
        <p:spPr>
          <a:xfrm>
            <a:off x="6052745" y="190958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77" name="Google Shape;1877;p26"/>
          <p:cNvSpPr txBox="1">
            <a:spLocks noGrp="1"/>
          </p:cNvSpPr>
          <p:nvPr>
            <p:ph type="subTitle" idx="9"/>
          </p:nvPr>
        </p:nvSpPr>
        <p:spPr>
          <a:xfrm>
            <a:off x="2347978" y="34942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78" name="Google Shape;1878;p26"/>
          <p:cNvSpPr txBox="1">
            <a:spLocks noGrp="1"/>
          </p:cNvSpPr>
          <p:nvPr>
            <p:ph type="subTitle" idx="13"/>
          </p:nvPr>
        </p:nvSpPr>
        <p:spPr>
          <a:xfrm>
            <a:off x="4817822" y="34942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79" name="Google Shape;1879;p26"/>
          <p:cNvSpPr/>
          <p:nvPr/>
        </p:nvSpPr>
        <p:spPr>
          <a:xfrm>
            <a:off x="-1163225" y="4179452"/>
            <a:ext cx="4507977" cy="1313194"/>
          </a:xfrm>
          <a:custGeom>
            <a:avLst/>
            <a:gdLst/>
            <a:ahLst/>
            <a:cxnLst/>
            <a:rect l="l" t="t" r="r" b="b"/>
            <a:pathLst>
              <a:path w="90128" h="26256" extrusionOk="0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0" name="Google Shape;1880;p26"/>
          <p:cNvSpPr/>
          <p:nvPr/>
        </p:nvSpPr>
        <p:spPr>
          <a:xfrm flipH="1">
            <a:off x="7402475" y="-47875"/>
            <a:ext cx="1886163" cy="1216250"/>
          </a:xfrm>
          <a:custGeom>
            <a:avLst/>
            <a:gdLst/>
            <a:ahLst/>
            <a:cxnLst/>
            <a:rect l="l" t="t" r="r" b="b"/>
            <a:pathLst>
              <a:path w="49376" h="31839" extrusionOk="0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1" name="Google Shape;1881;p26"/>
          <p:cNvGrpSpPr/>
          <p:nvPr/>
        </p:nvGrpSpPr>
        <p:grpSpPr>
          <a:xfrm>
            <a:off x="-509689" y="445025"/>
            <a:ext cx="9912289" cy="1941838"/>
            <a:chOff x="-509689" y="445025"/>
            <a:chExt cx="9912289" cy="1941838"/>
          </a:xfrm>
        </p:grpSpPr>
        <p:grpSp>
          <p:nvGrpSpPr>
            <p:cNvPr id="1882" name="Google Shape;1882;p26"/>
            <p:cNvGrpSpPr/>
            <p:nvPr/>
          </p:nvGrpSpPr>
          <p:grpSpPr>
            <a:xfrm>
              <a:off x="8351625" y="445025"/>
              <a:ext cx="1050974" cy="1154151"/>
              <a:chOff x="7946500" y="4129225"/>
              <a:chExt cx="1050974" cy="1154151"/>
            </a:xfrm>
          </p:grpSpPr>
          <p:sp>
            <p:nvSpPr>
              <p:cNvPr id="1883" name="Google Shape;1883;p26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26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26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26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26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26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26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0" name="Google Shape;1890;p26"/>
            <p:cNvGrpSpPr/>
            <p:nvPr/>
          </p:nvGrpSpPr>
          <p:grpSpPr>
            <a:xfrm>
              <a:off x="-509689" y="1296536"/>
              <a:ext cx="992855" cy="1090327"/>
              <a:chOff x="7946500" y="4129225"/>
              <a:chExt cx="1050974" cy="1154151"/>
            </a:xfrm>
          </p:grpSpPr>
          <p:sp>
            <p:nvSpPr>
              <p:cNvPr id="1891" name="Google Shape;1891;p26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26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26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26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26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26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26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98" name="Google Shape;1898;p26"/>
          <p:cNvGrpSpPr/>
          <p:nvPr/>
        </p:nvGrpSpPr>
        <p:grpSpPr>
          <a:xfrm>
            <a:off x="-118103" y="-485105"/>
            <a:ext cx="9806402" cy="5199988"/>
            <a:chOff x="-118103" y="-485105"/>
            <a:chExt cx="9806402" cy="5199988"/>
          </a:xfrm>
        </p:grpSpPr>
        <p:grpSp>
          <p:nvGrpSpPr>
            <p:cNvPr id="1899" name="Google Shape;1899;p26"/>
            <p:cNvGrpSpPr/>
            <p:nvPr/>
          </p:nvGrpSpPr>
          <p:grpSpPr>
            <a:xfrm rot="6765148" flipH="1">
              <a:off x="233493" y="-376391"/>
              <a:ext cx="1331775" cy="1648166"/>
              <a:chOff x="3961475" y="3551375"/>
              <a:chExt cx="373750" cy="462525"/>
            </a:xfrm>
          </p:grpSpPr>
          <p:sp>
            <p:nvSpPr>
              <p:cNvPr id="1900" name="Google Shape;1900;p26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avLst/>
                <a:gdLst/>
                <a:ahLst/>
                <a:cxnLst/>
                <a:rect l="l" t="t" r="r" b="b"/>
                <a:pathLst>
                  <a:path w="4718" h="10411" extrusionOk="0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26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8668" extrusionOk="0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26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13796" fill="none" extrusionOk="0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26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7259" fill="none" extrusionOk="0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26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3553" extrusionOk="0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26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3641" fill="none" extrusionOk="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6" name="Google Shape;1906;p26"/>
            <p:cNvGrpSpPr/>
            <p:nvPr/>
          </p:nvGrpSpPr>
          <p:grpSpPr>
            <a:xfrm rot="-5221876">
              <a:off x="8701380" y="3724722"/>
              <a:ext cx="903215" cy="1025221"/>
              <a:chOff x="3932350" y="2919350"/>
              <a:chExt cx="324625" cy="368475"/>
            </a:xfrm>
          </p:grpSpPr>
          <p:sp>
            <p:nvSpPr>
              <p:cNvPr id="1907" name="Google Shape;1907;p26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82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26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445" extrusionOk="0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26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avLst/>
                <a:gdLst/>
                <a:ahLst/>
                <a:cxnLst/>
                <a:rect l="l" t="t" r="r" b="b"/>
                <a:pathLst>
                  <a:path w="10422" h="9878" fill="none" extrusionOk="0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26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7237" fill="none" extrusionOk="0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11" name="Google Shape;1911;p26"/>
          <p:cNvGrpSpPr/>
          <p:nvPr/>
        </p:nvGrpSpPr>
        <p:grpSpPr>
          <a:xfrm rot="543998">
            <a:off x="-414604" y="3041879"/>
            <a:ext cx="1155509" cy="1746847"/>
            <a:chOff x="4682275" y="3383700"/>
            <a:chExt cx="380700" cy="575525"/>
          </a:xfrm>
        </p:grpSpPr>
        <p:sp>
          <p:nvSpPr>
            <p:cNvPr id="1912" name="Google Shape;1912;p26"/>
            <p:cNvSpPr/>
            <p:nvPr/>
          </p:nvSpPr>
          <p:spPr>
            <a:xfrm>
              <a:off x="4682275" y="3529900"/>
              <a:ext cx="380700" cy="429325"/>
            </a:xfrm>
            <a:custGeom>
              <a:avLst/>
              <a:gdLst/>
              <a:ahLst/>
              <a:cxnLst/>
              <a:rect l="l" t="t" r="r" b="b"/>
              <a:pathLst>
                <a:path w="15228" h="17173" extrusionOk="0">
                  <a:moveTo>
                    <a:pt x="7910" y="0"/>
                  </a:moveTo>
                  <a:cubicBezTo>
                    <a:pt x="7096" y="0"/>
                    <a:pt x="6422" y="573"/>
                    <a:pt x="5604" y="573"/>
                  </a:cubicBezTo>
                  <a:cubicBezTo>
                    <a:pt x="5579" y="573"/>
                    <a:pt x="5553" y="572"/>
                    <a:pt x="5528" y="571"/>
                  </a:cubicBezTo>
                  <a:cubicBezTo>
                    <a:pt x="4851" y="549"/>
                    <a:pt x="4229" y="227"/>
                    <a:pt x="3552" y="216"/>
                  </a:cubicBezTo>
                  <a:cubicBezTo>
                    <a:pt x="3528" y="215"/>
                    <a:pt x="3504" y="215"/>
                    <a:pt x="3480" y="215"/>
                  </a:cubicBezTo>
                  <a:cubicBezTo>
                    <a:pt x="1251" y="215"/>
                    <a:pt x="565" y="2764"/>
                    <a:pt x="389" y="4411"/>
                  </a:cubicBezTo>
                  <a:cubicBezTo>
                    <a:pt x="1" y="7951"/>
                    <a:pt x="811" y="11724"/>
                    <a:pt x="1910" y="15098"/>
                  </a:cubicBezTo>
                  <a:cubicBezTo>
                    <a:pt x="2054" y="15509"/>
                    <a:pt x="2187" y="15930"/>
                    <a:pt x="2498" y="16263"/>
                  </a:cubicBezTo>
                  <a:cubicBezTo>
                    <a:pt x="2841" y="16650"/>
                    <a:pt x="3365" y="16836"/>
                    <a:pt x="3899" y="16836"/>
                  </a:cubicBezTo>
                  <a:cubicBezTo>
                    <a:pt x="4436" y="16836"/>
                    <a:pt x="4983" y="16647"/>
                    <a:pt x="5361" y="16285"/>
                  </a:cubicBezTo>
                  <a:cubicBezTo>
                    <a:pt x="5739" y="15941"/>
                    <a:pt x="6072" y="15420"/>
                    <a:pt x="6604" y="15420"/>
                  </a:cubicBezTo>
                  <a:cubicBezTo>
                    <a:pt x="6615" y="15419"/>
                    <a:pt x="6625" y="15419"/>
                    <a:pt x="6635" y="15419"/>
                  </a:cubicBezTo>
                  <a:cubicBezTo>
                    <a:pt x="7183" y="15419"/>
                    <a:pt x="7510" y="15993"/>
                    <a:pt x="7892" y="16385"/>
                  </a:cubicBezTo>
                  <a:cubicBezTo>
                    <a:pt x="8375" y="16903"/>
                    <a:pt x="9087" y="17173"/>
                    <a:pt x="9813" y="17173"/>
                  </a:cubicBezTo>
                  <a:cubicBezTo>
                    <a:pt x="10020" y="17173"/>
                    <a:pt x="10229" y="17151"/>
                    <a:pt x="10433" y="17107"/>
                  </a:cubicBezTo>
                  <a:cubicBezTo>
                    <a:pt x="11909" y="16785"/>
                    <a:pt x="12397" y="14865"/>
                    <a:pt x="12886" y="13722"/>
                  </a:cubicBezTo>
                  <a:cubicBezTo>
                    <a:pt x="13618" y="11957"/>
                    <a:pt x="14317" y="10126"/>
                    <a:pt x="14739" y="8284"/>
                  </a:cubicBezTo>
                  <a:cubicBezTo>
                    <a:pt x="14994" y="7119"/>
                    <a:pt x="15227" y="5831"/>
                    <a:pt x="15172" y="4566"/>
                  </a:cubicBezTo>
                  <a:cubicBezTo>
                    <a:pt x="15127" y="3678"/>
                    <a:pt x="14950" y="2801"/>
                    <a:pt x="14539" y="2002"/>
                  </a:cubicBezTo>
                  <a:cubicBezTo>
                    <a:pt x="14206" y="1348"/>
                    <a:pt x="13663" y="726"/>
                    <a:pt x="12908" y="560"/>
                  </a:cubicBezTo>
                  <a:cubicBezTo>
                    <a:pt x="12769" y="531"/>
                    <a:pt x="12629" y="519"/>
                    <a:pt x="12488" y="519"/>
                  </a:cubicBezTo>
                  <a:cubicBezTo>
                    <a:pt x="11760" y="519"/>
                    <a:pt x="11015" y="844"/>
                    <a:pt x="10298" y="844"/>
                  </a:cubicBezTo>
                  <a:cubicBezTo>
                    <a:pt x="10093" y="844"/>
                    <a:pt x="9889" y="817"/>
                    <a:pt x="9689" y="748"/>
                  </a:cubicBezTo>
                  <a:cubicBezTo>
                    <a:pt x="9212" y="582"/>
                    <a:pt x="8846" y="193"/>
                    <a:pt x="8358" y="60"/>
                  </a:cubicBezTo>
                  <a:cubicBezTo>
                    <a:pt x="8203" y="18"/>
                    <a:pt x="8054" y="0"/>
                    <a:pt x="79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6"/>
            <p:cNvSpPr/>
            <p:nvPr/>
          </p:nvSpPr>
          <p:spPr>
            <a:xfrm>
              <a:off x="4915900" y="3555250"/>
              <a:ext cx="78825" cy="392075"/>
            </a:xfrm>
            <a:custGeom>
              <a:avLst/>
              <a:gdLst/>
              <a:ahLst/>
              <a:cxnLst/>
              <a:rect l="l" t="t" r="r" b="b"/>
              <a:pathLst>
                <a:path w="3153" h="15683" fill="none" extrusionOk="0">
                  <a:moveTo>
                    <a:pt x="3152" y="1"/>
                  </a:moveTo>
                  <a:cubicBezTo>
                    <a:pt x="2731" y="5328"/>
                    <a:pt x="1676" y="10599"/>
                    <a:pt x="0" y="15682"/>
                  </a:cubicBezTo>
                </a:path>
              </a:pathLst>
            </a:custGeom>
            <a:noFill/>
            <a:ln w="4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6"/>
            <p:cNvSpPr/>
            <p:nvPr/>
          </p:nvSpPr>
          <p:spPr>
            <a:xfrm>
              <a:off x="4763300" y="3571900"/>
              <a:ext cx="23875" cy="338800"/>
            </a:xfrm>
            <a:custGeom>
              <a:avLst/>
              <a:gdLst/>
              <a:ahLst/>
              <a:cxnLst/>
              <a:rect l="l" t="t" r="r" b="b"/>
              <a:pathLst>
                <a:path w="955" h="13552" fill="none" extrusionOk="0">
                  <a:moveTo>
                    <a:pt x="877" y="1"/>
                  </a:moveTo>
                  <a:cubicBezTo>
                    <a:pt x="1" y="4473"/>
                    <a:pt x="34" y="9101"/>
                    <a:pt x="955" y="13551"/>
                  </a:cubicBezTo>
                </a:path>
              </a:pathLst>
            </a:custGeom>
            <a:noFill/>
            <a:ln w="4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6"/>
            <p:cNvSpPr/>
            <p:nvPr/>
          </p:nvSpPr>
          <p:spPr>
            <a:xfrm>
              <a:off x="4803800" y="3710625"/>
              <a:ext cx="8350" cy="129325"/>
            </a:xfrm>
            <a:custGeom>
              <a:avLst/>
              <a:gdLst/>
              <a:ahLst/>
              <a:cxnLst/>
              <a:rect l="l" t="t" r="r" b="b"/>
              <a:pathLst>
                <a:path w="334" h="5173" fill="none" extrusionOk="0">
                  <a:moveTo>
                    <a:pt x="167" y="1"/>
                  </a:moveTo>
                  <a:cubicBezTo>
                    <a:pt x="1" y="1721"/>
                    <a:pt x="56" y="3474"/>
                    <a:pt x="334" y="5172"/>
                  </a:cubicBezTo>
                </a:path>
              </a:pathLst>
            </a:custGeom>
            <a:noFill/>
            <a:ln w="4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6"/>
            <p:cNvSpPr/>
            <p:nvPr/>
          </p:nvSpPr>
          <p:spPr>
            <a:xfrm>
              <a:off x="4705025" y="3629350"/>
              <a:ext cx="39425" cy="165425"/>
            </a:xfrm>
            <a:custGeom>
              <a:avLst/>
              <a:gdLst/>
              <a:ahLst/>
              <a:cxnLst/>
              <a:rect l="l" t="t" r="r" b="b"/>
              <a:pathLst>
                <a:path w="1577" h="6617" extrusionOk="0">
                  <a:moveTo>
                    <a:pt x="616" y="1"/>
                  </a:moveTo>
                  <a:cubicBezTo>
                    <a:pt x="544" y="1"/>
                    <a:pt x="470" y="30"/>
                    <a:pt x="401" y="100"/>
                  </a:cubicBezTo>
                  <a:cubicBezTo>
                    <a:pt x="256" y="255"/>
                    <a:pt x="223" y="477"/>
                    <a:pt x="190" y="699"/>
                  </a:cubicBezTo>
                  <a:cubicBezTo>
                    <a:pt x="1" y="2453"/>
                    <a:pt x="79" y="4261"/>
                    <a:pt x="434" y="6015"/>
                  </a:cubicBezTo>
                  <a:cubicBezTo>
                    <a:pt x="456" y="6170"/>
                    <a:pt x="500" y="6326"/>
                    <a:pt x="600" y="6470"/>
                  </a:cubicBezTo>
                  <a:cubicBezTo>
                    <a:pt x="680" y="6575"/>
                    <a:pt x="759" y="6617"/>
                    <a:pt x="833" y="6617"/>
                  </a:cubicBezTo>
                  <a:cubicBezTo>
                    <a:pt x="1019" y="6617"/>
                    <a:pt x="1174" y="6354"/>
                    <a:pt x="1222" y="6148"/>
                  </a:cubicBezTo>
                  <a:cubicBezTo>
                    <a:pt x="1577" y="4694"/>
                    <a:pt x="1488" y="3174"/>
                    <a:pt x="1288" y="1698"/>
                  </a:cubicBezTo>
                  <a:cubicBezTo>
                    <a:pt x="1233" y="1243"/>
                    <a:pt x="1188" y="755"/>
                    <a:pt x="1011" y="322"/>
                  </a:cubicBezTo>
                  <a:cubicBezTo>
                    <a:pt x="941" y="159"/>
                    <a:pt x="784" y="1"/>
                    <a:pt x="6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6"/>
            <p:cNvSpPr/>
            <p:nvPr/>
          </p:nvSpPr>
          <p:spPr>
            <a:xfrm>
              <a:off x="4712250" y="3591575"/>
              <a:ext cx="19450" cy="28550"/>
            </a:xfrm>
            <a:custGeom>
              <a:avLst/>
              <a:gdLst/>
              <a:ahLst/>
              <a:cxnLst/>
              <a:rect l="l" t="t" r="r" b="b"/>
              <a:pathLst>
                <a:path w="778" h="1142" extrusionOk="0">
                  <a:moveTo>
                    <a:pt x="431" y="1"/>
                  </a:moveTo>
                  <a:cubicBezTo>
                    <a:pt x="424" y="1"/>
                    <a:pt x="418" y="1"/>
                    <a:pt x="411" y="2"/>
                  </a:cubicBezTo>
                  <a:cubicBezTo>
                    <a:pt x="211" y="24"/>
                    <a:pt x="112" y="212"/>
                    <a:pt x="67" y="379"/>
                  </a:cubicBezTo>
                  <a:cubicBezTo>
                    <a:pt x="45" y="445"/>
                    <a:pt x="34" y="512"/>
                    <a:pt x="23" y="601"/>
                  </a:cubicBezTo>
                  <a:cubicBezTo>
                    <a:pt x="1" y="823"/>
                    <a:pt x="56" y="1056"/>
                    <a:pt x="311" y="1134"/>
                  </a:cubicBezTo>
                  <a:cubicBezTo>
                    <a:pt x="336" y="1139"/>
                    <a:pt x="358" y="1142"/>
                    <a:pt x="380" y="1142"/>
                  </a:cubicBezTo>
                  <a:cubicBezTo>
                    <a:pt x="448" y="1142"/>
                    <a:pt x="505" y="1115"/>
                    <a:pt x="555" y="1056"/>
                  </a:cubicBezTo>
                  <a:cubicBezTo>
                    <a:pt x="766" y="856"/>
                    <a:pt x="777" y="512"/>
                    <a:pt x="722" y="257"/>
                  </a:cubicBezTo>
                  <a:cubicBezTo>
                    <a:pt x="690" y="109"/>
                    <a:pt x="568" y="1"/>
                    <a:pt x="4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6"/>
            <p:cNvSpPr/>
            <p:nvPr/>
          </p:nvSpPr>
          <p:spPr>
            <a:xfrm>
              <a:off x="4874825" y="3383700"/>
              <a:ext cx="59125" cy="159900"/>
            </a:xfrm>
            <a:custGeom>
              <a:avLst/>
              <a:gdLst/>
              <a:ahLst/>
              <a:cxnLst/>
              <a:rect l="l" t="t" r="r" b="b"/>
              <a:pathLst>
                <a:path w="2365" h="6396" extrusionOk="0">
                  <a:moveTo>
                    <a:pt x="1550" y="1"/>
                  </a:moveTo>
                  <a:cubicBezTo>
                    <a:pt x="1419" y="1"/>
                    <a:pt x="1291" y="15"/>
                    <a:pt x="1188" y="38"/>
                  </a:cubicBezTo>
                  <a:cubicBezTo>
                    <a:pt x="966" y="82"/>
                    <a:pt x="800" y="337"/>
                    <a:pt x="689" y="648"/>
                  </a:cubicBezTo>
                  <a:cubicBezTo>
                    <a:pt x="256" y="1824"/>
                    <a:pt x="68" y="3134"/>
                    <a:pt x="23" y="4388"/>
                  </a:cubicBezTo>
                  <a:cubicBezTo>
                    <a:pt x="1" y="4821"/>
                    <a:pt x="1" y="5254"/>
                    <a:pt x="34" y="5686"/>
                  </a:cubicBezTo>
                  <a:cubicBezTo>
                    <a:pt x="45" y="5808"/>
                    <a:pt x="12" y="6208"/>
                    <a:pt x="90" y="6319"/>
                  </a:cubicBezTo>
                  <a:cubicBezTo>
                    <a:pt x="122" y="6351"/>
                    <a:pt x="338" y="6396"/>
                    <a:pt x="456" y="6396"/>
                  </a:cubicBezTo>
                  <a:cubicBezTo>
                    <a:pt x="500" y="6396"/>
                    <a:pt x="531" y="6389"/>
                    <a:pt x="534" y="6374"/>
                  </a:cubicBezTo>
                  <a:cubicBezTo>
                    <a:pt x="855" y="5076"/>
                    <a:pt x="1200" y="3778"/>
                    <a:pt x="1599" y="2490"/>
                  </a:cubicBezTo>
                  <a:cubicBezTo>
                    <a:pt x="1799" y="1858"/>
                    <a:pt x="2043" y="1214"/>
                    <a:pt x="2232" y="581"/>
                  </a:cubicBezTo>
                  <a:cubicBezTo>
                    <a:pt x="2365" y="132"/>
                    <a:pt x="1942" y="1"/>
                    <a:pt x="1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6"/>
            <p:cNvSpPr/>
            <p:nvPr/>
          </p:nvSpPr>
          <p:spPr>
            <a:xfrm>
              <a:off x="4810200" y="3509975"/>
              <a:ext cx="137625" cy="70925"/>
            </a:xfrm>
            <a:custGeom>
              <a:avLst/>
              <a:gdLst/>
              <a:ahLst/>
              <a:cxnLst/>
              <a:rect l="l" t="t" r="r" b="b"/>
              <a:pathLst>
                <a:path w="5505" h="2837" extrusionOk="0">
                  <a:moveTo>
                    <a:pt x="2854" y="1"/>
                  </a:moveTo>
                  <a:cubicBezTo>
                    <a:pt x="2450" y="1"/>
                    <a:pt x="2045" y="85"/>
                    <a:pt x="1676" y="247"/>
                  </a:cubicBezTo>
                  <a:cubicBezTo>
                    <a:pt x="1077" y="491"/>
                    <a:pt x="577" y="968"/>
                    <a:pt x="300" y="1634"/>
                  </a:cubicBezTo>
                  <a:cubicBezTo>
                    <a:pt x="0" y="2367"/>
                    <a:pt x="622" y="2589"/>
                    <a:pt x="1276" y="2711"/>
                  </a:cubicBezTo>
                  <a:cubicBezTo>
                    <a:pt x="1731" y="2793"/>
                    <a:pt x="2192" y="2836"/>
                    <a:pt x="2651" y="2836"/>
                  </a:cubicBezTo>
                  <a:cubicBezTo>
                    <a:pt x="3370" y="2836"/>
                    <a:pt x="4084" y="2730"/>
                    <a:pt x="4761" y="2500"/>
                  </a:cubicBezTo>
                  <a:cubicBezTo>
                    <a:pt x="5505" y="2256"/>
                    <a:pt x="5394" y="1601"/>
                    <a:pt x="5005" y="1057"/>
                  </a:cubicBezTo>
                  <a:cubicBezTo>
                    <a:pt x="4479" y="339"/>
                    <a:pt x="3667" y="1"/>
                    <a:pt x="28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0" name="Google Shape;1920;p26"/>
          <p:cNvGrpSpPr/>
          <p:nvPr/>
        </p:nvGrpSpPr>
        <p:grpSpPr>
          <a:xfrm flipH="1">
            <a:off x="6416279" y="4449287"/>
            <a:ext cx="1850668" cy="1136666"/>
            <a:chOff x="5723275" y="2255625"/>
            <a:chExt cx="562975" cy="345775"/>
          </a:xfrm>
        </p:grpSpPr>
        <p:sp>
          <p:nvSpPr>
            <p:cNvPr id="1921" name="Google Shape;1921;p26"/>
            <p:cNvSpPr/>
            <p:nvPr/>
          </p:nvSpPr>
          <p:spPr>
            <a:xfrm>
              <a:off x="5723275" y="2284000"/>
              <a:ext cx="559075" cy="317400"/>
            </a:xfrm>
            <a:custGeom>
              <a:avLst/>
              <a:gdLst/>
              <a:ahLst/>
              <a:cxnLst/>
              <a:rect l="l" t="t" r="r" b="b"/>
              <a:pathLst>
                <a:path w="22363" h="12696" extrusionOk="0">
                  <a:moveTo>
                    <a:pt x="1865" y="0"/>
                  </a:moveTo>
                  <a:cubicBezTo>
                    <a:pt x="1532" y="0"/>
                    <a:pt x="1177" y="0"/>
                    <a:pt x="844" y="11"/>
                  </a:cubicBezTo>
                  <a:cubicBezTo>
                    <a:pt x="0" y="33"/>
                    <a:pt x="145" y="577"/>
                    <a:pt x="256" y="1276"/>
                  </a:cubicBezTo>
                  <a:cubicBezTo>
                    <a:pt x="1010" y="6126"/>
                    <a:pt x="4528" y="10499"/>
                    <a:pt x="9212" y="12097"/>
                  </a:cubicBezTo>
                  <a:cubicBezTo>
                    <a:pt x="10364" y="12489"/>
                    <a:pt x="11596" y="12695"/>
                    <a:pt x="12826" y="12695"/>
                  </a:cubicBezTo>
                  <a:cubicBezTo>
                    <a:pt x="15077" y="12695"/>
                    <a:pt x="17318" y="12002"/>
                    <a:pt x="19033" y="10488"/>
                  </a:cubicBezTo>
                  <a:cubicBezTo>
                    <a:pt x="20132" y="9522"/>
                    <a:pt x="21031" y="8324"/>
                    <a:pt x="21852" y="7103"/>
                  </a:cubicBezTo>
                  <a:cubicBezTo>
                    <a:pt x="22074" y="6748"/>
                    <a:pt x="22363" y="6304"/>
                    <a:pt x="22318" y="5938"/>
                  </a:cubicBezTo>
                  <a:cubicBezTo>
                    <a:pt x="22307" y="5838"/>
                    <a:pt x="22241" y="5771"/>
                    <a:pt x="22174" y="5693"/>
                  </a:cubicBezTo>
                  <a:cubicBezTo>
                    <a:pt x="21697" y="5238"/>
                    <a:pt x="21031" y="4961"/>
                    <a:pt x="20432" y="4695"/>
                  </a:cubicBezTo>
                  <a:cubicBezTo>
                    <a:pt x="18867" y="3995"/>
                    <a:pt x="17191" y="3518"/>
                    <a:pt x="15549" y="3008"/>
                  </a:cubicBezTo>
                  <a:cubicBezTo>
                    <a:pt x="13263" y="2275"/>
                    <a:pt x="10976" y="1476"/>
                    <a:pt x="8646" y="910"/>
                  </a:cubicBezTo>
                  <a:cubicBezTo>
                    <a:pt x="6426" y="366"/>
                    <a:pt x="4140" y="11"/>
                    <a:pt x="18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6"/>
            <p:cNvSpPr/>
            <p:nvPr/>
          </p:nvSpPr>
          <p:spPr>
            <a:xfrm>
              <a:off x="5723550" y="2255625"/>
              <a:ext cx="562700" cy="207600"/>
            </a:xfrm>
            <a:custGeom>
              <a:avLst/>
              <a:gdLst/>
              <a:ahLst/>
              <a:cxnLst/>
              <a:rect l="l" t="t" r="r" b="b"/>
              <a:pathLst>
                <a:path w="22508" h="8304" extrusionOk="0">
                  <a:moveTo>
                    <a:pt x="4600" y="1"/>
                  </a:moveTo>
                  <a:cubicBezTo>
                    <a:pt x="4491" y="1"/>
                    <a:pt x="4382" y="2"/>
                    <a:pt x="4273" y="3"/>
                  </a:cubicBezTo>
                  <a:cubicBezTo>
                    <a:pt x="4085" y="3"/>
                    <a:pt x="3885" y="25"/>
                    <a:pt x="3696" y="25"/>
                  </a:cubicBezTo>
                  <a:cubicBezTo>
                    <a:pt x="2864" y="59"/>
                    <a:pt x="1898" y="48"/>
                    <a:pt x="1110" y="325"/>
                  </a:cubicBezTo>
                  <a:cubicBezTo>
                    <a:pt x="544" y="514"/>
                    <a:pt x="1" y="1046"/>
                    <a:pt x="145" y="1690"/>
                  </a:cubicBezTo>
                  <a:cubicBezTo>
                    <a:pt x="289" y="2389"/>
                    <a:pt x="1166" y="2878"/>
                    <a:pt x="1721" y="3244"/>
                  </a:cubicBezTo>
                  <a:cubicBezTo>
                    <a:pt x="2520" y="3765"/>
                    <a:pt x="3352" y="4220"/>
                    <a:pt x="4196" y="4642"/>
                  </a:cubicBezTo>
                  <a:cubicBezTo>
                    <a:pt x="7492" y="6251"/>
                    <a:pt x="11032" y="7350"/>
                    <a:pt x="14650" y="7927"/>
                  </a:cubicBezTo>
                  <a:cubicBezTo>
                    <a:pt x="15963" y="8134"/>
                    <a:pt x="17301" y="8303"/>
                    <a:pt x="18637" y="8303"/>
                  </a:cubicBezTo>
                  <a:cubicBezTo>
                    <a:pt x="19095" y="8303"/>
                    <a:pt x="19553" y="8283"/>
                    <a:pt x="20010" y="8238"/>
                  </a:cubicBezTo>
                  <a:cubicBezTo>
                    <a:pt x="20665" y="8160"/>
                    <a:pt x="21697" y="8138"/>
                    <a:pt x="22119" y="7550"/>
                  </a:cubicBezTo>
                  <a:cubicBezTo>
                    <a:pt x="22507" y="6995"/>
                    <a:pt x="22196" y="6273"/>
                    <a:pt x="21775" y="5852"/>
                  </a:cubicBezTo>
                  <a:cubicBezTo>
                    <a:pt x="20310" y="4365"/>
                    <a:pt x="18345" y="3333"/>
                    <a:pt x="16437" y="2545"/>
                  </a:cubicBezTo>
                  <a:cubicBezTo>
                    <a:pt x="12752" y="989"/>
                    <a:pt x="8605" y="1"/>
                    <a:pt x="4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6"/>
            <p:cNvSpPr/>
            <p:nvPr/>
          </p:nvSpPr>
          <p:spPr>
            <a:xfrm>
              <a:off x="5750475" y="2265375"/>
              <a:ext cx="507750" cy="180800"/>
            </a:xfrm>
            <a:custGeom>
              <a:avLst/>
              <a:gdLst/>
              <a:ahLst/>
              <a:cxnLst/>
              <a:rect l="l" t="t" r="r" b="b"/>
              <a:pathLst>
                <a:path w="20310" h="7232" extrusionOk="0">
                  <a:moveTo>
                    <a:pt x="3268" y="1"/>
                  </a:moveTo>
                  <a:cubicBezTo>
                    <a:pt x="2466" y="1"/>
                    <a:pt x="1645" y="62"/>
                    <a:pt x="943" y="312"/>
                  </a:cubicBezTo>
                  <a:cubicBezTo>
                    <a:pt x="522" y="445"/>
                    <a:pt x="0" y="756"/>
                    <a:pt x="78" y="1267"/>
                  </a:cubicBezTo>
                  <a:cubicBezTo>
                    <a:pt x="167" y="1700"/>
                    <a:pt x="577" y="2044"/>
                    <a:pt x="899" y="2310"/>
                  </a:cubicBezTo>
                  <a:cubicBezTo>
                    <a:pt x="1631" y="2887"/>
                    <a:pt x="2475" y="3320"/>
                    <a:pt x="3307" y="3753"/>
                  </a:cubicBezTo>
                  <a:cubicBezTo>
                    <a:pt x="6159" y="5218"/>
                    <a:pt x="9234" y="6194"/>
                    <a:pt x="12374" y="6771"/>
                  </a:cubicBezTo>
                  <a:cubicBezTo>
                    <a:pt x="12430" y="6782"/>
                    <a:pt x="12485" y="6782"/>
                    <a:pt x="12541" y="6805"/>
                  </a:cubicBezTo>
                  <a:cubicBezTo>
                    <a:pt x="12763" y="6838"/>
                    <a:pt x="12985" y="6882"/>
                    <a:pt x="13207" y="6916"/>
                  </a:cubicBezTo>
                  <a:cubicBezTo>
                    <a:pt x="14318" y="7094"/>
                    <a:pt x="15454" y="7231"/>
                    <a:pt x="16587" y="7231"/>
                  </a:cubicBezTo>
                  <a:cubicBezTo>
                    <a:pt x="17004" y="7231"/>
                    <a:pt x="17420" y="7213"/>
                    <a:pt x="17834" y="7171"/>
                  </a:cubicBezTo>
                  <a:cubicBezTo>
                    <a:pt x="18323" y="7126"/>
                    <a:pt x="19222" y="7027"/>
                    <a:pt x="19766" y="6694"/>
                  </a:cubicBezTo>
                  <a:cubicBezTo>
                    <a:pt x="20265" y="6372"/>
                    <a:pt x="20309" y="5861"/>
                    <a:pt x="19921" y="5440"/>
                  </a:cubicBezTo>
                  <a:cubicBezTo>
                    <a:pt x="18656" y="4052"/>
                    <a:pt x="16958" y="3131"/>
                    <a:pt x="15260" y="2421"/>
                  </a:cubicBezTo>
                  <a:cubicBezTo>
                    <a:pt x="11853" y="989"/>
                    <a:pt x="8235" y="168"/>
                    <a:pt x="4550" y="35"/>
                  </a:cubicBezTo>
                  <a:cubicBezTo>
                    <a:pt x="4144" y="19"/>
                    <a:pt x="3709" y="1"/>
                    <a:pt x="32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6"/>
            <p:cNvSpPr/>
            <p:nvPr/>
          </p:nvSpPr>
          <p:spPr>
            <a:xfrm>
              <a:off x="5918600" y="2522925"/>
              <a:ext cx="14800" cy="10075"/>
            </a:xfrm>
            <a:custGeom>
              <a:avLst/>
              <a:gdLst/>
              <a:ahLst/>
              <a:cxnLst/>
              <a:rect l="l" t="t" r="r" b="b"/>
              <a:pathLst>
                <a:path w="592" h="403" extrusionOk="0">
                  <a:moveTo>
                    <a:pt x="302" y="1"/>
                  </a:moveTo>
                  <a:cubicBezTo>
                    <a:pt x="138" y="1"/>
                    <a:pt x="0" y="222"/>
                    <a:pt x="167" y="354"/>
                  </a:cubicBezTo>
                  <a:cubicBezTo>
                    <a:pt x="206" y="388"/>
                    <a:pt x="248" y="402"/>
                    <a:pt x="290" y="402"/>
                  </a:cubicBezTo>
                  <a:cubicBezTo>
                    <a:pt x="450" y="402"/>
                    <a:pt x="592" y="186"/>
                    <a:pt x="433" y="54"/>
                  </a:cubicBezTo>
                  <a:cubicBezTo>
                    <a:pt x="391" y="17"/>
                    <a:pt x="346" y="1"/>
                    <a:pt x="3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6"/>
            <p:cNvSpPr/>
            <p:nvPr/>
          </p:nvSpPr>
          <p:spPr>
            <a:xfrm>
              <a:off x="6002400" y="2535350"/>
              <a:ext cx="13325" cy="12800"/>
            </a:xfrm>
            <a:custGeom>
              <a:avLst/>
              <a:gdLst/>
              <a:ahLst/>
              <a:cxnLst/>
              <a:rect l="l" t="t" r="r" b="b"/>
              <a:pathLst>
                <a:path w="533" h="512" extrusionOk="0">
                  <a:moveTo>
                    <a:pt x="255" y="1"/>
                  </a:moveTo>
                  <a:cubicBezTo>
                    <a:pt x="211" y="1"/>
                    <a:pt x="189" y="12"/>
                    <a:pt x="155" y="23"/>
                  </a:cubicBezTo>
                  <a:cubicBezTo>
                    <a:pt x="133" y="45"/>
                    <a:pt x="100" y="56"/>
                    <a:pt x="78" y="79"/>
                  </a:cubicBezTo>
                  <a:cubicBezTo>
                    <a:pt x="55" y="101"/>
                    <a:pt x="44" y="123"/>
                    <a:pt x="33" y="134"/>
                  </a:cubicBezTo>
                  <a:cubicBezTo>
                    <a:pt x="22" y="178"/>
                    <a:pt x="0" y="223"/>
                    <a:pt x="0" y="256"/>
                  </a:cubicBezTo>
                  <a:lnTo>
                    <a:pt x="22" y="334"/>
                  </a:lnTo>
                  <a:cubicBezTo>
                    <a:pt x="33" y="367"/>
                    <a:pt x="55" y="411"/>
                    <a:pt x="89" y="445"/>
                  </a:cubicBezTo>
                  <a:cubicBezTo>
                    <a:pt x="111" y="467"/>
                    <a:pt x="144" y="478"/>
                    <a:pt x="189" y="500"/>
                  </a:cubicBezTo>
                  <a:cubicBezTo>
                    <a:pt x="211" y="511"/>
                    <a:pt x="255" y="511"/>
                    <a:pt x="277" y="511"/>
                  </a:cubicBezTo>
                  <a:cubicBezTo>
                    <a:pt x="322" y="511"/>
                    <a:pt x="355" y="500"/>
                    <a:pt x="377" y="478"/>
                  </a:cubicBezTo>
                  <a:cubicBezTo>
                    <a:pt x="411" y="467"/>
                    <a:pt x="433" y="456"/>
                    <a:pt x="466" y="434"/>
                  </a:cubicBezTo>
                  <a:cubicBezTo>
                    <a:pt x="477" y="400"/>
                    <a:pt x="488" y="389"/>
                    <a:pt x="499" y="378"/>
                  </a:cubicBezTo>
                  <a:cubicBezTo>
                    <a:pt x="522" y="334"/>
                    <a:pt x="533" y="289"/>
                    <a:pt x="533" y="245"/>
                  </a:cubicBezTo>
                  <a:cubicBezTo>
                    <a:pt x="533" y="223"/>
                    <a:pt x="522" y="212"/>
                    <a:pt x="522" y="178"/>
                  </a:cubicBezTo>
                  <a:cubicBezTo>
                    <a:pt x="499" y="134"/>
                    <a:pt x="477" y="101"/>
                    <a:pt x="444" y="67"/>
                  </a:cubicBezTo>
                  <a:cubicBezTo>
                    <a:pt x="422" y="45"/>
                    <a:pt x="388" y="23"/>
                    <a:pt x="355" y="12"/>
                  </a:cubicBezTo>
                  <a:cubicBezTo>
                    <a:pt x="322" y="1"/>
                    <a:pt x="277" y="1"/>
                    <a:pt x="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6"/>
            <p:cNvSpPr/>
            <p:nvPr/>
          </p:nvSpPr>
          <p:spPr>
            <a:xfrm>
              <a:off x="6053450" y="2512050"/>
              <a:ext cx="9175" cy="8625"/>
            </a:xfrm>
            <a:custGeom>
              <a:avLst/>
              <a:gdLst/>
              <a:ahLst/>
              <a:cxnLst/>
              <a:rect l="l" t="t" r="r" b="b"/>
              <a:pathLst>
                <a:path w="367" h="345" extrusionOk="0">
                  <a:moveTo>
                    <a:pt x="166" y="1"/>
                  </a:moveTo>
                  <a:cubicBezTo>
                    <a:pt x="133" y="1"/>
                    <a:pt x="122" y="12"/>
                    <a:pt x="100" y="12"/>
                  </a:cubicBezTo>
                  <a:cubicBezTo>
                    <a:pt x="67" y="34"/>
                    <a:pt x="56" y="45"/>
                    <a:pt x="44" y="56"/>
                  </a:cubicBezTo>
                  <a:cubicBezTo>
                    <a:pt x="22" y="67"/>
                    <a:pt x="22" y="89"/>
                    <a:pt x="11" y="100"/>
                  </a:cubicBezTo>
                  <a:cubicBezTo>
                    <a:pt x="0" y="123"/>
                    <a:pt x="0" y="156"/>
                    <a:pt x="0" y="178"/>
                  </a:cubicBezTo>
                  <a:cubicBezTo>
                    <a:pt x="0" y="200"/>
                    <a:pt x="0" y="211"/>
                    <a:pt x="11" y="223"/>
                  </a:cubicBezTo>
                  <a:cubicBezTo>
                    <a:pt x="22" y="256"/>
                    <a:pt x="44" y="278"/>
                    <a:pt x="67" y="311"/>
                  </a:cubicBezTo>
                  <a:cubicBezTo>
                    <a:pt x="78" y="322"/>
                    <a:pt x="111" y="334"/>
                    <a:pt x="122" y="334"/>
                  </a:cubicBezTo>
                  <a:cubicBezTo>
                    <a:pt x="155" y="345"/>
                    <a:pt x="166" y="345"/>
                    <a:pt x="189" y="345"/>
                  </a:cubicBezTo>
                  <a:cubicBezTo>
                    <a:pt x="222" y="345"/>
                    <a:pt x="233" y="334"/>
                    <a:pt x="266" y="334"/>
                  </a:cubicBezTo>
                  <a:cubicBezTo>
                    <a:pt x="289" y="322"/>
                    <a:pt x="300" y="311"/>
                    <a:pt x="322" y="289"/>
                  </a:cubicBezTo>
                  <a:cubicBezTo>
                    <a:pt x="322" y="267"/>
                    <a:pt x="333" y="256"/>
                    <a:pt x="344" y="256"/>
                  </a:cubicBezTo>
                  <a:cubicBezTo>
                    <a:pt x="366" y="223"/>
                    <a:pt x="366" y="200"/>
                    <a:pt x="366" y="167"/>
                  </a:cubicBezTo>
                  <a:cubicBezTo>
                    <a:pt x="366" y="156"/>
                    <a:pt x="366" y="145"/>
                    <a:pt x="344" y="123"/>
                  </a:cubicBezTo>
                  <a:cubicBezTo>
                    <a:pt x="333" y="100"/>
                    <a:pt x="322" y="67"/>
                    <a:pt x="289" y="45"/>
                  </a:cubicBezTo>
                  <a:cubicBezTo>
                    <a:pt x="277" y="23"/>
                    <a:pt x="255" y="12"/>
                    <a:pt x="233" y="12"/>
                  </a:cubicBezTo>
                  <a:cubicBezTo>
                    <a:pt x="211" y="1"/>
                    <a:pt x="18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6"/>
            <p:cNvSpPr/>
            <p:nvPr/>
          </p:nvSpPr>
          <p:spPr>
            <a:xfrm>
              <a:off x="6126950" y="2549225"/>
              <a:ext cx="3100" cy="3350"/>
            </a:xfrm>
            <a:custGeom>
              <a:avLst/>
              <a:gdLst/>
              <a:ahLst/>
              <a:cxnLst/>
              <a:rect l="l" t="t" r="r" b="b"/>
              <a:pathLst>
                <a:path w="124" h="134" extrusionOk="0">
                  <a:moveTo>
                    <a:pt x="56" y="1"/>
                  </a:moveTo>
                  <a:cubicBezTo>
                    <a:pt x="34" y="1"/>
                    <a:pt x="12" y="12"/>
                    <a:pt x="1" y="34"/>
                  </a:cubicBezTo>
                  <a:lnTo>
                    <a:pt x="1" y="56"/>
                  </a:lnTo>
                  <a:lnTo>
                    <a:pt x="1" y="67"/>
                  </a:lnTo>
                  <a:lnTo>
                    <a:pt x="1" y="78"/>
                  </a:lnTo>
                  <a:cubicBezTo>
                    <a:pt x="1" y="101"/>
                    <a:pt x="1" y="123"/>
                    <a:pt x="12" y="123"/>
                  </a:cubicBezTo>
                  <a:cubicBezTo>
                    <a:pt x="23" y="134"/>
                    <a:pt x="45" y="134"/>
                    <a:pt x="68" y="134"/>
                  </a:cubicBezTo>
                  <a:cubicBezTo>
                    <a:pt x="90" y="134"/>
                    <a:pt x="101" y="123"/>
                    <a:pt x="101" y="123"/>
                  </a:cubicBezTo>
                  <a:cubicBezTo>
                    <a:pt x="112" y="101"/>
                    <a:pt x="123" y="78"/>
                    <a:pt x="123" y="56"/>
                  </a:cubicBezTo>
                  <a:lnTo>
                    <a:pt x="123" y="34"/>
                  </a:lnTo>
                  <a:cubicBezTo>
                    <a:pt x="123" y="23"/>
                    <a:pt x="112" y="23"/>
                    <a:pt x="112" y="12"/>
                  </a:cubicBezTo>
                  <a:cubicBezTo>
                    <a:pt x="112" y="12"/>
                    <a:pt x="101" y="1"/>
                    <a:pt x="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6"/>
            <p:cNvSpPr/>
            <p:nvPr/>
          </p:nvSpPr>
          <p:spPr>
            <a:xfrm>
              <a:off x="6147775" y="2506225"/>
              <a:ext cx="8625" cy="8350"/>
            </a:xfrm>
            <a:custGeom>
              <a:avLst/>
              <a:gdLst/>
              <a:ahLst/>
              <a:cxnLst/>
              <a:rect l="l" t="t" r="r" b="b"/>
              <a:pathLst>
                <a:path w="345" h="334" extrusionOk="0">
                  <a:moveTo>
                    <a:pt x="156" y="1"/>
                  </a:moveTo>
                  <a:cubicBezTo>
                    <a:pt x="122" y="1"/>
                    <a:pt x="111" y="1"/>
                    <a:pt x="100" y="12"/>
                  </a:cubicBezTo>
                  <a:cubicBezTo>
                    <a:pt x="67" y="23"/>
                    <a:pt x="56" y="34"/>
                    <a:pt x="45" y="56"/>
                  </a:cubicBezTo>
                  <a:cubicBezTo>
                    <a:pt x="34" y="67"/>
                    <a:pt x="34" y="78"/>
                    <a:pt x="11" y="89"/>
                  </a:cubicBezTo>
                  <a:cubicBezTo>
                    <a:pt x="0" y="123"/>
                    <a:pt x="0" y="145"/>
                    <a:pt x="0" y="178"/>
                  </a:cubicBezTo>
                  <a:cubicBezTo>
                    <a:pt x="0" y="189"/>
                    <a:pt x="0" y="211"/>
                    <a:pt x="11" y="223"/>
                  </a:cubicBezTo>
                  <a:cubicBezTo>
                    <a:pt x="11" y="234"/>
                    <a:pt x="23" y="245"/>
                    <a:pt x="23" y="267"/>
                  </a:cubicBezTo>
                  <a:cubicBezTo>
                    <a:pt x="45" y="278"/>
                    <a:pt x="56" y="300"/>
                    <a:pt x="89" y="300"/>
                  </a:cubicBezTo>
                  <a:cubicBezTo>
                    <a:pt x="100" y="322"/>
                    <a:pt x="111" y="322"/>
                    <a:pt x="122" y="322"/>
                  </a:cubicBezTo>
                  <a:cubicBezTo>
                    <a:pt x="134" y="322"/>
                    <a:pt x="156" y="333"/>
                    <a:pt x="167" y="333"/>
                  </a:cubicBezTo>
                  <a:lnTo>
                    <a:pt x="211" y="333"/>
                  </a:lnTo>
                  <a:cubicBezTo>
                    <a:pt x="222" y="333"/>
                    <a:pt x="233" y="333"/>
                    <a:pt x="244" y="322"/>
                  </a:cubicBezTo>
                  <a:cubicBezTo>
                    <a:pt x="278" y="300"/>
                    <a:pt x="289" y="289"/>
                    <a:pt x="300" y="278"/>
                  </a:cubicBezTo>
                  <a:lnTo>
                    <a:pt x="333" y="234"/>
                  </a:lnTo>
                  <a:cubicBezTo>
                    <a:pt x="333" y="223"/>
                    <a:pt x="344" y="211"/>
                    <a:pt x="344" y="189"/>
                  </a:cubicBezTo>
                  <a:lnTo>
                    <a:pt x="344" y="156"/>
                  </a:lnTo>
                  <a:cubicBezTo>
                    <a:pt x="344" y="134"/>
                    <a:pt x="344" y="123"/>
                    <a:pt x="333" y="112"/>
                  </a:cubicBezTo>
                  <a:cubicBezTo>
                    <a:pt x="333" y="89"/>
                    <a:pt x="322" y="78"/>
                    <a:pt x="322" y="67"/>
                  </a:cubicBezTo>
                  <a:cubicBezTo>
                    <a:pt x="311" y="56"/>
                    <a:pt x="289" y="23"/>
                    <a:pt x="267" y="23"/>
                  </a:cubicBezTo>
                  <a:cubicBezTo>
                    <a:pt x="256" y="12"/>
                    <a:pt x="233" y="12"/>
                    <a:pt x="222" y="12"/>
                  </a:cubicBezTo>
                  <a:cubicBezTo>
                    <a:pt x="211" y="1"/>
                    <a:pt x="178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6"/>
            <p:cNvSpPr/>
            <p:nvPr/>
          </p:nvSpPr>
          <p:spPr>
            <a:xfrm>
              <a:off x="6076750" y="2559600"/>
              <a:ext cx="6675" cy="6800"/>
            </a:xfrm>
            <a:custGeom>
              <a:avLst/>
              <a:gdLst/>
              <a:ahLst/>
              <a:cxnLst/>
              <a:rect l="l" t="t" r="r" b="b"/>
              <a:pathLst>
                <a:path w="267" h="272" extrusionOk="0">
                  <a:moveTo>
                    <a:pt x="119" y="1"/>
                  </a:moveTo>
                  <a:cubicBezTo>
                    <a:pt x="93" y="1"/>
                    <a:pt x="70" y="9"/>
                    <a:pt x="56" y="30"/>
                  </a:cubicBezTo>
                  <a:cubicBezTo>
                    <a:pt x="45" y="41"/>
                    <a:pt x="22" y="52"/>
                    <a:pt x="11" y="85"/>
                  </a:cubicBezTo>
                  <a:cubicBezTo>
                    <a:pt x="0" y="96"/>
                    <a:pt x="0" y="118"/>
                    <a:pt x="0" y="152"/>
                  </a:cubicBezTo>
                  <a:cubicBezTo>
                    <a:pt x="0" y="207"/>
                    <a:pt x="22" y="252"/>
                    <a:pt x="78" y="263"/>
                  </a:cubicBezTo>
                  <a:cubicBezTo>
                    <a:pt x="95" y="268"/>
                    <a:pt x="106" y="271"/>
                    <a:pt x="117" y="271"/>
                  </a:cubicBezTo>
                  <a:cubicBezTo>
                    <a:pt x="128" y="271"/>
                    <a:pt x="139" y="268"/>
                    <a:pt x="156" y="263"/>
                  </a:cubicBezTo>
                  <a:cubicBezTo>
                    <a:pt x="167" y="263"/>
                    <a:pt x="178" y="252"/>
                    <a:pt x="178" y="252"/>
                  </a:cubicBezTo>
                  <a:cubicBezTo>
                    <a:pt x="189" y="229"/>
                    <a:pt x="222" y="218"/>
                    <a:pt x="222" y="196"/>
                  </a:cubicBezTo>
                  <a:cubicBezTo>
                    <a:pt x="267" y="196"/>
                    <a:pt x="267" y="141"/>
                    <a:pt x="233" y="107"/>
                  </a:cubicBezTo>
                  <a:cubicBezTo>
                    <a:pt x="222" y="96"/>
                    <a:pt x="222" y="96"/>
                    <a:pt x="211" y="96"/>
                  </a:cubicBezTo>
                  <a:cubicBezTo>
                    <a:pt x="189" y="96"/>
                    <a:pt x="189" y="107"/>
                    <a:pt x="189" y="130"/>
                  </a:cubicBezTo>
                  <a:lnTo>
                    <a:pt x="122" y="130"/>
                  </a:lnTo>
                  <a:lnTo>
                    <a:pt x="122" y="107"/>
                  </a:lnTo>
                  <a:lnTo>
                    <a:pt x="122" y="96"/>
                  </a:lnTo>
                  <a:lnTo>
                    <a:pt x="133" y="85"/>
                  </a:lnTo>
                  <a:cubicBezTo>
                    <a:pt x="156" y="85"/>
                    <a:pt x="167" y="85"/>
                    <a:pt x="178" y="52"/>
                  </a:cubicBezTo>
                  <a:cubicBezTo>
                    <a:pt x="178" y="41"/>
                    <a:pt x="178" y="30"/>
                    <a:pt x="167" y="7"/>
                  </a:cubicBezTo>
                  <a:cubicBezTo>
                    <a:pt x="150" y="3"/>
                    <a:pt x="134" y="1"/>
                    <a:pt x="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6"/>
            <p:cNvSpPr/>
            <p:nvPr/>
          </p:nvSpPr>
          <p:spPr>
            <a:xfrm>
              <a:off x="5865875" y="2436300"/>
              <a:ext cx="6700" cy="7525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78" y="1"/>
                  </a:moveTo>
                  <a:cubicBezTo>
                    <a:pt x="67" y="1"/>
                    <a:pt x="67" y="23"/>
                    <a:pt x="56" y="23"/>
                  </a:cubicBezTo>
                  <a:lnTo>
                    <a:pt x="12" y="56"/>
                  </a:lnTo>
                  <a:cubicBezTo>
                    <a:pt x="1" y="79"/>
                    <a:pt x="1" y="90"/>
                    <a:pt x="1" y="101"/>
                  </a:cubicBezTo>
                  <a:lnTo>
                    <a:pt x="1" y="112"/>
                  </a:lnTo>
                  <a:lnTo>
                    <a:pt x="1" y="134"/>
                  </a:lnTo>
                  <a:lnTo>
                    <a:pt x="1" y="201"/>
                  </a:lnTo>
                  <a:cubicBezTo>
                    <a:pt x="1" y="212"/>
                    <a:pt x="12" y="223"/>
                    <a:pt x="12" y="223"/>
                  </a:cubicBezTo>
                  <a:lnTo>
                    <a:pt x="56" y="267"/>
                  </a:lnTo>
                  <a:cubicBezTo>
                    <a:pt x="67" y="289"/>
                    <a:pt x="78" y="289"/>
                    <a:pt x="78" y="289"/>
                  </a:cubicBezTo>
                  <a:cubicBezTo>
                    <a:pt x="101" y="301"/>
                    <a:pt x="123" y="301"/>
                    <a:pt x="134" y="301"/>
                  </a:cubicBezTo>
                  <a:cubicBezTo>
                    <a:pt x="156" y="301"/>
                    <a:pt x="167" y="301"/>
                    <a:pt x="178" y="289"/>
                  </a:cubicBezTo>
                  <a:cubicBezTo>
                    <a:pt x="189" y="289"/>
                    <a:pt x="212" y="267"/>
                    <a:pt x="212" y="267"/>
                  </a:cubicBezTo>
                  <a:lnTo>
                    <a:pt x="245" y="223"/>
                  </a:lnTo>
                  <a:cubicBezTo>
                    <a:pt x="245" y="231"/>
                    <a:pt x="248" y="234"/>
                    <a:pt x="251" y="234"/>
                  </a:cubicBezTo>
                  <a:cubicBezTo>
                    <a:pt x="258" y="234"/>
                    <a:pt x="267" y="222"/>
                    <a:pt x="267" y="201"/>
                  </a:cubicBezTo>
                  <a:lnTo>
                    <a:pt x="267" y="134"/>
                  </a:lnTo>
                  <a:lnTo>
                    <a:pt x="267" y="112"/>
                  </a:lnTo>
                  <a:lnTo>
                    <a:pt x="245" y="101"/>
                  </a:lnTo>
                  <a:cubicBezTo>
                    <a:pt x="245" y="90"/>
                    <a:pt x="234" y="90"/>
                    <a:pt x="234" y="79"/>
                  </a:cubicBezTo>
                  <a:lnTo>
                    <a:pt x="189" y="34"/>
                  </a:lnTo>
                  <a:cubicBezTo>
                    <a:pt x="178" y="23"/>
                    <a:pt x="178" y="23"/>
                    <a:pt x="167" y="23"/>
                  </a:cubicBezTo>
                  <a:cubicBezTo>
                    <a:pt x="156" y="23"/>
                    <a:pt x="134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6"/>
            <p:cNvSpPr/>
            <p:nvPr/>
          </p:nvSpPr>
          <p:spPr>
            <a:xfrm>
              <a:off x="5840900" y="2487650"/>
              <a:ext cx="8650" cy="6675"/>
            </a:xfrm>
            <a:custGeom>
              <a:avLst/>
              <a:gdLst/>
              <a:ahLst/>
              <a:cxnLst/>
              <a:rect l="l" t="t" r="r" b="b"/>
              <a:pathLst>
                <a:path w="346" h="267" extrusionOk="0">
                  <a:moveTo>
                    <a:pt x="101" y="0"/>
                  </a:moveTo>
                  <a:cubicBezTo>
                    <a:pt x="68" y="22"/>
                    <a:pt x="56" y="33"/>
                    <a:pt x="45" y="44"/>
                  </a:cubicBezTo>
                  <a:cubicBezTo>
                    <a:pt x="23" y="55"/>
                    <a:pt x="23" y="78"/>
                    <a:pt x="12" y="78"/>
                  </a:cubicBezTo>
                  <a:cubicBezTo>
                    <a:pt x="1" y="100"/>
                    <a:pt x="1" y="111"/>
                    <a:pt x="1" y="144"/>
                  </a:cubicBezTo>
                  <a:cubicBezTo>
                    <a:pt x="1" y="155"/>
                    <a:pt x="1" y="189"/>
                    <a:pt x="12" y="200"/>
                  </a:cubicBezTo>
                  <a:cubicBezTo>
                    <a:pt x="12" y="211"/>
                    <a:pt x="23" y="222"/>
                    <a:pt x="45" y="244"/>
                  </a:cubicBezTo>
                  <a:cubicBezTo>
                    <a:pt x="56" y="255"/>
                    <a:pt x="79" y="266"/>
                    <a:pt x="112" y="266"/>
                  </a:cubicBezTo>
                  <a:lnTo>
                    <a:pt x="179" y="266"/>
                  </a:lnTo>
                  <a:cubicBezTo>
                    <a:pt x="190" y="255"/>
                    <a:pt x="212" y="255"/>
                    <a:pt x="234" y="244"/>
                  </a:cubicBezTo>
                  <a:cubicBezTo>
                    <a:pt x="245" y="244"/>
                    <a:pt x="245" y="222"/>
                    <a:pt x="267" y="222"/>
                  </a:cubicBezTo>
                  <a:lnTo>
                    <a:pt x="290" y="222"/>
                  </a:lnTo>
                  <a:cubicBezTo>
                    <a:pt x="301" y="222"/>
                    <a:pt x="301" y="211"/>
                    <a:pt x="323" y="211"/>
                  </a:cubicBezTo>
                  <a:cubicBezTo>
                    <a:pt x="323" y="200"/>
                    <a:pt x="323" y="200"/>
                    <a:pt x="334" y="178"/>
                  </a:cubicBezTo>
                  <a:cubicBezTo>
                    <a:pt x="345" y="144"/>
                    <a:pt x="345" y="100"/>
                    <a:pt x="334" y="78"/>
                  </a:cubicBezTo>
                  <a:cubicBezTo>
                    <a:pt x="334" y="67"/>
                    <a:pt x="323" y="67"/>
                    <a:pt x="323" y="67"/>
                  </a:cubicBezTo>
                  <a:cubicBezTo>
                    <a:pt x="301" y="67"/>
                    <a:pt x="301" y="44"/>
                    <a:pt x="290" y="44"/>
                  </a:cubicBezTo>
                  <a:cubicBezTo>
                    <a:pt x="278" y="44"/>
                    <a:pt x="278" y="44"/>
                    <a:pt x="267" y="33"/>
                  </a:cubicBezTo>
                  <a:lnTo>
                    <a:pt x="245" y="33"/>
                  </a:lnTo>
                  <a:cubicBezTo>
                    <a:pt x="234" y="33"/>
                    <a:pt x="234" y="33"/>
                    <a:pt x="223" y="22"/>
                  </a:cubicBezTo>
                  <a:cubicBezTo>
                    <a:pt x="212" y="22"/>
                    <a:pt x="179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6"/>
            <p:cNvSpPr/>
            <p:nvPr/>
          </p:nvSpPr>
          <p:spPr>
            <a:xfrm>
              <a:off x="5896400" y="2489025"/>
              <a:ext cx="7525" cy="7800"/>
            </a:xfrm>
            <a:custGeom>
              <a:avLst/>
              <a:gdLst/>
              <a:ahLst/>
              <a:cxnLst/>
              <a:rect l="l" t="t" r="r" b="b"/>
              <a:pathLst>
                <a:path w="301" h="312" extrusionOk="0">
                  <a:moveTo>
                    <a:pt x="100" y="0"/>
                  </a:moveTo>
                  <a:cubicBezTo>
                    <a:pt x="78" y="0"/>
                    <a:pt x="67" y="0"/>
                    <a:pt x="56" y="23"/>
                  </a:cubicBezTo>
                  <a:cubicBezTo>
                    <a:pt x="45" y="23"/>
                    <a:pt x="23" y="34"/>
                    <a:pt x="23" y="45"/>
                  </a:cubicBezTo>
                  <a:cubicBezTo>
                    <a:pt x="23" y="67"/>
                    <a:pt x="12" y="67"/>
                    <a:pt x="12" y="78"/>
                  </a:cubicBezTo>
                  <a:cubicBezTo>
                    <a:pt x="1" y="89"/>
                    <a:pt x="1" y="111"/>
                    <a:pt x="1" y="134"/>
                  </a:cubicBezTo>
                  <a:lnTo>
                    <a:pt x="1" y="167"/>
                  </a:lnTo>
                  <a:cubicBezTo>
                    <a:pt x="1" y="189"/>
                    <a:pt x="1" y="200"/>
                    <a:pt x="12" y="211"/>
                  </a:cubicBezTo>
                  <a:cubicBezTo>
                    <a:pt x="12" y="222"/>
                    <a:pt x="23" y="245"/>
                    <a:pt x="23" y="245"/>
                  </a:cubicBezTo>
                  <a:lnTo>
                    <a:pt x="67" y="278"/>
                  </a:lnTo>
                  <a:cubicBezTo>
                    <a:pt x="78" y="300"/>
                    <a:pt x="100" y="300"/>
                    <a:pt x="112" y="300"/>
                  </a:cubicBezTo>
                  <a:cubicBezTo>
                    <a:pt x="123" y="300"/>
                    <a:pt x="134" y="311"/>
                    <a:pt x="156" y="311"/>
                  </a:cubicBezTo>
                  <a:lnTo>
                    <a:pt x="189" y="311"/>
                  </a:lnTo>
                  <a:cubicBezTo>
                    <a:pt x="200" y="311"/>
                    <a:pt x="223" y="311"/>
                    <a:pt x="234" y="300"/>
                  </a:cubicBezTo>
                  <a:cubicBezTo>
                    <a:pt x="245" y="278"/>
                    <a:pt x="267" y="278"/>
                    <a:pt x="278" y="267"/>
                  </a:cubicBezTo>
                  <a:cubicBezTo>
                    <a:pt x="278" y="256"/>
                    <a:pt x="289" y="245"/>
                    <a:pt x="289" y="234"/>
                  </a:cubicBezTo>
                  <a:cubicBezTo>
                    <a:pt x="289" y="211"/>
                    <a:pt x="300" y="200"/>
                    <a:pt x="300" y="189"/>
                  </a:cubicBezTo>
                  <a:lnTo>
                    <a:pt x="300" y="145"/>
                  </a:lnTo>
                  <a:cubicBezTo>
                    <a:pt x="300" y="134"/>
                    <a:pt x="300" y="123"/>
                    <a:pt x="289" y="100"/>
                  </a:cubicBezTo>
                  <a:cubicBezTo>
                    <a:pt x="289" y="89"/>
                    <a:pt x="278" y="78"/>
                    <a:pt x="278" y="78"/>
                  </a:cubicBezTo>
                  <a:lnTo>
                    <a:pt x="234" y="34"/>
                  </a:lnTo>
                  <a:cubicBezTo>
                    <a:pt x="223" y="23"/>
                    <a:pt x="211" y="23"/>
                    <a:pt x="189" y="23"/>
                  </a:cubicBezTo>
                  <a:cubicBezTo>
                    <a:pt x="178" y="0"/>
                    <a:pt x="156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6"/>
            <p:cNvSpPr/>
            <p:nvPr/>
          </p:nvSpPr>
          <p:spPr>
            <a:xfrm>
              <a:off x="5946900" y="2446025"/>
              <a:ext cx="9450" cy="9725"/>
            </a:xfrm>
            <a:custGeom>
              <a:avLst/>
              <a:gdLst/>
              <a:ahLst/>
              <a:cxnLst/>
              <a:rect l="l" t="t" r="r" b="b"/>
              <a:pathLst>
                <a:path w="378" h="389" extrusionOk="0">
                  <a:moveTo>
                    <a:pt x="156" y="0"/>
                  </a:moveTo>
                  <a:cubicBezTo>
                    <a:pt x="145" y="0"/>
                    <a:pt x="134" y="0"/>
                    <a:pt x="111" y="23"/>
                  </a:cubicBezTo>
                  <a:cubicBezTo>
                    <a:pt x="100" y="23"/>
                    <a:pt x="89" y="34"/>
                    <a:pt x="78" y="45"/>
                  </a:cubicBezTo>
                  <a:cubicBezTo>
                    <a:pt x="56" y="67"/>
                    <a:pt x="45" y="78"/>
                    <a:pt x="45" y="89"/>
                  </a:cubicBezTo>
                  <a:cubicBezTo>
                    <a:pt x="34" y="100"/>
                    <a:pt x="34" y="111"/>
                    <a:pt x="23" y="133"/>
                  </a:cubicBezTo>
                  <a:cubicBezTo>
                    <a:pt x="0" y="145"/>
                    <a:pt x="0" y="156"/>
                    <a:pt x="0" y="178"/>
                  </a:cubicBezTo>
                  <a:lnTo>
                    <a:pt x="0" y="222"/>
                  </a:lnTo>
                  <a:cubicBezTo>
                    <a:pt x="0" y="244"/>
                    <a:pt x="0" y="256"/>
                    <a:pt x="23" y="267"/>
                  </a:cubicBezTo>
                  <a:cubicBezTo>
                    <a:pt x="34" y="300"/>
                    <a:pt x="45" y="311"/>
                    <a:pt x="56" y="322"/>
                  </a:cubicBezTo>
                  <a:lnTo>
                    <a:pt x="89" y="355"/>
                  </a:lnTo>
                  <a:cubicBezTo>
                    <a:pt x="111" y="367"/>
                    <a:pt x="134" y="378"/>
                    <a:pt x="156" y="389"/>
                  </a:cubicBezTo>
                  <a:lnTo>
                    <a:pt x="211" y="389"/>
                  </a:lnTo>
                  <a:cubicBezTo>
                    <a:pt x="222" y="389"/>
                    <a:pt x="256" y="378"/>
                    <a:pt x="267" y="367"/>
                  </a:cubicBezTo>
                  <a:cubicBezTo>
                    <a:pt x="300" y="355"/>
                    <a:pt x="311" y="322"/>
                    <a:pt x="322" y="311"/>
                  </a:cubicBezTo>
                  <a:cubicBezTo>
                    <a:pt x="356" y="300"/>
                    <a:pt x="367" y="289"/>
                    <a:pt x="367" y="267"/>
                  </a:cubicBezTo>
                  <a:cubicBezTo>
                    <a:pt x="367" y="256"/>
                    <a:pt x="378" y="244"/>
                    <a:pt x="378" y="222"/>
                  </a:cubicBezTo>
                  <a:lnTo>
                    <a:pt x="378" y="178"/>
                  </a:lnTo>
                  <a:cubicBezTo>
                    <a:pt x="378" y="156"/>
                    <a:pt x="378" y="145"/>
                    <a:pt x="367" y="133"/>
                  </a:cubicBezTo>
                  <a:lnTo>
                    <a:pt x="333" y="89"/>
                  </a:lnTo>
                  <a:cubicBezTo>
                    <a:pt x="322" y="78"/>
                    <a:pt x="311" y="67"/>
                    <a:pt x="311" y="45"/>
                  </a:cubicBezTo>
                  <a:cubicBezTo>
                    <a:pt x="300" y="34"/>
                    <a:pt x="278" y="34"/>
                    <a:pt x="267" y="23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6"/>
            <p:cNvSpPr/>
            <p:nvPr/>
          </p:nvSpPr>
          <p:spPr>
            <a:xfrm>
              <a:off x="5965475" y="2563975"/>
              <a:ext cx="5025" cy="5500"/>
            </a:xfrm>
            <a:custGeom>
              <a:avLst/>
              <a:gdLst/>
              <a:ahLst/>
              <a:cxnLst/>
              <a:rect l="l" t="t" r="r" b="b"/>
              <a:pathLst>
                <a:path w="201" h="220" extrusionOk="0">
                  <a:moveTo>
                    <a:pt x="104" y="0"/>
                  </a:moveTo>
                  <a:cubicBezTo>
                    <a:pt x="98" y="0"/>
                    <a:pt x="93" y="3"/>
                    <a:pt x="90" y="10"/>
                  </a:cubicBezTo>
                  <a:cubicBezTo>
                    <a:pt x="79" y="10"/>
                    <a:pt x="68" y="10"/>
                    <a:pt x="56" y="21"/>
                  </a:cubicBezTo>
                  <a:cubicBezTo>
                    <a:pt x="34" y="21"/>
                    <a:pt x="23" y="32"/>
                    <a:pt x="23" y="43"/>
                  </a:cubicBezTo>
                  <a:cubicBezTo>
                    <a:pt x="23" y="66"/>
                    <a:pt x="12" y="66"/>
                    <a:pt x="12" y="77"/>
                  </a:cubicBezTo>
                  <a:cubicBezTo>
                    <a:pt x="1" y="88"/>
                    <a:pt x="1" y="99"/>
                    <a:pt x="1" y="132"/>
                  </a:cubicBezTo>
                  <a:lnTo>
                    <a:pt x="1" y="154"/>
                  </a:lnTo>
                  <a:cubicBezTo>
                    <a:pt x="1" y="176"/>
                    <a:pt x="12" y="188"/>
                    <a:pt x="23" y="199"/>
                  </a:cubicBezTo>
                  <a:cubicBezTo>
                    <a:pt x="34" y="210"/>
                    <a:pt x="56" y="210"/>
                    <a:pt x="68" y="210"/>
                  </a:cubicBezTo>
                  <a:cubicBezTo>
                    <a:pt x="75" y="210"/>
                    <a:pt x="82" y="220"/>
                    <a:pt x="93" y="220"/>
                  </a:cubicBezTo>
                  <a:cubicBezTo>
                    <a:pt x="98" y="220"/>
                    <a:pt x="105" y="217"/>
                    <a:pt x="112" y="210"/>
                  </a:cubicBezTo>
                  <a:cubicBezTo>
                    <a:pt x="123" y="210"/>
                    <a:pt x="134" y="210"/>
                    <a:pt x="145" y="199"/>
                  </a:cubicBezTo>
                  <a:cubicBezTo>
                    <a:pt x="167" y="199"/>
                    <a:pt x="179" y="188"/>
                    <a:pt x="179" y="176"/>
                  </a:cubicBezTo>
                  <a:cubicBezTo>
                    <a:pt x="179" y="176"/>
                    <a:pt x="190" y="154"/>
                    <a:pt x="190" y="143"/>
                  </a:cubicBezTo>
                  <a:cubicBezTo>
                    <a:pt x="201" y="132"/>
                    <a:pt x="201" y="121"/>
                    <a:pt x="201" y="88"/>
                  </a:cubicBezTo>
                  <a:lnTo>
                    <a:pt x="201" y="66"/>
                  </a:lnTo>
                  <a:cubicBezTo>
                    <a:pt x="201" y="43"/>
                    <a:pt x="190" y="32"/>
                    <a:pt x="179" y="21"/>
                  </a:cubicBezTo>
                  <a:cubicBezTo>
                    <a:pt x="167" y="10"/>
                    <a:pt x="145" y="10"/>
                    <a:pt x="134" y="10"/>
                  </a:cubicBezTo>
                  <a:cubicBezTo>
                    <a:pt x="127" y="10"/>
                    <a:pt x="114" y="0"/>
                    <a:pt x="1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6"/>
            <p:cNvSpPr/>
            <p:nvPr/>
          </p:nvSpPr>
          <p:spPr>
            <a:xfrm>
              <a:off x="5993775" y="2510825"/>
              <a:ext cx="5875" cy="6375"/>
            </a:xfrm>
            <a:custGeom>
              <a:avLst/>
              <a:gdLst/>
              <a:ahLst/>
              <a:cxnLst/>
              <a:rect l="l" t="t" r="r" b="b"/>
              <a:pathLst>
                <a:path w="235" h="255" extrusionOk="0">
                  <a:moveTo>
                    <a:pt x="126" y="0"/>
                  </a:moveTo>
                  <a:cubicBezTo>
                    <a:pt x="121" y="0"/>
                    <a:pt x="116" y="2"/>
                    <a:pt x="112" y="5"/>
                  </a:cubicBezTo>
                  <a:cubicBezTo>
                    <a:pt x="101" y="5"/>
                    <a:pt x="90" y="5"/>
                    <a:pt x="68" y="27"/>
                  </a:cubicBezTo>
                  <a:cubicBezTo>
                    <a:pt x="56" y="27"/>
                    <a:pt x="45" y="39"/>
                    <a:pt x="34" y="50"/>
                  </a:cubicBezTo>
                  <a:cubicBezTo>
                    <a:pt x="34" y="61"/>
                    <a:pt x="12" y="61"/>
                    <a:pt x="12" y="83"/>
                  </a:cubicBezTo>
                  <a:cubicBezTo>
                    <a:pt x="1" y="94"/>
                    <a:pt x="1" y="116"/>
                    <a:pt x="1" y="138"/>
                  </a:cubicBezTo>
                  <a:lnTo>
                    <a:pt x="1" y="161"/>
                  </a:lnTo>
                  <a:cubicBezTo>
                    <a:pt x="12" y="172"/>
                    <a:pt x="12" y="205"/>
                    <a:pt x="45" y="216"/>
                  </a:cubicBezTo>
                  <a:cubicBezTo>
                    <a:pt x="56" y="227"/>
                    <a:pt x="68" y="227"/>
                    <a:pt x="90" y="249"/>
                  </a:cubicBezTo>
                  <a:cubicBezTo>
                    <a:pt x="97" y="249"/>
                    <a:pt x="105" y="254"/>
                    <a:pt x="112" y="254"/>
                  </a:cubicBezTo>
                  <a:cubicBezTo>
                    <a:pt x="116" y="254"/>
                    <a:pt x="119" y="253"/>
                    <a:pt x="123" y="249"/>
                  </a:cubicBezTo>
                  <a:cubicBezTo>
                    <a:pt x="145" y="249"/>
                    <a:pt x="156" y="249"/>
                    <a:pt x="167" y="227"/>
                  </a:cubicBezTo>
                  <a:cubicBezTo>
                    <a:pt x="179" y="227"/>
                    <a:pt x="201" y="216"/>
                    <a:pt x="212" y="205"/>
                  </a:cubicBezTo>
                  <a:cubicBezTo>
                    <a:pt x="223" y="194"/>
                    <a:pt x="223" y="172"/>
                    <a:pt x="223" y="172"/>
                  </a:cubicBezTo>
                  <a:cubicBezTo>
                    <a:pt x="234" y="161"/>
                    <a:pt x="234" y="138"/>
                    <a:pt x="234" y="116"/>
                  </a:cubicBezTo>
                  <a:lnTo>
                    <a:pt x="234" y="94"/>
                  </a:lnTo>
                  <a:cubicBezTo>
                    <a:pt x="223" y="83"/>
                    <a:pt x="223" y="50"/>
                    <a:pt x="201" y="39"/>
                  </a:cubicBezTo>
                  <a:cubicBezTo>
                    <a:pt x="179" y="27"/>
                    <a:pt x="167" y="27"/>
                    <a:pt x="156" y="5"/>
                  </a:cubicBezTo>
                  <a:cubicBezTo>
                    <a:pt x="149" y="5"/>
                    <a:pt x="137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6"/>
            <p:cNvSpPr/>
            <p:nvPr/>
          </p:nvSpPr>
          <p:spPr>
            <a:xfrm>
              <a:off x="5958825" y="2488475"/>
              <a:ext cx="8625" cy="8625"/>
            </a:xfrm>
            <a:custGeom>
              <a:avLst/>
              <a:gdLst/>
              <a:ahLst/>
              <a:cxnLst/>
              <a:rect l="l" t="t" r="r" b="b"/>
              <a:pathLst>
                <a:path w="345" h="345" extrusionOk="0">
                  <a:moveTo>
                    <a:pt x="156" y="0"/>
                  </a:moveTo>
                  <a:cubicBezTo>
                    <a:pt x="134" y="0"/>
                    <a:pt x="123" y="0"/>
                    <a:pt x="112" y="11"/>
                  </a:cubicBezTo>
                  <a:cubicBezTo>
                    <a:pt x="78" y="34"/>
                    <a:pt x="56" y="45"/>
                    <a:pt x="45" y="56"/>
                  </a:cubicBezTo>
                  <a:cubicBezTo>
                    <a:pt x="23" y="67"/>
                    <a:pt x="12" y="100"/>
                    <a:pt x="12" y="111"/>
                  </a:cubicBezTo>
                  <a:cubicBezTo>
                    <a:pt x="1" y="122"/>
                    <a:pt x="1" y="156"/>
                    <a:pt x="1" y="178"/>
                  </a:cubicBezTo>
                  <a:cubicBezTo>
                    <a:pt x="1" y="211"/>
                    <a:pt x="12" y="233"/>
                    <a:pt x="23" y="267"/>
                  </a:cubicBezTo>
                  <a:cubicBezTo>
                    <a:pt x="45" y="289"/>
                    <a:pt x="67" y="311"/>
                    <a:pt x="101" y="322"/>
                  </a:cubicBezTo>
                  <a:cubicBezTo>
                    <a:pt x="112" y="322"/>
                    <a:pt x="123" y="333"/>
                    <a:pt x="123" y="333"/>
                  </a:cubicBezTo>
                  <a:cubicBezTo>
                    <a:pt x="134" y="333"/>
                    <a:pt x="156" y="344"/>
                    <a:pt x="167" y="344"/>
                  </a:cubicBezTo>
                  <a:lnTo>
                    <a:pt x="223" y="344"/>
                  </a:lnTo>
                  <a:cubicBezTo>
                    <a:pt x="234" y="344"/>
                    <a:pt x="245" y="344"/>
                    <a:pt x="267" y="333"/>
                  </a:cubicBezTo>
                  <a:cubicBezTo>
                    <a:pt x="278" y="322"/>
                    <a:pt x="300" y="322"/>
                    <a:pt x="322" y="289"/>
                  </a:cubicBezTo>
                  <a:cubicBezTo>
                    <a:pt x="322" y="278"/>
                    <a:pt x="334" y="267"/>
                    <a:pt x="334" y="256"/>
                  </a:cubicBezTo>
                  <a:cubicBezTo>
                    <a:pt x="334" y="233"/>
                    <a:pt x="345" y="222"/>
                    <a:pt x="345" y="211"/>
                  </a:cubicBezTo>
                  <a:lnTo>
                    <a:pt x="345" y="156"/>
                  </a:lnTo>
                  <a:cubicBezTo>
                    <a:pt x="345" y="145"/>
                    <a:pt x="334" y="111"/>
                    <a:pt x="322" y="100"/>
                  </a:cubicBezTo>
                  <a:cubicBezTo>
                    <a:pt x="322" y="89"/>
                    <a:pt x="300" y="67"/>
                    <a:pt x="300" y="67"/>
                  </a:cubicBezTo>
                  <a:cubicBezTo>
                    <a:pt x="289" y="45"/>
                    <a:pt x="267" y="34"/>
                    <a:pt x="234" y="11"/>
                  </a:cubicBezTo>
                  <a:cubicBezTo>
                    <a:pt x="211" y="0"/>
                    <a:pt x="178" y="0"/>
                    <a:pt x="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6"/>
            <p:cNvSpPr/>
            <p:nvPr/>
          </p:nvSpPr>
          <p:spPr>
            <a:xfrm>
              <a:off x="5790975" y="2389975"/>
              <a:ext cx="5575" cy="6675"/>
            </a:xfrm>
            <a:custGeom>
              <a:avLst/>
              <a:gdLst/>
              <a:ahLst/>
              <a:cxnLst/>
              <a:rect l="l" t="t" r="r" b="b"/>
              <a:pathLst>
                <a:path w="223" h="267" extrusionOk="0">
                  <a:moveTo>
                    <a:pt x="78" y="1"/>
                  </a:moveTo>
                  <a:cubicBezTo>
                    <a:pt x="67" y="12"/>
                    <a:pt x="45" y="12"/>
                    <a:pt x="23" y="45"/>
                  </a:cubicBezTo>
                  <a:cubicBezTo>
                    <a:pt x="11" y="56"/>
                    <a:pt x="0" y="89"/>
                    <a:pt x="0" y="100"/>
                  </a:cubicBezTo>
                  <a:lnTo>
                    <a:pt x="0" y="156"/>
                  </a:lnTo>
                  <a:cubicBezTo>
                    <a:pt x="0" y="167"/>
                    <a:pt x="11" y="178"/>
                    <a:pt x="11" y="189"/>
                  </a:cubicBezTo>
                  <a:lnTo>
                    <a:pt x="11" y="211"/>
                  </a:lnTo>
                  <a:lnTo>
                    <a:pt x="45" y="234"/>
                  </a:lnTo>
                  <a:lnTo>
                    <a:pt x="56" y="234"/>
                  </a:lnTo>
                  <a:cubicBezTo>
                    <a:pt x="67" y="245"/>
                    <a:pt x="67" y="245"/>
                    <a:pt x="78" y="245"/>
                  </a:cubicBezTo>
                  <a:cubicBezTo>
                    <a:pt x="100" y="245"/>
                    <a:pt x="111" y="267"/>
                    <a:pt x="111" y="267"/>
                  </a:cubicBezTo>
                  <a:lnTo>
                    <a:pt x="167" y="267"/>
                  </a:lnTo>
                  <a:cubicBezTo>
                    <a:pt x="178" y="267"/>
                    <a:pt x="178" y="245"/>
                    <a:pt x="189" y="245"/>
                  </a:cubicBezTo>
                  <a:cubicBezTo>
                    <a:pt x="211" y="245"/>
                    <a:pt x="211" y="234"/>
                    <a:pt x="222" y="222"/>
                  </a:cubicBezTo>
                  <a:lnTo>
                    <a:pt x="222" y="200"/>
                  </a:lnTo>
                  <a:cubicBezTo>
                    <a:pt x="222" y="185"/>
                    <a:pt x="222" y="175"/>
                    <a:pt x="219" y="167"/>
                  </a:cubicBezTo>
                  <a:lnTo>
                    <a:pt x="219" y="167"/>
                  </a:lnTo>
                  <a:cubicBezTo>
                    <a:pt x="220" y="167"/>
                    <a:pt x="221" y="167"/>
                    <a:pt x="222" y="167"/>
                  </a:cubicBezTo>
                  <a:lnTo>
                    <a:pt x="222" y="156"/>
                  </a:lnTo>
                  <a:lnTo>
                    <a:pt x="222" y="134"/>
                  </a:lnTo>
                  <a:lnTo>
                    <a:pt x="222" y="112"/>
                  </a:lnTo>
                  <a:cubicBezTo>
                    <a:pt x="222" y="89"/>
                    <a:pt x="211" y="67"/>
                    <a:pt x="211" y="56"/>
                  </a:cubicBezTo>
                  <a:lnTo>
                    <a:pt x="167" y="12"/>
                  </a:lnTo>
                  <a:cubicBezTo>
                    <a:pt x="156" y="1"/>
                    <a:pt x="134" y="1"/>
                    <a:pt x="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6"/>
            <p:cNvSpPr/>
            <p:nvPr/>
          </p:nvSpPr>
          <p:spPr>
            <a:xfrm>
              <a:off x="5777375" y="2431875"/>
              <a:ext cx="9450" cy="8075"/>
            </a:xfrm>
            <a:custGeom>
              <a:avLst/>
              <a:gdLst/>
              <a:ahLst/>
              <a:cxnLst/>
              <a:rect l="l" t="t" r="r" b="b"/>
              <a:pathLst>
                <a:path w="378" h="323" extrusionOk="0">
                  <a:moveTo>
                    <a:pt x="112" y="0"/>
                  </a:moveTo>
                  <a:cubicBezTo>
                    <a:pt x="89" y="23"/>
                    <a:pt x="56" y="34"/>
                    <a:pt x="45" y="45"/>
                  </a:cubicBezTo>
                  <a:cubicBezTo>
                    <a:pt x="34" y="56"/>
                    <a:pt x="12" y="89"/>
                    <a:pt x="12" y="100"/>
                  </a:cubicBezTo>
                  <a:cubicBezTo>
                    <a:pt x="1" y="111"/>
                    <a:pt x="1" y="145"/>
                    <a:pt x="1" y="167"/>
                  </a:cubicBezTo>
                  <a:cubicBezTo>
                    <a:pt x="1" y="200"/>
                    <a:pt x="12" y="222"/>
                    <a:pt x="34" y="256"/>
                  </a:cubicBezTo>
                  <a:cubicBezTo>
                    <a:pt x="45" y="278"/>
                    <a:pt x="67" y="300"/>
                    <a:pt x="100" y="311"/>
                  </a:cubicBezTo>
                  <a:cubicBezTo>
                    <a:pt x="123" y="322"/>
                    <a:pt x="156" y="322"/>
                    <a:pt x="178" y="322"/>
                  </a:cubicBezTo>
                  <a:cubicBezTo>
                    <a:pt x="200" y="322"/>
                    <a:pt x="211" y="322"/>
                    <a:pt x="234" y="311"/>
                  </a:cubicBezTo>
                  <a:cubicBezTo>
                    <a:pt x="256" y="311"/>
                    <a:pt x="267" y="311"/>
                    <a:pt x="278" y="289"/>
                  </a:cubicBezTo>
                  <a:cubicBezTo>
                    <a:pt x="289" y="289"/>
                    <a:pt x="311" y="278"/>
                    <a:pt x="311" y="278"/>
                  </a:cubicBezTo>
                  <a:lnTo>
                    <a:pt x="334" y="256"/>
                  </a:lnTo>
                  <a:cubicBezTo>
                    <a:pt x="336" y="258"/>
                    <a:pt x="338" y="260"/>
                    <a:pt x="340" y="260"/>
                  </a:cubicBezTo>
                  <a:cubicBezTo>
                    <a:pt x="346" y="260"/>
                    <a:pt x="350" y="247"/>
                    <a:pt x="367" y="222"/>
                  </a:cubicBezTo>
                  <a:cubicBezTo>
                    <a:pt x="367" y="211"/>
                    <a:pt x="378" y="200"/>
                    <a:pt x="367" y="189"/>
                  </a:cubicBezTo>
                  <a:lnTo>
                    <a:pt x="367" y="145"/>
                  </a:lnTo>
                  <a:cubicBezTo>
                    <a:pt x="367" y="122"/>
                    <a:pt x="367" y="111"/>
                    <a:pt x="345" y="111"/>
                  </a:cubicBezTo>
                  <a:cubicBezTo>
                    <a:pt x="334" y="100"/>
                    <a:pt x="334" y="89"/>
                    <a:pt x="322" y="78"/>
                  </a:cubicBezTo>
                  <a:cubicBezTo>
                    <a:pt x="311" y="56"/>
                    <a:pt x="289" y="56"/>
                    <a:pt x="278" y="45"/>
                  </a:cubicBezTo>
                  <a:cubicBezTo>
                    <a:pt x="256" y="34"/>
                    <a:pt x="234" y="23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6"/>
            <p:cNvSpPr/>
            <p:nvPr/>
          </p:nvSpPr>
          <p:spPr>
            <a:xfrm>
              <a:off x="5822050" y="2430475"/>
              <a:ext cx="7500" cy="7525"/>
            </a:xfrm>
            <a:custGeom>
              <a:avLst/>
              <a:gdLst/>
              <a:ahLst/>
              <a:cxnLst/>
              <a:rect l="l" t="t" r="r" b="b"/>
              <a:pathLst>
                <a:path w="300" h="301" extrusionOk="0">
                  <a:moveTo>
                    <a:pt x="134" y="1"/>
                  </a:moveTo>
                  <a:cubicBezTo>
                    <a:pt x="111" y="1"/>
                    <a:pt x="89" y="23"/>
                    <a:pt x="78" y="23"/>
                  </a:cubicBezTo>
                  <a:cubicBezTo>
                    <a:pt x="45" y="34"/>
                    <a:pt x="34" y="45"/>
                    <a:pt x="11" y="79"/>
                  </a:cubicBezTo>
                  <a:cubicBezTo>
                    <a:pt x="11" y="90"/>
                    <a:pt x="0" y="101"/>
                    <a:pt x="0" y="112"/>
                  </a:cubicBezTo>
                  <a:lnTo>
                    <a:pt x="0" y="167"/>
                  </a:lnTo>
                  <a:cubicBezTo>
                    <a:pt x="0" y="189"/>
                    <a:pt x="0" y="201"/>
                    <a:pt x="11" y="201"/>
                  </a:cubicBezTo>
                  <a:cubicBezTo>
                    <a:pt x="11" y="212"/>
                    <a:pt x="34" y="223"/>
                    <a:pt x="45" y="245"/>
                  </a:cubicBezTo>
                  <a:cubicBezTo>
                    <a:pt x="45" y="245"/>
                    <a:pt x="56" y="245"/>
                    <a:pt x="56" y="256"/>
                  </a:cubicBezTo>
                  <a:cubicBezTo>
                    <a:pt x="67" y="267"/>
                    <a:pt x="67" y="278"/>
                    <a:pt x="100" y="278"/>
                  </a:cubicBezTo>
                  <a:cubicBezTo>
                    <a:pt x="111" y="300"/>
                    <a:pt x="122" y="300"/>
                    <a:pt x="145" y="300"/>
                  </a:cubicBezTo>
                  <a:lnTo>
                    <a:pt x="178" y="300"/>
                  </a:lnTo>
                  <a:cubicBezTo>
                    <a:pt x="211" y="278"/>
                    <a:pt x="222" y="278"/>
                    <a:pt x="256" y="245"/>
                  </a:cubicBezTo>
                  <a:lnTo>
                    <a:pt x="256" y="245"/>
                  </a:lnTo>
                  <a:cubicBezTo>
                    <a:pt x="250" y="251"/>
                    <a:pt x="250" y="253"/>
                    <a:pt x="251" y="253"/>
                  </a:cubicBezTo>
                  <a:cubicBezTo>
                    <a:pt x="253" y="253"/>
                    <a:pt x="256" y="251"/>
                    <a:pt x="256" y="245"/>
                  </a:cubicBezTo>
                  <a:lnTo>
                    <a:pt x="256" y="245"/>
                  </a:lnTo>
                  <a:cubicBezTo>
                    <a:pt x="256" y="245"/>
                    <a:pt x="256" y="245"/>
                    <a:pt x="256" y="245"/>
                  </a:cubicBezTo>
                  <a:cubicBezTo>
                    <a:pt x="267" y="223"/>
                    <a:pt x="267" y="212"/>
                    <a:pt x="278" y="201"/>
                  </a:cubicBezTo>
                  <a:cubicBezTo>
                    <a:pt x="278" y="178"/>
                    <a:pt x="300" y="167"/>
                    <a:pt x="300" y="156"/>
                  </a:cubicBezTo>
                  <a:lnTo>
                    <a:pt x="300" y="101"/>
                  </a:lnTo>
                  <a:cubicBezTo>
                    <a:pt x="300" y="90"/>
                    <a:pt x="300" y="79"/>
                    <a:pt x="278" y="79"/>
                  </a:cubicBezTo>
                  <a:cubicBezTo>
                    <a:pt x="278" y="56"/>
                    <a:pt x="267" y="45"/>
                    <a:pt x="256" y="34"/>
                  </a:cubicBezTo>
                  <a:cubicBezTo>
                    <a:pt x="244" y="12"/>
                    <a:pt x="211" y="1"/>
                    <a:pt x="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6"/>
            <p:cNvSpPr/>
            <p:nvPr/>
          </p:nvSpPr>
          <p:spPr>
            <a:xfrm>
              <a:off x="6017650" y="2468500"/>
              <a:ext cx="11675" cy="11125"/>
            </a:xfrm>
            <a:custGeom>
              <a:avLst/>
              <a:gdLst/>
              <a:ahLst/>
              <a:cxnLst/>
              <a:rect l="l" t="t" r="r" b="b"/>
              <a:pathLst>
                <a:path w="467" h="445" extrusionOk="0">
                  <a:moveTo>
                    <a:pt x="200" y="0"/>
                  </a:moveTo>
                  <a:cubicBezTo>
                    <a:pt x="167" y="0"/>
                    <a:pt x="145" y="11"/>
                    <a:pt x="134" y="22"/>
                  </a:cubicBezTo>
                  <a:cubicBezTo>
                    <a:pt x="111" y="22"/>
                    <a:pt x="100" y="34"/>
                    <a:pt x="89" y="56"/>
                  </a:cubicBezTo>
                  <a:cubicBezTo>
                    <a:pt x="56" y="67"/>
                    <a:pt x="45" y="89"/>
                    <a:pt x="34" y="122"/>
                  </a:cubicBezTo>
                  <a:cubicBezTo>
                    <a:pt x="34" y="122"/>
                    <a:pt x="34" y="133"/>
                    <a:pt x="23" y="133"/>
                  </a:cubicBezTo>
                  <a:cubicBezTo>
                    <a:pt x="23" y="145"/>
                    <a:pt x="0" y="178"/>
                    <a:pt x="0" y="189"/>
                  </a:cubicBezTo>
                  <a:lnTo>
                    <a:pt x="0" y="278"/>
                  </a:lnTo>
                  <a:cubicBezTo>
                    <a:pt x="0" y="289"/>
                    <a:pt x="23" y="311"/>
                    <a:pt x="23" y="333"/>
                  </a:cubicBezTo>
                  <a:cubicBezTo>
                    <a:pt x="23" y="344"/>
                    <a:pt x="34" y="366"/>
                    <a:pt x="45" y="366"/>
                  </a:cubicBezTo>
                  <a:cubicBezTo>
                    <a:pt x="56" y="400"/>
                    <a:pt x="89" y="411"/>
                    <a:pt x="111" y="422"/>
                  </a:cubicBezTo>
                  <a:cubicBezTo>
                    <a:pt x="134" y="422"/>
                    <a:pt x="156" y="444"/>
                    <a:pt x="167" y="444"/>
                  </a:cubicBezTo>
                  <a:lnTo>
                    <a:pt x="222" y="444"/>
                  </a:lnTo>
                  <a:cubicBezTo>
                    <a:pt x="256" y="444"/>
                    <a:pt x="278" y="422"/>
                    <a:pt x="311" y="411"/>
                  </a:cubicBezTo>
                  <a:cubicBezTo>
                    <a:pt x="322" y="411"/>
                    <a:pt x="356" y="400"/>
                    <a:pt x="356" y="389"/>
                  </a:cubicBezTo>
                  <a:lnTo>
                    <a:pt x="389" y="344"/>
                  </a:lnTo>
                  <a:cubicBezTo>
                    <a:pt x="444" y="300"/>
                    <a:pt x="467" y="278"/>
                    <a:pt x="467" y="244"/>
                  </a:cubicBezTo>
                  <a:lnTo>
                    <a:pt x="467" y="189"/>
                  </a:lnTo>
                  <a:cubicBezTo>
                    <a:pt x="467" y="178"/>
                    <a:pt x="444" y="145"/>
                    <a:pt x="444" y="133"/>
                  </a:cubicBezTo>
                  <a:cubicBezTo>
                    <a:pt x="433" y="122"/>
                    <a:pt x="433" y="111"/>
                    <a:pt x="422" y="78"/>
                  </a:cubicBezTo>
                  <a:cubicBezTo>
                    <a:pt x="411" y="56"/>
                    <a:pt x="378" y="34"/>
                    <a:pt x="356" y="22"/>
                  </a:cubicBezTo>
                  <a:cubicBezTo>
                    <a:pt x="322" y="11"/>
                    <a:pt x="300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6"/>
            <p:cNvSpPr/>
            <p:nvPr/>
          </p:nvSpPr>
          <p:spPr>
            <a:xfrm>
              <a:off x="6107550" y="2514025"/>
              <a:ext cx="5575" cy="6225"/>
            </a:xfrm>
            <a:custGeom>
              <a:avLst/>
              <a:gdLst/>
              <a:ahLst/>
              <a:cxnLst/>
              <a:rect l="l" t="t" r="r" b="b"/>
              <a:pathLst>
                <a:path w="223" h="249" extrusionOk="0">
                  <a:moveTo>
                    <a:pt x="125" y="1"/>
                  </a:moveTo>
                  <a:cubicBezTo>
                    <a:pt x="120" y="1"/>
                    <a:pt x="115" y="3"/>
                    <a:pt x="111" y="10"/>
                  </a:cubicBezTo>
                  <a:cubicBezTo>
                    <a:pt x="100" y="10"/>
                    <a:pt x="89" y="10"/>
                    <a:pt x="67" y="21"/>
                  </a:cubicBezTo>
                  <a:cubicBezTo>
                    <a:pt x="56" y="21"/>
                    <a:pt x="45" y="33"/>
                    <a:pt x="33" y="44"/>
                  </a:cubicBezTo>
                  <a:cubicBezTo>
                    <a:pt x="33" y="66"/>
                    <a:pt x="11" y="66"/>
                    <a:pt x="11" y="77"/>
                  </a:cubicBezTo>
                  <a:cubicBezTo>
                    <a:pt x="0" y="88"/>
                    <a:pt x="0" y="121"/>
                    <a:pt x="0" y="132"/>
                  </a:cubicBezTo>
                  <a:lnTo>
                    <a:pt x="0" y="155"/>
                  </a:lnTo>
                  <a:cubicBezTo>
                    <a:pt x="0" y="177"/>
                    <a:pt x="11" y="199"/>
                    <a:pt x="33" y="210"/>
                  </a:cubicBezTo>
                  <a:cubicBezTo>
                    <a:pt x="45" y="232"/>
                    <a:pt x="56" y="232"/>
                    <a:pt x="67" y="243"/>
                  </a:cubicBezTo>
                  <a:cubicBezTo>
                    <a:pt x="82" y="243"/>
                    <a:pt x="91" y="248"/>
                    <a:pt x="100" y="248"/>
                  </a:cubicBezTo>
                  <a:cubicBezTo>
                    <a:pt x="104" y="248"/>
                    <a:pt x="107" y="247"/>
                    <a:pt x="111" y="243"/>
                  </a:cubicBezTo>
                  <a:cubicBezTo>
                    <a:pt x="122" y="243"/>
                    <a:pt x="144" y="243"/>
                    <a:pt x="155" y="232"/>
                  </a:cubicBezTo>
                  <a:cubicBezTo>
                    <a:pt x="167" y="232"/>
                    <a:pt x="178" y="210"/>
                    <a:pt x="200" y="199"/>
                  </a:cubicBezTo>
                  <a:cubicBezTo>
                    <a:pt x="211" y="188"/>
                    <a:pt x="211" y="177"/>
                    <a:pt x="211" y="177"/>
                  </a:cubicBezTo>
                  <a:cubicBezTo>
                    <a:pt x="222" y="155"/>
                    <a:pt x="222" y="132"/>
                    <a:pt x="222" y="121"/>
                  </a:cubicBezTo>
                  <a:lnTo>
                    <a:pt x="222" y="88"/>
                  </a:lnTo>
                  <a:cubicBezTo>
                    <a:pt x="222" y="77"/>
                    <a:pt x="211" y="44"/>
                    <a:pt x="200" y="33"/>
                  </a:cubicBezTo>
                  <a:cubicBezTo>
                    <a:pt x="178" y="21"/>
                    <a:pt x="167" y="21"/>
                    <a:pt x="155" y="10"/>
                  </a:cubicBezTo>
                  <a:cubicBezTo>
                    <a:pt x="148" y="10"/>
                    <a:pt x="136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6"/>
            <p:cNvSpPr/>
            <p:nvPr/>
          </p:nvSpPr>
          <p:spPr>
            <a:xfrm>
              <a:off x="6178300" y="2542575"/>
              <a:ext cx="4450" cy="3625"/>
            </a:xfrm>
            <a:custGeom>
              <a:avLst/>
              <a:gdLst/>
              <a:ahLst/>
              <a:cxnLst/>
              <a:rect l="l" t="t" r="r" b="b"/>
              <a:pathLst>
                <a:path w="178" h="145" extrusionOk="0">
                  <a:moveTo>
                    <a:pt x="44" y="0"/>
                  </a:moveTo>
                  <a:cubicBezTo>
                    <a:pt x="33" y="0"/>
                    <a:pt x="33" y="11"/>
                    <a:pt x="11" y="11"/>
                  </a:cubicBezTo>
                  <a:cubicBezTo>
                    <a:pt x="0" y="34"/>
                    <a:pt x="0" y="34"/>
                    <a:pt x="0" y="45"/>
                  </a:cubicBezTo>
                  <a:lnTo>
                    <a:pt x="0" y="67"/>
                  </a:lnTo>
                  <a:cubicBezTo>
                    <a:pt x="0" y="89"/>
                    <a:pt x="11" y="89"/>
                    <a:pt x="11" y="100"/>
                  </a:cubicBezTo>
                  <a:cubicBezTo>
                    <a:pt x="11" y="111"/>
                    <a:pt x="22" y="122"/>
                    <a:pt x="44" y="122"/>
                  </a:cubicBezTo>
                  <a:cubicBezTo>
                    <a:pt x="56" y="145"/>
                    <a:pt x="67" y="145"/>
                    <a:pt x="89" y="145"/>
                  </a:cubicBezTo>
                  <a:cubicBezTo>
                    <a:pt x="111" y="145"/>
                    <a:pt x="144" y="145"/>
                    <a:pt x="155" y="111"/>
                  </a:cubicBezTo>
                  <a:cubicBezTo>
                    <a:pt x="167" y="111"/>
                    <a:pt x="178" y="89"/>
                    <a:pt x="167" y="56"/>
                  </a:cubicBezTo>
                  <a:cubicBezTo>
                    <a:pt x="167" y="45"/>
                    <a:pt x="155" y="34"/>
                    <a:pt x="144" y="34"/>
                  </a:cubicBezTo>
                  <a:cubicBezTo>
                    <a:pt x="122" y="11"/>
                    <a:pt x="111" y="11"/>
                    <a:pt x="100" y="11"/>
                  </a:cubicBezTo>
                  <a:cubicBezTo>
                    <a:pt x="89" y="11"/>
                    <a:pt x="67" y="11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6"/>
            <p:cNvSpPr/>
            <p:nvPr/>
          </p:nvSpPr>
          <p:spPr>
            <a:xfrm>
              <a:off x="6214625" y="2485700"/>
              <a:ext cx="2800" cy="2800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79" y="0"/>
                  </a:moveTo>
                  <a:cubicBezTo>
                    <a:pt x="56" y="0"/>
                    <a:pt x="45" y="11"/>
                    <a:pt x="45" y="11"/>
                  </a:cubicBezTo>
                  <a:cubicBezTo>
                    <a:pt x="34" y="11"/>
                    <a:pt x="34" y="34"/>
                    <a:pt x="23" y="34"/>
                  </a:cubicBezTo>
                  <a:cubicBezTo>
                    <a:pt x="23" y="45"/>
                    <a:pt x="1" y="45"/>
                    <a:pt x="1" y="56"/>
                  </a:cubicBezTo>
                  <a:cubicBezTo>
                    <a:pt x="1" y="67"/>
                    <a:pt x="1" y="100"/>
                    <a:pt x="23" y="100"/>
                  </a:cubicBezTo>
                  <a:cubicBezTo>
                    <a:pt x="34" y="100"/>
                    <a:pt x="45" y="111"/>
                    <a:pt x="79" y="111"/>
                  </a:cubicBezTo>
                  <a:cubicBezTo>
                    <a:pt x="90" y="111"/>
                    <a:pt x="90" y="100"/>
                    <a:pt x="101" y="100"/>
                  </a:cubicBezTo>
                  <a:cubicBezTo>
                    <a:pt x="90" y="89"/>
                    <a:pt x="101" y="67"/>
                    <a:pt x="101" y="67"/>
                  </a:cubicBezTo>
                  <a:cubicBezTo>
                    <a:pt x="101" y="56"/>
                    <a:pt x="112" y="45"/>
                    <a:pt x="112" y="45"/>
                  </a:cubicBezTo>
                  <a:lnTo>
                    <a:pt x="112" y="34"/>
                  </a:lnTo>
                  <a:cubicBezTo>
                    <a:pt x="112" y="34"/>
                    <a:pt x="112" y="11"/>
                    <a:pt x="101" y="11"/>
                  </a:cubicBezTo>
                  <a:cubicBezTo>
                    <a:pt x="101" y="11"/>
                    <a:pt x="90" y="11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6"/>
            <p:cNvSpPr/>
            <p:nvPr/>
          </p:nvSpPr>
          <p:spPr>
            <a:xfrm>
              <a:off x="6088125" y="2474875"/>
              <a:ext cx="7775" cy="6950"/>
            </a:xfrm>
            <a:custGeom>
              <a:avLst/>
              <a:gdLst/>
              <a:ahLst/>
              <a:cxnLst/>
              <a:rect l="l" t="t" r="r" b="b"/>
              <a:pathLst>
                <a:path w="311" h="278" extrusionOk="0">
                  <a:moveTo>
                    <a:pt x="145" y="0"/>
                  </a:moveTo>
                  <a:cubicBezTo>
                    <a:pt x="122" y="0"/>
                    <a:pt x="100" y="0"/>
                    <a:pt x="89" y="23"/>
                  </a:cubicBezTo>
                  <a:cubicBezTo>
                    <a:pt x="67" y="23"/>
                    <a:pt x="56" y="34"/>
                    <a:pt x="45" y="45"/>
                  </a:cubicBezTo>
                  <a:cubicBezTo>
                    <a:pt x="34" y="56"/>
                    <a:pt x="34" y="78"/>
                    <a:pt x="11" y="78"/>
                  </a:cubicBezTo>
                  <a:cubicBezTo>
                    <a:pt x="0" y="100"/>
                    <a:pt x="0" y="111"/>
                    <a:pt x="0" y="145"/>
                  </a:cubicBezTo>
                  <a:cubicBezTo>
                    <a:pt x="0" y="156"/>
                    <a:pt x="0" y="167"/>
                    <a:pt x="11" y="189"/>
                  </a:cubicBezTo>
                  <a:cubicBezTo>
                    <a:pt x="22" y="211"/>
                    <a:pt x="45" y="222"/>
                    <a:pt x="56" y="245"/>
                  </a:cubicBezTo>
                  <a:cubicBezTo>
                    <a:pt x="67" y="256"/>
                    <a:pt x="89" y="267"/>
                    <a:pt x="111" y="267"/>
                  </a:cubicBezTo>
                  <a:cubicBezTo>
                    <a:pt x="122" y="278"/>
                    <a:pt x="156" y="278"/>
                    <a:pt x="167" y="278"/>
                  </a:cubicBezTo>
                  <a:cubicBezTo>
                    <a:pt x="178" y="278"/>
                    <a:pt x="211" y="278"/>
                    <a:pt x="222" y="267"/>
                  </a:cubicBezTo>
                  <a:cubicBezTo>
                    <a:pt x="233" y="267"/>
                    <a:pt x="256" y="256"/>
                    <a:pt x="267" y="245"/>
                  </a:cubicBezTo>
                  <a:cubicBezTo>
                    <a:pt x="278" y="222"/>
                    <a:pt x="289" y="222"/>
                    <a:pt x="289" y="211"/>
                  </a:cubicBezTo>
                  <a:cubicBezTo>
                    <a:pt x="311" y="189"/>
                    <a:pt x="311" y="167"/>
                    <a:pt x="311" y="145"/>
                  </a:cubicBezTo>
                  <a:cubicBezTo>
                    <a:pt x="311" y="134"/>
                    <a:pt x="311" y="111"/>
                    <a:pt x="289" y="100"/>
                  </a:cubicBezTo>
                  <a:cubicBezTo>
                    <a:pt x="278" y="78"/>
                    <a:pt x="267" y="56"/>
                    <a:pt x="256" y="45"/>
                  </a:cubicBezTo>
                  <a:cubicBezTo>
                    <a:pt x="233" y="34"/>
                    <a:pt x="222" y="23"/>
                    <a:pt x="200" y="23"/>
                  </a:cubicBezTo>
                  <a:cubicBezTo>
                    <a:pt x="178" y="0"/>
                    <a:pt x="156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6"/>
            <p:cNvSpPr/>
            <p:nvPr/>
          </p:nvSpPr>
          <p:spPr>
            <a:xfrm>
              <a:off x="6036175" y="2569750"/>
              <a:ext cx="7150" cy="4875"/>
            </a:xfrm>
            <a:custGeom>
              <a:avLst/>
              <a:gdLst/>
              <a:ahLst/>
              <a:cxnLst/>
              <a:rect l="l" t="t" r="r" b="b"/>
              <a:pathLst>
                <a:path w="286" h="195" extrusionOk="0">
                  <a:moveTo>
                    <a:pt x="146" y="1"/>
                  </a:moveTo>
                  <a:cubicBezTo>
                    <a:pt x="70" y="1"/>
                    <a:pt x="1" y="108"/>
                    <a:pt x="81" y="179"/>
                  </a:cubicBezTo>
                  <a:cubicBezTo>
                    <a:pt x="98" y="190"/>
                    <a:pt x="115" y="195"/>
                    <a:pt x="132" y="195"/>
                  </a:cubicBezTo>
                  <a:cubicBezTo>
                    <a:pt x="216" y="195"/>
                    <a:pt x="286" y="78"/>
                    <a:pt x="203" y="23"/>
                  </a:cubicBezTo>
                  <a:cubicBezTo>
                    <a:pt x="185" y="8"/>
                    <a:pt x="165" y="1"/>
                    <a:pt x="1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6"/>
            <p:cNvSpPr/>
            <p:nvPr/>
          </p:nvSpPr>
          <p:spPr>
            <a:xfrm>
              <a:off x="5766550" y="23930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23" y="1"/>
                  </a:moveTo>
                  <a:cubicBezTo>
                    <a:pt x="23" y="1"/>
                    <a:pt x="1" y="1"/>
                    <a:pt x="1" y="23"/>
                  </a:cubicBezTo>
                  <a:lnTo>
                    <a:pt x="1" y="34"/>
                  </a:lnTo>
                  <a:lnTo>
                    <a:pt x="1" y="45"/>
                  </a:lnTo>
                  <a:lnTo>
                    <a:pt x="1" y="56"/>
                  </a:lnTo>
                  <a:lnTo>
                    <a:pt x="1" y="78"/>
                  </a:lnTo>
                  <a:lnTo>
                    <a:pt x="34" y="100"/>
                  </a:lnTo>
                  <a:cubicBezTo>
                    <a:pt x="45" y="112"/>
                    <a:pt x="56" y="134"/>
                    <a:pt x="90" y="134"/>
                  </a:cubicBezTo>
                  <a:cubicBezTo>
                    <a:pt x="101" y="134"/>
                    <a:pt x="112" y="112"/>
                    <a:pt x="134" y="112"/>
                  </a:cubicBezTo>
                  <a:lnTo>
                    <a:pt x="134" y="89"/>
                  </a:lnTo>
                  <a:lnTo>
                    <a:pt x="134" y="56"/>
                  </a:lnTo>
                  <a:cubicBezTo>
                    <a:pt x="134" y="45"/>
                    <a:pt x="112" y="23"/>
                    <a:pt x="101" y="23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6"/>
            <p:cNvSpPr/>
            <p:nvPr/>
          </p:nvSpPr>
          <p:spPr>
            <a:xfrm>
              <a:off x="5848400" y="2405525"/>
              <a:ext cx="4750" cy="4175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101" y="0"/>
                  </a:moveTo>
                  <a:cubicBezTo>
                    <a:pt x="89" y="0"/>
                    <a:pt x="67" y="0"/>
                    <a:pt x="56" y="22"/>
                  </a:cubicBezTo>
                  <a:cubicBezTo>
                    <a:pt x="45" y="33"/>
                    <a:pt x="34" y="33"/>
                    <a:pt x="34" y="44"/>
                  </a:cubicBezTo>
                  <a:lnTo>
                    <a:pt x="1" y="67"/>
                  </a:lnTo>
                  <a:lnTo>
                    <a:pt x="1" y="89"/>
                  </a:lnTo>
                  <a:lnTo>
                    <a:pt x="1" y="111"/>
                  </a:lnTo>
                  <a:lnTo>
                    <a:pt x="1" y="133"/>
                  </a:lnTo>
                  <a:cubicBezTo>
                    <a:pt x="1" y="144"/>
                    <a:pt x="12" y="144"/>
                    <a:pt x="12" y="155"/>
                  </a:cubicBezTo>
                  <a:lnTo>
                    <a:pt x="34" y="166"/>
                  </a:lnTo>
                  <a:lnTo>
                    <a:pt x="67" y="166"/>
                  </a:lnTo>
                  <a:cubicBezTo>
                    <a:pt x="89" y="166"/>
                    <a:pt x="89" y="166"/>
                    <a:pt x="101" y="155"/>
                  </a:cubicBezTo>
                  <a:lnTo>
                    <a:pt x="123" y="133"/>
                  </a:lnTo>
                  <a:cubicBezTo>
                    <a:pt x="145" y="111"/>
                    <a:pt x="156" y="111"/>
                    <a:pt x="156" y="100"/>
                  </a:cubicBezTo>
                  <a:cubicBezTo>
                    <a:pt x="189" y="100"/>
                    <a:pt x="189" y="89"/>
                    <a:pt x="189" y="78"/>
                  </a:cubicBezTo>
                  <a:lnTo>
                    <a:pt x="189" y="56"/>
                  </a:lnTo>
                  <a:cubicBezTo>
                    <a:pt x="189" y="44"/>
                    <a:pt x="167" y="33"/>
                    <a:pt x="156" y="22"/>
                  </a:cubicBezTo>
                  <a:cubicBezTo>
                    <a:pt x="145" y="0"/>
                    <a:pt x="145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6"/>
            <p:cNvSpPr/>
            <p:nvPr/>
          </p:nvSpPr>
          <p:spPr>
            <a:xfrm>
              <a:off x="5885500" y="2531375"/>
              <a:ext cx="5975" cy="3675"/>
            </a:xfrm>
            <a:custGeom>
              <a:avLst/>
              <a:gdLst/>
              <a:ahLst/>
              <a:cxnLst/>
              <a:rect l="l" t="t" r="r" b="b"/>
              <a:pathLst>
                <a:path w="239" h="147" extrusionOk="0">
                  <a:moveTo>
                    <a:pt x="121" y="1"/>
                  </a:moveTo>
                  <a:cubicBezTo>
                    <a:pt x="54" y="1"/>
                    <a:pt x="1" y="68"/>
                    <a:pt x="59" y="127"/>
                  </a:cubicBezTo>
                  <a:cubicBezTo>
                    <a:pt x="78" y="141"/>
                    <a:pt x="96" y="147"/>
                    <a:pt x="114" y="147"/>
                  </a:cubicBezTo>
                  <a:cubicBezTo>
                    <a:pt x="189" y="147"/>
                    <a:pt x="238" y="32"/>
                    <a:pt x="148" y="4"/>
                  </a:cubicBezTo>
                  <a:cubicBezTo>
                    <a:pt x="139" y="2"/>
                    <a:pt x="130" y="1"/>
                    <a:pt x="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6"/>
            <p:cNvSpPr/>
            <p:nvPr/>
          </p:nvSpPr>
          <p:spPr>
            <a:xfrm>
              <a:off x="5909175" y="2452950"/>
              <a:ext cx="2500" cy="2525"/>
            </a:xfrm>
            <a:custGeom>
              <a:avLst/>
              <a:gdLst/>
              <a:ahLst/>
              <a:cxnLst/>
              <a:rect l="l" t="t" r="r" b="b"/>
              <a:pathLst>
                <a:path w="100" h="101" extrusionOk="0">
                  <a:moveTo>
                    <a:pt x="44" y="1"/>
                  </a:moveTo>
                  <a:lnTo>
                    <a:pt x="11" y="34"/>
                  </a:lnTo>
                  <a:lnTo>
                    <a:pt x="0" y="45"/>
                  </a:lnTo>
                  <a:lnTo>
                    <a:pt x="0" y="67"/>
                  </a:lnTo>
                  <a:cubicBezTo>
                    <a:pt x="0" y="78"/>
                    <a:pt x="0" y="78"/>
                    <a:pt x="11" y="90"/>
                  </a:cubicBezTo>
                  <a:cubicBezTo>
                    <a:pt x="33" y="90"/>
                    <a:pt x="33" y="101"/>
                    <a:pt x="44" y="101"/>
                  </a:cubicBezTo>
                  <a:lnTo>
                    <a:pt x="56" y="101"/>
                  </a:lnTo>
                  <a:lnTo>
                    <a:pt x="67" y="90"/>
                  </a:lnTo>
                  <a:cubicBezTo>
                    <a:pt x="89" y="90"/>
                    <a:pt x="100" y="78"/>
                    <a:pt x="100" y="67"/>
                  </a:cubicBezTo>
                  <a:lnTo>
                    <a:pt x="100" y="34"/>
                  </a:lnTo>
                  <a:cubicBezTo>
                    <a:pt x="100" y="23"/>
                    <a:pt x="100" y="23"/>
                    <a:pt x="89" y="23"/>
                  </a:cubicBezTo>
                  <a:cubicBezTo>
                    <a:pt x="89" y="23"/>
                    <a:pt x="67" y="23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6"/>
            <p:cNvSpPr/>
            <p:nvPr/>
          </p:nvSpPr>
          <p:spPr>
            <a:xfrm>
              <a:off x="6186325" y="2512050"/>
              <a:ext cx="4750" cy="5025"/>
            </a:xfrm>
            <a:custGeom>
              <a:avLst/>
              <a:gdLst/>
              <a:ahLst/>
              <a:cxnLst/>
              <a:rect l="l" t="t" r="r" b="b"/>
              <a:pathLst>
                <a:path w="190" h="201" extrusionOk="0">
                  <a:moveTo>
                    <a:pt x="101" y="1"/>
                  </a:moveTo>
                  <a:cubicBezTo>
                    <a:pt x="79" y="1"/>
                    <a:pt x="68" y="1"/>
                    <a:pt x="56" y="12"/>
                  </a:cubicBezTo>
                  <a:cubicBezTo>
                    <a:pt x="45" y="12"/>
                    <a:pt x="45" y="34"/>
                    <a:pt x="23" y="45"/>
                  </a:cubicBezTo>
                  <a:lnTo>
                    <a:pt x="23" y="56"/>
                  </a:lnTo>
                  <a:cubicBezTo>
                    <a:pt x="23" y="56"/>
                    <a:pt x="12" y="56"/>
                    <a:pt x="12" y="67"/>
                  </a:cubicBezTo>
                  <a:cubicBezTo>
                    <a:pt x="12" y="89"/>
                    <a:pt x="1" y="89"/>
                    <a:pt x="1" y="100"/>
                  </a:cubicBezTo>
                  <a:lnTo>
                    <a:pt x="1" y="112"/>
                  </a:lnTo>
                  <a:cubicBezTo>
                    <a:pt x="1" y="123"/>
                    <a:pt x="1" y="145"/>
                    <a:pt x="12" y="156"/>
                  </a:cubicBezTo>
                  <a:cubicBezTo>
                    <a:pt x="23" y="167"/>
                    <a:pt x="45" y="178"/>
                    <a:pt x="56" y="178"/>
                  </a:cubicBezTo>
                  <a:cubicBezTo>
                    <a:pt x="68" y="200"/>
                    <a:pt x="79" y="200"/>
                    <a:pt x="101" y="200"/>
                  </a:cubicBezTo>
                  <a:cubicBezTo>
                    <a:pt x="112" y="200"/>
                    <a:pt x="134" y="178"/>
                    <a:pt x="156" y="178"/>
                  </a:cubicBezTo>
                  <a:lnTo>
                    <a:pt x="179" y="123"/>
                  </a:lnTo>
                  <a:cubicBezTo>
                    <a:pt x="179" y="112"/>
                    <a:pt x="190" y="112"/>
                    <a:pt x="190" y="100"/>
                  </a:cubicBezTo>
                  <a:cubicBezTo>
                    <a:pt x="190" y="67"/>
                    <a:pt x="190" y="34"/>
                    <a:pt x="167" y="12"/>
                  </a:cubicBezTo>
                  <a:cubicBezTo>
                    <a:pt x="156" y="1"/>
                    <a:pt x="134" y="1"/>
                    <a:pt x="1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6"/>
            <p:cNvSpPr/>
            <p:nvPr/>
          </p:nvSpPr>
          <p:spPr>
            <a:xfrm>
              <a:off x="6133350" y="2479600"/>
              <a:ext cx="3625" cy="2800"/>
            </a:xfrm>
            <a:custGeom>
              <a:avLst/>
              <a:gdLst/>
              <a:ahLst/>
              <a:cxnLst/>
              <a:rect l="l" t="t" r="r" b="b"/>
              <a:pathLst>
                <a:path w="145" h="112" extrusionOk="0">
                  <a:moveTo>
                    <a:pt x="56" y="0"/>
                  </a:moveTo>
                  <a:cubicBezTo>
                    <a:pt x="34" y="0"/>
                    <a:pt x="22" y="11"/>
                    <a:pt x="11" y="11"/>
                  </a:cubicBezTo>
                  <a:lnTo>
                    <a:pt x="0" y="22"/>
                  </a:lnTo>
                  <a:lnTo>
                    <a:pt x="0" y="56"/>
                  </a:lnTo>
                  <a:cubicBezTo>
                    <a:pt x="0" y="67"/>
                    <a:pt x="0" y="67"/>
                    <a:pt x="11" y="78"/>
                  </a:cubicBezTo>
                  <a:cubicBezTo>
                    <a:pt x="11" y="89"/>
                    <a:pt x="22" y="89"/>
                    <a:pt x="34" y="89"/>
                  </a:cubicBezTo>
                  <a:cubicBezTo>
                    <a:pt x="56" y="89"/>
                    <a:pt x="56" y="111"/>
                    <a:pt x="67" y="111"/>
                  </a:cubicBezTo>
                  <a:lnTo>
                    <a:pt x="111" y="111"/>
                  </a:lnTo>
                  <a:cubicBezTo>
                    <a:pt x="133" y="111"/>
                    <a:pt x="133" y="89"/>
                    <a:pt x="145" y="78"/>
                  </a:cubicBezTo>
                  <a:lnTo>
                    <a:pt x="145" y="56"/>
                  </a:lnTo>
                  <a:cubicBezTo>
                    <a:pt x="145" y="56"/>
                    <a:pt x="145" y="33"/>
                    <a:pt x="133" y="33"/>
                  </a:cubicBezTo>
                  <a:lnTo>
                    <a:pt x="111" y="11"/>
                  </a:lnTo>
                  <a:cubicBezTo>
                    <a:pt x="111" y="0"/>
                    <a:pt x="89" y="0"/>
                    <a:pt x="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6"/>
            <p:cNvSpPr/>
            <p:nvPr/>
          </p:nvSpPr>
          <p:spPr>
            <a:xfrm>
              <a:off x="5761000" y="2269275"/>
              <a:ext cx="493900" cy="174825"/>
            </a:xfrm>
            <a:custGeom>
              <a:avLst/>
              <a:gdLst/>
              <a:ahLst/>
              <a:cxnLst/>
              <a:rect l="l" t="t" r="r" b="b"/>
              <a:pathLst>
                <a:path w="19756" h="6993" extrusionOk="0">
                  <a:moveTo>
                    <a:pt x="5938" y="1"/>
                  </a:moveTo>
                  <a:lnTo>
                    <a:pt x="9534" y="2720"/>
                  </a:lnTo>
                  <a:lnTo>
                    <a:pt x="1" y="1710"/>
                  </a:lnTo>
                  <a:lnTo>
                    <a:pt x="1" y="1710"/>
                  </a:lnTo>
                  <a:cubicBezTo>
                    <a:pt x="112" y="1832"/>
                    <a:pt x="234" y="1943"/>
                    <a:pt x="367" y="2043"/>
                  </a:cubicBezTo>
                  <a:lnTo>
                    <a:pt x="9711" y="3031"/>
                  </a:lnTo>
                  <a:cubicBezTo>
                    <a:pt x="8890" y="3808"/>
                    <a:pt x="8091" y="4607"/>
                    <a:pt x="7281" y="5395"/>
                  </a:cubicBezTo>
                  <a:cubicBezTo>
                    <a:pt x="7392" y="5428"/>
                    <a:pt x="7492" y="5472"/>
                    <a:pt x="7603" y="5494"/>
                  </a:cubicBezTo>
                  <a:cubicBezTo>
                    <a:pt x="8424" y="4695"/>
                    <a:pt x="9223" y="3896"/>
                    <a:pt x="10044" y="3108"/>
                  </a:cubicBezTo>
                  <a:lnTo>
                    <a:pt x="14461" y="6948"/>
                  </a:lnTo>
                  <a:lnTo>
                    <a:pt x="14961" y="6993"/>
                  </a:lnTo>
                  <a:lnTo>
                    <a:pt x="10655" y="3253"/>
                  </a:lnTo>
                  <a:lnTo>
                    <a:pt x="10655" y="3253"/>
                  </a:lnTo>
                  <a:lnTo>
                    <a:pt x="19711" y="5983"/>
                  </a:lnTo>
                  <a:cubicBezTo>
                    <a:pt x="19755" y="5894"/>
                    <a:pt x="19744" y="5783"/>
                    <a:pt x="19722" y="5694"/>
                  </a:cubicBezTo>
                  <a:lnTo>
                    <a:pt x="10366" y="2864"/>
                  </a:lnTo>
                  <a:lnTo>
                    <a:pt x="12320" y="1333"/>
                  </a:lnTo>
                  <a:cubicBezTo>
                    <a:pt x="12209" y="1288"/>
                    <a:pt x="12098" y="1266"/>
                    <a:pt x="11975" y="1222"/>
                  </a:cubicBezTo>
                  <a:lnTo>
                    <a:pt x="10044" y="2731"/>
                  </a:lnTo>
                  <a:lnTo>
                    <a:pt x="6504" y="56"/>
                  </a:lnTo>
                  <a:cubicBezTo>
                    <a:pt x="6316" y="34"/>
                    <a:pt x="6138" y="12"/>
                    <a:pt x="5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6"/>
            <p:cNvSpPr/>
            <p:nvPr/>
          </p:nvSpPr>
          <p:spPr>
            <a:xfrm>
              <a:off x="5914713" y="2358888"/>
              <a:ext cx="61900" cy="26475"/>
            </a:xfrm>
            <a:custGeom>
              <a:avLst/>
              <a:gdLst/>
              <a:ahLst/>
              <a:cxnLst/>
              <a:rect l="l" t="t" r="r" b="b"/>
              <a:pathLst>
                <a:path w="2476" h="1059" extrusionOk="0">
                  <a:moveTo>
                    <a:pt x="758" y="1"/>
                  </a:moveTo>
                  <a:cubicBezTo>
                    <a:pt x="533" y="1"/>
                    <a:pt x="307" y="37"/>
                    <a:pt x="134" y="167"/>
                  </a:cubicBezTo>
                  <a:cubicBezTo>
                    <a:pt x="56" y="233"/>
                    <a:pt x="1" y="333"/>
                    <a:pt x="12" y="444"/>
                  </a:cubicBezTo>
                  <a:cubicBezTo>
                    <a:pt x="23" y="522"/>
                    <a:pt x="78" y="600"/>
                    <a:pt x="145" y="655"/>
                  </a:cubicBezTo>
                  <a:cubicBezTo>
                    <a:pt x="189" y="688"/>
                    <a:pt x="234" y="722"/>
                    <a:pt x="278" y="744"/>
                  </a:cubicBezTo>
                  <a:cubicBezTo>
                    <a:pt x="605" y="972"/>
                    <a:pt x="1109" y="1058"/>
                    <a:pt x="1522" y="1058"/>
                  </a:cubicBezTo>
                  <a:cubicBezTo>
                    <a:pt x="1571" y="1058"/>
                    <a:pt x="1619" y="1057"/>
                    <a:pt x="1665" y="1055"/>
                  </a:cubicBezTo>
                  <a:cubicBezTo>
                    <a:pt x="1865" y="1044"/>
                    <a:pt x="2142" y="999"/>
                    <a:pt x="2287" y="833"/>
                  </a:cubicBezTo>
                  <a:cubicBezTo>
                    <a:pt x="2475" y="622"/>
                    <a:pt x="2287" y="411"/>
                    <a:pt x="2087" y="322"/>
                  </a:cubicBezTo>
                  <a:cubicBezTo>
                    <a:pt x="1787" y="167"/>
                    <a:pt x="1454" y="67"/>
                    <a:pt x="1110" y="23"/>
                  </a:cubicBezTo>
                  <a:cubicBezTo>
                    <a:pt x="998" y="11"/>
                    <a:pt x="878" y="1"/>
                    <a:pt x="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6"/>
            <p:cNvSpPr/>
            <p:nvPr/>
          </p:nvSpPr>
          <p:spPr>
            <a:xfrm>
              <a:off x="5863675" y="2351400"/>
              <a:ext cx="85475" cy="5575"/>
            </a:xfrm>
            <a:custGeom>
              <a:avLst/>
              <a:gdLst/>
              <a:ahLst/>
              <a:cxnLst/>
              <a:rect l="l" t="t" r="r" b="b"/>
              <a:pathLst>
                <a:path w="3419" h="223" fill="none" extrusionOk="0">
                  <a:moveTo>
                    <a:pt x="0" y="223"/>
                  </a:moveTo>
                  <a:cubicBezTo>
                    <a:pt x="1110" y="112"/>
                    <a:pt x="2164" y="134"/>
                    <a:pt x="3418" y="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6"/>
            <p:cNvSpPr/>
            <p:nvPr/>
          </p:nvSpPr>
          <p:spPr>
            <a:xfrm>
              <a:off x="5861725" y="2284825"/>
              <a:ext cx="79375" cy="37475"/>
            </a:xfrm>
            <a:custGeom>
              <a:avLst/>
              <a:gdLst/>
              <a:ahLst/>
              <a:cxnLst/>
              <a:rect l="l" t="t" r="r" b="b"/>
              <a:pathLst>
                <a:path w="3175" h="1499" fill="none" extrusionOk="0">
                  <a:moveTo>
                    <a:pt x="0" y="0"/>
                  </a:moveTo>
                  <a:cubicBezTo>
                    <a:pt x="1055" y="500"/>
                    <a:pt x="2120" y="999"/>
                    <a:pt x="3174" y="1499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6"/>
            <p:cNvSpPr/>
            <p:nvPr/>
          </p:nvSpPr>
          <p:spPr>
            <a:xfrm>
              <a:off x="5933850" y="2308400"/>
              <a:ext cx="23625" cy="15025"/>
            </a:xfrm>
            <a:custGeom>
              <a:avLst/>
              <a:gdLst/>
              <a:ahLst/>
              <a:cxnLst/>
              <a:rect l="l" t="t" r="r" b="b"/>
              <a:pathLst>
                <a:path w="945" h="601" fill="none" extrusionOk="0">
                  <a:moveTo>
                    <a:pt x="1" y="1"/>
                  </a:moveTo>
                  <a:cubicBezTo>
                    <a:pt x="323" y="201"/>
                    <a:pt x="633" y="389"/>
                    <a:pt x="944" y="600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6"/>
            <p:cNvSpPr/>
            <p:nvPr/>
          </p:nvSpPr>
          <p:spPr>
            <a:xfrm>
              <a:off x="6040950" y="2332000"/>
              <a:ext cx="71600" cy="11675"/>
            </a:xfrm>
            <a:custGeom>
              <a:avLst/>
              <a:gdLst/>
              <a:ahLst/>
              <a:cxnLst/>
              <a:rect l="l" t="t" r="r" b="b"/>
              <a:pathLst>
                <a:path w="2864" h="467" fill="none" extrusionOk="0">
                  <a:moveTo>
                    <a:pt x="2864" y="0"/>
                  </a:moveTo>
                  <a:cubicBezTo>
                    <a:pt x="1898" y="155"/>
                    <a:pt x="955" y="311"/>
                    <a:pt x="1" y="466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6"/>
            <p:cNvSpPr/>
            <p:nvPr/>
          </p:nvSpPr>
          <p:spPr>
            <a:xfrm>
              <a:off x="6043450" y="2328650"/>
              <a:ext cx="15850" cy="7525"/>
            </a:xfrm>
            <a:custGeom>
              <a:avLst/>
              <a:gdLst/>
              <a:ahLst/>
              <a:cxnLst/>
              <a:rect l="l" t="t" r="r" b="b"/>
              <a:pathLst>
                <a:path w="634" h="301" fill="none" extrusionOk="0">
                  <a:moveTo>
                    <a:pt x="633" y="1"/>
                  </a:moveTo>
                  <a:cubicBezTo>
                    <a:pt x="622" y="12"/>
                    <a:pt x="611" y="12"/>
                    <a:pt x="600" y="23"/>
                  </a:cubicBezTo>
                  <a:cubicBezTo>
                    <a:pt x="400" y="123"/>
                    <a:pt x="211" y="223"/>
                    <a:pt x="1" y="30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6"/>
            <p:cNvSpPr/>
            <p:nvPr/>
          </p:nvSpPr>
          <p:spPr>
            <a:xfrm>
              <a:off x="6006000" y="2296750"/>
              <a:ext cx="3350" cy="32500"/>
            </a:xfrm>
            <a:custGeom>
              <a:avLst/>
              <a:gdLst/>
              <a:ahLst/>
              <a:cxnLst/>
              <a:rect l="l" t="t" r="r" b="b"/>
              <a:pathLst>
                <a:path w="134" h="1300" fill="none" extrusionOk="0">
                  <a:moveTo>
                    <a:pt x="0" y="1"/>
                  </a:moveTo>
                  <a:cubicBezTo>
                    <a:pt x="22" y="445"/>
                    <a:pt x="67" y="877"/>
                    <a:pt x="133" y="1299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6"/>
            <p:cNvSpPr/>
            <p:nvPr/>
          </p:nvSpPr>
          <p:spPr>
            <a:xfrm>
              <a:off x="6016825" y="2309800"/>
              <a:ext cx="7225" cy="15825"/>
            </a:xfrm>
            <a:custGeom>
              <a:avLst/>
              <a:gdLst/>
              <a:ahLst/>
              <a:cxnLst/>
              <a:rect l="l" t="t" r="r" b="b"/>
              <a:pathLst>
                <a:path w="289" h="633" fill="none" extrusionOk="0">
                  <a:moveTo>
                    <a:pt x="289" y="0"/>
                  </a:moveTo>
                  <a:lnTo>
                    <a:pt x="0" y="633"/>
                  </a:ln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6"/>
            <p:cNvSpPr/>
            <p:nvPr/>
          </p:nvSpPr>
          <p:spPr>
            <a:xfrm>
              <a:off x="6014325" y="2365850"/>
              <a:ext cx="29425" cy="59950"/>
            </a:xfrm>
            <a:custGeom>
              <a:avLst/>
              <a:gdLst/>
              <a:ahLst/>
              <a:cxnLst/>
              <a:rect l="l" t="t" r="r" b="b"/>
              <a:pathLst>
                <a:path w="1177" h="2398" fill="none" extrusionOk="0">
                  <a:moveTo>
                    <a:pt x="0" y="0"/>
                  </a:moveTo>
                  <a:cubicBezTo>
                    <a:pt x="389" y="799"/>
                    <a:pt x="788" y="1587"/>
                    <a:pt x="1177" y="2397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6"/>
            <p:cNvSpPr/>
            <p:nvPr/>
          </p:nvSpPr>
          <p:spPr>
            <a:xfrm>
              <a:off x="6000175" y="2372225"/>
              <a:ext cx="5000" cy="14725"/>
            </a:xfrm>
            <a:custGeom>
              <a:avLst/>
              <a:gdLst/>
              <a:ahLst/>
              <a:cxnLst/>
              <a:rect l="l" t="t" r="r" b="b"/>
              <a:pathLst>
                <a:path w="200" h="589" fill="none" extrusionOk="0">
                  <a:moveTo>
                    <a:pt x="200" y="0"/>
                  </a:moveTo>
                  <a:lnTo>
                    <a:pt x="0" y="588"/>
                  </a:ln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6"/>
            <p:cNvSpPr/>
            <p:nvPr/>
          </p:nvSpPr>
          <p:spPr>
            <a:xfrm>
              <a:off x="6089500" y="2381650"/>
              <a:ext cx="73275" cy="43025"/>
            </a:xfrm>
            <a:custGeom>
              <a:avLst/>
              <a:gdLst/>
              <a:ahLst/>
              <a:cxnLst/>
              <a:rect l="l" t="t" r="r" b="b"/>
              <a:pathLst>
                <a:path w="2931" h="1721" fill="none" extrusionOk="0">
                  <a:moveTo>
                    <a:pt x="1" y="1"/>
                  </a:moveTo>
                  <a:cubicBezTo>
                    <a:pt x="977" y="567"/>
                    <a:pt x="1954" y="1133"/>
                    <a:pt x="2931" y="172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6"/>
            <p:cNvSpPr/>
            <p:nvPr/>
          </p:nvSpPr>
          <p:spPr>
            <a:xfrm>
              <a:off x="6154425" y="2407450"/>
              <a:ext cx="28875" cy="13075"/>
            </a:xfrm>
            <a:custGeom>
              <a:avLst/>
              <a:gdLst/>
              <a:ahLst/>
              <a:cxnLst/>
              <a:rect l="l" t="t" r="r" b="b"/>
              <a:pathLst>
                <a:path w="1155" h="523" fill="none" extrusionOk="0">
                  <a:moveTo>
                    <a:pt x="1" y="1"/>
                  </a:moveTo>
                  <a:cubicBezTo>
                    <a:pt x="378" y="189"/>
                    <a:pt x="766" y="356"/>
                    <a:pt x="1155" y="522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6"/>
            <p:cNvSpPr/>
            <p:nvPr/>
          </p:nvSpPr>
          <p:spPr>
            <a:xfrm>
              <a:off x="5805350" y="2294650"/>
              <a:ext cx="46400" cy="12275"/>
            </a:xfrm>
            <a:custGeom>
              <a:avLst/>
              <a:gdLst/>
              <a:ahLst/>
              <a:cxnLst/>
              <a:rect l="l" t="t" r="r" b="b"/>
              <a:pathLst>
                <a:path w="1856" h="491" extrusionOk="0">
                  <a:moveTo>
                    <a:pt x="510" y="0"/>
                  </a:moveTo>
                  <a:cubicBezTo>
                    <a:pt x="258" y="0"/>
                    <a:pt x="1" y="42"/>
                    <a:pt x="213" y="207"/>
                  </a:cubicBezTo>
                  <a:cubicBezTo>
                    <a:pt x="280" y="262"/>
                    <a:pt x="380" y="296"/>
                    <a:pt x="480" y="318"/>
                  </a:cubicBezTo>
                  <a:cubicBezTo>
                    <a:pt x="762" y="395"/>
                    <a:pt x="1103" y="490"/>
                    <a:pt x="1407" y="490"/>
                  </a:cubicBezTo>
                  <a:cubicBezTo>
                    <a:pt x="1450" y="490"/>
                    <a:pt x="1493" y="488"/>
                    <a:pt x="1534" y="484"/>
                  </a:cubicBezTo>
                  <a:cubicBezTo>
                    <a:pt x="1645" y="473"/>
                    <a:pt x="1856" y="440"/>
                    <a:pt x="1800" y="296"/>
                  </a:cubicBezTo>
                  <a:cubicBezTo>
                    <a:pt x="1767" y="207"/>
                    <a:pt x="1534" y="140"/>
                    <a:pt x="1445" y="129"/>
                  </a:cubicBezTo>
                  <a:cubicBezTo>
                    <a:pt x="1257" y="51"/>
                    <a:pt x="1057" y="40"/>
                    <a:pt x="857" y="29"/>
                  </a:cubicBezTo>
                  <a:cubicBezTo>
                    <a:pt x="819" y="16"/>
                    <a:pt x="666" y="0"/>
                    <a:pt x="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6"/>
            <p:cNvSpPr/>
            <p:nvPr/>
          </p:nvSpPr>
          <p:spPr>
            <a:xfrm>
              <a:off x="5970200" y="2387275"/>
              <a:ext cx="18175" cy="19650"/>
            </a:xfrm>
            <a:custGeom>
              <a:avLst/>
              <a:gdLst/>
              <a:ahLst/>
              <a:cxnLst/>
              <a:rect l="l" t="t" r="r" b="b"/>
              <a:pathLst>
                <a:path w="727" h="786" extrusionOk="0">
                  <a:moveTo>
                    <a:pt x="563" y="0"/>
                  </a:moveTo>
                  <a:cubicBezTo>
                    <a:pt x="547" y="0"/>
                    <a:pt x="529" y="3"/>
                    <a:pt x="511" y="9"/>
                  </a:cubicBezTo>
                  <a:cubicBezTo>
                    <a:pt x="289" y="64"/>
                    <a:pt x="167" y="342"/>
                    <a:pt x="67" y="541"/>
                  </a:cubicBezTo>
                  <a:cubicBezTo>
                    <a:pt x="56" y="552"/>
                    <a:pt x="56" y="564"/>
                    <a:pt x="45" y="597"/>
                  </a:cubicBezTo>
                  <a:cubicBezTo>
                    <a:pt x="12" y="663"/>
                    <a:pt x="1" y="786"/>
                    <a:pt x="112" y="786"/>
                  </a:cubicBezTo>
                  <a:cubicBezTo>
                    <a:pt x="145" y="786"/>
                    <a:pt x="167" y="774"/>
                    <a:pt x="178" y="774"/>
                  </a:cubicBezTo>
                  <a:cubicBezTo>
                    <a:pt x="389" y="675"/>
                    <a:pt x="600" y="441"/>
                    <a:pt x="678" y="231"/>
                  </a:cubicBezTo>
                  <a:cubicBezTo>
                    <a:pt x="726" y="124"/>
                    <a:pt x="673" y="0"/>
                    <a:pt x="5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6"/>
            <p:cNvSpPr/>
            <p:nvPr/>
          </p:nvSpPr>
          <p:spPr>
            <a:xfrm>
              <a:off x="6096450" y="2345625"/>
              <a:ext cx="47175" cy="13650"/>
            </a:xfrm>
            <a:custGeom>
              <a:avLst/>
              <a:gdLst/>
              <a:ahLst/>
              <a:cxnLst/>
              <a:rect l="l" t="t" r="r" b="b"/>
              <a:pathLst>
                <a:path w="1887" h="546" extrusionOk="0">
                  <a:moveTo>
                    <a:pt x="399" y="0"/>
                  </a:moveTo>
                  <a:cubicBezTo>
                    <a:pt x="329" y="0"/>
                    <a:pt x="261" y="8"/>
                    <a:pt x="200" y="32"/>
                  </a:cubicBezTo>
                  <a:cubicBezTo>
                    <a:pt x="0" y="77"/>
                    <a:pt x="100" y="265"/>
                    <a:pt x="222" y="343"/>
                  </a:cubicBezTo>
                  <a:cubicBezTo>
                    <a:pt x="333" y="421"/>
                    <a:pt x="511" y="432"/>
                    <a:pt x="644" y="454"/>
                  </a:cubicBezTo>
                  <a:cubicBezTo>
                    <a:pt x="924" y="519"/>
                    <a:pt x="1204" y="545"/>
                    <a:pt x="1491" y="545"/>
                  </a:cubicBezTo>
                  <a:cubicBezTo>
                    <a:pt x="1545" y="545"/>
                    <a:pt x="1599" y="544"/>
                    <a:pt x="1654" y="543"/>
                  </a:cubicBezTo>
                  <a:cubicBezTo>
                    <a:pt x="1731" y="543"/>
                    <a:pt x="1842" y="509"/>
                    <a:pt x="1865" y="432"/>
                  </a:cubicBezTo>
                  <a:cubicBezTo>
                    <a:pt x="1887" y="332"/>
                    <a:pt x="1776" y="265"/>
                    <a:pt x="1698" y="232"/>
                  </a:cubicBezTo>
                  <a:cubicBezTo>
                    <a:pt x="1332" y="99"/>
                    <a:pt x="955" y="54"/>
                    <a:pt x="566" y="10"/>
                  </a:cubicBezTo>
                  <a:cubicBezTo>
                    <a:pt x="512" y="5"/>
                    <a:pt x="455" y="0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p31"/>
          <p:cNvSpPr/>
          <p:nvPr/>
        </p:nvSpPr>
        <p:spPr>
          <a:xfrm flipH="1">
            <a:off x="5684197" y="4179452"/>
            <a:ext cx="4507977" cy="1313194"/>
          </a:xfrm>
          <a:custGeom>
            <a:avLst/>
            <a:gdLst/>
            <a:ahLst/>
            <a:cxnLst/>
            <a:rect l="l" t="t" r="r" b="b"/>
            <a:pathLst>
              <a:path w="90128" h="26256" extrusionOk="0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6" name="Google Shape;2176;p31"/>
          <p:cNvSpPr/>
          <p:nvPr/>
        </p:nvSpPr>
        <p:spPr>
          <a:xfrm>
            <a:off x="-259689" y="-47875"/>
            <a:ext cx="1886163" cy="1216250"/>
          </a:xfrm>
          <a:custGeom>
            <a:avLst/>
            <a:gdLst/>
            <a:ahLst/>
            <a:cxnLst/>
            <a:rect l="l" t="t" r="r" b="b"/>
            <a:pathLst>
              <a:path w="49376" h="31839" extrusionOk="0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7" name="Google Shape;2177;p31"/>
          <p:cNvGrpSpPr/>
          <p:nvPr/>
        </p:nvGrpSpPr>
        <p:grpSpPr>
          <a:xfrm flipH="1">
            <a:off x="-373651" y="445025"/>
            <a:ext cx="9912289" cy="1941838"/>
            <a:chOff x="-509689" y="445025"/>
            <a:chExt cx="9912289" cy="1941838"/>
          </a:xfrm>
        </p:grpSpPr>
        <p:grpSp>
          <p:nvGrpSpPr>
            <p:cNvPr id="2178" name="Google Shape;2178;p31"/>
            <p:cNvGrpSpPr/>
            <p:nvPr/>
          </p:nvGrpSpPr>
          <p:grpSpPr>
            <a:xfrm>
              <a:off x="8351625" y="445025"/>
              <a:ext cx="1050974" cy="1154151"/>
              <a:chOff x="7946500" y="4129225"/>
              <a:chExt cx="1050974" cy="1154151"/>
            </a:xfrm>
          </p:grpSpPr>
          <p:sp>
            <p:nvSpPr>
              <p:cNvPr id="2179" name="Google Shape;2179;p31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31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31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31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31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31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31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6" name="Google Shape;2186;p31"/>
            <p:cNvGrpSpPr/>
            <p:nvPr/>
          </p:nvGrpSpPr>
          <p:grpSpPr>
            <a:xfrm>
              <a:off x="-509689" y="1296536"/>
              <a:ext cx="992855" cy="1090327"/>
              <a:chOff x="7946500" y="4129225"/>
              <a:chExt cx="1050974" cy="1154151"/>
            </a:xfrm>
          </p:grpSpPr>
          <p:sp>
            <p:nvSpPr>
              <p:cNvPr id="2187" name="Google Shape;2187;p31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31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31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31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31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31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31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4" name="Google Shape;2194;p31"/>
          <p:cNvGrpSpPr/>
          <p:nvPr/>
        </p:nvGrpSpPr>
        <p:grpSpPr>
          <a:xfrm flipH="1">
            <a:off x="-373650" y="-485105"/>
            <a:ext cx="9806402" cy="5199988"/>
            <a:chOff x="-118103" y="-485105"/>
            <a:chExt cx="9806402" cy="5199988"/>
          </a:xfrm>
        </p:grpSpPr>
        <p:grpSp>
          <p:nvGrpSpPr>
            <p:cNvPr id="2195" name="Google Shape;2195;p31"/>
            <p:cNvGrpSpPr/>
            <p:nvPr/>
          </p:nvGrpSpPr>
          <p:grpSpPr>
            <a:xfrm rot="6765148" flipH="1">
              <a:off x="233493" y="-376391"/>
              <a:ext cx="1331775" cy="1648166"/>
              <a:chOff x="3961475" y="3551375"/>
              <a:chExt cx="373750" cy="462525"/>
            </a:xfrm>
          </p:grpSpPr>
          <p:sp>
            <p:nvSpPr>
              <p:cNvPr id="2196" name="Google Shape;2196;p31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avLst/>
                <a:gdLst/>
                <a:ahLst/>
                <a:cxnLst/>
                <a:rect l="l" t="t" r="r" b="b"/>
                <a:pathLst>
                  <a:path w="4718" h="10411" extrusionOk="0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31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8668" extrusionOk="0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31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13796" fill="none" extrusionOk="0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31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7259" fill="none" extrusionOk="0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31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3553" extrusionOk="0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31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3641" fill="none" extrusionOk="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2" name="Google Shape;2202;p31"/>
            <p:cNvGrpSpPr/>
            <p:nvPr/>
          </p:nvGrpSpPr>
          <p:grpSpPr>
            <a:xfrm rot="-5221876">
              <a:off x="8701380" y="3724722"/>
              <a:ext cx="903215" cy="1025221"/>
              <a:chOff x="3932350" y="2919350"/>
              <a:chExt cx="324625" cy="368475"/>
            </a:xfrm>
          </p:grpSpPr>
          <p:sp>
            <p:nvSpPr>
              <p:cNvPr id="2203" name="Google Shape;2203;p31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82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31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445" extrusionOk="0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31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avLst/>
                <a:gdLst/>
                <a:ahLst/>
                <a:cxnLst/>
                <a:rect l="l" t="t" r="r" b="b"/>
                <a:pathLst>
                  <a:path w="10422" h="9878" fill="none" extrusionOk="0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31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7237" fill="none" extrusionOk="0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32"/>
          <p:cNvSpPr/>
          <p:nvPr/>
        </p:nvSpPr>
        <p:spPr>
          <a:xfrm>
            <a:off x="-1163225" y="4179452"/>
            <a:ext cx="4507977" cy="1313194"/>
          </a:xfrm>
          <a:custGeom>
            <a:avLst/>
            <a:gdLst/>
            <a:ahLst/>
            <a:cxnLst/>
            <a:rect l="l" t="t" r="r" b="b"/>
            <a:pathLst>
              <a:path w="90128" h="26256" extrusionOk="0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9" name="Google Shape;2209;p32"/>
          <p:cNvSpPr/>
          <p:nvPr/>
        </p:nvSpPr>
        <p:spPr>
          <a:xfrm flipH="1">
            <a:off x="7402475" y="-47875"/>
            <a:ext cx="1886163" cy="1216250"/>
          </a:xfrm>
          <a:custGeom>
            <a:avLst/>
            <a:gdLst/>
            <a:ahLst/>
            <a:cxnLst/>
            <a:rect l="l" t="t" r="r" b="b"/>
            <a:pathLst>
              <a:path w="49376" h="31839" extrusionOk="0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0" name="Google Shape;2210;p32"/>
          <p:cNvGrpSpPr/>
          <p:nvPr/>
        </p:nvGrpSpPr>
        <p:grpSpPr>
          <a:xfrm>
            <a:off x="1333911" y="209136"/>
            <a:ext cx="992855" cy="1090327"/>
            <a:chOff x="7946500" y="4129225"/>
            <a:chExt cx="1050974" cy="1154151"/>
          </a:xfrm>
        </p:grpSpPr>
        <p:sp>
          <p:nvSpPr>
            <p:cNvPr id="2211" name="Google Shape;2211;p32"/>
            <p:cNvSpPr/>
            <p:nvPr/>
          </p:nvSpPr>
          <p:spPr>
            <a:xfrm>
              <a:off x="8204419" y="4340825"/>
              <a:ext cx="327565" cy="402101"/>
            </a:xfrm>
            <a:custGeom>
              <a:avLst/>
              <a:gdLst/>
              <a:ahLst/>
              <a:cxnLst/>
              <a:rect l="l" t="t" r="r" b="b"/>
              <a:pathLst>
                <a:path w="3819" h="4688" extrusionOk="0">
                  <a:moveTo>
                    <a:pt x="1191" y="0"/>
                  </a:moveTo>
                  <a:cubicBezTo>
                    <a:pt x="733" y="0"/>
                    <a:pt x="406" y="424"/>
                    <a:pt x="278" y="855"/>
                  </a:cubicBezTo>
                  <a:cubicBezTo>
                    <a:pt x="1" y="1910"/>
                    <a:pt x="489" y="3019"/>
                    <a:pt x="1089" y="3874"/>
                  </a:cubicBezTo>
                  <a:cubicBezTo>
                    <a:pt x="1384" y="4296"/>
                    <a:pt x="1799" y="4687"/>
                    <a:pt x="2344" y="4687"/>
                  </a:cubicBezTo>
                  <a:cubicBezTo>
                    <a:pt x="2373" y="4687"/>
                    <a:pt x="2402" y="4686"/>
                    <a:pt x="2431" y="4684"/>
                  </a:cubicBezTo>
                  <a:cubicBezTo>
                    <a:pt x="2576" y="4673"/>
                    <a:pt x="2676" y="4651"/>
                    <a:pt x="2798" y="4584"/>
                  </a:cubicBezTo>
                  <a:cubicBezTo>
                    <a:pt x="2975" y="4551"/>
                    <a:pt x="3142" y="4451"/>
                    <a:pt x="3253" y="4307"/>
                  </a:cubicBezTo>
                  <a:cubicBezTo>
                    <a:pt x="3819" y="3929"/>
                    <a:pt x="3652" y="3241"/>
                    <a:pt x="3353" y="2687"/>
                  </a:cubicBezTo>
                  <a:cubicBezTo>
                    <a:pt x="3319" y="2609"/>
                    <a:pt x="3297" y="2542"/>
                    <a:pt x="3264" y="2453"/>
                  </a:cubicBezTo>
                  <a:cubicBezTo>
                    <a:pt x="3075" y="1954"/>
                    <a:pt x="2798" y="1510"/>
                    <a:pt x="2476" y="1077"/>
                  </a:cubicBezTo>
                  <a:cubicBezTo>
                    <a:pt x="2198" y="689"/>
                    <a:pt x="1877" y="167"/>
                    <a:pt x="1377" y="23"/>
                  </a:cubicBezTo>
                  <a:cubicBezTo>
                    <a:pt x="1313" y="8"/>
                    <a:pt x="1251" y="0"/>
                    <a:pt x="1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2"/>
            <p:cNvSpPr/>
            <p:nvPr/>
          </p:nvSpPr>
          <p:spPr>
            <a:xfrm>
              <a:off x="8175942" y="4876472"/>
              <a:ext cx="327479" cy="402359"/>
            </a:xfrm>
            <a:custGeom>
              <a:avLst/>
              <a:gdLst/>
              <a:ahLst/>
              <a:cxnLst/>
              <a:rect l="l" t="t" r="r" b="b"/>
              <a:pathLst>
                <a:path w="3818" h="4691" extrusionOk="0">
                  <a:moveTo>
                    <a:pt x="1181" y="0"/>
                  </a:moveTo>
                  <a:cubicBezTo>
                    <a:pt x="728" y="0"/>
                    <a:pt x="404" y="429"/>
                    <a:pt x="277" y="858"/>
                  </a:cubicBezTo>
                  <a:cubicBezTo>
                    <a:pt x="0" y="1913"/>
                    <a:pt x="488" y="3023"/>
                    <a:pt x="1088" y="3866"/>
                  </a:cubicBezTo>
                  <a:cubicBezTo>
                    <a:pt x="1383" y="4288"/>
                    <a:pt x="1809" y="4690"/>
                    <a:pt x="2347" y="4690"/>
                  </a:cubicBezTo>
                  <a:cubicBezTo>
                    <a:pt x="2375" y="4690"/>
                    <a:pt x="2402" y="4689"/>
                    <a:pt x="2430" y="4687"/>
                  </a:cubicBezTo>
                  <a:cubicBezTo>
                    <a:pt x="2575" y="4665"/>
                    <a:pt x="2686" y="4643"/>
                    <a:pt x="2797" y="4587"/>
                  </a:cubicBezTo>
                  <a:cubicBezTo>
                    <a:pt x="2974" y="4543"/>
                    <a:pt x="3141" y="4443"/>
                    <a:pt x="3252" y="4310"/>
                  </a:cubicBezTo>
                  <a:cubicBezTo>
                    <a:pt x="3818" y="3922"/>
                    <a:pt x="3651" y="3245"/>
                    <a:pt x="3352" y="2690"/>
                  </a:cubicBezTo>
                  <a:cubicBezTo>
                    <a:pt x="3318" y="2601"/>
                    <a:pt x="3296" y="2534"/>
                    <a:pt x="3263" y="2445"/>
                  </a:cubicBezTo>
                  <a:cubicBezTo>
                    <a:pt x="3074" y="1946"/>
                    <a:pt x="2797" y="1513"/>
                    <a:pt x="2475" y="1080"/>
                  </a:cubicBezTo>
                  <a:cubicBezTo>
                    <a:pt x="2197" y="692"/>
                    <a:pt x="1876" y="159"/>
                    <a:pt x="1376" y="26"/>
                  </a:cubicBezTo>
                  <a:cubicBezTo>
                    <a:pt x="1309" y="9"/>
                    <a:pt x="1244" y="0"/>
                    <a:pt x="1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2"/>
            <p:cNvSpPr/>
            <p:nvPr/>
          </p:nvSpPr>
          <p:spPr>
            <a:xfrm>
              <a:off x="8593828" y="4954782"/>
              <a:ext cx="266581" cy="328594"/>
            </a:xfrm>
            <a:custGeom>
              <a:avLst/>
              <a:gdLst/>
              <a:ahLst/>
              <a:cxnLst/>
              <a:rect l="l" t="t" r="r" b="b"/>
              <a:pathLst>
                <a:path w="3108" h="3831" extrusionOk="0">
                  <a:moveTo>
                    <a:pt x="957" y="1"/>
                  </a:moveTo>
                  <a:cubicBezTo>
                    <a:pt x="589" y="1"/>
                    <a:pt x="330" y="350"/>
                    <a:pt x="233" y="700"/>
                  </a:cubicBezTo>
                  <a:cubicBezTo>
                    <a:pt x="0" y="1566"/>
                    <a:pt x="400" y="2465"/>
                    <a:pt x="888" y="3164"/>
                  </a:cubicBezTo>
                  <a:cubicBezTo>
                    <a:pt x="1135" y="3508"/>
                    <a:pt x="1476" y="3831"/>
                    <a:pt x="1941" y="3831"/>
                  </a:cubicBezTo>
                  <a:cubicBezTo>
                    <a:pt x="1956" y="3831"/>
                    <a:pt x="1971" y="3830"/>
                    <a:pt x="1987" y="3830"/>
                  </a:cubicBezTo>
                  <a:cubicBezTo>
                    <a:pt x="2098" y="3808"/>
                    <a:pt x="2197" y="3785"/>
                    <a:pt x="2275" y="3752"/>
                  </a:cubicBezTo>
                  <a:cubicBezTo>
                    <a:pt x="2430" y="3730"/>
                    <a:pt x="2553" y="3652"/>
                    <a:pt x="2652" y="3530"/>
                  </a:cubicBezTo>
                  <a:cubicBezTo>
                    <a:pt x="3107" y="3208"/>
                    <a:pt x="2974" y="2653"/>
                    <a:pt x="2719" y="2187"/>
                  </a:cubicBezTo>
                  <a:cubicBezTo>
                    <a:pt x="2708" y="2121"/>
                    <a:pt x="2675" y="2065"/>
                    <a:pt x="2652" y="1999"/>
                  </a:cubicBezTo>
                  <a:cubicBezTo>
                    <a:pt x="2497" y="1599"/>
                    <a:pt x="2264" y="1233"/>
                    <a:pt x="2009" y="889"/>
                  </a:cubicBezTo>
                  <a:cubicBezTo>
                    <a:pt x="1776" y="567"/>
                    <a:pt x="1532" y="134"/>
                    <a:pt x="1121" y="23"/>
                  </a:cubicBezTo>
                  <a:cubicBezTo>
                    <a:pt x="1064" y="8"/>
                    <a:pt x="1009" y="1"/>
                    <a:pt x="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2"/>
            <p:cNvSpPr/>
            <p:nvPr/>
          </p:nvSpPr>
          <p:spPr>
            <a:xfrm>
              <a:off x="8593828" y="4483636"/>
              <a:ext cx="266581" cy="328594"/>
            </a:xfrm>
            <a:custGeom>
              <a:avLst/>
              <a:gdLst/>
              <a:ahLst/>
              <a:cxnLst/>
              <a:rect l="l" t="t" r="r" b="b"/>
              <a:pathLst>
                <a:path w="3108" h="3831" extrusionOk="0">
                  <a:moveTo>
                    <a:pt x="957" y="0"/>
                  </a:moveTo>
                  <a:cubicBezTo>
                    <a:pt x="589" y="0"/>
                    <a:pt x="330" y="351"/>
                    <a:pt x="233" y="711"/>
                  </a:cubicBezTo>
                  <a:cubicBezTo>
                    <a:pt x="0" y="1565"/>
                    <a:pt x="400" y="2464"/>
                    <a:pt x="888" y="3163"/>
                  </a:cubicBezTo>
                  <a:cubicBezTo>
                    <a:pt x="1135" y="3507"/>
                    <a:pt x="1476" y="3830"/>
                    <a:pt x="1941" y="3830"/>
                  </a:cubicBezTo>
                  <a:cubicBezTo>
                    <a:pt x="1956" y="3830"/>
                    <a:pt x="1971" y="3830"/>
                    <a:pt x="1987" y="3829"/>
                  </a:cubicBezTo>
                  <a:cubicBezTo>
                    <a:pt x="2098" y="3818"/>
                    <a:pt x="2197" y="3785"/>
                    <a:pt x="2275" y="3763"/>
                  </a:cubicBezTo>
                  <a:cubicBezTo>
                    <a:pt x="2430" y="3729"/>
                    <a:pt x="2553" y="3652"/>
                    <a:pt x="2652" y="3541"/>
                  </a:cubicBezTo>
                  <a:cubicBezTo>
                    <a:pt x="3107" y="3208"/>
                    <a:pt x="2974" y="2653"/>
                    <a:pt x="2719" y="2187"/>
                  </a:cubicBezTo>
                  <a:cubicBezTo>
                    <a:pt x="2708" y="2120"/>
                    <a:pt x="2675" y="2065"/>
                    <a:pt x="2652" y="1998"/>
                  </a:cubicBezTo>
                  <a:cubicBezTo>
                    <a:pt x="2497" y="1599"/>
                    <a:pt x="2264" y="1232"/>
                    <a:pt x="2009" y="888"/>
                  </a:cubicBezTo>
                  <a:cubicBezTo>
                    <a:pt x="1776" y="567"/>
                    <a:pt x="1532" y="134"/>
                    <a:pt x="1121" y="23"/>
                  </a:cubicBezTo>
                  <a:cubicBezTo>
                    <a:pt x="1064" y="8"/>
                    <a:pt x="1010" y="0"/>
                    <a:pt x="9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2"/>
            <p:cNvSpPr/>
            <p:nvPr/>
          </p:nvSpPr>
          <p:spPr>
            <a:xfrm>
              <a:off x="8837509" y="4849111"/>
              <a:ext cx="159966" cy="193674"/>
            </a:xfrm>
            <a:custGeom>
              <a:avLst/>
              <a:gdLst/>
              <a:ahLst/>
              <a:cxnLst/>
              <a:rect l="l" t="t" r="r" b="b"/>
              <a:pathLst>
                <a:path w="1865" h="2258" extrusionOk="0">
                  <a:moveTo>
                    <a:pt x="572" y="1"/>
                  </a:moveTo>
                  <a:cubicBezTo>
                    <a:pt x="348" y="1"/>
                    <a:pt x="203" y="206"/>
                    <a:pt x="144" y="412"/>
                  </a:cubicBezTo>
                  <a:cubicBezTo>
                    <a:pt x="0" y="922"/>
                    <a:pt x="244" y="1466"/>
                    <a:pt x="533" y="1866"/>
                  </a:cubicBezTo>
                  <a:cubicBezTo>
                    <a:pt x="677" y="2071"/>
                    <a:pt x="859" y="2258"/>
                    <a:pt x="1123" y="2258"/>
                  </a:cubicBezTo>
                  <a:cubicBezTo>
                    <a:pt x="1144" y="2258"/>
                    <a:pt x="1165" y="2256"/>
                    <a:pt x="1188" y="2254"/>
                  </a:cubicBezTo>
                  <a:cubicBezTo>
                    <a:pt x="1254" y="2254"/>
                    <a:pt x="1310" y="2232"/>
                    <a:pt x="1365" y="2221"/>
                  </a:cubicBezTo>
                  <a:cubicBezTo>
                    <a:pt x="1443" y="2199"/>
                    <a:pt x="1532" y="2143"/>
                    <a:pt x="1587" y="2076"/>
                  </a:cubicBezTo>
                  <a:cubicBezTo>
                    <a:pt x="1865" y="1910"/>
                    <a:pt x="1776" y="1577"/>
                    <a:pt x="1632" y="1300"/>
                  </a:cubicBezTo>
                  <a:cubicBezTo>
                    <a:pt x="1609" y="1255"/>
                    <a:pt x="1598" y="1233"/>
                    <a:pt x="1587" y="1189"/>
                  </a:cubicBezTo>
                  <a:cubicBezTo>
                    <a:pt x="1487" y="956"/>
                    <a:pt x="1354" y="734"/>
                    <a:pt x="1199" y="523"/>
                  </a:cubicBezTo>
                  <a:cubicBezTo>
                    <a:pt x="1054" y="345"/>
                    <a:pt x="910" y="79"/>
                    <a:pt x="666" y="12"/>
                  </a:cubicBezTo>
                  <a:cubicBezTo>
                    <a:pt x="633" y="4"/>
                    <a:pt x="602" y="1"/>
                    <a:pt x="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2"/>
            <p:cNvSpPr/>
            <p:nvPr/>
          </p:nvSpPr>
          <p:spPr>
            <a:xfrm>
              <a:off x="8598545" y="4129225"/>
              <a:ext cx="159966" cy="193932"/>
            </a:xfrm>
            <a:custGeom>
              <a:avLst/>
              <a:gdLst/>
              <a:ahLst/>
              <a:cxnLst/>
              <a:rect l="l" t="t" r="r" b="b"/>
              <a:pathLst>
                <a:path w="1865" h="2261" extrusionOk="0">
                  <a:moveTo>
                    <a:pt x="564" y="0"/>
                  </a:moveTo>
                  <a:cubicBezTo>
                    <a:pt x="345" y="0"/>
                    <a:pt x="203" y="212"/>
                    <a:pt x="145" y="415"/>
                  </a:cubicBezTo>
                  <a:cubicBezTo>
                    <a:pt x="1" y="925"/>
                    <a:pt x="234" y="1469"/>
                    <a:pt x="533" y="1869"/>
                  </a:cubicBezTo>
                  <a:cubicBezTo>
                    <a:pt x="667" y="2074"/>
                    <a:pt x="858" y="2261"/>
                    <a:pt x="1114" y="2261"/>
                  </a:cubicBezTo>
                  <a:cubicBezTo>
                    <a:pt x="1135" y="2261"/>
                    <a:pt x="1156" y="2259"/>
                    <a:pt x="1177" y="2257"/>
                  </a:cubicBezTo>
                  <a:cubicBezTo>
                    <a:pt x="1255" y="2257"/>
                    <a:pt x="1310" y="2235"/>
                    <a:pt x="1366" y="2213"/>
                  </a:cubicBezTo>
                  <a:cubicBezTo>
                    <a:pt x="1443" y="2201"/>
                    <a:pt x="1532" y="2146"/>
                    <a:pt x="1588" y="2079"/>
                  </a:cubicBezTo>
                  <a:cubicBezTo>
                    <a:pt x="1865" y="1913"/>
                    <a:pt x="1776" y="1580"/>
                    <a:pt x="1621" y="1303"/>
                  </a:cubicBezTo>
                  <a:cubicBezTo>
                    <a:pt x="1610" y="1258"/>
                    <a:pt x="1599" y="1236"/>
                    <a:pt x="1588" y="1192"/>
                  </a:cubicBezTo>
                  <a:cubicBezTo>
                    <a:pt x="1488" y="959"/>
                    <a:pt x="1343" y="737"/>
                    <a:pt x="1199" y="526"/>
                  </a:cubicBezTo>
                  <a:cubicBezTo>
                    <a:pt x="1055" y="348"/>
                    <a:pt x="899" y="82"/>
                    <a:pt x="666" y="15"/>
                  </a:cubicBezTo>
                  <a:cubicBezTo>
                    <a:pt x="631" y="5"/>
                    <a:pt x="596" y="0"/>
                    <a:pt x="5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2"/>
            <p:cNvSpPr/>
            <p:nvPr/>
          </p:nvSpPr>
          <p:spPr>
            <a:xfrm>
              <a:off x="7946500" y="4605604"/>
              <a:ext cx="129516" cy="158936"/>
            </a:xfrm>
            <a:custGeom>
              <a:avLst/>
              <a:gdLst/>
              <a:ahLst/>
              <a:cxnLst/>
              <a:rect l="l" t="t" r="r" b="b"/>
              <a:pathLst>
                <a:path w="1510" h="1853" extrusionOk="0">
                  <a:moveTo>
                    <a:pt x="467" y="0"/>
                  </a:moveTo>
                  <a:cubicBezTo>
                    <a:pt x="286" y="0"/>
                    <a:pt x="160" y="166"/>
                    <a:pt x="111" y="332"/>
                  </a:cubicBezTo>
                  <a:cubicBezTo>
                    <a:pt x="0" y="754"/>
                    <a:pt x="200" y="1198"/>
                    <a:pt x="433" y="1531"/>
                  </a:cubicBezTo>
                  <a:cubicBezTo>
                    <a:pt x="551" y="1702"/>
                    <a:pt x="721" y="1853"/>
                    <a:pt x="932" y="1853"/>
                  </a:cubicBezTo>
                  <a:cubicBezTo>
                    <a:pt x="940" y="1853"/>
                    <a:pt x="947" y="1853"/>
                    <a:pt x="955" y="1852"/>
                  </a:cubicBezTo>
                  <a:cubicBezTo>
                    <a:pt x="1010" y="1852"/>
                    <a:pt x="1055" y="1830"/>
                    <a:pt x="1099" y="1808"/>
                  </a:cubicBezTo>
                  <a:cubicBezTo>
                    <a:pt x="1166" y="1797"/>
                    <a:pt x="1232" y="1753"/>
                    <a:pt x="1277" y="1697"/>
                  </a:cubicBezTo>
                  <a:cubicBezTo>
                    <a:pt x="1510" y="1542"/>
                    <a:pt x="1443" y="1286"/>
                    <a:pt x="1321" y="1064"/>
                  </a:cubicBezTo>
                  <a:cubicBezTo>
                    <a:pt x="1310" y="1031"/>
                    <a:pt x="1310" y="1009"/>
                    <a:pt x="1288" y="965"/>
                  </a:cubicBezTo>
                  <a:cubicBezTo>
                    <a:pt x="1210" y="765"/>
                    <a:pt x="1099" y="587"/>
                    <a:pt x="977" y="421"/>
                  </a:cubicBezTo>
                  <a:cubicBezTo>
                    <a:pt x="866" y="265"/>
                    <a:pt x="733" y="55"/>
                    <a:pt x="544" y="10"/>
                  </a:cubicBezTo>
                  <a:cubicBezTo>
                    <a:pt x="517" y="3"/>
                    <a:pt x="492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8" name="Google Shape;2218;p32"/>
          <p:cNvGrpSpPr/>
          <p:nvPr/>
        </p:nvGrpSpPr>
        <p:grpSpPr>
          <a:xfrm>
            <a:off x="-967853" y="-351305"/>
            <a:ext cx="10462477" cy="5895278"/>
            <a:chOff x="-967853" y="-351305"/>
            <a:chExt cx="10462477" cy="5895278"/>
          </a:xfrm>
        </p:grpSpPr>
        <p:grpSp>
          <p:nvGrpSpPr>
            <p:cNvPr id="2219" name="Google Shape;2219;p32"/>
            <p:cNvGrpSpPr/>
            <p:nvPr/>
          </p:nvGrpSpPr>
          <p:grpSpPr>
            <a:xfrm rot="4034852">
              <a:off x="-616257" y="-242591"/>
              <a:ext cx="1331775" cy="1648166"/>
              <a:chOff x="3961475" y="3551375"/>
              <a:chExt cx="373750" cy="462525"/>
            </a:xfrm>
          </p:grpSpPr>
          <p:sp>
            <p:nvSpPr>
              <p:cNvPr id="2220" name="Google Shape;2220;p32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avLst/>
                <a:gdLst/>
                <a:ahLst/>
                <a:cxnLst/>
                <a:rect l="l" t="t" r="r" b="b"/>
                <a:pathLst>
                  <a:path w="4718" h="10411" extrusionOk="0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32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8668" extrusionOk="0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32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13796" fill="none" extrusionOk="0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32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7259" fill="none" extrusionOk="0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32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3553" extrusionOk="0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32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3641" fill="none" extrusionOk="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6" name="Google Shape;2226;p32"/>
            <p:cNvGrpSpPr/>
            <p:nvPr/>
          </p:nvGrpSpPr>
          <p:grpSpPr>
            <a:xfrm rot="-5221876">
              <a:off x="8507705" y="2059147"/>
              <a:ext cx="903215" cy="1025221"/>
              <a:chOff x="3932350" y="2919350"/>
              <a:chExt cx="324625" cy="368475"/>
            </a:xfrm>
          </p:grpSpPr>
          <p:sp>
            <p:nvSpPr>
              <p:cNvPr id="2227" name="Google Shape;2227;p32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82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32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445" extrusionOk="0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32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avLst/>
                <a:gdLst/>
                <a:ahLst/>
                <a:cxnLst/>
                <a:rect l="l" t="t" r="r" b="b"/>
                <a:pathLst>
                  <a:path w="10422" h="9878" fill="none" extrusionOk="0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32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7237" fill="none" extrusionOk="0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1" name="Google Shape;2231;p32"/>
            <p:cNvGrpSpPr/>
            <p:nvPr/>
          </p:nvGrpSpPr>
          <p:grpSpPr>
            <a:xfrm>
              <a:off x="6108249" y="4518765"/>
              <a:ext cx="903204" cy="1025208"/>
              <a:chOff x="3932350" y="2919350"/>
              <a:chExt cx="324625" cy="368475"/>
            </a:xfrm>
          </p:grpSpPr>
          <p:sp>
            <p:nvSpPr>
              <p:cNvPr id="2232" name="Google Shape;2232;p32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82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32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445" extrusionOk="0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32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avLst/>
                <a:gdLst/>
                <a:ahLst/>
                <a:cxnLst/>
                <a:rect l="l" t="t" r="r" b="b"/>
                <a:pathLst>
                  <a:path w="10422" h="9878" fill="none" extrusionOk="0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32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7237" fill="none" extrusionOk="0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>
            <a:spLocks noGrp="1"/>
          </p:cNvSpPr>
          <p:nvPr>
            <p:ph type="title"/>
          </p:nvPr>
        </p:nvSpPr>
        <p:spPr>
          <a:xfrm>
            <a:off x="2198400" y="2263438"/>
            <a:ext cx="4747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8" name="Google Shape;158;p3"/>
          <p:cNvSpPr txBox="1">
            <a:spLocks noGrp="1"/>
          </p:cNvSpPr>
          <p:nvPr>
            <p:ph type="title" idx="2" hasCustomPrompt="1"/>
          </p:nvPr>
        </p:nvSpPr>
        <p:spPr>
          <a:xfrm>
            <a:off x="3975900" y="1378225"/>
            <a:ext cx="1192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4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9" name="Google Shape;159;p3"/>
          <p:cNvSpPr txBox="1">
            <a:spLocks noGrp="1"/>
          </p:cNvSpPr>
          <p:nvPr>
            <p:ph type="subTitle" idx="1"/>
          </p:nvPr>
        </p:nvSpPr>
        <p:spPr>
          <a:xfrm>
            <a:off x="2198425" y="3090925"/>
            <a:ext cx="4747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"/>
          <p:cNvSpPr/>
          <p:nvPr/>
        </p:nvSpPr>
        <p:spPr>
          <a:xfrm>
            <a:off x="-78375" y="0"/>
            <a:ext cx="1886163" cy="1216250"/>
          </a:xfrm>
          <a:custGeom>
            <a:avLst/>
            <a:gdLst/>
            <a:ahLst/>
            <a:cxnLst/>
            <a:rect l="l" t="t" r="r" b="b"/>
            <a:pathLst>
              <a:path w="49376" h="31839" extrusionOk="0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"/>
          <p:cNvSpPr/>
          <p:nvPr/>
        </p:nvSpPr>
        <p:spPr>
          <a:xfrm>
            <a:off x="6422575" y="4004477"/>
            <a:ext cx="4507977" cy="1313194"/>
          </a:xfrm>
          <a:custGeom>
            <a:avLst/>
            <a:gdLst/>
            <a:ahLst/>
            <a:cxnLst/>
            <a:rect l="l" t="t" r="r" b="b"/>
            <a:pathLst>
              <a:path w="90128" h="26256" extrusionOk="0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" name="Google Shape;162;p3"/>
          <p:cNvGrpSpPr/>
          <p:nvPr/>
        </p:nvGrpSpPr>
        <p:grpSpPr>
          <a:xfrm>
            <a:off x="0" y="599000"/>
            <a:ext cx="9373808" cy="2644435"/>
            <a:chOff x="0" y="599000"/>
            <a:chExt cx="9373808" cy="2644435"/>
          </a:xfrm>
        </p:grpSpPr>
        <p:grpSp>
          <p:nvGrpSpPr>
            <p:cNvPr id="163" name="Google Shape;163;p3"/>
            <p:cNvGrpSpPr/>
            <p:nvPr/>
          </p:nvGrpSpPr>
          <p:grpSpPr>
            <a:xfrm>
              <a:off x="8607228" y="2401597"/>
              <a:ext cx="766581" cy="841838"/>
              <a:chOff x="7946500" y="4129225"/>
              <a:chExt cx="1050974" cy="1154151"/>
            </a:xfrm>
          </p:grpSpPr>
          <p:sp>
            <p:nvSpPr>
              <p:cNvPr id="164" name="Google Shape;164;p3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171;p3"/>
            <p:cNvGrpSpPr/>
            <p:nvPr/>
          </p:nvGrpSpPr>
          <p:grpSpPr>
            <a:xfrm>
              <a:off x="0" y="599000"/>
              <a:ext cx="1050974" cy="1154151"/>
              <a:chOff x="7946500" y="4129225"/>
              <a:chExt cx="1050974" cy="1154151"/>
            </a:xfrm>
          </p:grpSpPr>
          <p:sp>
            <p:nvSpPr>
              <p:cNvPr id="172" name="Google Shape;172;p3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" name="Google Shape;179;p3"/>
          <p:cNvGrpSpPr/>
          <p:nvPr/>
        </p:nvGrpSpPr>
        <p:grpSpPr>
          <a:xfrm>
            <a:off x="-777128" y="2468896"/>
            <a:ext cx="7308841" cy="3072496"/>
            <a:chOff x="-777128" y="2468896"/>
            <a:chExt cx="7308841" cy="3072496"/>
          </a:xfrm>
        </p:grpSpPr>
        <p:grpSp>
          <p:nvGrpSpPr>
            <p:cNvPr id="180" name="Google Shape;180;p3"/>
            <p:cNvGrpSpPr/>
            <p:nvPr/>
          </p:nvGrpSpPr>
          <p:grpSpPr>
            <a:xfrm rot="2873761">
              <a:off x="-385141" y="2691385"/>
              <a:ext cx="1331775" cy="1648170"/>
              <a:chOff x="3961475" y="3551375"/>
              <a:chExt cx="373750" cy="462525"/>
            </a:xfrm>
          </p:grpSpPr>
          <p:sp>
            <p:nvSpPr>
              <p:cNvPr id="181" name="Google Shape;181;p3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avLst/>
                <a:gdLst/>
                <a:ahLst/>
                <a:cxnLst/>
                <a:rect l="l" t="t" r="r" b="b"/>
                <a:pathLst>
                  <a:path w="4718" h="10411" extrusionOk="0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8668" extrusionOk="0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13796" fill="none" extrusionOk="0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7259" fill="none" extrusionOk="0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3553" extrusionOk="0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3641" fill="none" extrusionOk="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" name="Google Shape;187;p3"/>
            <p:cNvGrpSpPr/>
            <p:nvPr/>
          </p:nvGrpSpPr>
          <p:grpSpPr>
            <a:xfrm rot="-2700000">
              <a:off x="5398304" y="4346982"/>
              <a:ext cx="903212" cy="1025217"/>
              <a:chOff x="3932350" y="2919350"/>
              <a:chExt cx="324625" cy="368475"/>
            </a:xfrm>
          </p:grpSpPr>
          <p:sp>
            <p:nvSpPr>
              <p:cNvPr id="188" name="Google Shape;188;p3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82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445" extrusionOk="0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avLst/>
                <a:gdLst/>
                <a:ahLst/>
                <a:cxnLst/>
                <a:rect l="l" t="t" r="r" b="b"/>
                <a:pathLst>
                  <a:path w="10422" h="9878" fill="none" extrusionOk="0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7237" fill="none" extrusionOk="0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3"/>
          <p:cNvGrpSpPr/>
          <p:nvPr/>
        </p:nvGrpSpPr>
        <p:grpSpPr>
          <a:xfrm>
            <a:off x="1428860" y="-331878"/>
            <a:ext cx="1331750" cy="953317"/>
            <a:chOff x="4661950" y="2869625"/>
            <a:chExt cx="517325" cy="360900"/>
          </a:xfrm>
        </p:grpSpPr>
        <p:sp>
          <p:nvSpPr>
            <p:cNvPr id="193" name="Google Shape;193;p3"/>
            <p:cNvSpPr/>
            <p:nvPr/>
          </p:nvSpPr>
          <p:spPr>
            <a:xfrm>
              <a:off x="4661950" y="2869625"/>
              <a:ext cx="517325" cy="360900"/>
            </a:xfrm>
            <a:custGeom>
              <a:avLst/>
              <a:gdLst/>
              <a:ahLst/>
              <a:cxnLst/>
              <a:rect l="l" t="t" r="r" b="b"/>
              <a:pathLst>
                <a:path w="20693" h="14436" extrusionOk="0">
                  <a:moveTo>
                    <a:pt x="10325" y="1"/>
                  </a:moveTo>
                  <a:cubicBezTo>
                    <a:pt x="3795" y="1"/>
                    <a:pt x="1" y="10142"/>
                    <a:pt x="7206" y="13653"/>
                  </a:cubicBezTo>
                  <a:cubicBezTo>
                    <a:pt x="8311" y="14195"/>
                    <a:pt x="9381" y="14436"/>
                    <a:pt x="10386" y="14436"/>
                  </a:cubicBezTo>
                  <a:cubicBezTo>
                    <a:pt x="16911" y="14436"/>
                    <a:pt x="20692" y="4299"/>
                    <a:pt x="13499" y="780"/>
                  </a:cubicBezTo>
                  <a:cubicBezTo>
                    <a:pt x="12396" y="240"/>
                    <a:pt x="11329" y="1"/>
                    <a:pt x="10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4686050" y="2886350"/>
              <a:ext cx="469425" cy="327650"/>
            </a:xfrm>
            <a:custGeom>
              <a:avLst/>
              <a:gdLst/>
              <a:ahLst/>
              <a:cxnLst/>
              <a:rect l="l" t="t" r="r" b="b"/>
              <a:pathLst>
                <a:path w="18777" h="13106" extrusionOk="0">
                  <a:moveTo>
                    <a:pt x="9362" y="1"/>
                  </a:moveTo>
                  <a:cubicBezTo>
                    <a:pt x="3439" y="1"/>
                    <a:pt x="1" y="9203"/>
                    <a:pt x="6531" y="12396"/>
                  </a:cubicBezTo>
                  <a:cubicBezTo>
                    <a:pt x="7532" y="12887"/>
                    <a:pt x="8501" y="13105"/>
                    <a:pt x="9412" y="13105"/>
                  </a:cubicBezTo>
                  <a:cubicBezTo>
                    <a:pt x="15330" y="13105"/>
                    <a:pt x="18777" y="3903"/>
                    <a:pt x="12246" y="710"/>
                  </a:cubicBezTo>
                  <a:cubicBezTo>
                    <a:pt x="11244" y="219"/>
                    <a:pt x="10274" y="1"/>
                    <a:pt x="9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4696750" y="2893600"/>
              <a:ext cx="447700" cy="312325"/>
            </a:xfrm>
            <a:custGeom>
              <a:avLst/>
              <a:gdLst/>
              <a:ahLst/>
              <a:cxnLst/>
              <a:rect l="l" t="t" r="r" b="b"/>
              <a:pathLst>
                <a:path w="17908" h="12493" extrusionOk="0">
                  <a:moveTo>
                    <a:pt x="8933" y="1"/>
                  </a:moveTo>
                  <a:cubicBezTo>
                    <a:pt x="3275" y="1"/>
                    <a:pt x="1" y="8778"/>
                    <a:pt x="6225" y="11817"/>
                  </a:cubicBezTo>
                  <a:cubicBezTo>
                    <a:pt x="7183" y="12285"/>
                    <a:pt x="8110" y="12493"/>
                    <a:pt x="8981" y="12493"/>
                  </a:cubicBezTo>
                  <a:cubicBezTo>
                    <a:pt x="14637" y="12493"/>
                    <a:pt x="17908" y="3734"/>
                    <a:pt x="11685" y="675"/>
                  </a:cubicBezTo>
                  <a:cubicBezTo>
                    <a:pt x="10729" y="208"/>
                    <a:pt x="9803" y="1"/>
                    <a:pt x="89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4886775" y="3089300"/>
              <a:ext cx="37375" cy="62175"/>
            </a:xfrm>
            <a:custGeom>
              <a:avLst/>
              <a:gdLst/>
              <a:ahLst/>
              <a:cxnLst/>
              <a:rect l="l" t="t" r="r" b="b"/>
              <a:pathLst>
                <a:path w="1495" h="2487" extrusionOk="0">
                  <a:moveTo>
                    <a:pt x="907" y="1"/>
                  </a:moveTo>
                  <a:cubicBezTo>
                    <a:pt x="588" y="1"/>
                    <a:pt x="225" y="361"/>
                    <a:pt x="111" y="782"/>
                  </a:cubicBezTo>
                  <a:cubicBezTo>
                    <a:pt x="67" y="938"/>
                    <a:pt x="33" y="1104"/>
                    <a:pt x="33" y="1271"/>
                  </a:cubicBezTo>
                  <a:cubicBezTo>
                    <a:pt x="0" y="1648"/>
                    <a:pt x="89" y="2047"/>
                    <a:pt x="333" y="2314"/>
                  </a:cubicBezTo>
                  <a:cubicBezTo>
                    <a:pt x="422" y="2391"/>
                    <a:pt x="511" y="2469"/>
                    <a:pt x="622" y="2480"/>
                  </a:cubicBezTo>
                  <a:cubicBezTo>
                    <a:pt x="652" y="2485"/>
                    <a:pt x="681" y="2487"/>
                    <a:pt x="709" y="2487"/>
                  </a:cubicBezTo>
                  <a:cubicBezTo>
                    <a:pt x="1436" y="2487"/>
                    <a:pt x="1495" y="1009"/>
                    <a:pt x="1398" y="560"/>
                  </a:cubicBezTo>
                  <a:cubicBezTo>
                    <a:pt x="1310" y="158"/>
                    <a:pt x="1118" y="1"/>
                    <a:pt x="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4890650" y="3093550"/>
              <a:ext cx="29375" cy="49625"/>
            </a:xfrm>
            <a:custGeom>
              <a:avLst/>
              <a:gdLst/>
              <a:ahLst/>
              <a:cxnLst/>
              <a:rect l="l" t="t" r="r" b="b"/>
              <a:pathLst>
                <a:path w="1175" h="1985" extrusionOk="0">
                  <a:moveTo>
                    <a:pt x="716" y="1"/>
                  </a:moveTo>
                  <a:cubicBezTo>
                    <a:pt x="461" y="1"/>
                    <a:pt x="172" y="287"/>
                    <a:pt x="78" y="634"/>
                  </a:cubicBezTo>
                  <a:cubicBezTo>
                    <a:pt x="45" y="745"/>
                    <a:pt x="23" y="867"/>
                    <a:pt x="12" y="1001"/>
                  </a:cubicBezTo>
                  <a:cubicBezTo>
                    <a:pt x="1" y="1311"/>
                    <a:pt x="56" y="1611"/>
                    <a:pt x="245" y="1833"/>
                  </a:cubicBezTo>
                  <a:cubicBezTo>
                    <a:pt x="300" y="1911"/>
                    <a:pt x="389" y="1966"/>
                    <a:pt x="489" y="1977"/>
                  </a:cubicBezTo>
                  <a:cubicBezTo>
                    <a:pt x="515" y="1982"/>
                    <a:pt x="540" y="1984"/>
                    <a:pt x="564" y="1984"/>
                  </a:cubicBezTo>
                  <a:cubicBezTo>
                    <a:pt x="1126" y="1984"/>
                    <a:pt x="1174" y="797"/>
                    <a:pt x="1110" y="446"/>
                  </a:cubicBezTo>
                  <a:cubicBezTo>
                    <a:pt x="1039" y="127"/>
                    <a:pt x="886" y="1"/>
                    <a:pt x="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4896200" y="3104950"/>
              <a:ext cx="12225" cy="14500"/>
            </a:xfrm>
            <a:custGeom>
              <a:avLst/>
              <a:gdLst/>
              <a:ahLst/>
              <a:cxnLst/>
              <a:rect l="l" t="t" r="r" b="b"/>
              <a:pathLst>
                <a:path w="489" h="580" extrusionOk="0">
                  <a:moveTo>
                    <a:pt x="269" y="1"/>
                  </a:moveTo>
                  <a:cubicBezTo>
                    <a:pt x="97" y="1"/>
                    <a:pt x="1" y="303"/>
                    <a:pt x="23" y="434"/>
                  </a:cubicBezTo>
                  <a:cubicBezTo>
                    <a:pt x="45" y="511"/>
                    <a:pt x="78" y="578"/>
                    <a:pt x="156" y="578"/>
                  </a:cubicBezTo>
                  <a:cubicBezTo>
                    <a:pt x="162" y="579"/>
                    <a:pt x="167" y="579"/>
                    <a:pt x="173" y="579"/>
                  </a:cubicBezTo>
                  <a:cubicBezTo>
                    <a:pt x="232" y="579"/>
                    <a:pt x="280" y="529"/>
                    <a:pt x="300" y="478"/>
                  </a:cubicBezTo>
                  <a:cubicBezTo>
                    <a:pt x="378" y="378"/>
                    <a:pt x="489" y="1"/>
                    <a:pt x="278" y="1"/>
                  </a:cubicBezTo>
                  <a:cubicBezTo>
                    <a:pt x="275" y="1"/>
                    <a:pt x="272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4846825" y="3107900"/>
              <a:ext cx="41075" cy="62400"/>
            </a:xfrm>
            <a:custGeom>
              <a:avLst/>
              <a:gdLst/>
              <a:ahLst/>
              <a:cxnLst/>
              <a:rect l="l" t="t" r="r" b="b"/>
              <a:pathLst>
                <a:path w="1643" h="2496" extrusionOk="0">
                  <a:moveTo>
                    <a:pt x="725" y="1"/>
                  </a:moveTo>
                  <a:cubicBezTo>
                    <a:pt x="384" y="1"/>
                    <a:pt x="50" y="452"/>
                    <a:pt x="0" y="926"/>
                  </a:cubicBezTo>
                  <a:cubicBezTo>
                    <a:pt x="0" y="1093"/>
                    <a:pt x="0" y="1259"/>
                    <a:pt x="22" y="1414"/>
                  </a:cubicBezTo>
                  <a:cubicBezTo>
                    <a:pt x="56" y="1792"/>
                    <a:pt x="211" y="2158"/>
                    <a:pt x="499" y="2380"/>
                  </a:cubicBezTo>
                  <a:cubicBezTo>
                    <a:pt x="584" y="2446"/>
                    <a:pt x="677" y="2496"/>
                    <a:pt x="771" y="2496"/>
                  </a:cubicBezTo>
                  <a:cubicBezTo>
                    <a:pt x="788" y="2496"/>
                    <a:pt x="805" y="2494"/>
                    <a:pt x="821" y="2491"/>
                  </a:cubicBezTo>
                  <a:cubicBezTo>
                    <a:pt x="1643" y="2480"/>
                    <a:pt x="1421" y="904"/>
                    <a:pt x="1243" y="471"/>
                  </a:cubicBezTo>
                  <a:cubicBezTo>
                    <a:pt x="1098" y="135"/>
                    <a:pt x="911" y="1"/>
                    <a:pt x="7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4850150" y="3112450"/>
              <a:ext cx="32475" cy="49675"/>
            </a:xfrm>
            <a:custGeom>
              <a:avLst/>
              <a:gdLst/>
              <a:ahLst/>
              <a:cxnLst/>
              <a:rect l="l" t="t" r="r" b="b"/>
              <a:pathLst>
                <a:path w="1299" h="1987" extrusionOk="0">
                  <a:moveTo>
                    <a:pt x="573" y="0"/>
                  </a:moveTo>
                  <a:cubicBezTo>
                    <a:pt x="304" y="0"/>
                    <a:pt x="36" y="360"/>
                    <a:pt x="0" y="733"/>
                  </a:cubicBezTo>
                  <a:cubicBezTo>
                    <a:pt x="0" y="855"/>
                    <a:pt x="0" y="988"/>
                    <a:pt x="11" y="1110"/>
                  </a:cubicBezTo>
                  <a:cubicBezTo>
                    <a:pt x="56" y="1399"/>
                    <a:pt x="167" y="1698"/>
                    <a:pt x="400" y="1887"/>
                  </a:cubicBezTo>
                  <a:cubicBezTo>
                    <a:pt x="466" y="1943"/>
                    <a:pt x="566" y="1987"/>
                    <a:pt x="644" y="1987"/>
                  </a:cubicBezTo>
                  <a:cubicBezTo>
                    <a:pt x="1299" y="1965"/>
                    <a:pt x="1132" y="722"/>
                    <a:pt x="977" y="378"/>
                  </a:cubicBezTo>
                  <a:cubicBezTo>
                    <a:pt x="867" y="107"/>
                    <a:pt x="720" y="0"/>
                    <a:pt x="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4854575" y="3124850"/>
              <a:ext cx="10700" cy="14525"/>
            </a:xfrm>
            <a:custGeom>
              <a:avLst/>
              <a:gdLst/>
              <a:ahLst/>
              <a:cxnLst/>
              <a:rect l="l" t="t" r="r" b="b"/>
              <a:pathLst>
                <a:path w="428" h="581" extrusionOk="0">
                  <a:moveTo>
                    <a:pt x="254" y="0"/>
                  </a:moveTo>
                  <a:cubicBezTo>
                    <a:pt x="245" y="0"/>
                    <a:pt x="234" y="1"/>
                    <a:pt x="223" y="4"/>
                  </a:cubicBezTo>
                  <a:cubicBezTo>
                    <a:pt x="45" y="26"/>
                    <a:pt x="1" y="337"/>
                    <a:pt x="45" y="459"/>
                  </a:cubicBezTo>
                  <a:cubicBezTo>
                    <a:pt x="67" y="525"/>
                    <a:pt x="123" y="581"/>
                    <a:pt x="189" y="581"/>
                  </a:cubicBezTo>
                  <a:cubicBezTo>
                    <a:pt x="267" y="581"/>
                    <a:pt x="300" y="514"/>
                    <a:pt x="334" y="459"/>
                  </a:cubicBezTo>
                  <a:cubicBezTo>
                    <a:pt x="376" y="354"/>
                    <a:pt x="428" y="0"/>
                    <a:pt x="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4934275" y="3081225"/>
              <a:ext cx="39350" cy="61025"/>
            </a:xfrm>
            <a:custGeom>
              <a:avLst/>
              <a:gdLst/>
              <a:ahLst/>
              <a:cxnLst/>
              <a:rect l="l" t="t" r="r" b="b"/>
              <a:pathLst>
                <a:path w="1574" h="2441" extrusionOk="0">
                  <a:moveTo>
                    <a:pt x="506" y="1"/>
                  </a:moveTo>
                  <a:cubicBezTo>
                    <a:pt x="263" y="1"/>
                    <a:pt x="61" y="181"/>
                    <a:pt x="31" y="639"/>
                  </a:cubicBezTo>
                  <a:cubicBezTo>
                    <a:pt x="0" y="1072"/>
                    <a:pt x="266" y="2441"/>
                    <a:pt x="925" y="2441"/>
                  </a:cubicBezTo>
                  <a:cubicBezTo>
                    <a:pt x="976" y="2441"/>
                    <a:pt x="1030" y="2432"/>
                    <a:pt x="1085" y="2415"/>
                  </a:cubicBezTo>
                  <a:cubicBezTo>
                    <a:pt x="1196" y="2381"/>
                    <a:pt x="1274" y="2304"/>
                    <a:pt x="1352" y="2204"/>
                  </a:cubicBezTo>
                  <a:cubicBezTo>
                    <a:pt x="1552" y="1915"/>
                    <a:pt x="1574" y="1516"/>
                    <a:pt x="1485" y="1138"/>
                  </a:cubicBezTo>
                  <a:cubicBezTo>
                    <a:pt x="1441" y="972"/>
                    <a:pt x="1385" y="817"/>
                    <a:pt x="1352" y="661"/>
                  </a:cubicBezTo>
                  <a:cubicBezTo>
                    <a:pt x="1179" y="285"/>
                    <a:pt x="810" y="1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4937575" y="3085275"/>
              <a:ext cx="31350" cy="48500"/>
            </a:xfrm>
            <a:custGeom>
              <a:avLst/>
              <a:gdLst/>
              <a:ahLst/>
              <a:cxnLst/>
              <a:rect l="l" t="t" r="r" b="b"/>
              <a:pathLst>
                <a:path w="1254" h="1940" extrusionOk="0">
                  <a:moveTo>
                    <a:pt x="398" y="1"/>
                  </a:moveTo>
                  <a:cubicBezTo>
                    <a:pt x="206" y="1"/>
                    <a:pt x="46" y="142"/>
                    <a:pt x="21" y="499"/>
                  </a:cubicBezTo>
                  <a:cubicBezTo>
                    <a:pt x="1" y="850"/>
                    <a:pt x="210" y="1939"/>
                    <a:pt x="739" y="1939"/>
                  </a:cubicBezTo>
                  <a:cubicBezTo>
                    <a:pt x="779" y="1939"/>
                    <a:pt x="821" y="1933"/>
                    <a:pt x="865" y="1920"/>
                  </a:cubicBezTo>
                  <a:cubicBezTo>
                    <a:pt x="953" y="1887"/>
                    <a:pt x="1020" y="1820"/>
                    <a:pt x="1076" y="1753"/>
                  </a:cubicBezTo>
                  <a:cubicBezTo>
                    <a:pt x="1242" y="1498"/>
                    <a:pt x="1253" y="1187"/>
                    <a:pt x="1187" y="888"/>
                  </a:cubicBezTo>
                  <a:cubicBezTo>
                    <a:pt x="1164" y="766"/>
                    <a:pt x="1120" y="644"/>
                    <a:pt x="1064" y="533"/>
                  </a:cubicBezTo>
                  <a:cubicBezTo>
                    <a:pt x="934" y="228"/>
                    <a:pt x="641" y="1"/>
                    <a:pt x="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4948075" y="3096300"/>
              <a:ext cx="13075" cy="13725"/>
            </a:xfrm>
            <a:custGeom>
              <a:avLst/>
              <a:gdLst/>
              <a:ahLst/>
              <a:cxnLst/>
              <a:rect l="l" t="t" r="r" b="b"/>
              <a:pathLst>
                <a:path w="523" h="549" extrusionOk="0">
                  <a:moveTo>
                    <a:pt x="232" y="0"/>
                  </a:moveTo>
                  <a:cubicBezTo>
                    <a:pt x="221" y="0"/>
                    <a:pt x="211" y="1"/>
                    <a:pt x="201" y="3"/>
                  </a:cubicBezTo>
                  <a:cubicBezTo>
                    <a:pt x="1" y="36"/>
                    <a:pt x="167" y="380"/>
                    <a:pt x="256" y="480"/>
                  </a:cubicBezTo>
                  <a:cubicBezTo>
                    <a:pt x="285" y="519"/>
                    <a:pt x="339" y="549"/>
                    <a:pt x="396" y="549"/>
                  </a:cubicBezTo>
                  <a:cubicBezTo>
                    <a:pt x="405" y="549"/>
                    <a:pt x="414" y="548"/>
                    <a:pt x="423" y="547"/>
                  </a:cubicBezTo>
                  <a:cubicBezTo>
                    <a:pt x="489" y="524"/>
                    <a:pt x="522" y="447"/>
                    <a:pt x="522" y="380"/>
                  </a:cubicBezTo>
                  <a:cubicBezTo>
                    <a:pt x="522" y="254"/>
                    <a:pt x="404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979475" y="3094400"/>
              <a:ext cx="39100" cy="62475"/>
            </a:xfrm>
            <a:custGeom>
              <a:avLst/>
              <a:gdLst/>
              <a:ahLst/>
              <a:cxnLst/>
              <a:rect l="l" t="t" r="r" b="b"/>
              <a:pathLst>
                <a:path w="1564" h="2499" extrusionOk="0">
                  <a:moveTo>
                    <a:pt x="784" y="1"/>
                  </a:moveTo>
                  <a:cubicBezTo>
                    <a:pt x="591" y="1"/>
                    <a:pt x="402" y="143"/>
                    <a:pt x="276" y="501"/>
                  </a:cubicBezTo>
                  <a:cubicBezTo>
                    <a:pt x="122" y="941"/>
                    <a:pt x="1" y="2498"/>
                    <a:pt x="803" y="2498"/>
                  </a:cubicBezTo>
                  <a:cubicBezTo>
                    <a:pt x="809" y="2498"/>
                    <a:pt x="814" y="2498"/>
                    <a:pt x="820" y="2498"/>
                  </a:cubicBezTo>
                  <a:cubicBezTo>
                    <a:pt x="931" y="2487"/>
                    <a:pt x="1042" y="2432"/>
                    <a:pt x="1120" y="2354"/>
                  </a:cubicBezTo>
                  <a:cubicBezTo>
                    <a:pt x="1408" y="2121"/>
                    <a:pt x="1519" y="1732"/>
                    <a:pt x="1553" y="1355"/>
                  </a:cubicBezTo>
                  <a:cubicBezTo>
                    <a:pt x="1564" y="1189"/>
                    <a:pt x="1553" y="1044"/>
                    <a:pt x="1519" y="889"/>
                  </a:cubicBezTo>
                  <a:cubicBezTo>
                    <a:pt x="1463" y="425"/>
                    <a:pt x="1117" y="1"/>
                    <a:pt x="7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4984200" y="3098600"/>
              <a:ext cx="31050" cy="49675"/>
            </a:xfrm>
            <a:custGeom>
              <a:avLst/>
              <a:gdLst/>
              <a:ahLst/>
              <a:cxnLst/>
              <a:rect l="l" t="t" r="r" b="b"/>
              <a:pathLst>
                <a:path w="1242" h="1987" extrusionOk="0">
                  <a:moveTo>
                    <a:pt x="628" y="1"/>
                  </a:moveTo>
                  <a:cubicBezTo>
                    <a:pt x="473" y="1"/>
                    <a:pt x="322" y="114"/>
                    <a:pt x="220" y="399"/>
                  </a:cubicBezTo>
                  <a:cubicBezTo>
                    <a:pt x="99" y="740"/>
                    <a:pt x="0" y="1986"/>
                    <a:pt x="636" y="1986"/>
                  </a:cubicBezTo>
                  <a:cubicBezTo>
                    <a:pt x="642" y="1986"/>
                    <a:pt x="648" y="1986"/>
                    <a:pt x="653" y="1986"/>
                  </a:cubicBezTo>
                  <a:cubicBezTo>
                    <a:pt x="753" y="1986"/>
                    <a:pt x="831" y="1931"/>
                    <a:pt x="909" y="1875"/>
                  </a:cubicBezTo>
                  <a:cubicBezTo>
                    <a:pt x="1131" y="1686"/>
                    <a:pt x="1219" y="1387"/>
                    <a:pt x="1241" y="1076"/>
                  </a:cubicBezTo>
                  <a:cubicBezTo>
                    <a:pt x="1241" y="954"/>
                    <a:pt x="1241" y="810"/>
                    <a:pt x="1219" y="710"/>
                  </a:cubicBezTo>
                  <a:cubicBezTo>
                    <a:pt x="1170" y="338"/>
                    <a:pt x="894" y="1"/>
                    <a:pt x="6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4999475" y="3110225"/>
              <a:ext cx="11050" cy="15000"/>
            </a:xfrm>
            <a:custGeom>
              <a:avLst/>
              <a:gdLst/>
              <a:ahLst/>
              <a:cxnLst/>
              <a:rect l="l" t="t" r="r" b="b"/>
              <a:pathLst>
                <a:path w="442" h="600" extrusionOk="0">
                  <a:moveTo>
                    <a:pt x="200" y="0"/>
                  </a:moveTo>
                  <a:cubicBezTo>
                    <a:pt x="0" y="0"/>
                    <a:pt x="76" y="369"/>
                    <a:pt x="131" y="478"/>
                  </a:cubicBezTo>
                  <a:cubicBezTo>
                    <a:pt x="153" y="544"/>
                    <a:pt x="198" y="600"/>
                    <a:pt x="264" y="600"/>
                  </a:cubicBezTo>
                  <a:cubicBezTo>
                    <a:pt x="331" y="600"/>
                    <a:pt x="386" y="544"/>
                    <a:pt x="409" y="478"/>
                  </a:cubicBezTo>
                  <a:cubicBezTo>
                    <a:pt x="442" y="334"/>
                    <a:pt x="386" y="34"/>
                    <a:pt x="209" y="1"/>
                  </a:cubicBezTo>
                  <a:cubicBezTo>
                    <a:pt x="206" y="1"/>
                    <a:pt x="203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4824350" y="2969025"/>
              <a:ext cx="71025" cy="44975"/>
            </a:xfrm>
            <a:custGeom>
              <a:avLst/>
              <a:gdLst/>
              <a:ahLst/>
              <a:cxnLst/>
              <a:rect l="l" t="t" r="r" b="b"/>
              <a:pathLst>
                <a:path w="2841" h="1799" extrusionOk="0">
                  <a:moveTo>
                    <a:pt x="1046" y="0"/>
                  </a:moveTo>
                  <a:cubicBezTo>
                    <a:pt x="947" y="0"/>
                    <a:pt x="849" y="14"/>
                    <a:pt x="755" y="44"/>
                  </a:cubicBezTo>
                  <a:cubicBezTo>
                    <a:pt x="644" y="89"/>
                    <a:pt x="533" y="144"/>
                    <a:pt x="477" y="244"/>
                  </a:cubicBezTo>
                  <a:cubicBezTo>
                    <a:pt x="0" y="910"/>
                    <a:pt x="1421" y="1653"/>
                    <a:pt x="1865" y="1764"/>
                  </a:cubicBezTo>
                  <a:cubicBezTo>
                    <a:pt x="1965" y="1788"/>
                    <a:pt x="2055" y="1799"/>
                    <a:pt x="2135" y="1799"/>
                  </a:cubicBezTo>
                  <a:cubicBezTo>
                    <a:pt x="2841" y="1799"/>
                    <a:pt x="2717" y="938"/>
                    <a:pt x="2209" y="499"/>
                  </a:cubicBezTo>
                  <a:cubicBezTo>
                    <a:pt x="2098" y="399"/>
                    <a:pt x="1976" y="300"/>
                    <a:pt x="1820" y="233"/>
                  </a:cubicBezTo>
                  <a:cubicBezTo>
                    <a:pt x="1579" y="96"/>
                    <a:pt x="1308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4834325" y="2974375"/>
              <a:ext cx="56925" cy="36150"/>
            </a:xfrm>
            <a:custGeom>
              <a:avLst/>
              <a:gdLst/>
              <a:ahLst/>
              <a:cxnLst/>
              <a:rect l="l" t="t" r="r" b="b"/>
              <a:pathLst>
                <a:path w="2277" h="1446" extrusionOk="0">
                  <a:moveTo>
                    <a:pt x="839" y="1"/>
                  </a:moveTo>
                  <a:cubicBezTo>
                    <a:pt x="758" y="1"/>
                    <a:pt x="678" y="13"/>
                    <a:pt x="600" y="41"/>
                  </a:cubicBezTo>
                  <a:cubicBezTo>
                    <a:pt x="522" y="74"/>
                    <a:pt x="433" y="108"/>
                    <a:pt x="378" y="196"/>
                  </a:cubicBezTo>
                  <a:cubicBezTo>
                    <a:pt x="1" y="740"/>
                    <a:pt x="1133" y="1328"/>
                    <a:pt x="1488" y="1417"/>
                  </a:cubicBezTo>
                  <a:cubicBezTo>
                    <a:pt x="1570" y="1436"/>
                    <a:pt x="1643" y="1445"/>
                    <a:pt x="1708" y="1445"/>
                  </a:cubicBezTo>
                  <a:cubicBezTo>
                    <a:pt x="2276" y="1445"/>
                    <a:pt x="2164" y="756"/>
                    <a:pt x="1765" y="407"/>
                  </a:cubicBezTo>
                  <a:cubicBezTo>
                    <a:pt x="1665" y="319"/>
                    <a:pt x="1554" y="252"/>
                    <a:pt x="1443" y="185"/>
                  </a:cubicBezTo>
                  <a:cubicBezTo>
                    <a:pt x="1260" y="82"/>
                    <a:pt x="1047" y="1"/>
                    <a:pt x="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4865400" y="2985225"/>
              <a:ext cx="14175" cy="12050"/>
            </a:xfrm>
            <a:custGeom>
              <a:avLst/>
              <a:gdLst/>
              <a:ahLst/>
              <a:cxnLst/>
              <a:rect l="l" t="t" r="r" b="b"/>
              <a:pathLst>
                <a:path w="567" h="482" extrusionOk="0">
                  <a:moveTo>
                    <a:pt x="137" y="1"/>
                  </a:moveTo>
                  <a:cubicBezTo>
                    <a:pt x="90" y="1"/>
                    <a:pt x="46" y="13"/>
                    <a:pt x="23" y="51"/>
                  </a:cubicBezTo>
                  <a:cubicBezTo>
                    <a:pt x="1" y="107"/>
                    <a:pt x="12" y="173"/>
                    <a:pt x="56" y="229"/>
                  </a:cubicBezTo>
                  <a:cubicBezTo>
                    <a:pt x="106" y="304"/>
                    <a:pt x="278" y="481"/>
                    <a:pt x="401" y="481"/>
                  </a:cubicBezTo>
                  <a:cubicBezTo>
                    <a:pt x="441" y="481"/>
                    <a:pt x="476" y="463"/>
                    <a:pt x="500" y="417"/>
                  </a:cubicBezTo>
                  <a:cubicBezTo>
                    <a:pt x="567" y="262"/>
                    <a:pt x="345" y="51"/>
                    <a:pt x="200" y="7"/>
                  </a:cubicBezTo>
                  <a:cubicBezTo>
                    <a:pt x="180" y="3"/>
                    <a:pt x="158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4825725" y="2926375"/>
              <a:ext cx="74575" cy="40225"/>
            </a:xfrm>
            <a:custGeom>
              <a:avLst/>
              <a:gdLst/>
              <a:ahLst/>
              <a:cxnLst/>
              <a:rect l="l" t="t" r="r" b="b"/>
              <a:pathLst>
                <a:path w="2983" h="1609" extrusionOk="0">
                  <a:moveTo>
                    <a:pt x="1083" y="1"/>
                  </a:moveTo>
                  <a:cubicBezTo>
                    <a:pt x="901" y="1"/>
                    <a:pt x="725" y="37"/>
                    <a:pt x="567" y="119"/>
                  </a:cubicBezTo>
                  <a:cubicBezTo>
                    <a:pt x="478" y="174"/>
                    <a:pt x="378" y="241"/>
                    <a:pt x="334" y="352"/>
                  </a:cubicBezTo>
                  <a:cubicBezTo>
                    <a:pt x="1" y="1107"/>
                    <a:pt x="1510" y="1573"/>
                    <a:pt x="1976" y="1606"/>
                  </a:cubicBezTo>
                  <a:cubicBezTo>
                    <a:pt x="2004" y="1607"/>
                    <a:pt x="2031" y="1608"/>
                    <a:pt x="2056" y="1608"/>
                  </a:cubicBezTo>
                  <a:cubicBezTo>
                    <a:pt x="2982" y="1608"/>
                    <a:pt x="2713" y="663"/>
                    <a:pt x="2087" y="296"/>
                  </a:cubicBezTo>
                  <a:cubicBezTo>
                    <a:pt x="1954" y="230"/>
                    <a:pt x="1810" y="163"/>
                    <a:pt x="1654" y="108"/>
                  </a:cubicBezTo>
                  <a:cubicBezTo>
                    <a:pt x="1468" y="40"/>
                    <a:pt x="1273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4835450" y="2931075"/>
              <a:ext cx="59375" cy="31900"/>
            </a:xfrm>
            <a:custGeom>
              <a:avLst/>
              <a:gdLst/>
              <a:ahLst/>
              <a:cxnLst/>
              <a:rect l="l" t="t" r="r" b="b"/>
              <a:pathLst>
                <a:path w="2375" h="1276" extrusionOk="0">
                  <a:moveTo>
                    <a:pt x="855" y="0"/>
                  </a:moveTo>
                  <a:cubicBezTo>
                    <a:pt x="714" y="0"/>
                    <a:pt x="577" y="28"/>
                    <a:pt x="455" y="97"/>
                  </a:cubicBezTo>
                  <a:cubicBezTo>
                    <a:pt x="377" y="142"/>
                    <a:pt x="311" y="197"/>
                    <a:pt x="266" y="275"/>
                  </a:cubicBezTo>
                  <a:cubicBezTo>
                    <a:pt x="0" y="874"/>
                    <a:pt x="1210" y="1263"/>
                    <a:pt x="1565" y="1274"/>
                  </a:cubicBezTo>
                  <a:cubicBezTo>
                    <a:pt x="1587" y="1275"/>
                    <a:pt x="1609" y="1276"/>
                    <a:pt x="1630" y="1276"/>
                  </a:cubicBezTo>
                  <a:cubicBezTo>
                    <a:pt x="2374" y="1276"/>
                    <a:pt x="2161" y="522"/>
                    <a:pt x="1665" y="231"/>
                  </a:cubicBezTo>
                  <a:cubicBezTo>
                    <a:pt x="1554" y="175"/>
                    <a:pt x="1443" y="120"/>
                    <a:pt x="1321" y="86"/>
                  </a:cubicBezTo>
                  <a:cubicBezTo>
                    <a:pt x="1170" y="34"/>
                    <a:pt x="1010" y="0"/>
                    <a:pt x="8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4864575" y="2939250"/>
              <a:ext cx="15000" cy="11275"/>
            </a:xfrm>
            <a:custGeom>
              <a:avLst/>
              <a:gdLst/>
              <a:ahLst/>
              <a:cxnLst/>
              <a:rect l="l" t="t" r="r" b="b"/>
              <a:pathLst>
                <a:path w="600" h="451" extrusionOk="0">
                  <a:moveTo>
                    <a:pt x="163" y="1"/>
                  </a:moveTo>
                  <a:cubicBezTo>
                    <a:pt x="99" y="1"/>
                    <a:pt x="43" y="27"/>
                    <a:pt x="34" y="92"/>
                  </a:cubicBezTo>
                  <a:cubicBezTo>
                    <a:pt x="0" y="148"/>
                    <a:pt x="45" y="214"/>
                    <a:pt x="89" y="270"/>
                  </a:cubicBezTo>
                  <a:cubicBezTo>
                    <a:pt x="144" y="324"/>
                    <a:pt x="320" y="451"/>
                    <a:pt x="442" y="451"/>
                  </a:cubicBezTo>
                  <a:cubicBezTo>
                    <a:pt x="494" y="451"/>
                    <a:pt x="536" y="429"/>
                    <a:pt x="555" y="370"/>
                  </a:cubicBezTo>
                  <a:cubicBezTo>
                    <a:pt x="600" y="181"/>
                    <a:pt x="333" y="14"/>
                    <a:pt x="200" y="3"/>
                  </a:cubicBezTo>
                  <a:cubicBezTo>
                    <a:pt x="188" y="2"/>
                    <a:pt x="175" y="1"/>
                    <a:pt x="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4819075" y="3020250"/>
              <a:ext cx="74025" cy="36475"/>
            </a:xfrm>
            <a:custGeom>
              <a:avLst/>
              <a:gdLst/>
              <a:ahLst/>
              <a:cxnLst/>
              <a:rect l="l" t="t" r="r" b="b"/>
              <a:pathLst>
                <a:path w="2961" h="1459" extrusionOk="0">
                  <a:moveTo>
                    <a:pt x="814" y="0"/>
                  </a:moveTo>
                  <a:cubicBezTo>
                    <a:pt x="416" y="0"/>
                    <a:pt x="73" y="118"/>
                    <a:pt x="22" y="481"/>
                  </a:cubicBezTo>
                  <a:cubicBezTo>
                    <a:pt x="0" y="603"/>
                    <a:pt x="45" y="714"/>
                    <a:pt x="100" y="814"/>
                  </a:cubicBezTo>
                  <a:cubicBezTo>
                    <a:pt x="278" y="1125"/>
                    <a:pt x="644" y="1314"/>
                    <a:pt x="999" y="1402"/>
                  </a:cubicBezTo>
                  <a:cubicBezTo>
                    <a:pt x="1154" y="1436"/>
                    <a:pt x="1321" y="1458"/>
                    <a:pt x="1476" y="1458"/>
                  </a:cubicBezTo>
                  <a:cubicBezTo>
                    <a:pt x="1488" y="1458"/>
                    <a:pt x="1500" y="1458"/>
                    <a:pt x="1511" y="1458"/>
                  </a:cubicBezTo>
                  <a:cubicBezTo>
                    <a:pt x="2243" y="1458"/>
                    <a:pt x="2960" y="784"/>
                    <a:pt x="2076" y="293"/>
                  </a:cubicBezTo>
                  <a:cubicBezTo>
                    <a:pt x="1851" y="171"/>
                    <a:pt x="1293" y="0"/>
                    <a:pt x="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827400" y="3024250"/>
              <a:ext cx="59025" cy="29300"/>
            </a:xfrm>
            <a:custGeom>
              <a:avLst/>
              <a:gdLst/>
              <a:ahLst/>
              <a:cxnLst/>
              <a:rect l="l" t="t" r="r" b="b"/>
              <a:pathLst>
                <a:path w="2361" h="1172" extrusionOk="0">
                  <a:moveTo>
                    <a:pt x="646" y="1"/>
                  </a:moveTo>
                  <a:cubicBezTo>
                    <a:pt x="329" y="1"/>
                    <a:pt x="58" y="96"/>
                    <a:pt x="22" y="388"/>
                  </a:cubicBezTo>
                  <a:cubicBezTo>
                    <a:pt x="0" y="488"/>
                    <a:pt x="45" y="576"/>
                    <a:pt x="89" y="654"/>
                  </a:cubicBezTo>
                  <a:cubicBezTo>
                    <a:pt x="222" y="909"/>
                    <a:pt x="522" y="1054"/>
                    <a:pt x="810" y="1131"/>
                  </a:cubicBezTo>
                  <a:cubicBezTo>
                    <a:pt x="904" y="1148"/>
                    <a:pt x="998" y="1172"/>
                    <a:pt x="1091" y="1172"/>
                  </a:cubicBezTo>
                  <a:cubicBezTo>
                    <a:pt x="1120" y="1172"/>
                    <a:pt x="1148" y="1170"/>
                    <a:pt x="1177" y="1165"/>
                  </a:cubicBezTo>
                  <a:cubicBezTo>
                    <a:pt x="1188" y="1165"/>
                    <a:pt x="1200" y="1165"/>
                    <a:pt x="1212" y="1165"/>
                  </a:cubicBezTo>
                  <a:cubicBezTo>
                    <a:pt x="1799" y="1165"/>
                    <a:pt x="2361" y="635"/>
                    <a:pt x="1654" y="243"/>
                  </a:cubicBezTo>
                  <a:cubicBezTo>
                    <a:pt x="1478" y="140"/>
                    <a:pt x="1029" y="1"/>
                    <a:pt x="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4849025" y="3040250"/>
              <a:ext cx="15775" cy="8325"/>
            </a:xfrm>
            <a:custGeom>
              <a:avLst/>
              <a:gdLst/>
              <a:ahLst/>
              <a:cxnLst/>
              <a:rect l="l" t="t" r="r" b="b"/>
              <a:pathLst>
                <a:path w="631" h="333" extrusionOk="0">
                  <a:moveTo>
                    <a:pt x="315" y="0"/>
                  </a:moveTo>
                  <a:cubicBezTo>
                    <a:pt x="250" y="0"/>
                    <a:pt x="190" y="7"/>
                    <a:pt x="156" y="14"/>
                  </a:cubicBezTo>
                  <a:cubicBezTo>
                    <a:pt x="90" y="47"/>
                    <a:pt x="23" y="70"/>
                    <a:pt x="12" y="136"/>
                  </a:cubicBezTo>
                  <a:cubicBezTo>
                    <a:pt x="1" y="192"/>
                    <a:pt x="56" y="269"/>
                    <a:pt x="112" y="292"/>
                  </a:cubicBezTo>
                  <a:cubicBezTo>
                    <a:pt x="158" y="317"/>
                    <a:pt x="233" y="333"/>
                    <a:pt x="311" y="333"/>
                  </a:cubicBezTo>
                  <a:cubicBezTo>
                    <a:pt x="438" y="333"/>
                    <a:pt x="573" y="291"/>
                    <a:pt x="600" y="181"/>
                  </a:cubicBezTo>
                  <a:cubicBezTo>
                    <a:pt x="631" y="35"/>
                    <a:pt x="460" y="0"/>
                    <a:pt x="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787725" y="3052925"/>
              <a:ext cx="67125" cy="42875"/>
            </a:xfrm>
            <a:custGeom>
              <a:avLst/>
              <a:gdLst/>
              <a:ahLst/>
              <a:cxnLst/>
              <a:rect l="l" t="t" r="r" b="b"/>
              <a:pathLst>
                <a:path w="2685" h="1715" extrusionOk="0">
                  <a:moveTo>
                    <a:pt x="575" y="1"/>
                  </a:moveTo>
                  <a:cubicBezTo>
                    <a:pt x="340" y="1"/>
                    <a:pt x="143" y="87"/>
                    <a:pt x="45" y="317"/>
                  </a:cubicBezTo>
                  <a:cubicBezTo>
                    <a:pt x="0" y="406"/>
                    <a:pt x="11" y="539"/>
                    <a:pt x="33" y="650"/>
                  </a:cubicBezTo>
                  <a:cubicBezTo>
                    <a:pt x="133" y="1005"/>
                    <a:pt x="422" y="1283"/>
                    <a:pt x="755" y="1460"/>
                  </a:cubicBezTo>
                  <a:cubicBezTo>
                    <a:pt x="910" y="1549"/>
                    <a:pt x="1066" y="1616"/>
                    <a:pt x="1188" y="1660"/>
                  </a:cubicBezTo>
                  <a:cubicBezTo>
                    <a:pt x="1307" y="1697"/>
                    <a:pt x="1432" y="1715"/>
                    <a:pt x="1554" y="1715"/>
                  </a:cubicBezTo>
                  <a:cubicBezTo>
                    <a:pt x="2157" y="1715"/>
                    <a:pt x="2685" y="1284"/>
                    <a:pt x="2075" y="683"/>
                  </a:cubicBezTo>
                  <a:cubicBezTo>
                    <a:pt x="1852" y="452"/>
                    <a:pt x="1113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796050" y="3058700"/>
              <a:ext cx="53700" cy="33975"/>
            </a:xfrm>
            <a:custGeom>
              <a:avLst/>
              <a:gdLst/>
              <a:ahLst/>
              <a:cxnLst/>
              <a:rect l="l" t="t" r="r" b="b"/>
              <a:pathLst>
                <a:path w="2148" h="1359" extrusionOk="0">
                  <a:moveTo>
                    <a:pt x="464" y="0"/>
                  </a:moveTo>
                  <a:cubicBezTo>
                    <a:pt x="274" y="0"/>
                    <a:pt x="115" y="69"/>
                    <a:pt x="33" y="253"/>
                  </a:cubicBezTo>
                  <a:cubicBezTo>
                    <a:pt x="0" y="330"/>
                    <a:pt x="0" y="430"/>
                    <a:pt x="22" y="508"/>
                  </a:cubicBezTo>
                  <a:cubicBezTo>
                    <a:pt x="89" y="808"/>
                    <a:pt x="333" y="1007"/>
                    <a:pt x="588" y="1163"/>
                  </a:cubicBezTo>
                  <a:cubicBezTo>
                    <a:pt x="699" y="1229"/>
                    <a:pt x="832" y="1285"/>
                    <a:pt x="955" y="1318"/>
                  </a:cubicBezTo>
                  <a:cubicBezTo>
                    <a:pt x="1048" y="1346"/>
                    <a:pt x="1145" y="1358"/>
                    <a:pt x="1240" y="1358"/>
                  </a:cubicBezTo>
                  <a:cubicBezTo>
                    <a:pt x="1723" y="1358"/>
                    <a:pt x="2147" y="1023"/>
                    <a:pt x="1665" y="541"/>
                  </a:cubicBezTo>
                  <a:cubicBezTo>
                    <a:pt x="1480" y="356"/>
                    <a:pt x="894" y="0"/>
                    <a:pt x="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814350" y="3077775"/>
              <a:ext cx="17225" cy="9300"/>
            </a:xfrm>
            <a:custGeom>
              <a:avLst/>
              <a:gdLst/>
              <a:ahLst/>
              <a:cxnLst/>
              <a:rect l="l" t="t" r="r" b="b"/>
              <a:pathLst>
                <a:path w="689" h="372" extrusionOk="0">
                  <a:moveTo>
                    <a:pt x="189" y="0"/>
                  </a:moveTo>
                  <a:cubicBezTo>
                    <a:pt x="123" y="0"/>
                    <a:pt x="56" y="22"/>
                    <a:pt x="23" y="78"/>
                  </a:cubicBezTo>
                  <a:cubicBezTo>
                    <a:pt x="1" y="133"/>
                    <a:pt x="23" y="222"/>
                    <a:pt x="78" y="267"/>
                  </a:cubicBezTo>
                  <a:cubicBezTo>
                    <a:pt x="137" y="319"/>
                    <a:pt x="269" y="371"/>
                    <a:pt x="386" y="371"/>
                  </a:cubicBezTo>
                  <a:cubicBezTo>
                    <a:pt x="467" y="371"/>
                    <a:pt x="541" y="346"/>
                    <a:pt x="578" y="278"/>
                  </a:cubicBezTo>
                  <a:cubicBezTo>
                    <a:pt x="689" y="100"/>
                    <a:pt x="322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951900" y="3006750"/>
              <a:ext cx="69450" cy="41025"/>
            </a:xfrm>
            <a:custGeom>
              <a:avLst/>
              <a:gdLst/>
              <a:ahLst/>
              <a:cxnLst/>
              <a:rect l="l" t="t" r="r" b="b"/>
              <a:pathLst>
                <a:path w="2778" h="1641" extrusionOk="0">
                  <a:moveTo>
                    <a:pt x="2155" y="1"/>
                  </a:moveTo>
                  <a:cubicBezTo>
                    <a:pt x="1626" y="1"/>
                    <a:pt x="917" y="378"/>
                    <a:pt x="680" y="577"/>
                  </a:cubicBezTo>
                  <a:cubicBezTo>
                    <a:pt x="1" y="1160"/>
                    <a:pt x="586" y="1640"/>
                    <a:pt x="1226" y="1640"/>
                  </a:cubicBezTo>
                  <a:cubicBezTo>
                    <a:pt x="1318" y="1640"/>
                    <a:pt x="1411" y="1630"/>
                    <a:pt x="1501" y="1609"/>
                  </a:cubicBezTo>
                  <a:cubicBezTo>
                    <a:pt x="1646" y="1576"/>
                    <a:pt x="1790" y="1521"/>
                    <a:pt x="1945" y="1454"/>
                  </a:cubicBezTo>
                  <a:cubicBezTo>
                    <a:pt x="2289" y="1288"/>
                    <a:pt x="2600" y="1032"/>
                    <a:pt x="2722" y="688"/>
                  </a:cubicBezTo>
                  <a:cubicBezTo>
                    <a:pt x="2767" y="577"/>
                    <a:pt x="2778" y="455"/>
                    <a:pt x="2733" y="355"/>
                  </a:cubicBezTo>
                  <a:cubicBezTo>
                    <a:pt x="2641" y="96"/>
                    <a:pt x="2420" y="1"/>
                    <a:pt x="2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4957850" y="3012575"/>
              <a:ext cx="55175" cy="32550"/>
            </a:xfrm>
            <a:custGeom>
              <a:avLst/>
              <a:gdLst/>
              <a:ahLst/>
              <a:cxnLst/>
              <a:rect l="l" t="t" r="r" b="b"/>
              <a:pathLst>
                <a:path w="2207" h="1302" extrusionOk="0">
                  <a:moveTo>
                    <a:pt x="1723" y="1"/>
                  </a:moveTo>
                  <a:cubicBezTo>
                    <a:pt x="1298" y="1"/>
                    <a:pt x="727" y="300"/>
                    <a:pt x="542" y="455"/>
                  </a:cubicBezTo>
                  <a:cubicBezTo>
                    <a:pt x="1" y="929"/>
                    <a:pt x="453" y="1302"/>
                    <a:pt x="968" y="1302"/>
                  </a:cubicBezTo>
                  <a:cubicBezTo>
                    <a:pt x="1044" y="1302"/>
                    <a:pt x="1121" y="1294"/>
                    <a:pt x="1197" y="1276"/>
                  </a:cubicBezTo>
                  <a:cubicBezTo>
                    <a:pt x="1308" y="1243"/>
                    <a:pt x="1430" y="1210"/>
                    <a:pt x="1552" y="1154"/>
                  </a:cubicBezTo>
                  <a:cubicBezTo>
                    <a:pt x="1829" y="1021"/>
                    <a:pt x="2085" y="821"/>
                    <a:pt x="2162" y="544"/>
                  </a:cubicBezTo>
                  <a:cubicBezTo>
                    <a:pt x="2196" y="455"/>
                    <a:pt x="2207" y="355"/>
                    <a:pt x="2185" y="278"/>
                  </a:cubicBezTo>
                  <a:cubicBezTo>
                    <a:pt x="2111" y="75"/>
                    <a:pt x="1935" y="1"/>
                    <a:pt x="17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4976525" y="3030850"/>
              <a:ext cx="17075" cy="8675"/>
            </a:xfrm>
            <a:custGeom>
              <a:avLst/>
              <a:gdLst/>
              <a:ahLst/>
              <a:cxnLst/>
              <a:rect l="l" t="t" r="r" b="b"/>
              <a:pathLst>
                <a:path w="683" h="347" extrusionOk="0">
                  <a:moveTo>
                    <a:pt x="463" y="1"/>
                  </a:moveTo>
                  <a:cubicBezTo>
                    <a:pt x="312" y="1"/>
                    <a:pt x="1" y="71"/>
                    <a:pt x="84" y="257"/>
                  </a:cubicBezTo>
                  <a:cubicBezTo>
                    <a:pt x="124" y="322"/>
                    <a:pt x="207" y="347"/>
                    <a:pt x="296" y="347"/>
                  </a:cubicBezTo>
                  <a:cubicBezTo>
                    <a:pt x="405" y="347"/>
                    <a:pt x="522" y="311"/>
                    <a:pt x="583" y="268"/>
                  </a:cubicBezTo>
                  <a:cubicBezTo>
                    <a:pt x="638" y="224"/>
                    <a:pt x="683" y="157"/>
                    <a:pt x="661" y="90"/>
                  </a:cubicBezTo>
                  <a:cubicBezTo>
                    <a:pt x="627" y="35"/>
                    <a:pt x="561" y="2"/>
                    <a:pt x="494" y="2"/>
                  </a:cubicBezTo>
                  <a:cubicBezTo>
                    <a:pt x="485" y="1"/>
                    <a:pt x="474" y="1"/>
                    <a:pt x="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4991925" y="3030800"/>
              <a:ext cx="63000" cy="45475"/>
            </a:xfrm>
            <a:custGeom>
              <a:avLst/>
              <a:gdLst/>
              <a:ahLst/>
              <a:cxnLst/>
              <a:rect l="l" t="t" r="r" b="b"/>
              <a:pathLst>
                <a:path w="2520" h="1819" extrusionOk="0">
                  <a:moveTo>
                    <a:pt x="2005" y="1"/>
                  </a:moveTo>
                  <a:cubicBezTo>
                    <a:pt x="1466" y="1"/>
                    <a:pt x="713" y="585"/>
                    <a:pt x="500" y="847"/>
                  </a:cubicBezTo>
                  <a:cubicBezTo>
                    <a:pt x="0" y="1465"/>
                    <a:pt x="437" y="1818"/>
                    <a:pt x="977" y="1818"/>
                  </a:cubicBezTo>
                  <a:cubicBezTo>
                    <a:pt x="1146" y="1818"/>
                    <a:pt x="1324" y="1784"/>
                    <a:pt x="1487" y="1713"/>
                  </a:cubicBezTo>
                  <a:cubicBezTo>
                    <a:pt x="1609" y="1657"/>
                    <a:pt x="1765" y="1568"/>
                    <a:pt x="1887" y="1480"/>
                  </a:cubicBezTo>
                  <a:cubicBezTo>
                    <a:pt x="2187" y="1258"/>
                    <a:pt x="2453" y="947"/>
                    <a:pt x="2508" y="592"/>
                  </a:cubicBezTo>
                  <a:cubicBezTo>
                    <a:pt x="2520" y="481"/>
                    <a:pt x="2520" y="348"/>
                    <a:pt x="2464" y="259"/>
                  </a:cubicBezTo>
                  <a:cubicBezTo>
                    <a:pt x="2360" y="74"/>
                    <a:pt x="2196" y="1"/>
                    <a:pt x="2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4996825" y="3036800"/>
              <a:ext cx="50875" cy="36350"/>
            </a:xfrm>
            <a:custGeom>
              <a:avLst/>
              <a:gdLst/>
              <a:ahLst/>
              <a:cxnLst/>
              <a:rect l="l" t="t" r="r" b="b"/>
              <a:pathLst>
                <a:path w="2035" h="1454" extrusionOk="0">
                  <a:moveTo>
                    <a:pt x="1609" y="1"/>
                  </a:moveTo>
                  <a:cubicBezTo>
                    <a:pt x="1176" y="1"/>
                    <a:pt x="573" y="464"/>
                    <a:pt x="392" y="685"/>
                  </a:cubicBezTo>
                  <a:cubicBezTo>
                    <a:pt x="1" y="1170"/>
                    <a:pt x="361" y="1453"/>
                    <a:pt x="795" y="1453"/>
                  </a:cubicBezTo>
                  <a:cubicBezTo>
                    <a:pt x="927" y="1453"/>
                    <a:pt x="1065" y="1427"/>
                    <a:pt x="1192" y="1373"/>
                  </a:cubicBezTo>
                  <a:cubicBezTo>
                    <a:pt x="1302" y="1317"/>
                    <a:pt x="1425" y="1262"/>
                    <a:pt x="1524" y="1184"/>
                  </a:cubicBezTo>
                  <a:cubicBezTo>
                    <a:pt x="1769" y="996"/>
                    <a:pt x="1979" y="763"/>
                    <a:pt x="2024" y="474"/>
                  </a:cubicBezTo>
                  <a:cubicBezTo>
                    <a:pt x="2035" y="374"/>
                    <a:pt x="2035" y="296"/>
                    <a:pt x="1979" y="208"/>
                  </a:cubicBezTo>
                  <a:cubicBezTo>
                    <a:pt x="1895" y="59"/>
                    <a:pt x="1763" y="1"/>
                    <a:pt x="1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5013275" y="3057425"/>
              <a:ext cx="17500" cy="9875"/>
            </a:xfrm>
            <a:custGeom>
              <a:avLst/>
              <a:gdLst/>
              <a:ahLst/>
              <a:cxnLst/>
              <a:rect l="l" t="t" r="r" b="b"/>
              <a:pathLst>
                <a:path w="700" h="395" extrusionOk="0">
                  <a:moveTo>
                    <a:pt x="535" y="0"/>
                  </a:moveTo>
                  <a:cubicBezTo>
                    <a:pt x="520" y="0"/>
                    <a:pt x="504" y="2"/>
                    <a:pt x="489" y="4"/>
                  </a:cubicBezTo>
                  <a:cubicBezTo>
                    <a:pt x="367" y="26"/>
                    <a:pt x="1" y="159"/>
                    <a:pt x="134" y="326"/>
                  </a:cubicBezTo>
                  <a:cubicBezTo>
                    <a:pt x="176" y="375"/>
                    <a:pt x="236" y="395"/>
                    <a:pt x="302" y="395"/>
                  </a:cubicBezTo>
                  <a:cubicBezTo>
                    <a:pt x="429" y="395"/>
                    <a:pt x="575" y="321"/>
                    <a:pt x="633" y="248"/>
                  </a:cubicBezTo>
                  <a:cubicBezTo>
                    <a:pt x="667" y="193"/>
                    <a:pt x="700" y="115"/>
                    <a:pt x="667" y="60"/>
                  </a:cubicBezTo>
                  <a:cubicBezTo>
                    <a:pt x="641" y="17"/>
                    <a:pt x="588" y="0"/>
                    <a:pt x="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4932775" y="2964950"/>
              <a:ext cx="65825" cy="50250"/>
            </a:xfrm>
            <a:custGeom>
              <a:avLst/>
              <a:gdLst/>
              <a:ahLst/>
              <a:cxnLst/>
              <a:rect l="l" t="t" r="r" b="b"/>
              <a:pathLst>
                <a:path w="2633" h="2010" extrusionOk="0">
                  <a:moveTo>
                    <a:pt x="1601" y="1"/>
                  </a:moveTo>
                  <a:cubicBezTo>
                    <a:pt x="1281" y="1"/>
                    <a:pt x="960" y="167"/>
                    <a:pt x="702" y="396"/>
                  </a:cubicBezTo>
                  <a:cubicBezTo>
                    <a:pt x="580" y="507"/>
                    <a:pt x="469" y="629"/>
                    <a:pt x="380" y="740"/>
                  </a:cubicBezTo>
                  <a:cubicBezTo>
                    <a:pt x="1" y="1221"/>
                    <a:pt x="22" y="2009"/>
                    <a:pt x="579" y="2009"/>
                  </a:cubicBezTo>
                  <a:cubicBezTo>
                    <a:pt x="690" y="2009"/>
                    <a:pt x="823" y="1978"/>
                    <a:pt x="979" y="1905"/>
                  </a:cubicBezTo>
                  <a:cubicBezTo>
                    <a:pt x="1412" y="1705"/>
                    <a:pt x="2633" y="696"/>
                    <a:pt x="2033" y="130"/>
                  </a:cubicBezTo>
                  <a:cubicBezTo>
                    <a:pt x="1945" y="41"/>
                    <a:pt x="1822" y="19"/>
                    <a:pt x="1711" y="7"/>
                  </a:cubicBezTo>
                  <a:cubicBezTo>
                    <a:pt x="1675" y="3"/>
                    <a:pt x="1638" y="1"/>
                    <a:pt x="1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4936800" y="2971375"/>
              <a:ext cx="52100" cy="40225"/>
            </a:xfrm>
            <a:custGeom>
              <a:avLst/>
              <a:gdLst/>
              <a:ahLst/>
              <a:cxnLst/>
              <a:rect l="l" t="t" r="r" b="b"/>
              <a:pathLst>
                <a:path w="2084" h="1609" extrusionOk="0">
                  <a:moveTo>
                    <a:pt x="1275" y="1"/>
                  </a:moveTo>
                  <a:cubicBezTo>
                    <a:pt x="1007" y="1"/>
                    <a:pt x="752" y="136"/>
                    <a:pt x="552" y="316"/>
                  </a:cubicBezTo>
                  <a:cubicBezTo>
                    <a:pt x="452" y="394"/>
                    <a:pt x="363" y="494"/>
                    <a:pt x="296" y="594"/>
                  </a:cubicBezTo>
                  <a:cubicBezTo>
                    <a:pt x="1" y="982"/>
                    <a:pt x="5" y="1609"/>
                    <a:pt x="451" y="1609"/>
                  </a:cubicBezTo>
                  <a:cubicBezTo>
                    <a:pt x="540" y="1609"/>
                    <a:pt x="647" y="1584"/>
                    <a:pt x="774" y="1526"/>
                  </a:cubicBezTo>
                  <a:cubicBezTo>
                    <a:pt x="1107" y="1371"/>
                    <a:pt x="2083" y="550"/>
                    <a:pt x="1606" y="106"/>
                  </a:cubicBezTo>
                  <a:cubicBezTo>
                    <a:pt x="1539" y="50"/>
                    <a:pt x="1451" y="28"/>
                    <a:pt x="1362" y="6"/>
                  </a:cubicBezTo>
                  <a:cubicBezTo>
                    <a:pt x="1333" y="3"/>
                    <a:pt x="1304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944475" y="2984925"/>
              <a:ext cx="13350" cy="13300"/>
            </a:xfrm>
            <a:custGeom>
              <a:avLst/>
              <a:gdLst/>
              <a:ahLst/>
              <a:cxnLst/>
              <a:rect l="l" t="t" r="r" b="b"/>
              <a:pathLst>
                <a:path w="534" h="532" extrusionOk="0">
                  <a:moveTo>
                    <a:pt x="392" y="0"/>
                  </a:moveTo>
                  <a:cubicBezTo>
                    <a:pt x="359" y="0"/>
                    <a:pt x="326" y="8"/>
                    <a:pt x="300" y="19"/>
                  </a:cubicBezTo>
                  <a:cubicBezTo>
                    <a:pt x="178" y="96"/>
                    <a:pt x="1" y="340"/>
                    <a:pt x="123" y="485"/>
                  </a:cubicBezTo>
                  <a:cubicBezTo>
                    <a:pt x="147" y="518"/>
                    <a:pt x="175" y="532"/>
                    <a:pt x="205" y="532"/>
                  </a:cubicBezTo>
                  <a:cubicBezTo>
                    <a:pt x="326" y="532"/>
                    <a:pt x="475" y="307"/>
                    <a:pt x="511" y="218"/>
                  </a:cubicBezTo>
                  <a:cubicBezTo>
                    <a:pt x="533" y="163"/>
                    <a:pt x="533" y="74"/>
                    <a:pt x="500" y="41"/>
                  </a:cubicBezTo>
                  <a:cubicBezTo>
                    <a:pt x="470" y="11"/>
                    <a:pt x="431" y="0"/>
                    <a:pt x="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4915950" y="2920275"/>
              <a:ext cx="72375" cy="43125"/>
            </a:xfrm>
            <a:custGeom>
              <a:avLst/>
              <a:gdLst/>
              <a:ahLst/>
              <a:cxnLst/>
              <a:rect l="l" t="t" r="r" b="b"/>
              <a:pathLst>
                <a:path w="2895" h="1725" extrusionOk="0">
                  <a:moveTo>
                    <a:pt x="1835" y="1"/>
                  </a:moveTo>
                  <a:cubicBezTo>
                    <a:pt x="1601" y="1"/>
                    <a:pt x="1362" y="71"/>
                    <a:pt x="1142" y="163"/>
                  </a:cubicBezTo>
                  <a:cubicBezTo>
                    <a:pt x="997" y="241"/>
                    <a:pt x="842" y="318"/>
                    <a:pt x="720" y="418"/>
                  </a:cubicBezTo>
                  <a:cubicBezTo>
                    <a:pt x="165" y="829"/>
                    <a:pt x="0" y="1724"/>
                    <a:pt x="778" y="1724"/>
                  </a:cubicBezTo>
                  <a:cubicBezTo>
                    <a:pt x="841" y="1724"/>
                    <a:pt x="910" y="1718"/>
                    <a:pt x="986" y="1706"/>
                  </a:cubicBezTo>
                  <a:cubicBezTo>
                    <a:pt x="1441" y="1628"/>
                    <a:pt x="2895" y="984"/>
                    <a:pt x="2484" y="274"/>
                  </a:cubicBezTo>
                  <a:cubicBezTo>
                    <a:pt x="2429" y="185"/>
                    <a:pt x="2329" y="108"/>
                    <a:pt x="2218" y="74"/>
                  </a:cubicBezTo>
                  <a:cubicBezTo>
                    <a:pt x="2095" y="23"/>
                    <a:pt x="1966" y="1"/>
                    <a:pt x="1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4920900" y="2925425"/>
              <a:ext cx="57725" cy="34275"/>
            </a:xfrm>
            <a:custGeom>
              <a:avLst/>
              <a:gdLst/>
              <a:ahLst/>
              <a:cxnLst/>
              <a:rect l="l" t="t" r="r" b="b"/>
              <a:pathLst>
                <a:path w="2309" h="1371" extrusionOk="0">
                  <a:moveTo>
                    <a:pt x="1474" y="1"/>
                  </a:moveTo>
                  <a:cubicBezTo>
                    <a:pt x="1284" y="1"/>
                    <a:pt x="1090" y="59"/>
                    <a:pt x="910" y="146"/>
                  </a:cubicBezTo>
                  <a:cubicBezTo>
                    <a:pt x="788" y="201"/>
                    <a:pt x="677" y="257"/>
                    <a:pt x="577" y="334"/>
                  </a:cubicBezTo>
                  <a:cubicBezTo>
                    <a:pt x="146" y="663"/>
                    <a:pt x="0" y="1370"/>
                    <a:pt x="620" y="1370"/>
                  </a:cubicBezTo>
                  <a:cubicBezTo>
                    <a:pt x="671" y="1370"/>
                    <a:pt x="727" y="1366"/>
                    <a:pt x="788" y="1355"/>
                  </a:cubicBezTo>
                  <a:cubicBezTo>
                    <a:pt x="1165" y="1311"/>
                    <a:pt x="2309" y="778"/>
                    <a:pt x="1976" y="223"/>
                  </a:cubicBezTo>
                  <a:cubicBezTo>
                    <a:pt x="1942" y="146"/>
                    <a:pt x="1854" y="90"/>
                    <a:pt x="1776" y="57"/>
                  </a:cubicBezTo>
                  <a:cubicBezTo>
                    <a:pt x="1678" y="18"/>
                    <a:pt x="1577" y="1"/>
                    <a:pt x="1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933650" y="2935075"/>
              <a:ext cx="14450" cy="11675"/>
            </a:xfrm>
            <a:custGeom>
              <a:avLst/>
              <a:gdLst/>
              <a:ahLst/>
              <a:cxnLst/>
              <a:rect l="l" t="t" r="r" b="b"/>
              <a:pathLst>
                <a:path w="578" h="467" extrusionOk="0">
                  <a:moveTo>
                    <a:pt x="424" y="0"/>
                  </a:moveTo>
                  <a:cubicBezTo>
                    <a:pt x="409" y="0"/>
                    <a:pt x="393" y="1"/>
                    <a:pt x="378" y="4"/>
                  </a:cubicBezTo>
                  <a:cubicBezTo>
                    <a:pt x="234" y="37"/>
                    <a:pt x="1" y="226"/>
                    <a:pt x="56" y="392"/>
                  </a:cubicBezTo>
                  <a:cubicBezTo>
                    <a:pt x="77" y="446"/>
                    <a:pt x="114" y="467"/>
                    <a:pt x="159" y="467"/>
                  </a:cubicBezTo>
                  <a:cubicBezTo>
                    <a:pt x="283" y="467"/>
                    <a:pt x="462" y="310"/>
                    <a:pt x="511" y="237"/>
                  </a:cubicBezTo>
                  <a:cubicBezTo>
                    <a:pt x="556" y="181"/>
                    <a:pt x="578" y="115"/>
                    <a:pt x="556" y="59"/>
                  </a:cubicBezTo>
                  <a:cubicBezTo>
                    <a:pt x="530" y="16"/>
                    <a:pt x="477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4921175" y="3179475"/>
              <a:ext cx="28050" cy="18650"/>
            </a:xfrm>
            <a:custGeom>
              <a:avLst/>
              <a:gdLst/>
              <a:ahLst/>
              <a:cxnLst/>
              <a:rect l="l" t="t" r="r" b="b"/>
              <a:pathLst>
                <a:path w="1122" h="746" extrusionOk="0">
                  <a:moveTo>
                    <a:pt x="778" y="0"/>
                  </a:moveTo>
                  <a:cubicBezTo>
                    <a:pt x="584" y="0"/>
                    <a:pt x="357" y="85"/>
                    <a:pt x="233" y="161"/>
                  </a:cubicBezTo>
                  <a:cubicBezTo>
                    <a:pt x="78" y="260"/>
                    <a:pt x="0" y="482"/>
                    <a:pt x="122" y="627"/>
                  </a:cubicBezTo>
                  <a:cubicBezTo>
                    <a:pt x="189" y="711"/>
                    <a:pt x="295" y="746"/>
                    <a:pt x="413" y="746"/>
                  </a:cubicBezTo>
                  <a:cubicBezTo>
                    <a:pt x="685" y="746"/>
                    <a:pt x="1022" y="558"/>
                    <a:pt x="1099" y="349"/>
                  </a:cubicBezTo>
                  <a:cubicBezTo>
                    <a:pt x="1121" y="272"/>
                    <a:pt x="1121" y="183"/>
                    <a:pt x="1066" y="116"/>
                  </a:cubicBezTo>
                  <a:cubicBezTo>
                    <a:pt x="1003" y="32"/>
                    <a:pt x="896" y="0"/>
                    <a:pt x="7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887875" y="3058175"/>
              <a:ext cx="12500" cy="15125"/>
            </a:xfrm>
            <a:custGeom>
              <a:avLst/>
              <a:gdLst/>
              <a:ahLst/>
              <a:cxnLst/>
              <a:rect l="l" t="t" r="r" b="b"/>
              <a:pathLst>
                <a:path w="500" h="605" extrusionOk="0">
                  <a:moveTo>
                    <a:pt x="198" y="0"/>
                  </a:moveTo>
                  <a:cubicBezTo>
                    <a:pt x="178" y="0"/>
                    <a:pt x="157" y="3"/>
                    <a:pt x="134" y="7"/>
                  </a:cubicBezTo>
                  <a:cubicBezTo>
                    <a:pt x="1" y="74"/>
                    <a:pt x="23" y="363"/>
                    <a:pt x="67" y="473"/>
                  </a:cubicBezTo>
                  <a:cubicBezTo>
                    <a:pt x="100" y="548"/>
                    <a:pt x="171" y="605"/>
                    <a:pt x="251" y="605"/>
                  </a:cubicBezTo>
                  <a:cubicBezTo>
                    <a:pt x="278" y="605"/>
                    <a:pt x="306" y="598"/>
                    <a:pt x="333" y="584"/>
                  </a:cubicBezTo>
                  <a:cubicBezTo>
                    <a:pt x="500" y="496"/>
                    <a:pt x="433" y="118"/>
                    <a:pt x="278" y="18"/>
                  </a:cubicBezTo>
                  <a:cubicBezTo>
                    <a:pt x="252" y="5"/>
                    <a:pt x="226" y="0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5014125" y="2964100"/>
              <a:ext cx="12775" cy="15275"/>
            </a:xfrm>
            <a:custGeom>
              <a:avLst/>
              <a:gdLst/>
              <a:ahLst/>
              <a:cxnLst/>
              <a:rect l="l" t="t" r="r" b="b"/>
              <a:pathLst>
                <a:path w="511" h="611" extrusionOk="0">
                  <a:moveTo>
                    <a:pt x="197" y="1"/>
                  </a:moveTo>
                  <a:cubicBezTo>
                    <a:pt x="177" y="1"/>
                    <a:pt x="156" y="4"/>
                    <a:pt x="133" y="8"/>
                  </a:cubicBezTo>
                  <a:cubicBezTo>
                    <a:pt x="0" y="75"/>
                    <a:pt x="22" y="374"/>
                    <a:pt x="67" y="485"/>
                  </a:cubicBezTo>
                  <a:cubicBezTo>
                    <a:pt x="101" y="555"/>
                    <a:pt x="177" y="611"/>
                    <a:pt x="261" y="611"/>
                  </a:cubicBezTo>
                  <a:cubicBezTo>
                    <a:pt x="284" y="611"/>
                    <a:pt x="309" y="606"/>
                    <a:pt x="333" y="596"/>
                  </a:cubicBezTo>
                  <a:cubicBezTo>
                    <a:pt x="511" y="497"/>
                    <a:pt x="433" y="108"/>
                    <a:pt x="278" y="19"/>
                  </a:cubicBezTo>
                  <a:cubicBezTo>
                    <a:pt x="252" y="6"/>
                    <a:pt x="226" y="1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5034100" y="2977675"/>
              <a:ext cx="16100" cy="10600"/>
            </a:xfrm>
            <a:custGeom>
              <a:avLst/>
              <a:gdLst/>
              <a:ahLst/>
              <a:cxnLst/>
              <a:rect l="l" t="t" r="r" b="b"/>
              <a:pathLst>
                <a:path w="644" h="424" extrusionOk="0">
                  <a:moveTo>
                    <a:pt x="446" y="0"/>
                  </a:moveTo>
                  <a:cubicBezTo>
                    <a:pt x="335" y="0"/>
                    <a:pt x="206" y="46"/>
                    <a:pt x="144" y="87"/>
                  </a:cubicBezTo>
                  <a:cubicBezTo>
                    <a:pt x="45" y="142"/>
                    <a:pt x="0" y="275"/>
                    <a:pt x="89" y="364"/>
                  </a:cubicBezTo>
                  <a:cubicBezTo>
                    <a:pt x="124" y="406"/>
                    <a:pt x="180" y="423"/>
                    <a:pt x="242" y="423"/>
                  </a:cubicBezTo>
                  <a:cubicBezTo>
                    <a:pt x="396" y="423"/>
                    <a:pt x="593" y="316"/>
                    <a:pt x="633" y="198"/>
                  </a:cubicBezTo>
                  <a:cubicBezTo>
                    <a:pt x="644" y="164"/>
                    <a:pt x="644" y="109"/>
                    <a:pt x="611" y="64"/>
                  </a:cubicBezTo>
                  <a:cubicBezTo>
                    <a:pt x="577" y="18"/>
                    <a:pt x="515" y="0"/>
                    <a:pt x="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4793825" y="2997125"/>
              <a:ext cx="12775" cy="15150"/>
            </a:xfrm>
            <a:custGeom>
              <a:avLst/>
              <a:gdLst/>
              <a:ahLst/>
              <a:cxnLst/>
              <a:rect l="l" t="t" r="r" b="b"/>
              <a:pathLst>
                <a:path w="511" h="606" extrusionOk="0">
                  <a:moveTo>
                    <a:pt x="205" y="1"/>
                  </a:moveTo>
                  <a:cubicBezTo>
                    <a:pt x="187" y="1"/>
                    <a:pt x="168" y="3"/>
                    <a:pt x="145" y="8"/>
                  </a:cubicBezTo>
                  <a:cubicBezTo>
                    <a:pt x="0" y="74"/>
                    <a:pt x="34" y="363"/>
                    <a:pt x="67" y="474"/>
                  </a:cubicBezTo>
                  <a:cubicBezTo>
                    <a:pt x="100" y="549"/>
                    <a:pt x="171" y="605"/>
                    <a:pt x="251" y="605"/>
                  </a:cubicBezTo>
                  <a:cubicBezTo>
                    <a:pt x="278" y="605"/>
                    <a:pt x="306" y="599"/>
                    <a:pt x="333" y="585"/>
                  </a:cubicBezTo>
                  <a:cubicBezTo>
                    <a:pt x="511" y="496"/>
                    <a:pt x="433" y="108"/>
                    <a:pt x="278" y="19"/>
                  </a:cubicBezTo>
                  <a:cubicBezTo>
                    <a:pt x="252" y="6"/>
                    <a:pt x="230" y="1"/>
                    <a:pt x="205" y="1"/>
                  </a:cubicBezTo>
                  <a:close/>
                </a:path>
              </a:pathLst>
            </a:custGeom>
            <a:solidFill>
              <a:srgbClr val="C7D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4915625" y="3050300"/>
              <a:ext cx="30550" cy="19525"/>
            </a:xfrm>
            <a:custGeom>
              <a:avLst/>
              <a:gdLst/>
              <a:ahLst/>
              <a:cxnLst/>
              <a:rect l="l" t="t" r="r" b="b"/>
              <a:pathLst>
                <a:path w="1222" h="781" extrusionOk="0">
                  <a:moveTo>
                    <a:pt x="791" y="0"/>
                  </a:moveTo>
                  <a:cubicBezTo>
                    <a:pt x="601" y="0"/>
                    <a:pt x="394" y="62"/>
                    <a:pt x="278" y="123"/>
                  </a:cubicBezTo>
                  <a:cubicBezTo>
                    <a:pt x="100" y="223"/>
                    <a:pt x="0" y="444"/>
                    <a:pt x="122" y="622"/>
                  </a:cubicBezTo>
                  <a:cubicBezTo>
                    <a:pt x="203" y="734"/>
                    <a:pt x="341" y="780"/>
                    <a:pt x="491" y="780"/>
                  </a:cubicBezTo>
                  <a:cubicBezTo>
                    <a:pt x="772" y="780"/>
                    <a:pt x="1097" y="618"/>
                    <a:pt x="1177" y="422"/>
                  </a:cubicBezTo>
                  <a:cubicBezTo>
                    <a:pt x="1221" y="333"/>
                    <a:pt x="1221" y="256"/>
                    <a:pt x="1166" y="156"/>
                  </a:cubicBezTo>
                  <a:cubicBezTo>
                    <a:pt x="1091" y="41"/>
                    <a:pt x="946" y="0"/>
                    <a:pt x="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4779950" y="2906125"/>
              <a:ext cx="166500" cy="119750"/>
            </a:xfrm>
            <a:custGeom>
              <a:avLst/>
              <a:gdLst/>
              <a:ahLst/>
              <a:cxnLst/>
              <a:rect l="l" t="t" r="r" b="b"/>
              <a:pathLst>
                <a:path w="6660" h="4790" extrusionOk="0">
                  <a:moveTo>
                    <a:pt x="5697" y="1"/>
                  </a:moveTo>
                  <a:cubicBezTo>
                    <a:pt x="5202" y="1"/>
                    <a:pt x="4651" y="213"/>
                    <a:pt x="4262" y="341"/>
                  </a:cubicBezTo>
                  <a:cubicBezTo>
                    <a:pt x="3363" y="651"/>
                    <a:pt x="2486" y="1118"/>
                    <a:pt x="1732" y="1728"/>
                  </a:cubicBezTo>
                  <a:cubicBezTo>
                    <a:pt x="1088" y="2272"/>
                    <a:pt x="533" y="2938"/>
                    <a:pt x="178" y="3714"/>
                  </a:cubicBezTo>
                  <a:cubicBezTo>
                    <a:pt x="145" y="3803"/>
                    <a:pt x="111" y="3881"/>
                    <a:pt x="89" y="3970"/>
                  </a:cubicBezTo>
                  <a:cubicBezTo>
                    <a:pt x="34" y="4114"/>
                    <a:pt x="0" y="4269"/>
                    <a:pt x="12" y="4436"/>
                  </a:cubicBezTo>
                  <a:cubicBezTo>
                    <a:pt x="42" y="4672"/>
                    <a:pt x="185" y="4789"/>
                    <a:pt x="340" y="4789"/>
                  </a:cubicBezTo>
                  <a:cubicBezTo>
                    <a:pt x="470" y="4789"/>
                    <a:pt x="609" y="4708"/>
                    <a:pt x="700" y="4547"/>
                  </a:cubicBezTo>
                  <a:cubicBezTo>
                    <a:pt x="944" y="4081"/>
                    <a:pt x="1199" y="3615"/>
                    <a:pt x="1599" y="3259"/>
                  </a:cubicBezTo>
                  <a:cubicBezTo>
                    <a:pt x="1987" y="2893"/>
                    <a:pt x="2442" y="2605"/>
                    <a:pt x="2919" y="2372"/>
                  </a:cubicBezTo>
                  <a:cubicBezTo>
                    <a:pt x="2941" y="2372"/>
                    <a:pt x="2975" y="2360"/>
                    <a:pt x="2997" y="2338"/>
                  </a:cubicBezTo>
                  <a:cubicBezTo>
                    <a:pt x="3774" y="1983"/>
                    <a:pt x="4606" y="1761"/>
                    <a:pt x="5416" y="1473"/>
                  </a:cubicBezTo>
                  <a:cubicBezTo>
                    <a:pt x="5727" y="1362"/>
                    <a:pt x="6038" y="1206"/>
                    <a:pt x="6282" y="973"/>
                  </a:cubicBezTo>
                  <a:cubicBezTo>
                    <a:pt x="6448" y="818"/>
                    <a:pt x="6659" y="452"/>
                    <a:pt x="6448" y="263"/>
                  </a:cubicBezTo>
                  <a:cubicBezTo>
                    <a:pt x="6243" y="70"/>
                    <a:pt x="5979" y="1"/>
                    <a:pt x="5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3"/>
          <p:cNvGrpSpPr/>
          <p:nvPr/>
        </p:nvGrpSpPr>
        <p:grpSpPr>
          <a:xfrm>
            <a:off x="1198685" y="4300380"/>
            <a:ext cx="2293973" cy="1363632"/>
            <a:chOff x="5427525" y="2698500"/>
            <a:chExt cx="1037950" cy="617000"/>
          </a:xfrm>
        </p:grpSpPr>
        <p:sp>
          <p:nvSpPr>
            <p:cNvPr id="240" name="Google Shape;240;p3"/>
            <p:cNvSpPr/>
            <p:nvPr/>
          </p:nvSpPr>
          <p:spPr>
            <a:xfrm>
              <a:off x="5427525" y="2698500"/>
              <a:ext cx="1037950" cy="617000"/>
            </a:xfrm>
            <a:custGeom>
              <a:avLst/>
              <a:gdLst/>
              <a:ahLst/>
              <a:cxnLst/>
              <a:rect l="l" t="t" r="r" b="b"/>
              <a:pathLst>
                <a:path w="41518" h="24680" extrusionOk="0">
                  <a:moveTo>
                    <a:pt x="1964" y="0"/>
                  </a:moveTo>
                  <a:cubicBezTo>
                    <a:pt x="0" y="6415"/>
                    <a:pt x="3119" y="13229"/>
                    <a:pt x="8068" y="17968"/>
                  </a:cubicBezTo>
                  <a:cubicBezTo>
                    <a:pt x="12175" y="21905"/>
                    <a:pt x="17890" y="24680"/>
                    <a:pt x="23626" y="24680"/>
                  </a:cubicBezTo>
                  <a:cubicBezTo>
                    <a:pt x="25409" y="24680"/>
                    <a:pt x="27193" y="24412"/>
                    <a:pt x="28932" y="23828"/>
                  </a:cubicBezTo>
                  <a:cubicBezTo>
                    <a:pt x="34248" y="22019"/>
                    <a:pt x="38865" y="17513"/>
                    <a:pt x="41517" y="13695"/>
                  </a:cubicBezTo>
                  <a:cubicBezTo>
                    <a:pt x="33782" y="11398"/>
                    <a:pt x="4018" y="711"/>
                    <a:pt x="1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5473300" y="2712925"/>
              <a:ext cx="941125" cy="557775"/>
            </a:xfrm>
            <a:custGeom>
              <a:avLst/>
              <a:gdLst/>
              <a:ahLst/>
              <a:cxnLst/>
              <a:rect l="l" t="t" r="r" b="b"/>
              <a:pathLst>
                <a:path w="37645" h="22311" extrusionOk="0">
                  <a:moveTo>
                    <a:pt x="1743" y="0"/>
                  </a:moveTo>
                  <a:lnTo>
                    <a:pt x="1743" y="0"/>
                  </a:lnTo>
                  <a:cubicBezTo>
                    <a:pt x="0" y="5794"/>
                    <a:pt x="2841" y="11953"/>
                    <a:pt x="7314" y="16226"/>
                  </a:cubicBezTo>
                  <a:cubicBezTo>
                    <a:pt x="11031" y="19791"/>
                    <a:pt x="16210" y="22310"/>
                    <a:pt x="21414" y="22310"/>
                  </a:cubicBezTo>
                  <a:cubicBezTo>
                    <a:pt x="23014" y="22310"/>
                    <a:pt x="24617" y="22072"/>
                    <a:pt x="26180" y="21553"/>
                  </a:cubicBezTo>
                  <a:cubicBezTo>
                    <a:pt x="31008" y="19943"/>
                    <a:pt x="35225" y="15882"/>
                    <a:pt x="37644" y="12430"/>
                  </a:cubicBezTo>
                  <a:cubicBezTo>
                    <a:pt x="30597" y="10333"/>
                    <a:pt x="3618" y="633"/>
                    <a:pt x="17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5522400" y="2728450"/>
              <a:ext cx="864825" cy="511450"/>
            </a:xfrm>
            <a:custGeom>
              <a:avLst/>
              <a:gdLst/>
              <a:ahLst/>
              <a:cxnLst/>
              <a:rect l="l" t="t" r="r" b="b"/>
              <a:pathLst>
                <a:path w="34593" h="20458" extrusionOk="0">
                  <a:moveTo>
                    <a:pt x="1576" y="1"/>
                  </a:moveTo>
                  <a:cubicBezTo>
                    <a:pt x="1" y="5328"/>
                    <a:pt x="2631" y="10977"/>
                    <a:pt x="6715" y="14883"/>
                  </a:cubicBezTo>
                  <a:cubicBezTo>
                    <a:pt x="10143" y="18150"/>
                    <a:pt x="14895" y="20458"/>
                    <a:pt x="19671" y="20458"/>
                  </a:cubicBezTo>
                  <a:cubicBezTo>
                    <a:pt x="21126" y="20458"/>
                    <a:pt x="22583" y="20244"/>
                    <a:pt x="24005" y="19777"/>
                  </a:cubicBezTo>
                  <a:cubicBezTo>
                    <a:pt x="28445" y="18313"/>
                    <a:pt x="32340" y="14595"/>
                    <a:pt x="34593" y="11421"/>
                  </a:cubicBezTo>
                  <a:cubicBezTo>
                    <a:pt x="28101" y="9490"/>
                    <a:pt x="3297" y="589"/>
                    <a:pt x="1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5796800" y="3009625"/>
              <a:ext cx="20825" cy="30750"/>
            </a:xfrm>
            <a:custGeom>
              <a:avLst/>
              <a:gdLst/>
              <a:ahLst/>
              <a:cxnLst/>
              <a:rect l="l" t="t" r="r" b="b"/>
              <a:pathLst>
                <a:path w="833" h="1230" extrusionOk="0">
                  <a:moveTo>
                    <a:pt x="631" y="0"/>
                  </a:moveTo>
                  <a:cubicBezTo>
                    <a:pt x="617" y="0"/>
                    <a:pt x="603" y="2"/>
                    <a:pt x="589" y="7"/>
                  </a:cubicBezTo>
                  <a:cubicBezTo>
                    <a:pt x="533" y="18"/>
                    <a:pt x="455" y="52"/>
                    <a:pt x="422" y="85"/>
                  </a:cubicBezTo>
                  <a:cubicBezTo>
                    <a:pt x="378" y="129"/>
                    <a:pt x="344" y="174"/>
                    <a:pt x="322" y="207"/>
                  </a:cubicBezTo>
                  <a:cubicBezTo>
                    <a:pt x="333" y="196"/>
                    <a:pt x="344" y="174"/>
                    <a:pt x="367" y="163"/>
                  </a:cubicBezTo>
                  <a:lnTo>
                    <a:pt x="367" y="163"/>
                  </a:lnTo>
                  <a:cubicBezTo>
                    <a:pt x="322" y="207"/>
                    <a:pt x="289" y="251"/>
                    <a:pt x="267" y="307"/>
                  </a:cubicBezTo>
                  <a:cubicBezTo>
                    <a:pt x="256" y="351"/>
                    <a:pt x="222" y="385"/>
                    <a:pt x="211" y="418"/>
                  </a:cubicBezTo>
                  <a:cubicBezTo>
                    <a:pt x="167" y="496"/>
                    <a:pt x="134" y="562"/>
                    <a:pt x="100" y="640"/>
                  </a:cubicBezTo>
                  <a:cubicBezTo>
                    <a:pt x="89" y="662"/>
                    <a:pt x="67" y="684"/>
                    <a:pt x="67" y="695"/>
                  </a:cubicBezTo>
                  <a:cubicBezTo>
                    <a:pt x="23" y="773"/>
                    <a:pt x="23" y="806"/>
                    <a:pt x="12" y="884"/>
                  </a:cubicBezTo>
                  <a:cubicBezTo>
                    <a:pt x="12" y="917"/>
                    <a:pt x="0" y="951"/>
                    <a:pt x="0" y="995"/>
                  </a:cubicBezTo>
                  <a:cubicBezTo>
                    <a:pt x="0" y="1106"/>
                    <a:pt x="67" y="1195"/>
                    <a:pt x="189" y="1228"/>
                  </a:cubicBezTo>
                  <a:cubicBezTo>
                    <a:pt x="200" y="1229"/>
                    <a:pt x="210" y="1230"/>
                    <a:pt x="220" y="1230"/>
                  </a:cubicBezTo>
                  <a:cubicBezTo>
                    <a:pt x="306" y="1230"/>
                    <a:pt x="375" y="1191"/>
                    <a:pt x="444" y="1161"/>
                  </a:cubicBezTo>
                  <a:cubicBezTo>
                    <a:pt x="511" y="1073"/>
                    <a:pt x="589" y="1028"/>
                    <a:pt x="622" y="962"/>
                  </a:cubicBezTo>
                  <a:cubicBezTo>
                    <a:pt x="655" y="917"/>
                    <a:pt x="666" y="884"/>
                    <a:pt x="677" y="851"/>
                  </a:cubicBezTo>
                  <a:cubicBezTo>
                    <a:pt x="722" y="751"/>
                    <a:pt x="766" y="662"/>
                    <a:pt x="788" y="562"/>
                  </a:cubicBezTo>
                  <a:cubicBezTo>
                    <a:pt x="822" y="462"/>
                    <a:pt x="833" y="362"/>
                    <a:pt x="822" y="263"/>
                  </a:cubicBezTo>
                  <a:lnTo>
                    <a:pt x="822" y="207"/>
                  </a:lnTo>
                  <a:cubicBezTo>
                    <a:pt x="811" y="140"/>
                    <a:pt x="788" y="96"/>
                    <a:pt x="755" y="63"/>
                  </a:cubicBezTo>
                  <a:cubicBezTo>
                    <a:pt x="720" y="28"/>
                    <a:pt x="679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960775" y="3079725"/>
              <a:ext cx="15275" cy="29825"/>
            </a:xfrm>
            <a:custGeom>
              <a:avLst/>
              <a:gdLst/>
              <a:ahLst/>
              <a:cxnLst/>
              <a:rect l="l" t="t" r="r" b="b"/>
              <a:pathLst>
                <a:path w="611" h="1193" extrusionOk="0">
                  <a:moveTo>
                    <a:pt x="387" y="0"/>
                  </a:moveTo>
                  <a:cubicBezTo>
                    <a:pt x="363" y="0"/>
                    <a:pt x="341" y="10"/>
                    <a:pt x="322" y="33"/>
                  </a:cubicBezTo>
                  <a:cubicBezTo>
                    <a:pt x="267" y="100"/>
                    <a:pt x="189" y="189"/>
                    <a:pt x="167" y="277"/>
                  </a:cubicBezTo>
                  <a:lnTo>
                    <a:pt x="133" y="533"/>
                  </a:lnTo>
                  <a:cubicBezTo>
                    <a:pt x="111" y="577"/>
                    <a:pt x="100" y="610"/>
                    <a:pt x="100" y="644"/>
                  </a:cubicBezTo>
                  <a:cubicBezTo>
                    <a:pt x="100" y="655"/>
                    <a:pt x="89" y="688"/>
                    <a:pt x="89" y="699"/>
                  </a:cubicBezTo>
                  <a:lnTo>
                    <a:pt x="89" y="710"/>
                  </a:lnTo>
                  <a:cubicBezTo>
                    <a:pt x="56" y="766"/>
                    <a:pt x="56" y="821"/>
                    <a:pt x="45" y="877"/>
                  </a:cubicBezTo>
                  <a:cubicBezTo>
                    <a:pt x="34" y="932"/>
                    <a:pt x="0" y="999"/>
                    <a:pt x="34" y="1076"/>
                  </a:cubicBezTo>
                  <a:cubicBezTo>
                    <a:pt x="52" y="1142"/>
                    <a:pt x="127" y="1192"/>
                    <a:pt x="211" y="1192"/>
                  </a:cubicBezTo>
                  <a:cubicBezTo>
                    <a:pt x="225" y="1192"/>
                    <a:pt x="240" y="1191"/>
                    <a:pt x="256" y="1187"/>
                  </a:cubicBezTo>
                  <a:cubicBezTo>
                    <a:pt x="300" y="1165"/>
                    <a:pt x="333" y="1110"/>
                    <a:pt x="378" y="1054"/>
                  </a:cubicBezTo>
                  <a:cubicBezTo>
                    <a:pt x="422" y="999"/>
                    <a:pt x="466" y="965"/>
                    <a:pt x="478" y="888"/>
                  </a:cubicBezTo>
                  <a:cubicBezTo>
                    <a:pt x="500" y="799"/>
                    <a:pt x="533" y="710"/>
                    <a:pt x="555" y="610"/>
                  </a:cubicBezTo>
                  <a:cubicBezTo>
                    <a:pt x="589" y="522"/>
                    <a:pt x="589" y="422"/>
                    <a:pt x="600" y="322"/>
                  </a:cubicBezTo>
                  <a:cubicBezTo>
                    <a:pt x="611" y="211"/>
                    <a:pt x="544" y="133"/>
                    <a:pt x="478" y="44"/>
                  </a:cubicBezTo>
                  <a:cubicBezTo>
                    <a:pt x="452" y="19"/>
                    <a:pt x="419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6100050" y="3092150"/>
              <a:ext cx="17225" cy="24775"/>
            </a:xfrm>
            <a:custGeom>
              <a:avLst/>
              <a:gdLst/>
              <a:ahLst/>
              <a:cxnLst/>
              <a:rect l="l" t="t" r="r" b="b"/>
              <a:pathLst>
                <a:path w="689" h="991" extrusionOk="0">
                  <a:moveTo>
                    <a:pt x="529" y="0"/>
                  </a:moveTo>
                  <a:cubicBezTo>
                    <a:pt x="502" y="0"/>
                    <a:pt x="475" y="12"/>
                    <a:pt x="455" y="36"/>
                  </a:cubicBezTo>
                  <a:lnTo>
                    <a:pt x="422" y="58"/>
                  </a:lnTo>
                  <a:cubicBezTo>
                    <a:pt x="400" y="80"/>
                    <a:pt x="389" y="91"/>
                    <a:pt x="356" y="102"/>
                  </a:cubicBezTo>
                  <a:lnTo>
                    <a:pt x="311" y="147"/>
                  </a:lnTo>
                  <a:cubicBezTo>
                    <a:pt x="278" y="191"/>
                    <a:pt x="245" y="224"/>
                    <a:pt x="222" y="280"/>
                  </a:cubicBezTo>
                  <a:cubicBezTo>
                    <a:pt x="234" y="269"/>
                    <a:pt x="245" y="246"/>
                    <a:pt x="256" y="224"/>
                  </a:cubicBezTo>
                  <a:lnTo>
                    <a:pt x="256" y="224"/>
                  </a:lnTo>
                  <a:cubicBezTo>
                    <a:pt x="245" y="258"/>
                    <a:pt x="234" y="269"/>
                    <a:pt x="222" y="302"/>
                  </a:cubicBezTo>
                  <a:cubicBezTo>
                    <a:pt x="200" y="324"/>
                    <a:pt x="200" y="357"/>
                    <a:pt x="189" y="380"/>
                  </a:cubicBezTo>
                  <a:lnTo>
                    <a:pt x="189" y="391"/>
                  </a:lnTo>
                  <a:cubicBezTo>
                    <a:pt x="134" y="557"/>
                    <a:pt x="0" y="835"/>
                    <a:pt x="178" y="946"/>
                  </a:cubicBezTo>
                  <a:cubicBezTo>
                    <a:pt x="199" y="977"/>
                    <a:pt x="230" y="989"/>
                    <a:pt x="281" y="990"/>
                  </a:cubicBezTo>
                  <a:lnTo>
                    <a:pt x="281" y="990"/>
                  </a:lnTo>
                  <a:cubicBezTo>
                    <a:pt x="316" y="990"/>
                    <a:pt x="349" y="988"/>
                    <a:pt x="367" y="979"/>
                  </a:cubicBezTo>
                  <a:cubicBezTo>
                    <a:pt x="444" y="968"/>
                    <a:pt x="478" y="912"/>
                    <a:pt x="522" y="857"/>
                  </a:cubicBezTo>
                  <a:cubicBezTo>
                    <a:pt x="533" y="824"/>
                    <a:pt x="566" y="779"/>
                    <a:pt x="578" y="757"/>
                  </a:cubicBezTo>
                  <a:cubicBezTo>
                    <a:pt x="611" y="713"/>
                    <a:pt x="622" y="657"/>
                    <a:pt x="633" y="602"/>
                  </a:cubicBezTo>
                  <a:cubicBezTo>
                    <a:pt x="644" y="557"/>
                    <a:pt x="666" y="535"/>
                    <a:pt x="666" y="491"/>
                  </a:cubicBezTo>
                  <a:cubicBezTo>
                    <a:pt x="677" y="435"/>
                    <a:pt x="689" y="391"/>
                    <a:pt x="689" y="335"/>
                  </a:cubicBezTo>
                  <a:cubicBezTo>
                    <a:pt x="689" y="302"/>
                    <a:pt x="677" y="246"/>
                    <a:pt x="677" y="202"/>
                  </a:cubicBezTo>
                  <a:cubicBezTo>
                    <a:pt x="677" y="191"/>
                    <a:pt x="677" y="169"/>
                    <a:pt x="666" y="158"/>
                  </a:cubicBezTo>
                  <a:cubicBezTo>
                    <a:pt x="644" y="136"/>
                    <a:pt x="644" y="113"/>
                    <a:pt x="622" y="102"/>
                  </a:cubicBezTo>
                  <a:cubicBezTo>
                    <a:pt x="622" y="91"/>
                    <a:pt x="622" y="80"/>
                    <a:pt x="611" y="58"/>
                  </a:cubicBezTo>
                  <a:cubicBezTo>
                    <a:pt x="598" y="20"/>
                    <a:pt x="564" y="0"/>
                    <a:pt x="529" y="0"/>
                  </a:cubicBezTo>
                  <a:close/>
                  <a:moveTo>
                    <a:pt x="281" y="990"/>
                  </a:moveTo>
                  <a:cubicBezTo>
                    <a:pt x="273" y="990"/>
                    <a:pt x="264" y="990"/>
                    <a:pt x="256" y="990"/>
                  </a:cubicBezTo>
                  <a:lnTo>
                    <a:pt x="289" y="990"/>
                  </a:lnTo>
                  <a:cubicBezTo>
                    <a:pt x="286" y="990"/>
                    <a:pt x="284" y="990"/>
                    <a:pt x="281" y="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6200775" y="3068700"/>
              <a:ext cx="15275" cy="31850"/>
            </a:xfrm>
            <a:custGeom>
              <a:avLst/>
              <a:gdLst/>
              <a:ahLst/>
              <a:cxnLst/>
              <a:rect l="l" t="t" r="r" b="b"/>
              <a:pathLst>
                <a:path w="611" h="1274" extrusionOk="0">
                  <a:moveTo>
                    <a:pt x="415" y="0"/>
                  </a:moveTo>
                  <a:cubicBezTo>
                    <a:pt x="390" y="0"/>
                    <a:pt x="362" y="7"/>
                    <a:pt x="333" y="19"/>
                  </a:cubicBezTo>
                  <a:cubicBezTo>
                    <a:pt x="277" y="41"/>
                    <a:pt x="244" y="86"/>
                    <a:pt x="200" y="141"/>
                  </a:cubicBezTo>
                  <a:cubicBezTo>
                    <a:pt x="167" y="186"/>
                    <a:pt x="155" y="219"/>
                    <a:pt x="144" y="263"/>
                  </a:cubicBezTo>
                  <a:cubicBezTo>
                    <a:pt x="100" y="363"/>
                    <a:pt x="78" y="452"/>
                    <a:pt x="56" y="563"/>
                  </a:cubicBezTo>
                  <a:cubicBezTo>
                    <a:pt x="44" y="607"/>
                    <a:pt x="44" y="652"/>
                    <a:pt x="33" y="696"/>
                  </a:cubicBezTo>
                  <a:cubicBezTo>
                    <a:pt x="22" y="752"/>
                    <a:pt x="0" y="818"/>
                    <a:pt x="0" y="874"/>
                  </a:cubicBezTo>
                  <a:cubicBezTo>
                    <a:pt x="0" y="929"/>
                    <a:pt x="33" y="985"/>
                    <a:pt x="33" y="1040"/>
                  </a:cubicBezTo>
                  <a:cubicBezTo>
                    <a:pt x="44" y="1085"/>
                    <a:pt x="44" y="1118"/>
                    <a:pt x="56" y="1162"/>
                  </a:cubicBezTo>
                  <a:cubicBezTo>
                    <a:pt x="78" y="1229"/>
                    <a:pt x="144" y="1273"/>
                    <a:pt x="211" y="1273"/>
                  </a:cubicBezTo>
                  <a:cubicBezTo>
                    <a:pt x="277" y="1273"/>
                    <a:pt x="333" y="1229"/>
                    <a:pt x="377" y="1173"/>
                  </a:cubicBezTo>
                  <a:cubicBezTo>
                    <a:pt x="411" y="1129"/>
                    <a:pt x="477" y="1040"/>
                    <a:pt x="499" y="963"/>
                  </a:cubicBezTo>
                  <a:cubicBezTo>
                    <a:pt x="544" y="863"/>
                    <a:pt x="544" y="752"/>
                    <a:pt x="577" y="652"/>
                  </a:cubicBezTo>
                  <a:cubicBezTo>
                    <a:pt x="588" y="552"/>
                    <a:pt x="610" y="463"/>
                    <a:pt x="599" y="352"/>
                  </a:cubicBezTo>
                  <a:cubicBezTo>
                    <a:pt x="599" y="308"/>
                    <a:pt x="599" y="263"/>
                    <a:pt x="588" y="208"/>
                  </a:cubicBezTo>
                  <a:cubicBezTo>
                    <a:pt x="577" y="141"/>
                    <a:pt x="555" y="97"/>
                    <a:pt x="522" y="52"/>
                  </a:cubicBezTo>
                  <a:cubicBezTo>
                    <a:pt x="494" y="18"/>
                    <a:pt x="457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900275" y="2959000"/>
              <a:ext cx="26400" cy="31150"/>
            </a:xfrm>
            <a:custGeom>
              <a:avLst/>
              <a:gdLst/>
              <a:ahLst/>
              <a:cxnLst/>
              <a:rect l="l" t="t" r="r" b="b"/>
              <a:pathLst>
                <a:path w="1056" h="1246" extrusionOk="0">
                  <a:moveTo>
                    <a:pt x="811" y="0"/>
                  </a:moveTo>
                  <a:cubicBezTo>
                    <a:pt x="804" y="0"/>
                    <a:pt x="796" y="1"/>
                    <a:pt x="789" y="1"/>
                  </a:cubicBezTo>
                  <a:cubicBezTo>
                    <a:pt x="578" y="24"/>
                    <a:pt x="423" y="223"/>
                    <a:pt x="301" y="356"/>
                  </a:cubicBezTo>
                  <a:cubicBezTo>
                    <a:pt x="234" y="423"/>
                    <a:pt x="179" y="523"/>
                    <a:pt x="123" y="601"/>
                  </a:cubicBezTo>
                  <a:cubicBezTo>
                    <a:pt x="90" y="645"/>
                    <a:pt x="79" y="667"/>
                    <a:pt x="68" y="712"/>
                  </a:cubicBezTo>
                  <a:cubicBezTo>
                    <a:pt x="56" y="745"/>
                    <a:pt x="34" y="778"/>
                    <a:pt x="23" y="823"/>
                  </a:cubicBezTo>
                  <a:cubicBezTo>
                    <a:pt x="12" y="867"/>
                    <a:pt x="23" y="911"/>
                    <a:pt x="23" y="945"/>
                  </a:cubicBezTo>
                  <a:cubicBezTo>
                    <a:pt x="12" y="1000"/>
                    <a:pt x="1" y="1078"/>
                    <a:pt x="12" y="1133"/>
                  </a:cubicBezTo>
                  <a:cubicBezTo>
                    <a:pt x="22" y="1194"/>
                    <a:pt x="97" y="1246"/>
                    <a:pt x="169" y="1246"/>
                  </a:cubicBezTo>
                  <a:cubicBezTo>
                    <a:pt x="176" y="1246"/>
                    <a:pt x="183" y="1245"/>
                    <a:pt x="190" y="1244"/>
                  </a:cubicBezTo>
                  <a:cubicBezTo>
                    <a:pt x="278" y="1222"/>
                    <a:pt x="334" y="1189"/>
                    <a:pt x="389" y="1144"/>
                  </a:cubicBezTo>
                  <a:cubicBezTo>
                    <a:pt x="400" y="1146"/>
                    <a:pt x="411" y="1147"/>
                    <a:pt x="422" y="1147"/>
                  </a:cubicBezTo>
                  <a:cubicBezTo>
                    <a:pt x="474" y="1147"/>
                    <a:pt x="521" y="1124"/>
                    <a:pt x="567" y="1078"/>
                  </a:cubicBezTo>
                  <a:cubicBezTo>
                    <a:pt x="589" y="1045"/>
                    <a:pt x="622" y="1022"/>
                    <a:pt x="645" y="978"/>
                  </a:cubicBezTo>
                  <a:cubicBezTo>
                    <a:pt x="722" y="889"/>
                    <a:pt x="800" y="811"/>
                    <a:pt x="844" y="712"/>
                  </a:cubicBezTo>
                  <a:cubicBezTo>
                    <a:pt x="889" y="645"/>
                    <a:pt x="911" y="578"/>
                    <a:pt x="955" y="490"/>
                  </a:cubicBezTo>
                  <a:cubicBezTo>
                    <a:pt x="1000" y="390"/>
                    <a:pt x="1055" y="257"/>
                    <a:pt x="1011" y="146"/>
                  </a:cubicBezTo>
                  <a:cubicBezTo>
                    <a:pt x="980" y="63"/>
                    <a:pt x="902" y="0"/>
                    <a:pt x="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5661125" y="2864200"/>
              <a:ext cx="23050" cy="22050"/>
            </a:xfrm>
            <a:custGeom>
              <a:avLst/>
              <a:gdLst/>
              <a:ahLst/>
              <a:cxnLst/>
              <a:rect l="l" t="t" r="r" b="b"/>
              <a:pathLst>
                <a:path w="922" h="882" extrusionOk="0">
                  <a:moveTo>
                    <a:pt x="658" y="1"/>
                  </a:moveTo>
                  <a:cubicBezTo>
                    <a:pt x="611" y="1"/>
                    <a:pt x="561" y="15"/>
                    <a:pt x="511" y="42"/>
                  </a:cubicBezTo>
                  <a:cubicBezTo>
                    <a:pt x="500" y="42"/>
                    <a:pt x="489" y="53"/>
                    <a:pt x="478" y="53"/>
                  </a:cubicBezTo>
                  <a:cubicBezTo>
                    <a:pt x="433" y="64"/>
                    <a:pt x="389" y="76"/>
                    <a:pt x="345" y="109"/>
                  </a:cubicBezTo>
                  <a:cubicBezTo>
                    <a:pt x="322" y="131"/>
                    <a:pt x="289" y="153"/>
                    <a:pt x="267" y="175"/>
                  </a:cubicBezTo>
                  <a:cubicBezTo>
                    <a:pt x="211" y="231"/>
                    <a:pt x="156" y="286"/>
                    <a:pt x="123" y="342"/>
                  </a:cubicBezTo>
                  <a:cubicBezTo>
                    <a:pt x="112" y="386"/>
                    <a:pt x="89" y="431"/>
                    <a:pt x="67" y="464"/>
                  </a:cubicBezTo>
                  <a:cubicBezTo>
                    <a:pt x="56" y="486"/>
                    <a:pt x="56" y="508"/>
                    <a:pt x="45" y="519"/>
                  </a:cubicBezTo>
                  <a:lnTo>
                    <a:pt x="1" y="653"/>
                  </a:lnTo>
                  <a:cubicBezTo>
                    <a:pt x="1" y="686"/>
                    <a:pt x="12" y="719"/>
                    <a:pt x="34" y="741"/>
                  </a:cubicBezTo>
                  <a:cubicBezTo>
                    <a:pt x="45" y="786"/>
                    <a:pt x="56" y="830"/>
                    <a:pt x="100" y="852"/>
                  </a:cubicBezTo>
                  <a:cubicBezTo>
                    <a:pt x="129" y="873"/>
                    <a:pt x="161" y="881"/>
                    <a:pt x="195" y="881"/>
                  </a:cubicBezTo>
                  <a:cubicBezTo>
                    <a:pt x="215" y="881"/>
                    <a:pt x="235" y="879"/>
                    <a:pt x="256" y="875"/>
                  </a:cubicBezTo>
                  <a:cubicBezTo>
                    <a:pt x="322" y="875"/>
                    <a:pt x="378" y="875"/>
                    <a:pt x="433" y="830"/>
                  </a:cubicBezTo>
                  <a:cubicBezTo>
                    <a:pt x="444" y="819"/>
                    <a:pt x="478" y="797"/>
                    <a:pt x="489" y="786"/>
                  </a:cubicBezTo>
                  <a:cubicBezTo>
                    <a:pt x="533" y="741"/>
                    <a:pt x="589" y="719"/>
                    <a:pt x="622" y="675"/>
                  </a:cubicBezTo>
                  <a:cubicBezTo>
                    <a:pt x="666" y="675"/>
                    <a:pt x="689" y="675"/>
                    <a:pt x="711" y="630"/>
                  </a:cubicBezTo>
                  <a:cubicBezTo>
                    <a:pt x="722" y="619"/>
                    <a:pt x="744" y="597"/>
                    <a:pt x="755" y="575"/>
                  </a:cubicBezTo>
                  <a:cubicBezTo>
                    <a:pt x="766" y="564"/>
                    <a:pt x="777" y="542"/>
                    <a:pt x="800" y="519"/>
                  </a:cubicBezTo>
                  <a:cubicBezTo>
                    <a:pt x="811" y="508"/>
                    <a:pt x="822" y="486"/>
                    <a:pt x="833" y="464"/>
                  </a:cubicBezTo>
                  <a:cubicBezTo>
                    <a:pt x="866" y="431"/>
                    <a:pt x="877" y="375"/>
                    <a:pt x="877" y="331"/>
                  </a:cubicBezTo>
                  <a:cubicBezTo>
                    <a:pt x="877" y="320"/>
                    <a:pt x="888" y="297"/>
                    <a:pt x="888" y="275"/>
                  </a:cubicBezTo>
                  <a:cubicBezTo>
                    <a:pt x="922" y="175"/>
                    <a:pt x="877" y="98"/>
                    <a:pt x="788" y="42"/>
                  </a:cubicBezTo>
                  <a:cubicBezTo>
                    <a:pt x="750" y="15"/>
                    <a:pt x="705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5725775" y="2965325"/>
              <a:ext cx="20850" cy="27300"/>
            </a:xfrm>
            <a:custGeom>
              <a:avLst/>
              <a:gdLst/>
              <a:ahLst/>
              <a:cxnLst/>
              <a:rect l="l" t="t" r="r" b="b"/>
              <a:pathLst>
                <a:path w="834" h="1092" extrusionOk="0">
                  <a:moveTo>
                    <a:pt x="639" y="0"/>
                  </a:moveTo>
                  <a:cubicBezTo>
                    <a:pt x="610" y="0"/>
                    <a:pt x="581" y="8"/>
                    <a:pt x="555" y="26"/>
                  </a:cubicBezTo>
                  <a:cubicBezTo>
                    <a:pt x="522" y="59"/>
                    <a:pt x="489" y="70"/>
                    <a:pt x="455" y="103"/>
                  </a:cubicBezTo>
                  <a:cubicBezTo>
                    <a:pt x="400" y="137"/>
                    <a:pt x="355" y="192"/>
                    <a:pt x="322" y="248"/>
                  </a:cubicBezTo>
                  <a:cubicBezTo>
                    <a:pt x="278" y="303"/>
                    <a:pt x="233" y="381"/>
                    <a:pt x="189" y="436"/>
                  </a:cubicBezTo>
                  <a:cubicBezTo>
                    <a:pt x="156" y="503"/>
                    <a:pt x="89" y="581"/>
                    <a:pt x="67" y="669"/>
                  </a:cubicBezTo>
                  <a:cubicBezTo>
                    <a:pt x="34" y="736"/>
                    <a:pt x="23" y="825"/>
                    <a:pt x="11" y="891"/>
                  </a:cubicBezTo>
                  <a:cubicBezTo>
                    <a:pt x="0" y="969"/>
                    <a:pt x="34" y="1058"/>
                    <a:pt x="122" y="1080"/>
                  </a:cubicBezTo>
                  <a:cubicBezTo>
                    <a:pt x="143" y="1088"/>
                    <a:pt x="163" y="1091"/>
                    <a:pt x="182" y="1091"/>
                  </a:cubicBezTo>
                  <a:cubicBezTo>
                    <a:pt x="246" y="1091"/>
                    <a:pt x="302" y="1051"/>
                    <a:pt x="344" y="991"/>
                  </a:cubicBezTo>
                  <a:cubicBezTo>
                    <a:pt x="355" y="969"/>
                    <a:pt x="378" y="958"/>
                    <a:pt x="378" y="947"/>
                  </a:cubicBezTo>
                  <a:lnTo>
                    <a:pt x="389" y="936"/>
                  </a:lnTo>
                  <a:cubicBezTo>
                    <a:pt x="400" y="903"/>
                    <a:pt x="433" y="880"/>
                    <a:pt x="455" y="847"/>
                  </a:cubicBezTo>
                  <a:cubicBezTo>
                    <a:pt x="511" y="780"/>
                    <a:pt x="555" y="692"/>
                    <a:pt x="600" y="614"/>
                  </a:cubicBezTo>
                  <a:cubicBezTo>
                    <a:pt x="633" y="547"/>
                    <a:pt x="666" y="492"/>
                    <a:pt x="711" y="414"/>
                  </a:cubicBezTo>
                  <a:cubicBezTo>
                    <a:pt x="733" y="381"/>
                    <a:pt x="766" y="348"/>
                    <a:pt x="777" y="292"/>
                  </a:cubicBezTo>
                  <a:cubicBezTo>
                    <a:pt x="788" y="270"/>
                    <a:pt x="799" y="226"/>
                    <a:pt x="799" y="192"/>
                  </a:cubicBezTo>
                  <a:cubicBezTo>
                    <a:pt x="834" y="90"/>
                    <a:pt x="736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78925" y="3133025"/>
              <a:ext cx="15275" cy="20725"/>
            </a:xfrm>
            <a:custGeom>
              <a:avLst/>
              <a:gdLst/>
              <a:ahLst/>
              <a:cxnLst/>
              <a:rect l="l" t="t" r="r" b="b"/>
              <a:pathLst>
                <a:path w="611" h="829" extrusionOk="0">
                  <a:moveTo>
                    <a:pt x="501" y="1"/>
                  </a:moveTo>
                  <a:cubicBezTo>
                    <a:pt x="493" y="1"/>
                    <a:pt x="484" y="3"/>
                    <a:pt x="478" y="10"/>
                  </a:cubicBezTo>
                  <a:lnTo>
                    <a:pt x="467" y="10"/>
                  </a:lnTo>
                  <a:cubicBezTo>
                    <a:pt x="356" y="10"/>
                    <a:pt x="245" y="76"/>
                    <a:pt x="189" y="176"/>
                  </a:cubicBezTo>
                  <a:cubicBezTo>
                    <a:pt x="145" y="232"/>
                    <a:pt x="111" y="298"/>
                    <a:pt x="78" y="354"/>
                  </a:cubicBezTo>
                  <a:lnTo>
                    <a:pt x="34" y="432"/>
                  </a:lnTo>
                  <a:cubicBezTo>
                    <a:pt x="0" y="487"/>
                    <a:pt x="0" y="543"/>
                    <a:pt x="0" y="598"/>
                  </a:cubicBezTo>
                  <a:lnTo>
                    <a:pt x="0" y="687"/>
                  </a:lnTo>
                  <a:cubicBezTo>
                    <a:pt x="0" y="731"/>
                    <a:pt x="23" y="753"/>
                    <a:pt x="34" y="787"/>
                  </a:cubicBezTo>
                  <a:cubicBezTo>
                    <a:pt x="42" y="811"/>
                    <a:pt x="67" y="829"/>
                    <a:pt x="97" y="829"/>
                  </a:cubicBezTo>
                  <a:cubicBezTo>
                    <a:pt x="109" y="829"/>
                    <a:pt x="121" y="826"/>
                    <a:pt x="134" y="820"/>
                  </a:cubicBezTo>
                  <a:cubicBezTo>
                    <a:pt x="156" y="809"/>
                    <a:pt x="200" y="809"/>
                    <a:pt x="222" y="798"/>
                  </a:cubicBezTo>
                  <a:cubicBezTo>
                    <a:pt x="256" y="787"/>
                    <a:pt x="267" y="764"/>
                    <a:pt x="300" y="753"/>
                  </a:cubicBezTo>
                  <a:cubicBezTo>
                    <a:pt x="322" y="698"/>
                    <a:pt x="378" y="676"/>
                    <a:pt x="422" y="620"/>
                  </a:cubicBezTo>
                  <a:cubicBezTo>
                    <a:pt x="433" y="587"/>
                    <a:pt x="444" y="565"/>
                    <a:pt x="478" y="531"/>
                  </a:cubicBezTo>
                  <a:cubicBezTo>
                    <a:pt x="500" y="476"/>
                    <a:pt x="533" y="409"/>
                    <a:pt x="555" y="354"/>
                  </a:cubicBezTo>
                  <a:cubicBezTo>
                    <a:pt x="600" y="254"/>
                    <a:pt x="611" y="132"/>
                    <a:pt x="544" y="43"/>
                  </a:cubicBezTo>
                  <a:lnTo>
                    <a:pt x="544" y="32"/>
                  </a:lnTo>
                  <a:cubicBezTo>
                    <a:pt x="544" y="16"/>
                    <a:pt x="522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6039300" y="3167100"/>
              <a:ext cx="15275" cy="28000"/>
            </a:xfrm>
            <a:custGeom>
              <a:avLst/>
              <a:gdLst/>
              <a:ahLst/>
              <a:cxnLst/>
              <a:rect l="l" t="t" r="r" b="b"/>
              <a:pathLst>
                <a:path w="611" h="1120" extrusionOk="0">
                  <a:moveTo>
                    <a:pt x="400" y="1"/>
                  </a:moveTo>
                  <a:cubicBezTo>
                    <a:pt x="344" y="1"/>
                    <a:pt x="300" y="1"/>
                    <a:pt x="266" y="34"/>
                  </a:cubicBezTo>
                  <a:cubicBezTo>
                    <a:pt x="266" y="34"/>
                    <a:pt x="244" y="34"/>
                    <a:pt x="244" y="45"/>
                  </a:cubicBezTo>
                  <a:cubicBezTo>
                    <a:pt x="211" y="56"/>
                    <a:pt x="167" y="90"/>
                    <a:pt x="133" y="112"/>
                  </a:cubicBezTo>
                  <a:cubicBezTo>
                    <a:pt x="111" y="145"/>
                    <a:pt x="100" y="167"/>
                    <a:pt x="78" y="212"/>
                  </a:cubicBezTo>
                  <a:lnTo>
                    <a:pt x="44" y="289"/>
                  </a:lnTo>
                  <a:cubicBezTo>
                    <a:pt x="22" y="323"/>
                    <a:pt x="11" y="345"/>
                    <a:pt x="11" y="378"/>
                  </a:cubicBezTo>
                  <a:cubicBezTo>
                    <a:pt x="11" y="411"/>
                    <a:pt x="11" y="434"/>
                    <a:pt x="0" y="478"/>
                  </a:cubicBezTo>
                  <a:lnTo>
                    <a:pt x="0" y="522"/>
                  </a:lnTo>
                  <a:lnTo>
                    <a:pt x="0" y="611"/>
                  </a:lnTo>
                  <a:cubicBezTo>
                    <a:pt x="0" y="700"/>
                    <a:pt x="22" y="767"/>
                    <a:pt x="56" y="855"/>
                  </a:cubicBezTo>
                  <a:cubicBezTo>
                    <a:pt x="67" y="877"/>
                    <a:pt x="78" y="911"/>
                    <a:pt x="78" y="933"/>
                  </a:cubicBezTo>
                  <a:cubicBezTo>
                    <a:pt x="78" y="944"/>
                    <a:pt x="100" y="966"/>
                    <a:pt x="100" y="977"/>
                  </a:cubicBezTo>
                  <a:cubicBezTo>
                    <a:pt x="111" y="988"/>
                    <a:pt x="111" y="1022"/>
                    <a:pt x="122" y="1033"/>
                  </a:cubicBezTo>
                  <a:cubicBezTo>
                    <a:pt x="155" y="1055"/>
                    <a:pt x="178" y="1088"/>
                    <a:pt x="211" y="1099"/>
                  </a:cubicBezTo>
                  <a:cubicBezTo>
                    <a:pt x="232" y="1113"/>
                    <a:pt x="257" y="1120"/>
                    <a:pt x="284" y="1120"/>
                  </a:cubicBezTo>
                  <a:cubicBezTo>
                    <a:pt x="342" y="1120"/>
                    <a:pt x="406" y="1090"/>
                    <a:pt x="444" y="1044"/>
                  </a:cubicBezTo>
                  <a:cubicBezTo>
                    <a:pt x="499" y="944"/>
                    <a:pt x="499" y="866"/>
                    <a:pt x="522" y="778"/>
                  </a:cubicBezTo>
                  <a:cubicBezTo>
                    <a:pt x="544" y="722"/>
                    <a:pt x="555" y="667"/>
                    <a:pt x="566" y="600"/>
                  </a:cubicBezTo>
                  <a:cubicBezTo>
                    <a:pt x="577" y="522"/>
                    <a:pt x="610" y="434"/>
                    <a:pt x="599" y="367"/>
                  </a:cubicBezTo>
                  <a:lnTo>
                    <a:pt x="599" y="278"/>
                  </a:lnTo>
                  <a:cubicBezTo>
                    <a:pt x="599" y="256"/>
                    <a:pt x="599" y="212"/>
                    <a:pt x="577" y="178"/>
                  </a:cubicBezTo>
                  <a:cubicBezTo>
                    <a:pt x="566" y="145"/>
                    <a:pt x="555" y="112"/>
                    <a:pt x="522" y="90"/>
                  </a:cubicBezTo>
                  <a:cubicBezTo>
                    <a:pt x="522" y="90"/>
                    <a:pt x="522" y="67"/>
                    <a:pt x="511" y="67"/>
                  </a:cubicBezTo>
                  <a:cubicBezTo>
                    <a:pt x="499" y="34"/>
                    <a:pt x="44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6054275" y="2997650"/>
              <a:ext cx="18325" cy="23000"/>
            </a:xfrm>
            <a:custGeom>
              <a:avLst/>
              <a:gdLst/>
              <a:ahLst/>
              <a:cxnLst/>
              <a:rect l="l" t="t" r="r" b="b"/>
              <a:pathLst>
                <a:path w="733" h="920" extrusionOk="0">
                  <a:moveTo>
                    <a:pt x="484" y="1"/>
                  </a:moveTo>
                  <a:cubicBezTo>
                    <a:pt x="464" y="1"/>
                    <a:pt x="444" y="4"/>
                    <a:pt x="422" y="9"/>
                  </a:cubicBezTo>
                  <a:cubicBezTo>
                    <a:pt x="411" y="9"/>
                    <a:pt x="411" y="9"/>
                    <a:pt x="400" y="31"/>
                  </a:cubicBezTo>
                  <a:lnTo>
                    <a:pt x="389" y="31"/>
                  </a:lnTo>
                  <a:cubicBezTo>
                    <a:pt x="300" y="42"/>
                    <a:pt x="244" y="87"/>
                    <a:pt x="189" y="153"/>
                  </a:cubicBezTo>
                  <a:cubicBezTo>
                    <a:pt x="167" y="198"/>
                    <a:pt x="145" y="231"/>
                    <a:pt x="122" y="275"/>
                  </a:cubicBezTo>
                  <a:cubicBezTo>
                    <a:pt x="89" y="342"/>
                    <a:pt x="67" y="397"/>
                    <a:pt x="34" y="475"/>
                  </a:cubicBezTo>
                  <a:cubicBezTo>
                    <a:pt x="11" y="531"/>
                    <a:pt x="0" y="586"/>
                    <a:pt x="11" y="653"/>
                  </a:cubicBezTo>
                  <a:cubicBezTo>
                    <a:pt x="11" y="675"/>
                    <a:pt x="23" y="719"/>
                    <a:pt x="34" y="753"/>
                  </a:cubicBezTo>
                  <a:cubicBezTo>
                    <a:pt x="34" y="764"/>
                    <a:pt x="34" y="775"/>
                    <a:pt x="56" y="786"/>
                  </a:cubicBezTo>
                  <a:cubicBezTo>
                    <a:pt x="71" y="875"/>
                    <a:pt x="150" y="919"/>
                    <a:pt x="230" y="919"/>
                  </a:cubicBezTo>
                  <a:cubicBezTo>
                    <a:pt x="270" y="919"/>
                    <a:pt x="311" y="908"/>
                    <a:pt x="344" y="886"/>
                  </a:cubicBezTo>
                  <a:cubicBezTo>
                    <a:pt x="355" y="875"/>
                    <a:pt x="367" y="864"/>
                    <a:pt x="400" y="841"/>
                  </a:cubicBezTo>
                  <a:cubicBezTo>
                    <a:pt x="411" y="841"/>
                    <a:pt x="444" y="830"/>
                    <a:pt x="455" y="819"/>
                  </a:cubicBezTo>
                  <a:cubicBezTo>
                    <a:pt x="500" y="786"/>
                    <a:pt x="511" y="775"/>
                    <a:pt x="533" y="764"/>
                  </a:cubicBezTo>
                  <a:cubicBezTo>
                    <a:pt x="577" y="719"/>
                    <a:pt x="589" y="675"/>
                    <a:pt x="611" y="619"/>
                  </a:cubicBezTo>
                  <a:cubicBezTo>
                    <a:pt x="633" y="553"/>
                    <a:pt x="666" y="486"/>
                    <a:pt x="677" y="431"/>
                  </a:cubicBezTo>
                  <a:cubicBezTo>
                    <a:pt x="688" y="397"/>
                    <a:pt x="699" y="364"/>
                    <a:pt x="722" y="331"/>
                  </a:cubicBezTo>
                  <a:cubicBezTo>
                    <a:pt x="733" y="264"/>
                    <a:pt x="722" y="176"/>
                    <a:pt x="677" y="120"/>
                  </a:cubicBezTo>
                  <a:cubicBezTo>
                    <a:pt x="677" y="109"/>
                    <a:pt x="666" y="98"/>
                    <a:pt x="644" y="98"/>
                  </a:cubicBezTo>
                  <a:lnTo>
                    <a:pt x="633" y="87"/>
                  </a:lnTo>
                  <a:cubicBezTo>
                    <a:pt x="599" y="28"/>
                    <a:pt x="547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165525" y="2998425"/>
              <a:ext cx="17225" cy="27475"/>
            </a:xfrm>
            <a:custGeom>
              <a:avLst/>
              <a:gdLst/>
              <a:ahLst/>
              <a:cxnLst/>
              <a:rect l="l" t="t" r="r" b="b"/>
              <a:pathLst>
                <a:path w="689" h="1099" extrusionOk="0">
                  <a:moveTo>
                    <a:pt x="411" y="0"/>
                  </a:moveTo>
                  <a:cubicBezTo>
                    <a:pt x="378" y="0"/>
                    <a:pt x="322" y="22"/>
                    <a:pt x="289" y="56"/>
                  </a:cubicBezTo>
                  <a:lnTo>
                    <a:pt x="278" y="56"/>
                  </a:lnTo>
                  <a:cubicBezTo>
                    <a:pt x="267" y="67"/>
                    <a:pt x="245" y="78"/>
                    <a:pt x="234" y="100"/>
                  </a:cubicBezTo>
                  <a:cubicBezTo>
                    <a:pt x="211" y="145"/>
                    <a:pt x="189" y="189"/>
                    <a:pt x="167" y="233"/>
                  </a:cubicBezTo>
                  <a:cubicBezTo>
                    <a:pt x="123" y="289"/>
                    <a:pt x="100" y="355"/>
                    <a:pt x="67" y="422"/>
                  </a:cubicBezTo>
                  <a:cubicBezTo>
                    <a:pt x="45" y="522"/>
                    <a:pt x="23" y="633"/>
                    <a:pt x="12" y="733"/>
                  </a:cubicBezTo>
                  <a:cubicBezTo>
                    <a:pt x="1" y="799"/>
                    <a:pt x="12" y="855"/>
                    <a:pt x="45" y="910"/>
                  </a:cubicBezTo>
                  <a:cubicBezTo>
                    <a:pt x="56" y="955"/>
                    <a:pt x="100" y="977"/>
                    <a:pt x="123" y="1010"/>
                  </a:cubicBezTo>
                  <a:lnTo>
                    <a:pt x="123" y="1021"/>
                  </a:lnTo>
                  <a:cubicBezTo>
                    <a:pt x="156" y="1066"/>
                    <a:pt x="211" y="1088"/>
                    <a:pt x="267" y="1099"/>
                  </a:cubicBezTo>
                  <a:cubicBezTo>
                    <a:pt x="300" y="1099"/>
                    <a:pt x="345" y="1088"/>
                    <a:pt x="378" y="1077"/>
                  </a:cubicBezTo>
                  <a:lnTo>
                    <a:pt x="400" y="1077"/>
                  </a:lnTo>
                  <a:cubicBezTo>
                    <a:pt x="456" y="1032"/>
                    <a:pt x="500" y="1021"/>
                    <a:pt x="522" y="999"/>
                  </a:cubicBezTo>
                  <a:cubicBezTo>
                    <a:pt x="578" y="955"/>
                    <a:pt x="622" y="899"/>
                    <a:pt x="622" y="833"/>
                  </a:cubicBezTo>
                  <a:cubicBezTo>
                    <a:pt x="633" y="733"/>
                    <a:pt x="666" y="633"/>
                    <a:pt x="678" y="522"/>
                  </a:cubicBezTo>
                  <a:cubicBezTo>
                    <a:pt x="689" y="455"/>
                    <a:pt x="678" y="389"/>
                    <a:pt x="666" y="333"/>
                  </a:cubicBezTo>
                  <a:cubicBezTo>
                    <a:pt x="655" y="278"/>
                    <a:pt x="655" y="233"/>
                    <a:pt x="633" y="178"/>
                  </a:cubicBezTo>
                  <a:cubicBezTo>
                    <a:pt x="622" y="89"/>
                    <a:pt x="567" y="11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6283725" y="3044875"/>
              <a:ext cx="13900" cy="26850"/>
            </a:xfrm>
            <a:custGeom>
              <a:avLst/>
              <a:gdLst/>
              <a:ahLst/>
              <a:cxnLst/>
              <a:rect l="l" t="t" r="r" b="b"/>
              <a:pathLst>
                <a:path w="556" h="1074" extrusionOk="0">
                  <a:moveTo>
                    <a:pt x="318" y="0"/>
                  </a:moveTo>
                  <a:cubicBezTo>
                    <a:pt x="301" y="0"/>
                    <a:pt x="283" y="3"/>
                    <a:pt x="267" y="7"/>
                  </a:cubicBezTo>
                  <a:cubicBezTo>
                    <a:pt x="256" y="29"/>
                    <a:pt x="222" y="40"/>
                    <a:pt x="211" y="40"/>
                  </a:cubicBezTo>
                  <a:cubicBezTo>
                    <a:pt x="167" y="62"/>
                    <a:pt x="122" y="107"/>
                    <a:pt x="111" y="162"/>
                  </a:cubicBezTo>
                  <a:cubicBezTo>
                    <a:pt x="100" y="184"/>
                    <a:pt x="100" y="206"/>
                    <a:pt x="89" y="229"/>
                  </a:cubicBezTo>
                  <a:cubicBezTo>
                    <a:pt x="67" y="295"/>
                    <a:pt x="45" y="373"/>
                    <a:pt x="34" y="440"/>
                  </a:cubicBezTo>
                  <a:cubicBezTo>
                    <a:pt x="11" y="506"/>
                    <a:pt x="11" y="573"/>
                    <a:pt x="0" y="650"/>
                  </a:cubicBezTo>
                  <a:cubicBezTo>
                    <a:pt x="0" y="706"/>
                    <a:pt x="0" y="739"/>
                    <a:pt x="11" y="795"/>
                  </a:cubicBezTo>
                  <a:cubicBezTo>
                    <a:pt x="11" y="817"/>
                    <a:pt x="23" y="828"/>
                    <a:pt x="23" y="850"/>
                  </a:cubicBezTo>
                  <a:cubicBezTo>
                    <a:pt x="45" y="883"/>
                    <a:pt x="45" y="928"/>
                    <a:pt x="56" y="950"/>
                  </a:cubicBezTo>
                  <a:cubicBezTo>
                    <a:pt x="78" y="1017"/>
                    <a:pt x="156" y="1072"/>
                    <a:pt x="222" y="1072"/>
                  </a:cubicBezTo>
                  <a:cubicBezTo>
                    <a:pt x="234" y="1073"/>
                    <a:pt x="245" y="1074"/>
                    <a:pt x="255" y="1074"/>
                  </a:cubicBezTo>
                  <a:cubicBezTo>
                    <a:pt x="347" y="1074"/>
                    <a:pt x="404" y="1032"/>
                    <a:pt x="444" y="972"/>
                  </a:cubicBezTo>
                  <a:cubicBezTo>
                    <a:pt x="489" y="895"/>
                    <a:pt x="544" y="817"/>
                    <a:pt x="544" y="728"/>
                  </a:cubicBezTo>
                  <a:cubicBezTo>
                    <a:pt x="555" y="661"/>
                    <a:pt x="555" y="595"/>
                    <a:pt x="555" y="528"/>
                  </a:cubicBezTo>
                  <a:lnTo>
                    <a:pt x="555" y="373"/>
                  </a:lnTo>
                  <a:cubicBezTo>
                    <a:pt x="555" y="340"/>
                    <a:pt x="555" y="306"/>
                    <a:pt x="544" y="273"/>
                  </a:cubicBezTo>
                  <a:lnTo>
                    <a:pt x="544" y="218"/>
                  </a:lnTo>
                  <a:cubicBezTo>
                    <a:pt x="533" y="162"/>
                    <a:pt x="500" y="107"/>
                    <a:pt x="455" y="62"/>
                  </a:cubicBezTo>
                  <a:cubicBezTo>
                    <a:pt x="444" y="51"/>
                    <a:pt x="433" y="40"/>
                    <a:pt x="400" y="29"/>
                  </a:cubicBezTo>
                  <a:cubicBezTo>
                    <a:pt x="379" y="8"/>
                    <a:pt x="349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63025" y="3151750"/>
              <a:ext cx="9750" cy="25475"/>
            </a:xfrm>
            <a:custGeom>
              <a:avLst/>
              <a:gdLst/>
              <a:ahLst/>
              <a:cxnLst/>
              <a:rect l="l" t="t" r="r" b="b"/>
              <a:pathLst>
                <a:path w="390" h="1019" extrusionOk="0">
                  <a:moveTo>
                    <a:pt x="279" y="0"/>
                  </a:moveTo>
                  <a:cubicBezTo>
                    <a:pt x="246" y="0"/>
                    <a:pt x="217" y="13"/>
                    <a:pt x="200" y="38"/>
                  </a:cubicBezTo>
                  <a:cubicBezTo>
                    <a:pt x="167" y="60"/>
                    <a:pt x="156" y="104"/>
                    <a:pt x="123" y="126"/>
                  </a:cubicBezTo>
                  <a:cubicBezTo>
                    <a:pt x="101" y="171"/>
                    <a:pt x="89" y="215"/>
                    <a:pt x="67" y="260"/>
                  </a:cubicBezTo>
                  <a:cubicBezTo>
                    <a:pt x="56" y="326"/>
                    <a:pt x="34" y="393"/>
                    <a:pt x="12" y="482"/>
                  </a:cubicBezTo>
                  <a:cubicBezTo>
                    <a:pt x="12" y="515"/>
                    <a:pt x="1" y="548"/>
                    <a:pt x="1" y="593"/>
                  </a:cubicBezTo>
                  <a:lnTo>
                    <a:pt x="1" y="648"/>
                  </a:lnTo>
                  <a:cubicBezTo>
                    <a:pt x="1" y="681"/>
                    <a:pt x="1" y="715"/>
                    <a:pt x="12" y="759"/>
                  </a:cubicBezTo>
                  <a:cubicBezTo>
                    <a:pt x="23" y="826"/>
                    <a:pt x="45" y="892"/>
                    <a:pt x="67" y="959"/>
                  </a:cubicBezTo>
                  <a:cubicBezTo>
                    <a:pt x="88" y="999"/>
                    <a:pt x="129" y="1019"/>
                    <a:pt x="169" y="1019"/>
                  </a:cubicBezTo>
                  <a:cubicBezTo>
                    <a:pt x="218" y="1019"/>
                    <a:pt x="266" y="991"/>
                    <a:pt x="278" y="937"/>
                  </a:cubicBezTo>
                  <a:cubicBezTo>
                    <a:pt x="289" y="903"/>
                    <a:pt x="289" y="870"/>
                    <a:pt x="311" y="837"/>
                  </a:cubicBezTo>
                  <a:cubicBezTo>
                    <a:pt x="311" y="826"/>
                    <a:pt x="323" y="803"/>
                    <a:pt x="323" y="781"/>
                  </a:cubicBezTo>
                  <a:cubicBezTo>
                    <a:pt x="323" y="770"/>
                    <a:pt x="323" y="770"/>
                    <a:pt x="334" y="759"/>
                  </a:cubicBezTo>
                  <a:lnTo>
                    <a:pt x="334" y="737"/>
                  </a:lnTo>
                  <a:cubicBezTo>
                    <a:pt x="345" y="715"/>
                    <a:pt x="345" y="704"/>
                    <a:pt x="345" y="670"/>
                  </a:cubicBezTo>
                  <a:lnTo>
                    <a:pt x="345" y="604"/>
                  </a:lnTo>
                  <a:lnTo>
                    <a:pt x="345" y="548"/>
                  </a:lnTo>
                  <a:lnTo>
                    <a:pt x="345" y="537"/>
                  </a:lnTo>
                  <a:lnTo>
                    <a:pt x="345" y="515"/>
                  </a:lnTo>
                  <a:cubicBezTo>
                    <a:pt x="345" y="448"/>
                    <a:pt x="356" y="382"/>
                    <a:pt x="378" y="315"/>
                  </a:cubicBezTo>
                  <a:cubicBezTo>
                    <a:pt x="389" y="271"/>
                    <a:pt x="389" y="226"/>
                    <a:pt x="389" y="182"/>
                  </a:cubicBezTo>
                  <a:cubicBezTo>
                    <a:pt x="389" y="160"/>
                    <a:pt x="389" y="115"/>
                    <a:pt x="378" y="93"/>
                  </a:cubicBezTo>
                  <a:cubicBezTo>
                    <a:pt x="378" y="49"/>
                    <a:pt x="345" y="4"/>
                    <a:pt x="311" y="4"/>
                  </a:cubicBezTo>
                  <a:cubicBezTo>
                    <a:pt x="300" y="2"/>
                    <a:pt x="289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715225" y="3052550"/>
              <a:ext cx="22775" cy="21675"/>
            </a:xfrm>
            <a:custGeom>
              <a:avLst/>
              <a:gdLst/>
              <a:ahLst/>
              <a:cxnLst/>
              <a:rect l="l" t="t" r="r" b="b"/>
              <a:pathLst>
                <a:path w="911" h="867" extrusionOk="0">
                  <a:moveTo>
                    <a:pt x="686" y="1"/>
                  </a:moveTo>
                  <a:cubicBezTo>
                    <a:pt x="669" y="1"/>
                    <a:pt x="651" y="4"/>
                    <a:pt x="633" y="10"/>
                  </a:cubicBezTo>
                  <a:cubicBezTo>
                    <a:pt x="578" y="22"/>
                    <a:pt x="522" y="33"/>
                    <a:pt x="478" y="66"/>
                  </a:cubicBezTo>
                  <a:cubicBezTo>
                    <a:pt x="422" y="99"/>
                    <a:pt x="378" y="155"/>
                    <a:pt x="334" y="210"/>
                  </a:cubicBezTo>
                  <a:cubicBezTo>
                    <a:pt x="311" y="255"/>
                    <a:pt x="278" y="288"/>
                    <a:pt x="245" y="321"/>
                  </a:cubicBezTo>
                  <a:lnTo>
                    <a:pt x="189" y="377"/>
                  </a:lnTo>
                  <a:cubicBezTo>
                    <a:pt x="145" y="421"/>
                    <a:pt x="112" y="477"/>
                    <a:pt x="101" y="532"/>
                  </a:cubicBezTo>
                  <a:cubicBezTo>
                    <a:pt x="101" y="554"/>
                    <a:pt x="89" y="554"/>
                    <a:pt x="89" y="565"/>
                  </a:cubicBezTo>
                  <a:cubicBezTo>
                    <a:pt x="89" y="576"/>
                    <a:pt x="78" y="576"/>
                    <a:pt x="78" y="588"/>
                  </a:cubicBezTo>
                  <a:cubicBezTo>
                    <a:pt x="78" y="588"/>
                    <a:pt x="78" y="588"/>
                    <a:pt x="78" y="588"/>
                  </a:cubicBezTo>
                  <a:lnTo>
                    <a:pt x="78" y="588"/>
                  </a:lnTo>
                  <a:cubicBezTo>
                    <a:pt x="78" y="594"/>
                    <a:pt x="65" y="610"/>
                    <a:pt x="64" y="610"/>
                  </a:cubicBezTo>
                  <a:cubicBezTo>
                    <a:pt x="63" y="610"/>
                    <a:pt x="66" y="604"/>
                    <a:pt x="78" y="588"/>
                  </a:cubicBezTo>
                  <a:lnTo>
                    <a:pt x="78" y="588"/>
                  </a:lnTo>
                  <a:cubicBezTo>
                    <a:pt x="34" y="643"/>
                    <a:pt x="1" y="710"/>
                    <a:pt x="34" y="765"/>
                  </a:cubicBezTo>
                  <a:cubicBezTo>
                    <a:pt x="54" y="816"/>
                    <a:pt x="121" y="866"/>
                    <a:pt x="183" y="866"/>
                  </a:cubicBezTo>
                  <a:cubicBezTo>
                    <a:pt x="189" y="866"/>
                    <a:pt x="195" y="866"/>
                    <a:pt x="200" y="865"/>
                  </a:cubicBezTo>
                  <a:cubicBezTo>
                    <a:pt x="245" y="854"/>
                    <a:pt x="300" y="854"/>
                    <a:pt x="334" y="843"/>
                  </a:cubicBezTo>
                  <a:cubicBezTo>
                    <a:pt x="378" y="843"/>
                    <a:pt x="411" y="843"/>
                    <a:pt x="445" y="821"/>
                  </a:cubicBezTo>
                  <a:cubicBezTo>
                    <a:pt x="500" y="809"/>
                    <a:pt x="544" y="765"/>
                    <a:pt x="589" y="743"/>
                  </a:cubicBezTo>
                  <a:cubicBezTo>
                    <a:pt x="600" y="732"/>
                    <a:pt x="633" y="710"/>
                    <a:pt x="644" y="698"/>
                  </a:cubicBezTo>
                  <a:cubicBezTo>
                    <a:pt x="667" y="643"/>
                    <a:pt x="711" y="610"/>
                    <a:pt x="744" y="565"/>
                  </a:cubicBezTo>
                  <a:cubicBezTo>
                    <a:pt x="800" y="499"/>
                    <a:pt x="866" y="421"/>
                    <a:pt x="877" y="343"/>
                  </a:cubicBezTo>
                  <a:cubicBezTo>
                    <a:pt x="911" y="255"/>
                    <a:pt x="877" y="188"/>
                    <a:pt x="855" y="121"/>
                  </a:cubicBezTo>
                  <a:cubicBezTo>
                    <a:pt x="820" y="50"/>
                    <a:pt x="756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59625" y="2861125"/>
              <a:ext cx="21650" cy="20800"/>
            </a:xfrm>
            <a:custGeom>
              <a:avLst/>
              <a:gdLst/>
              <a:ahLst/>
              <a:cxnLst/>
              <a:rect l="l" t="t" r="r" b="b"/>
              <a:pathLst>
                <a:path w="866" h="832" extrusionOk="0">
                  <a:moveTo>
                    <a:pt x="723" y="0"/>
                  </a:moveTo>
                  <a:cubicBezTo>
                    <a:pt x="705" y="0"/>
                    <a:pt x="686" y="3"/>
                    <a:pt x="666" y="10"/>
                  </a:cubicBezTo>
                  <a:cubicBezTo>
                    <a:pt x="566" y="32"/>
                    <a:pt x="522" y="121"/>
                    <a:pt x="444" y="187"/>
                  </a:cubicBezTo>
                  <a:cubicBezTo>
                    <a:pt x="389" y="243"/>
                    <a:pt x="355" y="298"/>
                    <a:pt x="300" y="354"/>
                  </a:cubicBezTo>
                  <a:lnTo>
                    <a:pt x="211" y="443"/>
                  </a:lnTo>
                  <a:cubicBezTo>
                    <a:pt x="167" y="476"/>
                    <a:pt x="156" y="509"/>
                    <a:pt x="133" y="554"/>
                  </a:cubicBezTo>
                  <a:cubicBezTo>
                    <a:pt x="111" y="576"/>
                    <a:pt x="89" y="620"/>
                    <a:pt x="78" y="642"/>
                  </a:cubicBezTo>
                  <a:cubicBezTo>
                    <a:pt x="56" y="676"/>
                    <a:pt x="34" y="720"/>
                    <a:pt x="22" y="742"/>
                  </a:cubicBezTo>
                  <a:cubicBezTo>
                    <a:pt x="0" y="787"/>
                    <a:pt x="45" y="831"/>
                    <a:pt x="89" y="831"/>
                  </a:cubicBezTo>
                  <a:cubicBezTo>
                    <a:pt x="133" y="831"/>
                    <a:pt x="167" y="809"/>
                    <a:pt x="200" y="798"/>
                  </a:cubicBezTo>
                  <a:cubicBezTo>
                    <a:pt x="244" y="787"/>
                    <a:pt x="278" y="753"/>
                    <a:pt x="322" y="742"/>
                  </a:cubicBezTo>
                  <a:cubicBezTo>
                    <a:pt x="378" y="720"/>
                    <a:pt x="422" y="698"/>
                    <a:pt x="466" y="665"/>
                  </a:cubicBezTo>
                  <a:cubicBezTo>
                    <a:pt x="500" y="642"/>
                    <a:pt x="533" y="609"/>
                    <a:pt x="555" y="576"/>
                  </a:cubicBezTo>
                  <a:cubicBezTo>
                    <a:pt x="611" y="509"/>
                    <a:pt x="688" y="443"/>
                    <a:pt x="744" y="365"/>
                  </a:cubicBezTo>
                  <a:cubicBezTo>
                    <a:pt x="799" y="298"/>
                    <a:pt x="866" y="221"/>
                    <a:pt x="844" y="121"/>
                  </a:cubicBezTo>
                  <a:cubicBezTo>
                    <a:pt x="844" y="50"/>
                    <a:pt x="794" y="0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859225" y="2883275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566" y="1"/>
                  </a:moveTo>
                  <a:cubicBezTo>
                    <a:pt x="511" y="1"/>
                    <a:pt x="467" y="23"/>
                    <a:pt x="433" y="56"/>
                  </a:cubicBezTo>
                  <a:cubicBezTo>
                    <a:pt x="422" y="67"/>
                    <a:pt x="400" y="78"/>
                    <a:pt x="389" y="78"/>
                  </a:cubicBezTo>
                  <a:cubicBezTo>
                    <a:pt x="367" y="112"/>
                    <a:pt x="322" y="134"/>
                    <a:pt x="289" y="167"/>
                  </a:cubicBezTo>
                  <a:cubicBezTo>
                    <a:pt x="267" y="189"/>
                    <a:pt x="222" y="200"/>
                    <a:pt x="189" y="245"/>
                  </a:cubicBezTo>
                  <a:cubicBezTo>
                    <a:pt x="167" y="289"/>
                    <a:pt x="134" y="311"/>
                    <a:pt x="111" y="356"/>
                  </a:cubicBezTo>
                  <a:cubicBezTo>
                    <a:pt x="67" y="411"/>
                    <a:pt x="45" y="456"/>
                    <a:pt x="34" y="522"/>
                  </a:cubicBezTo>
                  <a:lnTo>
                    <a:pt x="34" y="611"/>
                  </a:lnTo>
                  <a:cubicBezTo>
                    <a:pt x="34" y="633"/>
                    <a:pt x="12" y="644"/>
                    <a:pt x="12" y="678"/>
                  </a:cubicBezTo>
                  <a:cubicBezTo>
                    <a:pt x="0" y="744"/>
                    <a:pt x="34" y="811"/>
                    <a:pt x="89" y="855"/>
                  </a:cubicBezTo>
                  <a:cubicBezTo>
                    <a:pt x="117" y="877"/>
                    <a:pt x="150" y="888"/>
                    <a:pt x="185" y="888"/>
                  </a:cubicBezTo>
                  <a:cubicBezTo>
                    <a:pt x="220" y="888"/>
                    <a:pt x="256" y="877"/>
                    <a:pt x="289" y="855"/>
                  </a:cubicBezTo>
                  <a:cubicBezTo>
                    <a:pt x="322" y="844"/>
                    <a:pt x="344" y="833"/>
                    <a:pt x="378" y="800"/>
                  </a:cubicBezTo>
                  <a:cubicBezTo>
                    <a:pt x="389" y="800"/>
                    <a:pt x="422" y="789"/>
                    <a:pt x="433" y="789"/>
                  </a:cubicBezTo>
                  <a:cubicBezTo>
                    <a:pt x="533" y="777"/>
                    <a:pt x="566" y="733"/>
                    <a:pt x="611" y="678"/>
                  </a:cubicBezTo>
                  <a:cubicBezTo>
                    <a:pt x="644" y="633"/>
                    <a:pt x="655" y="611"/>
                    <a:pt x="677" y="567"/>
                  </a:cubicBezTo>
                  <a:cubicBezTo>
                    <a:pt x="711" y="511"/>
                    <a:pt x="733" y="456"/>
                    <a:pt x="755" y="400"/>
                  </a:cubicBezTo>
                  <a:cubicBezTo>
                    <a:pt x="766" y="367"/>
                    <a:pt x="777" y="334"/>
                    <a:pt x="788" y="300"/>
                  </a:cubicBezTo>
                  <a:cubicBezTo>
                    <a:pt x="822" y="234"/>
                    <a:pt x="822" y="145"/>
                    <a:pt x="766" y="89"/>
                  </a:cubicBezTo>
                  <a:lnTo>
                    <a:pt x="766" y="78"/>
                  </a:lnTo>
                  <a:cubicBezTo>
                    <a:pt x="755" y="34"/>
                    <a:pt x="711" y="12"/>
                    <a:pt x="666" y="12"/>
                  </a:cubicBezTo>
                  <a:lnTo>
                    <a:pt x="653" y="12"/>
                  </a:lnTo>
                  <a:cubicBezTo>
                    <a:pt x="624" y="5"/>
                    <a:pt x="595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6002175" y="2932125"/>
              <a:ext cx="23000" cy="30500"/>
            </a:xfrm>
            <a:custGeom>
              <a:avLst/>
              <a:gdLst/>
              <a:ahLst/>
              <a:cxnLst/>
              <a:rect l="l" t="t" r="r" b="b"/>
              <a:pathLst>
                <a:path w="920" h="1220" extrusionOk="0">
                  <a:moveTo>
                    <a:pt x="750" y="0"/>
                  </a:moveTo>
                  <a:cubicBezTo>
                    <a:pt x="734" y="0"/>
                    <a:pt x="716" y="3"/>
                    <a:pt x="697" y="11"/>
                  </a:cubicBezTo>
                  <a:cubicBezTo>
                    <a:pt x="653" y="22"/>
                    <a:pt x="597" y="55"/>
                    <a:pt x="553" y="78"/>
                  </a:cubicBezTo>
                  <a:cubicBezTo>
                    <a:pt x="486" y="122"/>
                    <a:pt x="442" y="189"/>
                    <a:pt x="397" y="244"/>
                  </a:cubicBezTo>
                  <a:cubicBezTo>
                    <a:pt x="342" y="333"/>
                    <a:pt x="309" y="410"/>
                    <a:pt x="253" y="488"/>
                  </a:cubicBezTo>
                  <a:cubicBezTo>
                    <a:pt x="198" y="566"/>
                    <a:pt x="153" y="655"/>
                    <a:pt x="120" y="732"/>
                  </a:cubicBezTo>
                  <a:cubicBezTo>
                    <a:pt x="109" y="777"/>
                    <a:pt x="98" y="821"/>
                    <a:pt x="87" y="877"/>
                  </a:cubicBezTo>
                  <a:cubicBezTo>
                    <a:pt x="87" y="888"/>
                    <a:pt x="87" y="899"/>
                    <a:pt x="64" y="910"/>
                  </a:cubicBezTo>
                  <a:lnTo>
                    <a:pt x="31" y="1054"/>
                  </a:lnTo>
                  <a:cubicBezTo>
                    <a:pt x="0" y="1148"/>
                    <a:pt x="94" y="1219"/>
                    <a:pt x="184" y="1219"/>
                  </a:cubicBezTo>
                  <a:cubicBezTo>
                    <a:pt x="222" y="1219"/>
                    <a:pt x="260" y="1206"/>
                    <a:pt x="286" y="1176"/>
                  </a:cubicBezTo>
                  <a:cubicBezTo>
                    <a:pt x="331" y="1132"/>
                    <a:pt x="375" y="1076"/>
                    <a:pt x="431" y="1043"/>
                  </a:cubicBezTo>
                  <a:cubicBezTo>
                    <a:pt x="442" y="1010"/>
                    <a:pt x="486" y="999"/>
                    <a:pt x="508" y="954"/>
                  </a:cubicBezTo>
                  <a:cubicBezTo>
                    <a:pt x="542" y="910"/>
                    <a:pt x="564" y="888"/>
                    <a:pt x="608" y="843"/>
                  </a:cubicBezTo>
                  <a:cubicBezTo>
                    <a:pt x="664" y="777"/>
                    <a:pt x="708" y="688"/>
                    <a:pt x="753" y="621"/>
                  </a:cubicBezTo>
                  <a:cubicBezTo>
                    <a:pt x="786" y="555"/>
                    <a:pt x="819" y="499"/>
                    <a:pt x="864" y="433"/>
                  </a:cubicBezTo>
                  <a:cubicBezTo>
                    <a:pt x="886" y="377"/>
                    <a:pt x="919" y="322"/>
                    <a:pt x="919" y="244"/>
                  </a:cubicBezTo>
                  <a:cubicBezTo>
                    <a:pt x="919" y="222"/>
                    <a:pt x="919" y="177"/>
                    <a:pt x="897" y="155"/>
                  </a:cubicBezTo>
                  <a:cubicBezTo>
                    <a:pt x="888" y="81"/>
                    <a:pt x="832" y="0"/>
                    <a:pt x="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866150" y="3047550"/>
              <a:ext cx="21400" cy="28850"/>
            </a:xfrm>
            <a:custGeom>
              <a:avLst/>
              <a:gdLst/>
              <a:ahLst/>
              <a:cxnLst/>
              <a:rect l="l" t="t" r="r" b="b"/>
              <a:pathLst>
                <a:path w="856" h="1154" extrusionOk="0">
                  <a:moveTo>
                    <a:pt x="728" y="0"/>
                  </a:moveTo>
                  <a:cubicBezTo>
                    <a:pt x="708" y="0"/>
                    <a:pt x="687" y="4"/>
                    <a:pt x="667" y="11"/>
                  </a:cubicBezTo>
                  <a:cubicBezTo>
                    <a:pt x="600" y="44"/>
                    <a:pt x="556" y="88"/>
                    <a:pt x="511" y="144"/>
                  </a:cubicBezTo>
                  <a:lnTo>
                    <a:pt x="434" y="266"/>
                  </a:lnTo>
                  <a:cubicBezTo>
                    <a:pt x="378" y="344"/>
                    <a:pt x="323" y="432"/>
                    <a:pt x="267" y="521"/>
                  </a:cubicBezTo>
                  <a:cubicBezTo>
                    <a:pt x="234" y="577"/>
                    <a:pt x="178" y="621"/>
                    <a:pt x="167" y="688"/>
                  </a:cubicBezTo>
                  <a:lnTo>
                    <a:pt x="167" y="721"/>
                  </a:lnTo>
                  <a:lnTo>
                    <a:pt x="167" y="732"/>
                  </a:lnTo>
                  <a:cubicBezTo>
                    <a:pt x="156" y="765"/>
                    <a:pt x="145" y="788"/>
                    <a:pt x="123" y="799"/>
                  </a:cubicBezTo>
                  <a:cubicBezTo>
                    <a:pt x="101" y="843"/>
                    <a:pt x="67" y="887"/>
                    <a:pt x="56" y="932"/>
                  </a:cubicBezTo>
                  <a:cubicBezTo>
                    <a:pt x="34" y="987"/>
                    <a:pt x="1" y="1009"/>
                    <a:pt x="1" y="1076"/>
                  </a:cubicBezTo>
                  <a:cubicBezTo>
                    <a:pt x="1" y="1120"/>
                    <a:pt x="45" y="1154"/>
                    <a:pt x="90" y="1154"/>
                  </a:cubicBezTo>
                  <a:cubicBezTo>
                    <a:pt x="190" y="1132"/>
                    <a:pt x="289" y="1043"/>
                    <a:pt x="389" y="965"/>
                  </a:cubicBezTo>
                  <a:cubicBezTo>
                    <a:pt x="400" y="954"/>
                    <a:pt x="434" y="943"/>
                    <a:pt x="445" y="910"/>
                  </a:cubicBezTo>
                  <a:cubicBezTo>
                    <a:pt x="456" y="910"/>
                    <a:pt x="456" y="898"/>
                    <a:pt x="489" y="898"/>
                  </a:cubicBezTo>
                  <a:cubicBezTo>
                    <a:pt x="545" y="843"/>
                    <a:pt x="589" y="765"/>
                    <a:pt x="622" y="710"/>
                  </a:cubicBezTo>
                  <a:cubicBezTo>
                    <a:pt x="700" y="621"/>
                    <a:pt x="733" y="532"/>
                    <a:pt x="778" y="432"/>
                  </a:cubicBezTo>
                  <a:cubicBezTo>
                    <a:pt x="811" y="377"/>
                    <a:pt x="833" y="310"/>
                    <a:pt x="844" y="255"/>
                  </a:cubicBezTo>
                  <a:cubicBezTo>
                    <a:pt x="855" y="177"/>
                    <a:pt x="855" y="122"/>
                    <a:pt x="833" y="66"/>
                  </a:cubicBezTo>
                  <a:cubicBezTo>
                    <a:pt x="818" y="20"/>
                    <a:pt x="775" y="0"/>
                    <a:pt x="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621725" y="2802750"/>
              <a:ext cx="22225" cy="27950"/>
            </a:xfrm>
            <a:custGeom>
              <a:avLst/>
              <a:gdLst/>
              <a:ahLst/>
              <a:cxnLst/>
              <a:rect l="l" t="t" r="r" b="b"/>
              <a:pathLst>
                <a:path w="889" h="1118" extrusionOk="0">
                  <a:moveTo>
                    <a:pt x="774" y="1"/>
                  </a:moveTo>
                  <a:cubicBezTo>
                    <a:pt x="760" y="1"/>
                    <a:pt x="746" y="5"/>
                    <a:pt x="733" y="14"/>
                  </a:cubicBezTo>
                  <a:cubicBezTo>
                    <a:pt x="711" y="25"/>
                    <a:pt x="689" y="37"/>
                    <a:pt x="666" y="48"/>
                  </a:cubicBezTo>
                  <a:lnTo>
                    <a:pt x="733" y="37"/>
                  </a:lnTo>
                  <a:lnTo>
                    <a:pt x="733" y="37"/>
                  </a:lnTo>
                  <a:cubicBezTo>
                    <a:pt x="666" y="48"/>
                    <a:pt x="622" y="81"/>
                    <a:pt x="567" y="125"/>
                  </a:cubicBezTo>
                  <a:cubicBezTo>
                    <a:pt x="500" y="147"/>
                    <a:pt x="445" y="181"/>
                    <a:pt x="400" y="236"/>
                  </a:cubicBezTo>
                  <a:cubicBezTo>
                    <a:pt x="334" y="314"/>
                    <a:pt x="278" y="403"/>
                    <a:pt x="223" y="480"/>
                  </a:cubicBezTo>
                  <a:lnTo>
                    <a:pt x="189" y="514"/>
                  </a:lnTo>
                  <a:cubicBezTo>
                    <a:pt x="134" y="569"/>
                    <a:pt x="112" y="625"/>
                    <a:pt x="78" y="691"/>
                  </a:cubicBezTo>
                  <a:cubicBezTo>
                    <a:pt x="67" y="747"/>
                    <a:pt x="45" y="802"/>
                    <a:pt x="23" y="858"/>
                  </a:cubicBezTo>
                  <a:cubicBezTo>
                    <a:pt x="1" y="935"/>
                    <a:pt x="45" y="1035"/>
                    <a:pt x="112" y="1080"/>
                  </a:cubicBezTo>
                  <a:cubicBezTo>
                    <a:pt x="147" y="1103"/>
                    <a:pt x="194" y="1117"/>
                    <a:pt x="241" y="1117"/>
                  </a:cubicBezTo>
                  <a:cubicBezTo>
                    <a:pt x="283" y="1117"/>
                    <a:pt x="324" y="1106"/>
                    <a:pt x="356" y="1080"/>
                  </a:cubicBezTo>
                  <a:cubicBezTo>
                    <a:pt x="400" y="1046"/>
                    <a:pt x="433" y="1035"/>
                    <a:pt x="467" y="1013"/>
                  </a:cubicBezTo>
                  <a:cubicBezTo>
                    <a:pt x="522" y="924"/>
                    <a:pt x="578" y="869"/>
                    <a:pt x="633" y="802"/>
                  </a:cubicBezTo>
                  <a:cubicBezTo>
                    <a:pt x="689" y="736"/>
                    <a:pt x="733" y="669"/>
                    <a:pt x="777" y="591"/>
                  </a:cubicBezTo>
                  <a:cubicBezTo>
                    <a:pt x="800" y="558"/>
                    <a:pt x="822" y="525"/>
                    <a:pt x="833" y="480"/>
                  </a:cubicBezTo>
                  <a:cubicBezTo>
                    <a:pt x="855" y="425"/>
                    <a:pt x="888" y="392"/>
                    <a:pt x="888" y="325"/>
                  </a:cubicBezTo>
                  <a:cubicBezTo>
                    <a:pt x="888" y="303"/>
                    <a:pt x="888" y="258"/>
                    <a:pt x="877" y="247"/>
                  </a:cubicBezTo>
                  <a:lnTo>
                    <a:pt x="877" y="236"/>
                  </a:lnTo>
                  <a:lnTo>
                    <a:pt x="877" y="192"/>
                  </a:lnTo>
                  <a:cubicBezTo>
                    <a:pt x="877" y="136"/>
                    <a:pt x="844" y="92"/>
                    <a:pt x="844" y="48"/>
                  </a:cubicBezTo>
                  <a:cubicBezTo>
                    <a:pt x="836" y="24"/>
                    <a:pt x="806" y="1"/>
                    <a:pt x="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50900" y="2964125"/>
              <a:ext cx="22175" cy="27250"/>
            </a:xfrm>
            <a:custGeom>
              <a:avLst/>
              <a:gdLst/>
              <a:ahLst/>
              <a:cxnLst/>
              <a:rect l="l" t="t" r="r" b="b"/>
              <a:pathLst>
                <a:path w="887" h="1090" extrusionOk="0">
                  <a:moveTo>
                    <a:pt x="718" y="1"/>
                  </a:moveTo>
                  <a:cubicBezTo>
                    <a:pt x="673" y="1"/>
                    <a:pt x="629" y="17"/>
                    <a:pt x="598" y="52"/>
                  </a:cubicBezTo>
                  <a:lnTo>
                    <a:pt x="432" y="218"/>
                  </a:lnTo>
                  <a:cubicBezTo>
                    <a:pt x="354" y="285"/>
                    <a:pt x="321" y="373"/>
                    <a:pt x="276" y="440"/>
                  </a:cubicBezTo>
                  <a:cubicBezTo>
                    <a:pt x="232" y="507"/>
                    <a:pt x="188" y="562"/>
                    <a:pt x="154" y="629"/>
                  </a:cubicBezTo>
                  <a:cubicBezTo>
                    <a:pt x="110" y="706"/>
                    <a:pt x="54" y="784"/>
                    <a:pt x="54" y="873"/>
                  </a:cubicBezTo>
                  <a:lnTo>
                    <a:pt x="10" y="995"/>
                  </a:lnTo>
                  <a:cubicBezTo>
                    <a:pt x="1" y="1050"/>
                    <a:pt x="37" y="1089"/>
                    <a:pt x="93" y="1089"/>
                  </a:cubicBezTo>
                  <a:cubicBezTo>
                    <a:pt x="105" y="1089"/>
                    <a:pt x="118" y="1088"/>
                    <a:pt x="132" y="1084"/>
                  </a:cubicBezTo>
                  <a:cubicBezTo>
                    <a:pt x="188" y="1073"/>
                    <a:pt x="243" y="1050"/>
                    <a:pt x="299" y="1039"/>
                  </a:cubicBezTo>
                  <a:cubicBezTo>
                    <a:pt x="354" y="1017"/>
                    <a:pt x="398" y="1006"/>
                    <a:pt x="454" y="962"/>
                  </a:cubicBezTo>
                  <a:cubicBezTo>
                    <a:pt x="487" y="939"/>
                    <a:pt x="509" y="906"/>
                    <a:pt x="554" y="884"/>
                  </a:cubicBezTo>
                  <a:cubicBezTo>
                    <a:pt x="598" y="817"/>
                    <a:pt x="665" y="740"/>
                    <a:pt x="720" y="662"/>
                  </a:cubicBezTo>
                  <a:cubicBezTo>
                    <a:pt x="776" y="573"/>
                    <a:pt x="831" y="496"/>
                    <a:pt x="853" y="407"/>
                  </a:cubicBezTo>
                  <a:cubicBezTo>
                    <a:pt x="887" y="329"/>
                    <a:pt x="887" y="229"/>
                    <a:pt x="887" y="151"/>
                  </a:cubicBezTo>
                  <a:cubicBezTo>
                    <a:pt x="887" y="57"/>
                    <a:pt x="802" y="1"/>
                    <a:pt x="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07350" y="3112275"/>
              <a:ext cx="12775" cy="22775"/>
            </a:xfrm>
            <a:custGeom>
              <a:avLst/>
              <a:gdLst/>
              <a:ahLst/>
              <a:cxnLst/>
              <a:rect l="l" t="t" r="r" b="b"/>
              <a:pathLst>
                <a:path w="511" h="911" extrusionOk="0">
                  <a:moveTo>
                    <a:pt x="410" y="0"/>
                  </a:moveTo>
                  <a:cubicBezTo>
                    <a:pt x="381" y="0"/>
                    <a:pt x="348" y="28"/>
                    <a:pt x="322" y="63"/>
                  </a:cubicBezTo>
                  <a:cubicBezTo>
                    <a:pt x="255" y="174"/>
                    <a:pt x="189" y="263"/>
                    <a:pt x="122" y="374"/>
                  </a:cubicBezTo>
                  <a:cubicBezTo>
                    <a:pt x="78" y="429"/>
                    <a:pt x="45" y="507"/>
                    <a:pt x="33" y="573"/>
                  </a:cubicBezTo>
                  <a:cubicBezTo>
                    <a:pt x="22" y="596"/>
                    <a:pt x="11" y="629"/>
                    <a:pt x="11" y="651"/>
                  </a:cubicBezTo>
                  <a:cubicBezTo>
                    <a:pt x="0" y="707"/>
                    <a:pt x="11" y="762"/>
                    <a:pt x="22" y="807"/>
                  </a:cubicBezTo>
                  <a:cubicBezTo>
                    <a:pt x="37" y="866"/>
                    <a:pt x="101" y="910"/>
                    <a:pt x="165" y="910"/>
                  </a:cubicBezTo>
                  <a:cubicBezTo>
                    <a:pt x="197" y="910"/>
                    <a:pt x="230" y="899"/>
                    <a:pt x="255" y="873"/>
                  </a:cubicBezTo>
                  <a:cubicBezTo>
                    <a:pt x="311" y="851"/>
                    <a:pt x="355" y="818"/>
                    <a:pt x="389" y="773"/>
                  </a:cubicBezTo>
                  <a:cubicBezTo>
                    <a:pt x="411" y="729"/>
                    <a:pt x="411" y="684"/>
                    <a:pt x="422" y="640"/>
                  </a:cubicBezTo>
                  <a:cubicBezTo>
                    <a:pt x="433" y="618"/>
                    <a:pt x="433" y="585"/>
                    <a:pt x="455" y="562"/>
                  </a:cubicBezTo>
                  <a:cubicBezTo>
                    <a:pt x="466" y="518"/>
                    <a:pt x="466" y="474"/>
                    <a:pt x="466" y="440"/>
                  </a:cubicBezTo>
                  <a:cubicBezTo>
                    <a:pt x="477" y="329"/>
                    <a:pt x="500" y="196"/>
                    <a:pt x="511" y="85"/>
                  </a:cubicBezTo>
                  <a:cubicBezTo>
                    <a:pt x="511" y="52"/>
                    <a:pt x="466" y="19"/>
                    <a:pt x="433" y="7"/>
                  </a:cubicBezTo>
                  <a:cubicBezTo>
                    <a:pt x="426" y="3"/>
                    <a:pt x="418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058700" y="3063825"/>
              <a:ext cx="13350" cy="24025"/>
            </a:xfrm>
            <a:custGeom>
              <a:avLst/>
              <a:gdLst/>
              <a:ahLst/>
              <a:cxnLst/>
              <a:rect l="l" t="t" r="r" b="b"/>
              <a:pathLst>
                <a:path w="534" h="961" extrusionOk="0">
                  <a:moveTo>
                    <a:pt x="332" y="0"/>
                  </a:moveTo>
                  <a:cubicBezTo>
                    <a:pt x="304" y="0"/>
                    <a:pt x="274" y="8"/>
                    <a:pt x="245" y="26"/>
                  </a:cubicBezTo>
                  <a:cubicBezTo>
                    <a:pt x="223" y="37"/>
                    <a:pt x="190" y="70"/>
                    <a:pt x="167" y="92"/>
                  </a:cubicBezTo>
                  <a:cubicBezTo>
                    <a:pt x="123" y="137"/>
                    <a:pt x="112" y="181"/>
                    <a:pt x="101" y="236"/>
                  </a:cubicBezTo>
                  <a:cubicBezTo>
                    <a:pt x="79" y="292"/>
                    <a:pt x="67" y="336"/>
                    <a:pt x="56" y="392"/>
                  </a:cubicBezTo>
                  <a:cubicBezTo>
                    <a:pt x="45" y="447"/>
                    <a:pt x="23" y="481"/>
                    <a:pt x="23" y="536"/>
                  </a:cubicBezTo>
                  <a:cubicBezTo>
                    <a:pt x="23" y="569"/>
                    <a:pt x="12" y="580"/>
                    <a:pt x="12" y="614"/>
                  </a:cubicBezTo>
                  <a:cubicBezTo>
                    <a:pt x="1" y="680"/>
                    <a:pt x="12" y="747"/>
                    <a:pt x="56" y="813"/>
                  </a:cubicBezTo>
                  <a:lnTo>
                    <a:pt x="67" y="836"/>
                  </a:lnTo>
                  <a:cubicBezTo>
                    <a:pt x="101" y="902"/>
                    <a:pt x="134" y="947"/>
                    <a:pt x="212" y="958"/>
                  </a:cubicBezTo>
                  <a:cubicBezTo>
                    <a:pt x="223" y="960"/>
                    <a:pt x="234" y="961"/>
                    <a:pt x="244" y="961"/>
                  </a:cubicBezTo>
                  <a:cubicBezTo>
                    <a:pt x="297" y="961"/>
                    <a:pt x="341" y="937"/>
                    <a:pt x="378" y="891"/>
                  </a:cubicBezTo>
                  <a:cubicBezTo>
                    <a:pt x="389" y="858"/>
                    <a:pt x="400" y="847"/>
                    <a:pt x="400" y="836"/>
                  </a:cubicBezTo>
                  <a:lnTo>
                    <a:pt x="445" y="791"/>
                  </a:lnTo>
                  <a:cubicBezTo>
                    <a:pt x="467" y="769"/>
                    <a:pt x="489" y="725"/>
                    <a:pt x="489" y="680"/>
                  </a:cubicBezTo>
                  <a:cubicBezTo>
                    <a:pt x="489" y="658"/>
                    <a:pt x="500" y="636"/>
                    <a:pt x="500" y="614"/>
                  </a:cubicBezTo>
                  <a:cubicBezTo>
                    <a:pt x="511" y="536"/>
                    <a:pt x="511" y="469"/>
                    <a:pt x="522" y="414"/>
                  </a:cubicBezTo>
                  <a:cubicBezTo>
                    <a:pt x="522" y="358"/>
                    <a:pt x="522" y="325"/>
                    <a:pt x="534" y="259"/>
                  </a:cubicBezTo>
                  <a:cubicBezTo>
                    <a:pt x="534" y="225"/>
                    <a:pt x="534" y="192"/>
                    <a:pt x="522" y="148"/>
                  </a:cubicBezTo>
                  <a:cubicBezTo>
                    <a:pt x="511" y="125"/>
                    <a:pt x="500" y="103"/>
                    <a:pt x="467" y="70"/>
                  </a:cubicBezTo>
                  <a:cubicBezTo>
                    <a:pt x="445" y="32"/>
                    <a:pt x="392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229625" y="3020150"/>
              <a:ext cx="8075" cy="19400"/>
            </a:xfrm>
            <a:custGeom>
              <a:avLst/>
              <a:gdLst/>
              <a:ahLst/>
              <a:cxnLst/>
              <a:rect l="l" t="t" r="r" b="b"/>
              <a:pathLst>
                <a:path w="323" h="776" extrusionOk="0">
                  <a:moveTo>
                    <a:pt x="191" y="1"/>
                  </a:moveTo>
                  <a:cubicBezTo>
                    <a:pt x="164" y="1"/>
                    <a:pt x="138" y="15"/>
                    <a:pt x="122" y="41"/>
                  </a:cubicBezTo>
                  <a:lnTo>
                    <a:pt x="89" y="97"/>
                  </a:lnTo>
                  <a:cubicBezTo>
                    <a:pt x="67" y="119"/>
                    <a:pt x="56" y="152"/>
                    <a:pt x="56" y="197"/>
                  </a:cubicBezTo>
                  <a:cubicBezTo>
                    <a:pt x="45" y="252"/>
                    <a:pt x="34" y="285"/>
                    <a:pt x="11" y="341"/>
                  </a:cubicBezTo>
                  <a:cubicBezTo>
                    <a:pt x="0" y="396"/>
                    <a:pt x="11" y="452"/>
                    <a:pt x="11" y="530"/>
                  </a:cubicBezTo>
                  <a:lnTo>
                    <a:pt x="11" y="607"/>
                  </a:lnTo>
                  <a:cubicBezTo>
                    <a:pt x="11" y="641"/>
                    <a:pt x="34" y="674"/>
                    <a:pt x="34" y="707"/>
                  </a:cubicBezTo>
                  <a:cubicBezTo>
                    <a:pt x="46" y="750"/>
                    <a:pt x="88" y="776"/>
                    <a:pt x="131" y="776"/>
                  </a:cubicBezTo>
                  <a:cubicBezTo>
                    <a:pt x="166" y="776"/>
                    <a:pt x="202" y="758"/>
                    <a:pt x="222" y="718"/>
                  </a:cubicBezTo>
                  <a:cubicBezTo>
                    <a:pt x="267" y="696"/>
                    <a:pt x="278" y="663"/>
                    <a:pt x="278" y="641"/>
                  </a:cubicBezTo>
                  <a:cubicBezTo>
                    <a:pt x="278" y="607"/>
                    <a:pt x="289" y="585"/>
                    <a:pt x="289" y="552"/>
                  </a:cubicBezTo>
                  <a:cubicBezTo>
                    <a:pt x="300" y="496"/>
                    <a:pt x="322" y="430"/>
                    <a:pt x="322" y="374"/>
                  </a:cubicBezTo>
                  <a:cubicBezTo>
                    <a:pt x="322" y="319"/>
                    <a:pt x="322" y="274"/>
                    <a:pt x="311" y="219"/>
                  </a:cubicBezTo>
                  <a:cubicBezTo>
                    <a:pt x="311" y="197"/>
                    <a:pt x="311" y="152"/>
                    <a:pt x="289" y="119"/>
                  </a:cubicBezTo>
                  <a:cubicBezTo>
                    <a:pt x="278" y="97"/>
                    <a:pt x="278" y="86"/>
                    <a:pt x="267" y="52"/>
                  </a:cubicBezTo>
                  <a:cubicBezTo>
                    <a:pt x="249" y="18"/>
                    <a:pt x="220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799400" y="2927700"/>
              <a:ext cx="17125" cy="21850"/>
            </a:xfrm>
            <a:custGeom>
              <a:avLst/>
              <a:gdLst/>
              <a:ahLst/>
              <a:cxnLst/>
              <a:rect l="l" t="t" r="r" b="b"/>
              <a:pathLst>
                <a:path w="685" h="874" extrusionOk="0">
                  <a:moveTo>
                    <a:pt x="584" y="0"/>
                  </a:moveTo>
                  <a:cubicBezTo>
                    <a:pt x="557" y="0"/>
                    <a:pt x="529" y="10"/>
                    <a:pt x="507" y="33"/>
                  </a:cubicBezTo>
                  <a:cubicBezTo>
                    <a:pt x="485" y="66"/>
                    <a:pt x="451" y="77"/>
                    <a:pt x="429" y="110"/>
                  </a:cubicBezTo>
                  <a:lnTo>
                    <a:pt x="385" y="144"/>
                  </a:lnTo>
                  <a:cubicBezTo>
                    <a:pt x="374" y="166"/>
                    <a:pt x="351" y="188"/>
                    <a:pt x="340" y="199"/>
                  </a:cubicBezTo>
                  <a:cubicBezTo>
                    <a:pt x="329" y="232"/>
                    <a:pt x="296" y="255"/>
                    <a:pt x="285" y="288"/>
                  </a:cubicBezTo>
                  <a:lnTo>
                    <a:pt x="274" y="299"/>
                  </a:lnTo>
                  <a:cubicBezTo>
                    <a:pt x="263" y="310"/>
                    <a:pt x="263" y="332"/>
                    <a:pt x="240" y="343"/>
                  </a:cubicBezTo>
                  <a:cubicBezTo>
                    <a:pt x="218" y="366"/>
                    <a:pt x="207" y="399"/>
                    <a:pt x="174" y="421"/>
                  </a:cubicBezTo>
                  <a:cubicBezTo>
                    <a:pt x="163" y="454"/>
                    <a:pt x="129" y="465"/>
                    <a:pt x="118" y="499"/>
                  </a:cubicBezTo>
                  <a:lnTo>
                    <a:pt x="74" y="576"/>
                  </a:lnTo>
                  <a:cubicBezTo>
                    <a:pt x="74" y="587"/>
                    <a:pt x="63" y="610"/>
                    <a:pt x="63" y="621"/>
                  </a:cubicBezTo>
                  <a:cubicBezTo>
                    <a:pt x="52" y="632"/>
                    <a:pt x="52" y="643"/>
                    <a:pt x="52" y="676"/>
                  </a:cubicBezTo>
                  <a:cubicBezTo>
                    <a:pt x="41" y="698"/>
                    <a:pt x="41" y="732"/>
                    <a:pt x="19" y="754"/>
                  </a:cubicBezTo>
                  <a:cubicBezTo>
                    <a:pt x="0" y="818"/>
                    <a:pt x="49" y="874"/>
                    <a:pt x="110" y="874"/>
                  </a:cubicBezTo>
                  <a:cubicBezTo>
                    <a:pt x="124" y="874"/>
                    <a:pt x="138" y="871"/>
                    <a:pt x="152" y="865"/>
                  </a:cubicBezTo>
                  <a:cubicBezTo>
                    <a:pt x="229" y="843"/>
                    <a:pt x="296" y="809"/>
                    <a:pt x="374" y="776"/>
                  </a:cubicBezTo>
                  <a:cubicBezTo>
                    <a:pt x="440" y="743"/>
                    <a:pt x="485" y="698"/>
                    <a:pt x="507" y="643"/>
                  </a:cubicBezTo>
                  <a:cubicBezTo>
                    <a:pt x="540" y="621"/>
                    <a:pt x="551" y="576"/>
                    <a:pt x="562" y="554"/>
                  </a:cubicBezTo>
                  <a:cubicBezTo>
                    <a:pt x="607" y="476"/>
                    <a:pt x="629" y="421"/>
                    <a:pt x="662" y="354"/>
                  </a:cubicBezTo>
                  <a:cubicBezTo>
                    <a:pt x="673" y="310"/>
                    <a:pt x="684" y="288"/>
                    <a:pt x="684" y="243"/>
                  </a:cubicBezTo>
                  <a:lnTo>
                    <a:pt x="684" y="199"/>
                  </a:lnTo>
                  <a:lnTo>
                    <a:pt x="684" y="88"/>
                  </a:lnTo>
                  <a:cubicBezTo>
                    <a:pt x="684" y="37"/>
                    <a:pt x="636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609525" y="2898125"/>
              <a:ext cx="11125" cy="13575"/>
            </a:xfrm>
            <a:custGeom>
              <a:avLst/>
              <a:gdLst/>
              <a:ahLst/>
              <a:cxnLst/>
              <a:rect l="l" t="t" r="r" b="b"/>
              <a:pathLst>
                <a:path w="445" h="543" extrusionOk="0">
                  <a:moveTo>
                    <a:pt x="336" y="1"/>
                  </a:moveTo>
                  <a:cubicBezTo>
                    <a:pt x="317" y="1"/>
                    <a:pt x="300" y="6"/>
                    <a:pt x="278" y="6"/>
                  </a:cubicBezTo>
                  <a:cubicBezTo>
                    <a:pt x="222" y="28"/>
                    <a:pt x="178" y="61"/>
                    <a:pt x="156" y="106"/>
                  </a:cubicBezTo>
                  <a:cubicBezTo>
                    <a:pt x="145" y="117"/>
                    <a:pt x="122" y="117"/>
                    <a:pt x="122" y="139"/>
                  </a:cubicBezTo>
                  <a:cubicBezTo>
                    <a:pt x="100" y="161"/>
                    <a:pt x="89" y="195"/>
                    <a:pt x="67" y="217"/>
                  </a:cubicBezTo>
                  <a:cubicBezTo>
                    <a:pt x="67" y="217"/>
                    <a:pt x="67" y="228"/>
                    <a:pt x="56" y="228"/>
                  </a:cubicBezTo>
                  <a:cubicBezTo>
                    <a:pt x="34" y="306"/>
                    <a:pt x="11" y="372"/>
                    <a:pt x="0" y="439"/>
                  </a:cubicBezTo>
                  <a:cubicBezTo>
                    <a:pt x="0" y="461"/>
                    <a:pt x="11" y="483"/>
                    <a:pt x="11" y="494"/>
                  </a:cubicBezTo>
                  <a:cubicBezTo>
                    <a:pt x="23" y="527"/>
                    <a:pt x="56" y="539"/>
                    <a:pt x="89" y="539"/>
                  </a:cubicBezTo>
                  <a:cubicBezTo>
                    <a:pt x="103" y="541"/>
                    <a:pt x="115" y="543"/>
                    <a:pt x="127" y="543"/>
                  </a:cubicBezTo>
                  <a:cubicBezTo>
                    <a:pt x="162" y="543"/>
                    <a:pt x="189" y="530"/>
                    <a:pt x="222" y="505"/>
                  </a:cubicBezTo>
                  <a:cubicBezTo>
                    <a:pt x="256" y="483"/>
                    <a:pt x="267" y="461"/>
                    <a:pt x="289" y="428"/>
                  </a:cubicBezTo>
                  <a:cubicBezTo>
                    <a:pt x="322" y="405"/>
                    <a:pt x="333" y="383"/>
                    <a:pt x="344" y="361"/>
                  </a:cubicBezTo>
                  <a:cubicBezTo>
                    <a:pt x="378" y="328"/>
                    <a:pt x="400" y="294"/>
                    <a:pt x="422" y="250"/>
                  </a:cubicBezTo>
                  <a:cubicBezTo>
                    <a:pt x="422" y="228"/>
                    <a:pt x="422" y="217"/>
                    <a:pt x="433" y="206"/>
                  </a:cubicBezTo>
                  <a:cubicBezTo>
                    <a:pt x="433" y="195"/>
                    <a:pt x="433" y="183"/>
                    <a:pt x="444" y="161"/>
                  </a:cubicBezTo>
                  <a:lnTo>
                    <a:pt x="444" y="150"/>
                  </a:lnTo>
                  <a:cubicBezTo>
                    <a:pt x="444" y="106"/>
                    <a:pt x="444" y="84"/>
                    <a:pt x="433" y="50"/>
                  </a:cubicBezTo>
                  <a:cubicBezTo>
                    <a:pt x="422" y="28"/>
                    <a:pt x="389" y="6"/>
                    <a:pt x="367" y="6"/>
                  </a:cubicBezTo>
                  <a:cubicBezTo>
                    <a:pt x="355" y="2"/>
                    <a:pt x="346" y="1"/>
                    <a:pt x="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5953275" y="3025450"/>
              <a:ext cx="8350" cy="13600"/>
            </a:xfrm>
            <a:custGeom>
              <a:avLst/>
              <a:gdLst/>
              <a:ahLst/>
              <a:cxnLst/>
              <a:rect l="l" t="t" r="r" b="b"/>
              <a:pathLst>
                <a:path w="334" h="544" extrusionOk="0">
                  <a:moveTo>
                    <a:pt x="263" y="1"/>
                  </a:moveTo>
                  <a:cubicBezTo>
                    <a:pt x="243" y="1"/>
                    <a:pt x="224" y="9"/>
                    <a:pt x="212" y="29"/>
                  </a:cubicBezTo>
                  <a:cubicBezTo>
                    <a:pt x="167" y="85"/>
                    <a:pt x="123" y="118"/>
                    <a:pt x="78" y="173"/>
                  </a:cubicBezTo>
                  <a:lnTo>
                    <a:pt x="34" y="218"/>
                  </a:lnTo>
                  <a:cubicBezTo>
                    <a:pt x="23" y="229"/>
                    <a:pt x="23" y="262"/>
                    <a:pt x="23" y="273"/>
                  </a:cubicBezTo>
                  <a:cubicBezTo>
                    <a:pt x="23" y="284"/>
                    <a:pt x="12" y="306"/>
                    <a:pt x="12" y="329"/>
                  </a:cubicBezTo>
                  <a:cubicBezTo>
                    <a:pt x="1" y="362"/>
                    <a:pt x="1" y="384"/>
                    <a:pt x="1" y="417"/>
                  </a:cubicBezTo>
                  <a:cubicBezTo>
                    <a:pt x="1" y="473"/>
                    <a:pt x="45" y="528"/>
                    <a:pt x="101" y="540"/>
                  </a:cubicBezTo>
                  <a:cubicBezTo>
                    <a:pt x="114" y="542"/>
                    <a:pt x="127" y="544"/>
                    <a:pt x="141" y="544"/>
                  </a:cubicBezTo>
                  <a:cubicBezTo>
                    <a:pt x="186" y="544"/>
                    <a:pt x="233" y="529"/>
                    <a:pt x="267" y="495"/>
                  </a:cubicBezTo>
                  <a:cubicBezTo>
                    <a:pt x="267" y="473"/>
                    <a:pt x="278" y="451"/>
                    <a:pt x="289" y="429"/>
                  </a:cubicBezTo>
                  <a:cubicBezTo>
                    <a:pt x="289" y="406"/>
                    <a:pt x="300" y="395"/>
                    <a:pt x="300" y="373"/>
                  </a:cubicBezTo>
                  <a:cubicBezTo>
                    <a:pt x="311" y="362"/>
                    <a:pt x="311" y="329"/>
                    <a:pt x="334" y="318"/>
                  </a:cubicBezTo>
                  <a:lnTo>
                    <a:pt x="334" y="262"/>
                  </a:lnTo>
                  <a:lnTo>
                    <a:pt x="334" y="62"/>
                  </a:lnTo>
                  <a:cubicBezTo>
                    <a:pt x="334" y="27"/>
                    <a:pt x="297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5620625" y="2807800"/>
              <a:ext cx="459200" cy="161250"/>
            </a:xfrm>
            <a:custGeom>
              <a:avLst/>
              <a:gdLst/>
              <a:ahLst/>
              <a:cxnLst/>
              <a:rect l="l" t="t" r="r" b="b"/>
              <a:pathLst>
                <a:path w="18368" h="6450" extrusionOk="0">
                  <a:moveTo>
                    <a:pt x="1016" y="0"/>
                  </a:moveTo>
                  <a:cubicBezTo>
                    <a:pt x="873" y="0"/>
                    <a:pt x="730" y="11"/>
                    <a:pt x="588" y="34"/>
                  </a:cubicBezTo>
                  <a:cubicBezTo>
                    <a:pt x="400" y="56"/>
                    <a:pt x="200" y="134"/>
                    <a:pt x="122" y="301"/>
                  </a:cubicBezTo>
                  <a:cubicBezTo>
                    <a:pt x="0" y="611"/>
                    <a:pt x="444" y="867"/>
                    <a:pt x="677" y="989"/>
                  </a:cubicBezTo>
                  <a:cubicBezTo>
                    <a:pt x="2364" y="1932"/>
                    <a:pt x="4206" y="2631"/>
                    <a:pt x="5993" y="3330"/>
                  </a:cubicBezTo>
                  <a:cubicBezTo>
                    <a:pt x="8424" y="4274"/>
                    <a:pt x="10876" y="5106"/>
                    <a:pt x="13418" y="5716"/>
                  </a:cubicBezTo>
                  <a:cubicBezTo>
                    <a:pt x="14239" y="5927"/>
                    <a:pt x="15049" y="6094"/>
                    <a:pt x="15881" y="6249"/>
                  </a:cubicBezTo>
                  <a:cubicBezTo>
                    <a:pt x="16225" y="6318"/>
                    <a:pt x="16641" y="6449"/>
                    <a:pt x="17026" y="6449"/>
                  </a:cubicBezTo>
                  <a:cubicBezTo>
                    <a:pt x="17202" y="6449"/>
                    <a:pt x="17371" y="6422"/>
                    <a:pt x="17524" y="6349"/>
                  </a:cubicBezTo>
                  <a:cubicBezTo>
                    <a:pt x="18367" y="5916"/>
                    <a:pt x="16969" y="5195"/>
                    <a:pt x="16625" y="5051"/>
                  </a:cubicBezTo>
                  <a:cubicBezTo>
                    <a:pt x="16603" y="5039"/>
                    <a:pt x="16581" y="5039"/>
                    <a:pt x="16569" y="5028"/>
                  </a:cubicBezTo>
                  <a:cubicBezTo>
                    <a:pt x="11975" y="3131"/>
                    <a:pt x="7170" y="1488"/>
                    <a:pt x="2175" y="167"/>
                  </a:cubicBezTo>
                  <a:cubicBezTo>
                    <a:pt x="1801" y="78"/>
                    <a:pt x="1409" y="0"/>
                    <a:pt x="1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089775" y="2960000"/>
              <a:ext cx="151250" cy="55250"/>
            </a:xfrm>
            <a:custGeom>
              <a:avLst/>
              <a:gdLst/>
              <a:ahLst/>
              <a:cxnLst/>
              <a:rect l="l" t="t" r="r" b="b"/>
              <a:pathLst>
                <a:path w="6050" h="2210" extrusionOk="0">
                  <a:moveTo>
                    <a:pt x="1120" y="1"/>
                  </a:moveTo>
                  <a:cubicBezTo>
                    <a:pt x="970" y="1"/>
                    <a:pt x="814" y="20"/>
                    <a:pt x="689" y="95"/>
                  </a:cubicBezTo>
                  <a:cubicBezTo>
                    <a:pt x="1" y="483"/>
                    <a:pt x="911" y="1038"/>
                    <a:pt x="1244" y="1182"/>
                  </a:cubicBezTo>
                  <a:cubicBezTo>
                    <a:pt x="2320" y="1670"/>
                    <a:pt x="3541" y="2070"/>
                    <a:pt x="4740" y="2203"/>
                  </a:cubicBezTo>
                  <a:cubicBezTo>
                    <a:pt x="4792" y="2207"/>
                    <a:pt x="4847" y="2210"/>
                    <a:pt x="4902" y="2210"/>
                  </a:cubicBezTo>
                  <a:cubicBezTo>
                    <a:pt x="4998" y="2210"/>
                    <a:pt x="5096" y="2202"/>
                    <a:pt x="5195" y="2181"/>
                  </a:cubicBezTo>
                  <a:cubicBezTo>
                    <a:pt x="6049" y="1992"/>
                    <a:pt x="5361" y="1326"/>
                    <a:pt x="4973" y="1104"/>
                  </a:cubicBezTo>
                  <a:cubicBezTo>
                    <a:pt x="4695" y="949"/>
                    <a:pt x="4385" y="805"/>
                    <a:pt x="4085" y="683"/>
                  </a:cubicBezTo>
                  <a:cubicBezTo>
                    <a:pt x="3186" y="328"/>
                    <a:pt x="2187" y="95"/>
                    <a:pt x="1266" y="6"/>
                  </a:cubicBezTo>
                  <a:cubicBezTo>
                    <a:pt x="1219" y="3"/>
                    <a:pt x="1170" y="1"/>
                    <a:pt x="1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9170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24" name="Google Shape;324;p7"/>
          <p:cNvSpPr/>
          <p:nvPr/>
        </p:nvSpPr>
        <p:spPr>
          <a:xfrm rot="10800000">
            <a:off x="6698086" y="-198512"/>
            <a:ext cx="4507977" cy="1313194"/>
          </a:xfrm>
          <a:custGeom>
            <a:avLst/>
            <a:gdLst/>
            <a:ahLst/>
            <a:cxnLst/>
            <a:rect l="l" t="t" r="r" b="b"/>
            <a:pathLst>
              <a:path w="90128" h="26256" extrusionOk="0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rot="10800000" flipH="1">
            <a:off x="-204525" y="4125758"/>
            <a:ext cx="1886163" cy="1216250"/>
          </a:xfrm>
          <a:custGeom>
            <a:avLst/>
            <a:gdLst/>
            <a:ahLst/>
            <a:cxnLst/>
            <a:rect l="l" t="t" r="r" b="b"/>
            <a:pathLst>
              <a:path w="49376" h="31839" extrusionOk="0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7"/>
          <p:cNvGrpSpPr/>
          <p:nvPr/>
        </p:nvGrpSpPr>
        <p:grpSpPr>
          <a:xfrm>
            <a:off x="-754903" y="-393305"/>
            <a:ext cx="10443202" cy="5108188"/>
            <a:chOff x="-754903" y="-393305"/>
            <a:chExt cx="10443202" cy="5108188"/>
          </a:xfrm>
        </p:grpSpPr>
        <p:grpSp>
          <p:nvGrpSpPr>
            <p:cNvPr id="327" name="Google Shape;327;p7"/>
            <p:cNvGrpSpPr/>
            <p:nvPr/>
          </p:nvGrpSpPr>
          <p:grpSpPr>
            <a:xfrm rot="6765148" flipH="1">
              <a:off x="-403307" y="-284591"/>
              <a:ext cx="1331775" cy="1648166"/>
              <a:chOff x="3961475" y="3551375"/>
              <a:chExt cx="373750" cy="462525"/>
            </a:xfrm>
          </p:grpSpPr>
          <p:sp>
            <p:nvSpPr>
              <p:cNvPr id="328" name="Google Shape;328;p7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avLst/>
                <a:gdLst/>
                <a:ahLst/>
                <a:cxnLst/>
                <a:rect l="l" t="t" r="r" b="b"/>
                <a:pathLst>
                  <a:path w="4718" h="10411" extrusionOk="0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8668" extrusionOk="0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7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13796" fill="none" extrusionOk="0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7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7259" fill="none" extrusionOk="0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3553" extrusionOk="0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3641" fill="none" extrusionOk="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7"/>
            <p:cNvGrpSpPr/>
            <p:nvPr/>
          </p:nvGrpSpPr>
          <p:grpSpPr>
            <a:xfrm rot="-5221876">
              <a:off x="8701380" y="3724722"/>
              <a:ext cx="903215" cy="1025221"/>
              <a:chOff x="3932350" y="2919350"/>
              <a:chExt cx="324625" cy="368475"/>
            </a:xfrm>
          </p:grpSpPr>
          <p:sp>
            <p:nvSpPr>
              <p:cNvPr id="335" name="Google Shape;335;p7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82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445" extrusionOk="0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avLst/>
                <a:gdLst/>
                <a:ahLst/>
                <a:cxnLst/>
                <a:rect l="l" t="t" r="r" b="b"/>
                <a:pathLst>
                  <a:path w="10422" h="9878" fill="none" extrusionOk="0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7237" fill="none" extrusionOk="0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9" name="Google Shape;339;p7"/>
          <p:cNvGrpSpPr/>
          <p:nvPr/>
        </p:nvGrpSpPr>
        <p:grpSpPr>
          <a:xfrm>
            <a:off x="-346875" y="2026586"/>
            <a:ext cx="9920391" cy="2787815"/>
            <a:chOff x="-346875" y="2026586"/>
            <a:chExt cx="9920391" cy="2787815"/>
          </a:xfrm>
        </p:grpSpPr>
        <p:grpSp>
          <p:nvGrpSpPr>
            <p:cNvPr id="340" name="Google Shape;340;p7"/>
            <p:cNvGrpSpPr/>
            <p:nvPr/>
          </p:nvGrpSpPr>
          <p:grpSpPr>
            <a:xfrm>
              <a:off x="-346875" y="3660250"/>
              <a:ext cx="1050974" cy="1154151"/>
              <a:chOff x="7946500" y="4129225"/>
              <a:chExt cx="1050974" cy="1154151"/>
            </a:xfrm>
          </p:grpSpPr>
          <p:sp>
            <p:nvSpPr>
              <p:cNvPr id="341" name="Google Shape;341;p7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7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8" name="Google Shape;348;p7"/>
            <p:cNvGrpSpPr/>
            <p:nvPr/>
          </p:nvGrpSpPr>
          <p:grpSpPr>
            <a:xfrm>
              <a:off x="8580661" y="2026586"/>
              <a:ext cx="992855" cy="1090327"/>
              <a:chOff x="7946500" y="4129225"/>
              <a:chExt cx="1050974" cy="1154151"/>
            </a:xfrm>
          </p:grpSpPr>
          <p:sp>
            <p:nvSpPr>
              <p:cNvPr id="349" name="Google Shape;349;p7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7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7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7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7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7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6" name="Google Shape;356;p7"/>
          <p:cNvGrpSpPr/>
          <p:nvPr/>
        </p:nvGrpSpPr>
        <p:grpSpPr>
          <a:xfrm>
            <a:off x="6367279" y="4260362"/>
            <a:ext cx="1850668" cy="1136666"/>
            <a:chOff x="5723275" y="2255625"/>
            <a:chExt cx="562975" cy="345775"/>
          </a:xfrm>
        </p:grpSpPr>
        <p:sp>
          <p:nvSpPr>
            <p:cNvPr id="357" name="Google Shape;357;p7"/>
            <p:cNvSpPr/>
            <p:nvPr/>
          </p:nvSpPr>
          <p:spPr>
            <a:xfrm>
              <a:off x="5723275" y="2284000"/>
              <a:ext cx="559075" cy="317400"/>
            </a:xfrm>
            <a:custGeom>
              <a:avLst/>
              <a:gdLst/>
              <a:ahLst/>
              <a:cxnLst/>
              <a:rect l="l" t="t" r="r" b="b"/>
              <a:pathLst>
                <a:path w="22363" h="12696" extrusionOk="0">
                  <a:moveTo>
                    <a:pt x="1865" y="0"/>
                  </a:moveTo>
                  <a:cubicBezTo>
                    <a:pt x="1532" y="0"/>
                    <a:pt x="1177" y="0"/>
                    <a:pt x="844" y="11"/>
                  </a:cubicBezTo>
                  <a:cubicBezTo>
                    <a:pt x="0" y="33"/>
                    <a:pt x="145" y="577"/>
                    <a:pt x="256" y="1276"/>
                  </a:cubicBezTo>
                  <a:cubicBezTo>
                    <a:pt x="1010" y="6126"/>
                    <a:pt x="4528" y="10499"/>
                    <a:pt x="9212" y="12097"/>
                  </a:cubicBezTo>
                  <a:cubicBezTo>
                    <a:pt x="10364" y="12489"/>
                    <a:pt x="11596" y="12695"/>
                    <a:pt x="12826" y="12695"/>
                  </a:cubicBezTo>
                  <a:cubicBezTo>
                    <a:pt x="15077" y="12695"/>
                    <a:pt x="17318" y="12002"/>
                    <a:pt x="19033" y="10488"/>
                  </a:cubicBezTo>
                  <a:cubicBezTo>
                    <a:pt x="20132" y="9522"/>
                    <a:pt x="21031" y="8324"/>
                    <a:pt x="21852" y="7103"/>
                  </a:cubicBezTo>
                  <a:cubicBezTo>
                    <a:pt x="22074" y="6748"/>
                    <a:pt x="22363" y="6304"/>
                    <a:pt x="22318" y="5938"/>
                  </a:cubicBezTo>
                  <a:cubicBezTo>
                    <a:pt x="22307" y="5838"/>
                    <a:pt x="22241" y="5771"/>
                    <a:pt x="22174" y="5693"/>
                  </a:cubicBezTo>
                  <a:cubicBezTo>
                    <a:pt x="21697" y="5238"/>
                    <a:pt x="21031" y="4961"/>
                    <a:pt x="20432" y="4695"/>
                  </a:cubicBezTo>
                  <a:cubicBezTo>
                    <a:pt x="18867" y="3995"/>
                    <a:pt x="17191" y="3518"/>
                    <a:pt x="15549" y="3008"/>
                  </a:cubicBezTo>
                  <a:cubicBezTo>
                    <a:pt x="13263" y="2275"/>
                    <a:pt x="10976" y="1476"/>
                    <a:pt x="8646" y="910"/>
                  </a:cubicBezTo>
                  <a:cubicBezTo>
                    <a:pt x="6426" y="366"/>
                    <a:pt x="4140" y="11"/>
                    <a:pt x="18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723550" y="2255625"/>
              <a:ext cx="562700" cy="207600"/>
            </a:xfrm>
            <a:custGeom>
              <a:avLst/>
              <a:gdLst/>
              <a:ahLst/>
              <a:cxnLst/>
              <a:rect l="l" t="t" r="r" b="b"/>
              <a:pathLst>
                <a:path w="22508" h="8304" extrusionOk="0">
                  <a:moveTo>
                    <a:pt x="4600" y="1"/>
                  </a:moveTo>
                  <a:cubicBezTo>
                    <a:pt x="4491" y="1"/>
                    <a:pt x="4382" y="2"/>
                    <a:pt x="4273" y="3"/>
                  </a:cubicBezTo>
                  <a:cubicBezTo>
                    <a:pt x="4085" y="3"/>
                    <a:pt x="3885" y="25"/>
                    <a:pt x="3696" y="25"/>
                  </a:cubicBezTo>
                  <a:cubicBezTo>
                    <a:pt x="2864" y="59"/>
                    <a:pt x="1898" y="48"/>
                    <a:pt x="1110" y="325"/>
                  </a:cubicBezTo>
                  <a:cubicBezTo>
                    <a:pt x="544" y="514"/>
                    <a:pt x="1" y="1046"/>
                    <a:pt x="145" y="1690"/>
                  </a:cubicBezTo>
                  <a:cubicBezTo>
                    <a:pt x="289" y="2389"/>
                    <a:pt x="1166" y="2878"/>
                    <a:pt x="1721" y="3244"/>
                  </a:cubicBezTo>
                  <a:cubicBezTo>
                    <a:pt x="2520" y="3765"/>
                    <a:pt x="3352" y="4220"/>
                    <a:pt x="4196" y="4642"/>
                  </a:cubicBezTo>
                  <a:cubicBezTo>
                    <a:pt x="7492" y="6251"/>
                    <a:pt x="11032" y="7350"/>
                    <a:pt x="14650" y="7927"/>
                  </a:cubicBezTo>
                  <a:cubicBezTo>
                    <a:pt x="15963" y="8134"/>
                    <a:pt x="17301" y="8303"/>
                    <a:pt x="18637" y="8303"/>
                  </a:cubicBezTo>
                  <a:cubicBezTo>
                    <a:pt x="19095" y="8303"/>
                    <a:pt x="19553" y="8283"/>
                    <a:pt x="20010" y="8238"/>
                  </a:cubicBezTo>
                  <a:cubicBezTo>
                    <a:pt x="20665" y="8160"/>
                    <a:pt x="21697" y="8138"/>
                    <a:pt x="22119" y="7550"/>
                  </a:cubicBezTo>
                  <a:cubicBezTo>
                    <a:pt x="22507" y="6995"/>
                    <a:pt x="22196" y="6273"/>
                    <a:pt x="21775" y="5852"/>
                  </a:cubicBezTo>
                  <a:cubicBezTo>
                    <a:pt x="20310" y="4365"/>
                    <a:pt x="18345" y="3333"/>
                    <a:pt x="16437" y="2545"/>
                  </a:cubicBezTo>
                  <a:cubicBezTo>
                    <a:pt x="12752" y="989"/>
                    <a:pt x="8605" y="1"/>
                    <a:pt x="4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750475" y="2265375"/>
              <a:ext cx="507750" cy="180800"/>
            </a:xfrm>
            <a:custGeom>
              <a:avLst/>
              <a:gdLst/>
              <a:ahLst/>
              <a:cxnLst/>
              <a:rect l="l" t="t" r="r" b="b"/>
              <a:pathLst>
                <a:path w="20310" h="7232" extrusionOk="0">
                  <a:moveTo>
                    <a:pt x="3268" y="1"/>
                  </a:moveTo>
                  <a:cubicBezTo>
                    <a:pt x="2466" y="1"/>
                    <a:pt x="1645" y="62"/>
                    <a:pt x="943" y="312"/>
                  </a:cubicBezTo>
                  <a:cubicBezTo>
                    <a:pt x="522" y="445"/>
                    <a:pt x="0" y="756"/>
                    <a:pt x="78" y="1267"/>
                  </a:cubicBezTo>
                  <a:cubicBezTo>
                    <a:pt x="167" y="1700"/>
                    <a:pt x="577" y="2044"/>
                    <a:pt x="899" y="2310"/>
                  </a:cubicBezTo>
                  <a:cubicBezTo>
                    <a:pt x="1631" y="2887"/>
                    <a:pt x="2475" y="3320"/>
                    <a:pt x="3307" y="3753"/>
                  </a:cubicBezTo>
                  <a:cubicBezTo>
                    <a:pt x="6159" y="5218"/>
                    <a:pt x="9234" y="6194"/>
                    <a:pt x="12374" y="6771"/>
                  </a:cubicBezTo>
                  <a:cubicBezTo>
                    <a:pt x="12430" y="6782"/>
                    <a:pt x="12485" y="6782"/>
                    <a:pt x="12541" y="6805"/>
                  </a:cubicBezTo>
                  <a:cubicBezTo>
                    <a:pt x="12763" y="6838"/>
                    <a:pt x="12985" y="6882"/>
                    <a:pt x="13207" y="6916"/>
                  </a:cubicBezTo>
                  <a:cubicBezTo>
                    <a:pt x="14318" y="7094"/>
                    <a:pt x="15454" y="7231"/>
                    <a:pt x="16587" y="7231"/>
                  </a:cubicBezTo>
                  <a:cubicBezTo>
                    <a:pt x="17004" y="7231"/>
                    <a:pt x="17420" y="7213"/>
                    <a:pt x="17834" y="7171"/>
                  </a:cubicBezTo>
                  <a:cubicBezTo>
                    <a:pt x="18323" y="7126"/>
                    <a:pt x="19222" y="7027"/>
                    <a:pt x="19766" y="6694"/>
                  </a:cubicBezTo>
                  <a:cubicBezTo>
                    <a:pt x="20265" y="6372"/>
                    <a:pt x="20309" y="5861"/>
                    <a:pt x="19921" y="5440"/>
                  </a:cubicBezTo>
                  <a:cubicBezTo>
                    <a:pt x="18656" y="4052"/>
                    <a:pt x="16958" y="3131"/>
                    <a:pt x="15260" y="2421"/>
                  </a:cubicBezTo>
                  <a:cubicBezTo>
                    <a:pt x="11853" y="989"/>
                    <a:pt x="8235" y="168"/>
                    <a:pt x="4550" y="35"/>
                  </a:cubicBezTo>
                  <a:cubicBezTo>
                    <a:pt x="4144" y="19"/>
                    <a:pt x="3709" y="1"/>
                    <a:pt x="32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918600" y="2522925"/>
              <a:ext cx="14800" cy="10075"/>
            </a:xfrm>
            <a:custGeom>
              <a:avLst/>
              <a:gdLst/>
              <a:ahLst/>
              <a:cxnLst/>
              <a:rect l="l" t="t" r="r" b="b"/>
              <a:pathLst>
                <a:path w="592" h="403" extrusionOk="0">
                  <a:moveTo>
                    <a:pt x="302" y="1"/>
                  </a:moveTo>
                  <a:cubicBezTo>
                    <a:pt x="138" y="1"/>
                    <a:pt x="0" y="222"/>
                    <a:pt x="167" y="354"/>
                  </a:cubicBezTo>
                  <a:cubicBezTo>
                    <a:pt x="206" y="388"/>
                    <a:pt x="248" y="402"/>
                    <a:pt x="290" y="402"/>
                  </a:cubicBezTo>
                  <a:cubicBezTo>
                    <a:pt x="450" y="402"/>
                    <a:pt x="592" y="186"/>
                    <a:pt x="433" y="54"/>
                  </a:cubicBezTo>
                  <a:cubicBezTo>
                    <a:pt x="391" y="17"/>
                    <a:pt x="346" y="1"/>
                    <a:pt x="3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002400" y="2535350"/>
              <a:ext cx="13325" cy="12800"/>
            </a:xfrm>
            <a:custGeom>
              <a:avLst/>
              <a:gdLst/>
              <a:ahLst/>
              <a:cxnLst/>
              <a:rect l="l" t="t" r="r" b="b"/>
              <a:pathLst>
                <a:path w="533" h="512" extrusionOk="0">
                  <a:moveTo>
                    <a:pt x="255" y="1"/>
                  </a:moveTo>
                  <a:cubicBezTo>
                    <a:pt x="211" y="1"/>
                    <a:pt x="189" y="12"/>
                    <a:pt x="155" y="23"/>
                  </a:cubicBezTo>
                  <a:cubicBezTo>
                    <a:pt x="133" y="45"/>
                    <a:pt x="100" y="56"/>
                    <a:pt x="78" y="79"/>
                  </a:cubicBezTo>
                  <a:cubicBezTo>
                    <a:pt x="55" y="101"/>
                    <a:pt x="44" y="123"/>
                    <a:pt x="33" y="134"/>
                  </a:cubicBezTo>
                  <a:cubicBezTo>
                    <a:pt x="22" y="178"/>
                    <a:pt x="0" y="223"/>
                    <a:pt x="0" y="256"/>
                  </a:cubicBezTo>
                  <a:lnTo>
                    <a:pt x="22" y="334"/>
                  </a:lnTo>
                  <a:cubicBezTo>
                    <a:pt x="33" y="367"/>
                    <a:pt x="55" y="411"/>
                    <a:pt x="89" y="445"/>
                  </a:cubicBezTo>
                  <a:cubicBezTo>
                    <a:pt x="111" y="467"/>
                    <a:pt x="144" y="478"/>
                    <a:pt x="189" y="500"/>
                  </a:cubicBezTo>
                  <a:cubicBezTo>
                    <a:pt x="211" y="511"/>
                    <a:pt x="255" y="511"/>
                    <a:pt x="277" y="511"/>
                  </a:cubicBezTo>
                  <a:cubicBezTo>
                    <a:pt x="322" y="511"/>
                    <a:pt x="355" y="500"/>
                    <a:pt x="377" y="478"/>
                  </a:cubicBezTo>
                  <a:cubicBezTo>
                    <a:pt x="411" y="467"/>
                    <a:pt x="433" y="456"/>
                    <a:pt x="466" y="434"/>
                  </a:cubicBezTo>
                  <a:cubicBezTo>
                    <a:pt x="477" y="400"/>
                    <a:pt x="488" y="389"/>
                    <a:pt x="499" y="378"/>
                  </a:cubicBezTo>
                  <a:cubicBezTo>
                    <a:pt x="522" y="334"/>
                    <a:pt x="533" y="289"/>
                    <a:pt x="533" y="245"/>
                  </a:cubicBezTo>
                  <a:cubicBezTo>
                    <a:pt x="533" y="223"/>
                    <a:pt x="522" y="212"/>
                    <a:pt x="522" y="178"/>
                  </a:cubicBezTo>
                  <a:cubicBezTo>
                    <a:pt x="499" y="134"/>
                    <a:pt x="477" y="101"/>
                    <a:pt x="444" y="67"/>
                  </a:cubicBezTo>
                  <a:cubicBezTo>
                    <a:pt x="422" y="45"/>
                    <a:pt x="388" y="23"/>
                    <a:pt x="355" y="12"/>
                  </a:cubicBezTo>
                  <a:cubicBezTo>
                    <a:pt x="322" y="1"/>
                    <a:pt x="277" y="1"/>
                    <a:pt x="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053450" y="2512050"/>
              <a:ext cx="9175" cy="8625"/>
            </a:xfrm>
            <a:custGeom>
              <a:avLst/>
              <a:gdLst/>
              <a:ahLst/>
              <a:cxnLst/>
              <a:rect l="l" t="t" r="r" b="b"/>
              <a:pathLst>
                <a:path w="367" h="345" extrusionOk="0">
                  <a:moveTo>
                    <a:pt x="166" y="1"/>
                  </a:moveTo>
                  <a:cubicBezTo>
                    <a:pt x="133" y="1"/>
                    <a:pt x="122" y="12"/>
                    <a:pt x="100" y="12"/>
                  </a:cubicBezTo>
                  <a:cubicBezTo>
                    <a:pt x="67" y="34"/>
                    <a:pt x="56" y="45"/>
                    <a:pt x="44" y="56"/>
                  </a:cubicBezTo>
                  <a:cubicBezTo>
                    <a:pt x="22" y="67"/>
                    <a:pt x="22" y="89"/>
                    <a:pt x="11" y="100"/>
                  </a:cubicBezTo>
                  <a:cubicBezTo>
                    <a:pt x="0" y="123"/>
                    <a:pt x="0" y="156"/>
                    <a:pt x="0" y="178"/>
                  </a:cubicBezTo>
                  <a:cubicBezTo>
                    <a:pt x="0" y="200"/>
                    <a:pt x="0" y="211"/>
                    <a:pt x="11" y="223"/>
                  </a:cubicBezTo>
                  <a:cubicBezTo>
                    <a:pt x="22" y="256"/>
                    <a:pt x="44" y="278"/>
                    <a:pt x="67" y="311"/>
                  </a:cubicBezTo>
                  <a:cubicBezTo>
                    <a:pt x="78" y="322"/>
                    <a:pt x="111" y="334"/>
                    <a:pt x="122" y="334"/>
                  </a:cubicBezTo>
                  <a:cubicBezTo>
                    <a:pt x="155" y="345"/>
                    <a:pt x="166" y="345"/>
                    <a:pt x="189" y="345"/>
                  </a:cubicBezTo>
                  <a:cubicBezTo>
                    <a:pt x="222" y="345"/>
                    <a:pt x="233" y="334"/>
                    <a:pt x="266" y="334"/>
                  </a:cubicBezTo>
                  <a:cubicBezTo>
                    <a:pt x="289" y="322"/>
                    <a:pt x="300" y="311"/>
                    <a:pt x="322" y="289"/>
                  </a:cubicBezTo>
                  <a:cubicBezTo>
                    <a:pt x="322" y="267"/>
                    <a:pt x="333" y="256"/>
                    <a:pt x="344" y="256"/>
                  </a:cubicBezTo>
                  <a:cubicBezTo>
                    <a:pt x="366" y="223"/>
                    <a:pt x="366" y="200"/>
                    <a:pt x="366" y="167"/>
                  </a:cubicBezTo>
                  <a:cubicBezTo>
                    <a:pt x="366" y="156"/>
                    <a:pt x="366" y="145"/>
                    <a:pt x="344" y="123"/>
                  </a:cubicBezTo>
                  <a:cubicBezTo>
                    <a:pt x="333" y="100"/>
                    <a:pt x="322" y="67"/>
                    <a:pt x="289" y="45"/>
                  </a:cubicBezTo>
                  <a:cubicBezTo>
                    <a:pt x="277" y="23"/>
                    <a:pt x="255" y="12"/>
                    <a:pt x="233" y="12"/>
                  </a:cubicBezTo>
                  <a:cubicBezTo>
                    <a:pt x="211" y="1"/>
                    <a:pt x="18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126950" y="2549225"/>
              <a:ext cx="3100" cy="3350"/>
            </a:xfrm>
            <a:custGeom>
              <a:avLst/>
              <a:gdLst/>
              <a:ahLst/>
              <a:cxnLst/>
              <a:rect l="l" t="t" r="r" b="b"/>
              <a:pathLst>
                <a:path w="124" h="134" extrusionOk="0">
                  <a:moveTo>
                    <a:pt x="56" y="1"/>
                  </a:moveTo>
                  <a:cubicBezTo>
                    <a:pt x="34" y="1"/>
                    <a:pt x="12" y="12"/>
                    <a:pt x="1" y="34"/>
                  </a:cubicBezTo>
                  <a:lnTo>
                    <a:pt x="1" y="56"/>
                  </a:lnTo>
                  <a:lnTo>
                    <a:pt x="1" y="67"/>
                  </a:lnTo>
                  <a:lnTo>
                    <a:pt x="1" y="78"/>
                  </a:lnTo>
                  <a:cubicBezTo>
                    <a:pt x="1" y="101"/>
                    <a:pt x="1" y="123"/>
                    <a:pt x="12" y="123"/>
                  </a:cubicBezTo>
                  <a:cubicBezTo>
                    <a:pt x="23" y="134"/>
                    <a:pt x="45" y="134"/>
                    <a:pt x="68" y="134"/>
                  </a:cubicBezTo>
                  <a:cubicBezTo>
                    <a:pt x="90" y="134"/>
                    <a:pt x="101" y="123"/>
                    <a:pt x="101" y="123"/>
                  </a:cubicBezTo>
                  <a:cubicBezTo>
                    <a:pt x="112" y="101"/>
                    <a:pt x="123" y="78"/>
                    <a:pt x="123" y="56"/>
                  </a:cubicBezTo>
                  <a:lnTo>
                    <a:pt x="123" y="34"/>
                  </a:lnTo>
                  <a:cubicBezTo>
                    <a:pt x="123" y="23"/>
                    <a:pt x="112" y="23"/>
                    <a:pt x="112" y="12"/>
                  </a:cubicBezTo>
                  <a:cubicBezTo>
                    <a:pt x="112" y="12"/>
                    <a:pt x="101" y="1"/>
                    <a:pt x="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6147775" y="2506225"/>
              <a:ext cx="8625" cy="8350"/>
            </a:xfrm>
            <a:custGeom>
              <a:avLst/>
              <a:gdLst/>
              <a:ahLst/>
              <a:cxnLst/>
              <a:rect l="l" t="t" r="r" b="b"/>
              <a:pathLst>
                <a:path w="345" h="334" extrusionOk="0">
                  <a:moveTo>
                    <a:pt x="156" y="1"/>
                  </a:moveTo>
                  <a:cubicBezTo>
                    <a:pt x="122" y="1"/>
                    <a:pt x="111" y="1"/>
                    <a:pt x="100" y="12"/>
                  </a:cubicBezTo>
                  <a:cubicBezTo>
                    <a:pt x="67" y="23"/>
                    <a:pt x="56" y="34"/>
                    <a:pt x="45" y="56"/>
                  </a:cubicBezTo>
                  <a:cubicBezTo>
                    <a:pt x="34" y="67"/>
                    <a:pt x="34" y="78"/>
                    <a:pt x="11" y="89"/>
                  </a:cubicBezTo>
                  <a:cubicBezTo>
                    <a:pt x="0" y="123"/>
                    <a:pt x="0" y="145"/>
                    <a:pt x="0" y="178"/>
                  </a:cubicBezTo>
                  <a:cubicBezTo>
                    <a:pt x="0" y="189"/>
                    <a:pt x="0" y="211"/>
                    <a:pt x="11" y="223"/>
                  </a:cubicBezTo>
                  <a:cubicBezTo>
                    <a:pt x="11" y="234"/>
                    <a:pt x="23" y="245"/>
                    <a:pt x="23" y="267"/>
                  </a:cubicBezTo>
                  <a:cubicBezTo>
                    <a:pt x="45" y="278"/>
                    <a:pt x="56" y="300"/>
                    <a:pt x="89" y="300"/>
                  </a:cubicBezTo>
                  <a:cubicBezTo>
                    <a:pt x="100" y="322"/>
                    <a:pt x="111" y="322"/>
                    <a:pt x="122" y="322"/>
                  </a:cubicBezTo>
                  <a:cubicBezTo>
                    <a:pt x="134" y="322"/>
                    <a:pt x="156" y="333"/>
                    <a:pt x="167" y="333"/>
                  </a:cubicBezTo>
                  <a:lnTo>
                    <a:pt x="211" y="333"/>
                  </a:lnTo>
                  <a:cubicBezTo>
                    <a:pt x="222" y="333"/>
                    <a:pt x="233" y="333"/>
                    <a:pt x="244" y="322"/>
                  </a:cubicBezTo>
                  <a:cubicBezTo>
                    <a:pt x="278" y="300"/>
                    <a:pt x="289" y="289"/>
                    <a:pt x="300" y="278"/>
                  </a:cubicBezTo>
                  <a:lnTo>
                    <a:pt x="333" y="234"/>
                  </a:lnTo>
                  <a:cubicBezTo>
                    <a:pt x="333" y="223"/>
                    <a:pt x="344" y="211"/>
                    <a:pt x="344" y="189"/>
                  </a:cubicBezTo>
                  <a:lnTo>
                    <a:pt x="344" y="156"/>
                  </a:lnTo>
                  <a:cubicBezTo>
                    <a:pt x="344" y="134"/>
                    <a:pt x="344" y="123"/>
                    <a:pt x="333" y="112"/>
                  </a:cubicBezTo>
                  <a:cubicBezTo>
                    <a:pt x="333" y="89"/>
                    <a:pt x="322" y="78"/>
                    <a:pt x="322" y="67"/>
                  </a:cubicBezTo>
                  <a:cubicBezTo>
                    <a:pt x="311" y="56"/>
                    <a:pt x="289" y="23"/>
                    <a:pt x="267" y="23"/>
                  </a:cubicBezTo>
                  <a:cubicBezTo>
                    <a:pt x="256" y="12"/>
                    <a:pt x="233" y="12"/>
                    <a:pt x="222" y="12"/>
                  </a:cubicBezTo>
                  <a:cubicBezTo>
                    <a:pt x="211" y="1"/>
                    <a:pt x="178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6076750" y="2559600"/>
              <a:ext cx="6675" cy="6800"/>
            </a:xfrm>
            <a:custGeom>
              <a:avLst/>
              <a:gdLst/>
              <a:ahLst/>
              <a:cxnLst/>
              <a:rect l="l" t="t" r="r" b="b"/>
              <a:pathLst>
                <a:path w="267" h="272" extrusionOk="0">
                  <a:moveTo>
                    <a:pt x="119" y="1"/>
                  </a:moveTo>
                  <a:cubicBezTo>
                    <a:pt x="93" y="1"/>
                    <a:pt x="70" y="9"/>
                    <a:pt x="56" y="30"/>
                  </a:cubicBezTo>
                  <a:cubicBezTo>
                    <a:pt x="45" y="41"/>
                    <a:pt x="22" y="52"/>
                    <a:pt x="11" y="85"/>
                  </a:cubicBezTo>
                  <a:cubicBezTo>
                    <a:pt x="0" y="96"/>
                    <a:pt x="0" y="118"/>
                    <a:pt x="0" y="152"/>
                  </a:cubicBezTo>
                  <a:cubicBezTo>
                    <a:pt x="0" y="207"/>
                    <a:pt x="22" y="252"/>
                    <a:pt x="78" y="263"/>
                  </a:cubicBezTo>
                  <a:cubicBezTo>
                    <a:pt x="95" y="268"/>
                    <a:pt x="106" y="271"/>
                    <a:pt x="117" y="271"/>
                  </a:cubicBezTo>
                  <a:cubicBezTo>
                    <a:pt x="128" y="271"/>
                    <a:pt x="139" y="268"/>
                    <a:pt x="156" y="263"/>
                  </a:cubicBezTo>
                  <a:cubicBezTo>
                    <a:pt x="167" y="263"/>
                    <a:pt x="178" y="252"/>
                    <a:pt x="178" y="252"/>
                  </a:cubicBezTo>
                  <a:cubicBezTo>
                    <a:pt x="189" y="229"/>
                    <a:pt x="222" y="218"/>
                    <a:pt x="222" y="196"/>
                  </a:cubicBezTo>
                  <a:cubicBezTo>
                    <a:pt x="267" y="196"/>
                    <a:pt x="267" y="141"/>
                    <a:pt x="233" y="107"/>
                  </a:cubicBezTo>
                  <a:cubicBezTo>
                    <a:pt x="222" y="96"/>
                    <a:pt x="222" y="96"/>
                    <a:pt x="211" y="96"/>
                  </a:cubicBezTo>
                  <a:cubicBezTo>
                    <a:pt x="189" y="96"/>
                    <a:pt x="189" y="107"/>
                    <a:pt x="189" y="130"/>
                  </a:cubicBezTo>
                  <a:lnTo>
                    <a:pt x="122" y="130"/>
                  </a:lnTo>
                  <a:lnTo>
                    <a:pt x="122" y="107"/>
                  </a:lnTo>
                  <a:lnTo>
                    <a:pt x="122" y="96"/>
                  </a:lnTo>
                  <a:lnTo>
                    <a:pt x="133" y="85"/>
                  </a:lnTo>
                  <a:cubicBezTo>
                    <a:pt x="156" y="85"/>
                    <a:pt x="167" y="85"/>
                    <a:pt x="178" y="52"/>
                  </a:cubicBezTo>
                  <a:cubicBezTo>
                    <a:pt x="178" y="41"/>
                    <a:pt x="178" y="30"/>
                    <a:pt x="167" y="7"/>
                  </a:cubicBezTo>
                  <a:cubicBezTo>
                    <a:pt x="150" y="3"/>
                    <a:pt x="134" y="1"/>
                    <a:pt x="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5865875" y="2436300"/>
              <a:ext cx="6700" cy="7525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78" y="1"/>
                  </a:moveTo>
                  <a:cubicBezTo>
                    <a:pt x="67" y="1"/>
                    <a:pt x="67" y="23"/>
                    <a:pt x="56" y="23"/>
                  </a:cubicBezTo>
                  <a:lnTo>
                    <a:pt x="12" y="56"/>
                  </a:lnTo>
                  <a:cubicBezTo>
                    <a:pt x="1" y="79"/>
                    <a:pt x="1" y="90"/>
                    <a:pt x="1" y="101"/>
                  </a:cubicBezTo>
                  <a:lnTo>
                    <a:pt x="1" y="112"/>
                  </a:lnTo>
                  <a:lnTo>
                    <a:pt x="1" y="134"/>
                  </a:lnTo>
                  <a:lnTo>
                    <a:pt x="1" y="201"/>
                  </a:lnTo>
                  <a:cubicBezTo>
                    <a:pt x="1" y="212"/>
                    <a:pt x="12" y="223"/>
                    <a:pt x="12" y="223"/>
                  </a:cubicBezTo>
                  <a:lnTo>
                    <a:pt x="56" y="267"/>
                  </a:lnTo>
                  <a:cubicBezTo>
                    <a:pt x="67" y="289"/>
                    <a:pt x="78" y="289"/>
                    <a:pt x="78" y="289"/>
                  </a:cubicBezTo>
                  <a:cubicBezTo>
                    <a:pt x="101" y="301"/>
                    <a:pt x="123" y="301"/>
                    <a:pt x="134" y="301"/>
                  </a:cubicBezTo>
                  <a:cubicBezTo>
                    <a:pt x="156" y="301"/>
                    <a:pt x="167" y="301"/>
                    <a:pt x="178" y="289"/>
                  </a:cubicBezTo>
                  <a:cubicBezTo>
                    <a:pt x="189" y="289"/>
                    <a:pt x="212" y="267"/>
                    <a:pt x="212" y="267"/>
                  </a:cubicBezTo>
                  <a:lnTo>
                    <a:pt x="245" y="223"/>
                  </a:lnTo>
                  <a:cubicBezTo>
                    <a:pt x="245" y="231"/>
                    <a:pt x="248" y="234"/>
                    <a:pt x="251" y="234"/>
                  </a:cubicBezTo>
                  <a:cubicBezTo>
                    <a:pt x="258" y="234"/>
                    <a:pt x="267" y="222"/>
                    <a:pt x="267" y="201"/>
                  </a:cubicBezTo>
                  <a:lnTo>
                    <a:pt x="267" y="134"/>
                  </a:lnTo>
                  <a:lnTo>
                    <a:pt x="267" y="112"/>
                  </a:lnTo>
                  <a:lnTo>
                    <a:pt x="245" y="101"/>
                  </a:lnTo>
                  <a:cubicBezTo>
                    <a:pt x="245" y="90"/>
                    <a:pt x="234" y="90"/>
                    <a:pt x="234" y="79"/>
                  </a:cubicBezTo>
                  <a:lnTo>
                    <a:pt x="189" y="34"/>
                  </a:lnTo>
                  <a:cubicBezTo>
                    <a:pt x="178" y="23"/>
                    <a:pt x="178" y="23"/>
                    <a:pt x="167" y="23"/>
                  </a:cubicBezTo>
                  <a:cubicBezTo>
                    <a:pt x="156" y="23"/>
                    <a:pt x="134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5840900" y="2487650"/>
              <a:ext cx="8650" cy="6675"/>
            </a:xfrm>
            <a:custGeom>
              <a:avLst/>
              <a:gdLst/>
              <a:ahLst/>
              <a:cxnLst/>
              <a:rect l="l" t="t" r="r" b="b"/>
              <a:pathLst>
                <a:path w="346" h="267" extrusionOk="0">
                  <a:moveTo>
                    <a:pt x="101" y="0"/>
                  </a:moveTo>
                  <a:cubicBezTo>
                    <a:pt x="68" y="22"/>
                    <a:pt x="56" y="33"/>
                    <a:pt x="45" y="44"/>
                  </a:cubicBezTo>
                  <a:cubicBezTo>
                    <a:pt x="23" y="55"/>
                    <a:pt x="23" y="78"/>
                    <a:pt x="12" y="78"/>
                  </a:cubicBezTo>
                  <a:cubicBezTo>
                    <a:pt x="1" y="100"/>
                    <a:pt x="1" y="111"/>
                    <a:pt x="1" y="144"/>
                  </a:cubicBezTo>
                  <a:cubicBezTo>
                    <a:pt x="1" y="155"/>
                    <a:pt x="1" y="189"/>
                    <a:pt x="12" y="200"/>
                  </a:cubicBezTo>
                  <a:cubicBezTo>
                    <a:pt x="12" y="211"/>
                    <a:pt x="23" y="222"/>
                    <a:pt x="45" y="244"/>
                  </a:cubicBezTo>
                  <a:cubicBezTo>
                    <a:pt x="56" y="255"/>
                    <a:pt x="79" y="266"/>
                    <a:pt x="112" y="266"/>
                  </a:cubicBezTo>
                  <a:lnTo>
                    <a:pt x="179" y="266"/>
                  </a:lnTo>
                  <a:cubicBezTo>
                    <a:pt x="190" y="255"/>
                    <a:pt x="212" y="255"/>
                    <a:pt x="234" y="244"/>
                  </a:cubicBezTo>
                  <a:cubicBezTo>
                    <a:pt x="245" y="244"/>
                    <a:pt x="245" y="222"/>
                    <a:pt x="267" y="222"/>
                  </a:cubicBezTo>
                  <a:lnTo>
                    <a:pt x="290" y="222"/>
                  </a:lnTo>
                  <a:cubicBezTo>
                    <a:pt x="301" y="222"/>
                    <a:pt x="301" y="211"/>
                    <a:pt x="323" y="211"/>
                  </a:cubicBezTo>
                  <a:cubicBezTo>
                    <a:pt x="323" y="200"/>
                    <a:pt x="323" y="200"/>
                    <a:pt x="334" y="178"/>
                  </a:cubicBezTo>
                  <a:cubicBezTo>
                    <a:pt x="345" y="144"/>
                    <a:pt x="345" y="100"/>
                    <a:pt x="334" y="78"/>
                  </a:cubicBezTo>
                  <a:cubicBezTo>
                    <a:pt x="334" y="67"/>
                    <a:pt x="323" y="67"/>
                    <a:pt x="323" y="67"/>
                  </a:cubicBezTo>
                  <a:cubicBezTo>
                    <a:pt x="301" y="67"/>
                    <a:pt x="301" y="44"/>
                    <a:pt x="290" y="44"/>
                  </a:cubicBezTo>
                  <a:cubicBezTo>
                    <a:pt x="278" y="44"/>
                    <a:pt x="278" y="44"/>
                    <a:pt x="267" y="33"/>
                  </a:cubicBezTo>
                  <a:lnTo>
                    <a:pt x="245" y="33"/>
                  </a:lnTo>
                  <a:cubicBezTo>
                    <a:pt x="234" y="33"/>
                    <a:pt x="234" y="33"/>
                    <a:pt x="223" y="22"/>
                  </a:cubicBezTo>
                  <a:cubicBezTo>
                    <a:pt x="212" y="22"/>
                    <a:pt x="179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5896400" y="2489025"/>
              <a:ext cx="7525" cy="7800"/>
            </a:xfrm>
            <a:custGeom>
              <a:avLst/>
              <a:gdLst/>
              <a:ahLst/>
              <a:cxnLst/>
              <a:rect l="l" t="t" r="r" b="b"/>
              <a:pathLst>
                <a:path w="301" h="312" extrusionOk="0">
                  <a:moveTo>
                    <a:pt x="100" y="0"/>
                  </a:moveTo>
                  <a:cubicBezTo>
                    <a:pt x="78" y="0"/>
                    <a:pt x="67" y="0"/>
                    <a:pt x="56" y="23"/>
                  </a:cubicBezTo>
                  <a:cubicBezTo>
                    <a:pt x="45" y="23"/>
                    <a:pt x="23" y="34"/>
                    <a:pt x="23" y="45"/>
                  </a:cubicBezTo>
                  <a:cubicBezTo>
                    <a:pt x="23" y="67"/>
                    <a:pt x="12" y="67"/>
                    <a:pt x="12" y="78"/>
                  </a:cubicBezTo>
                  <a:cubicBezTo>
                    <a:pt x="1" y="89"/>
                    <a:pt x="1" y="111"/>
                    <a:pt x="1" y="134"/>
                  </a:cubicBezTo>
                  <a:lnTo>
                    <a:pt x="1" y="167"/>
                  </a:lnTo>
                  <a:cubicBezTo>
                    <a:pt x="1" y="189"/>
                    <a:pt x="1" y="200"/>
                    <a:pt x="12" y="211"/>
                  </a:cubicBezTo>
                  <a:cubicBezTo>
                    <a:pt x="12" y="222"/>
                    <a:pt x="23" y="245"/>
                    <a:pt x="23" y="245"/>
                  </a:cubicBezTo>
                  <a:lnTo>
                    <a:pt x="67" y="278"/>
                  </a:lnTo>
                  <a:cubicBezTo>
                    <a:pt x="78" y="300"/>
                    <a:pt x="100" y="300"/>
                    <a:pt x="112" y="300"/>
                  </a:cubicBezTo>
                  <a:cubicBezTo>
                    <a:pt x="123" y="300"/>
                    <a:pt x="134" y="311"/>
                    <a:pt x="156" y="311"/>
                  </a:cubicBezTo>
                  <a:lnTo>
                    <a:pt x="189" y="311"/>
                  </a:lnTo>
                  <a:cubicBezTo>
                    <a:pt x="200" y="311"/>
                    <a:pt x="223" y="311"/>
                    <a:pt x="234" y="300"/>
                  </a:cubicBezTo>
                  <a:cubicBezTo>
                    <a:pt x="245" y="278"/>
                    <a:pt x="267" y="278"/>
                    <a:pt x="278" y="267"/>
                  </a:cubicBezTo>
                  <a:cubicBezTo>
                    <a:pt x="278" y="256"/>
                    <a:pt x="289" y="245"/>
                    <a:pt x="289" y="234"/>
                  </a:cubicBezTo>
                  <a:cubicBezTo>
                    <a:pt x="289" y="211"/>
                    <a:pt x="300" y="200"/>
                    <a:pt x="300" y="189"/>
                  </a:cubicBezTo>
                  <a:lnTo>
                    <a:pt x="300" y="145"/>
                  </a:lnTo>
                  <a:cubicBezTo>
                    <a:pt x="300" y="134"/>
                    <a:pt x="300" y="123"/>
                    <a:pt x="289" y="100"/>
                  </a:cubicBezTo>
                  <a:cubicBezTo>
                    <a:pt x="289" y="89"/>
                    <a:pt x="278" y="78"/>
                    <a:pt x="278" y="78"/>
                  </a:cubicBezTo>
                  <a:lnTo>
                    <a:pt x="234" y="34"/>
                  </a:lnTo>
                  <a:cubicBezTo>
                    <a:pt x="223" y="23"/>
                    <a:pt x="211" y="23"/>
                    <a:pt x="189" y="23"/>
                  </a:cubicBezTo>
                  <a:cubicBezTo>
                    <a:pt x="178" y="0"/>
                    <a:pt x="156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5946900" y="2446025"/>
              <a:ext cx="9450" cy="9725"/>
            </a:xfrm>
            <a:custGeom>
              <a:avLst/>
              <a:gdLst/>
              <a:ahLst/>
              <a:cxnLst/>
              <a:rect l="l" t="t" r="r" b="b"/>
              <a:pathLst>
                <a:path w="378" h="389" extrusionOk="0">
                  <a:moveTo>
                    <a:pt x="156" y="0"/>
                  </a:moveTo>
                  <a:cubicBezTo>
                    <a:pt x="145" y="0"/>
                    <a:pt x="134" y="0"/>
                    <a:pt x="111" y="23"/>
                  </a:cubicBezTo>
                  <a:cubicBezTo>
                    <a:pt x="100" y="23"/>
                    <a:pt x="89" y="34"/>
                    <a:pt x="78" y="45"/>
                  </a:cubicBezTo>
                  <a:cubicBezTo>
                    <a:pt x="56" y="67"/>
                    <a:pt x="45" y="78"/>
                    <a:pt x="45" y="89"/>
                  </a:cubicBezTo>
                  <a:cubicBezTo>
                    <a:pt x="34" y="100"/>
                    <a:pt x="34" y="111"/>
                    <a:pt x="23" y="133"/>
                  </a:cubicBezTo>
                  <a:cubicBezTo>
                    <a:pt x="0" y="145"/>
                    <a:pt x="0" y="156"/>
                    <a:pt x="0" y="178"/>
                  </a:cubicBezTo>
                  <a:lnTo>
                    <a:pt x="0" y="222"/>
                  </a:lnTo>
                  <a:cubicBezTo>
                    <a:pt x="0" y="244"/>
                    <a:pt x="0" y="256"/>
                    <a:pt x="23" y="267"/>
                  </a:cubicBezTo>
                  <a:cubicBezTo>
                    <a:pt x="34" y="300"/>
                    <a:pt x="45" y="311"/>
                    <a:pt x="56" y="322"/>
                  </a:cubicBezTo>
                  <a:lnTo>
                    <a:pt x="89" y="355"/>
                  </a:lnTo>
                  <a:cubicBezTo>
                    <a:pt x="111" y="367"/>
                    <a:pt x="134" y="378"/>
                    <a:pt x="156" y="389"/>
                  </a:cubicBezTo>
                  <a:lnTo>
                    <a:pt x="211" y="389"/>
                  </a:lnTo>
                  <a:cubicBezTo>
                    <a:pt x="222" y="389"/>
                    <a:pt x="256" y="378"/>
                    <a:pt x="267" y="367"/>
                  </a:cubicBezTo>
                  <a:cubicBezTo>
                    <a:pt x="300" y="355"/>
                    <a:pt x="311" y="322"/>
                    <a:pt x="322" y="311"/>
                  </a:cubicBezTo>
                  <a:cubicBezTo>
                    <a:pt x="356" y="300"/>
                    <a:pt x="367" y="289"/>
                    <a:pt x="367" y="267"/>
                  </a:cubicBezTo>
                  <a:cubicBezTo>
                    <a:pt x="367" y="256"/>
                    <a:pt x="378" y="244"/>
                    <a:pt x="378" y="222"/>
                  </a:cubicBezTo>
                  <a:lnTo>
                    <a:pt x="378" y="178"/>
                  </a:lnTo>
                  <a:cubicBezTo>
                    <a:pt x="378" y="156"/>
                    <a:pt x="378" y="145"/>
                    <a:pt x="367" y="133"/>
                  </a:cubicBezTo>
                  <a:lnTo>
                    <a:pt x="333" y="89"/>
                  </a:lnTo>
                  <a:cubicBezTo>
                    <a:pt x="322" y="78"/>
                    <a:pt x="311" y="67"/>
                    <a:pt x="311" y="45"/>
                  </a:cubicBezTo>
                  <a:cubicBezTo>
                    <a:pt x="300" y="34"/>
                    <a:pt x="278" y="34"/>
                    <a:pt x="267" y="23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5965475" y="2563975"/>
              <a:ext cx="5025" cy="5500"/>
            </a:xfrm>
            <a:custGeom>
              <a:avLst/>
              <a:gdLst/>
              <a:ahLst/>
              <a:cxnLst/>
              <a:rect l="l" t="t" r="r" b="b"/>
              <a:pathLst>
                <a:path w="201" h="220" extrusionOk="0">
                  <a:moveTo>
                    <a:pt x="104" y="0"/>
                  </a:moveTo>
                  <a:cubicBezTo>
                    <a:pt x="98" y="0"/>
                    <a:pt x="93" y="3"/>
                    <a:pt x="90" y="10"/>
                  </a:cubicBezTo>
                  <a:cubicBezTo>
                    <a:pt x="79" y="10"/>
                    <a:pt x="68" y="10"/>
                    <a:pt x="56" y="21"/>
                  </a:cubicBezTo>
                  <a:cubicBezTo>
                    <a:pt x="34" y="21"/>
                    <a:pt x="23" y="32"/>
                    <a:pt x="23" y="43"/>
                  </a:cubicBezTo>
                  <a:cubicBezTo>
                    <a:pt x="23" y="66"/>
                    <a:pt x="12" y="66"/>
                    <a:pt x="12" y="77"/>
                  </a:cubicBezTo>
                  <a:cubicBezTo>
                    <a:pt x="1" y="88"/>
                    <a:pt x="1" y="99"/>
                    <a:pt x="1" y="132"/>
                  </a:cubicBezTo>
                  <a:lnTo>
                    <a:pt x="1" y="154"/>
                  </a:lnTo>
                  <a:cubicBezTo>
                    <a:pt x="1" y="176"/>
                    <a:pt x="12" y="188"/>
                    <a:pt x="23" y="199"/>
                  </a:cubicBezTo>
                  <a:cubicBezTo>
                    <a:pt x="34" y="210"/>
                    <a:pt x="56" y="210"/>
                    <a:pt x="68" y="210"/>
                  </a:cubicBezTo>
                  <a:cubicBezTo>
                    <a:pt x="75" y="210"/>
                    <a:pt x="82" y="220"/>
                    <a:pt x="93" y="220"/>
                  </a:cubicBezTo>
                  <a:cubicBezTo>
                    <a:pt x="98" y="220"/>
                    <a:pt x="105" y="217"/>
                    <a:pt x="112" y="210"/>
                  </a:cubicBezTo>
                  <a:cubicBezTo>
                    <a:pt x="123" y="210"/>
                    <a:pt x="134" y="210"/>
                    <a:pt x="145" y="199"/>
                  </a:cubicBezTo>
                  <a:cubicBezTo>
                    <a:pt x="167" y="199"/>
                    <a:pt x="179" y="188"/>
                    <a:pt x="179" y="176"/>
                  </a:cubicBezTo>
                  <a:cubicBezTo>
                    <a:pt x="179" y="176"/>
                    <a:pt x="190" y="154"/>
                    <a:pt x="190" y="143"/>
                  </a:cubicBezTo>
                  <a:cubicBezTo>
                    <a:pt x="201" y="132"/>
                    <a:pt x="201" y="121"/>
                    <a:pt x="201" y="88"/>
                  </a:cubicBezTo>
                  <a:lnTo>
                    <a:pt x="201" y="66"/>
                  </a:lnTo>
                  <a:cubicBezTo>
                    <a:pt x="201" y="43"/>
                    <a:pt x="190" y="32"/>
                    <a:pt x="179" y="21"/>
                  </a:cubicBezTo>
                  <a:cubicBezTo>
                    <a:pt x="167" y="10"/>
                    <a:pt x="145" y="10"/>
                    <a:pt x="134" y="10"/>
                  </a:cubicBezTo>
                  <a:cubicBezTo>
                    <a:pt x="127" y="10"/>
                    <a:pt x="114" y="0"/>
                    <a:pt x="1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5993775" y="2510825"/>
              <a:ext cx="5875" cy="6375"/>
            </a:xfrm>
            <a:custGeom>
              <a:avLst/>
              <a:gdLst/>
              <a:ahLst/>
              <a:cxnLst/>
              <a:rect l="l" t="t" r="r" b="b"/>
              <a:pathLst>
                <a:path w="235" h="255" extrusionOk="0">
                  <a:moveTo>
                    <a:pt x="126" y="0"/>
                  </a:moveTo>
                  <a:cubicBezTo>
                    <a:pt x="121" y="0"/>
                    <a:pt x="116" y="2"/>
                    <a:pt x="112" y="5"/>
                  </a:cubicBezTo>
                  <a:cubicBezTo>
                    <a:pt x="101" y="5"/>
                    <a:pt x="90" y="5"/>
                    <a:pt x="68" y="27"/>
                  </a:cubicBezTo>
                  <a:cubicBezTo>
                    <a:pt x="56" y="27"/>
                    <a:pt x="45" y="39"/>
                    <a:pt x="34" y="50"/>
                  </a:cubicBezTo>
                  <a:cubicBezTo>
                    <a:pt x="34" y="61"/>
                    <a:pt x="12" y="61"/>
                    <a:pt x="12" y="83"/>
                  </a:cubicBezTo>
                  <a:cubicBezTo>
                    <a:pt x="1" y="94"/>
                    <a:pt x="1" y="116"/>
                    <a:pt x="1" y="138"/>
                  </a:cubicBezTo>
                  <a:lnTo>
                    <a:pt x="1" y="161"/>
                  </a:lnTo>
                  <a:cubicBezTo>
                    <a:pt x="12" y="172"/>
                    <a:pt x="12" y="205"/>
                    <a:pt x="45" y="216"/>
                  </a:cubicBezTo>
                  <a:cubicBezTo>
                    <a:pt x="56" y="227"/>
                    <a:pt x="68" y="227"/>
                    <a:pt x="90" y="249"/>
                  </a:cubicBezTo>
                  <a:cubicBezTo>
                    <a:pt x="97" y="249"/>
                    <a:pt x="105" y="254"/>
                    <a:pt x="112" y="254"/>
                  </a:cubicBezTo>
                  <a:cubicBezTo>
                    <a:pt x="116" y="254"/>
                    <a:pt x="119" y="253"/>
                    <a:pt x="123" y="249"/>
                  </a:cubicBezTo>
                  <a:cubicBezTo>
                    <a:pt x="145" y="249"/>
                    <a:pt x="156" y="249"/>
                    <a:pt x="167" y="227"/>
                  </a:cubicBezTo>
                  <a:cubicBezTo>
                    <a:pt x="179" y="227"/>
                    <a:pt x="201" y="216"/>
                    <a:pt x="212" y="205"/>
                  </a:cubicBezTo>
                  <a:cubicBezTo>
                    <a:pt x="223" y="194"/>
                    <a:pt x="223" y="172"/>
                    <a:pt x="223" y="172"/>
                  </a:cubicBezTo>
                  <a:cubicBezTo>
                    <a:pt x="234" y="161"/>
                    <a:pt x="234" y="138"/>
                    <a:pt x="234" y="116"/>
                  </a:cubicBezTo>
                  <a:lnTo>
                    <a:pt x="234" y="94"/>
                  </a:lnTo>
                  <a:cubicBezTo>
                    <a:pt x="223" y="83"/>
                    <a:pt x="223" y="50"/>
                    <a:pt x="201" y="39"/>
                  </a:cubicBezTo>
                  <a:cubicBezTo>
                    <a:pt x="179" y="27"/>
                    <a:pt x="167" y="27"/>
                    <a:pt x="156" y="5"/>
                  </a:cubicBezTo>
                  <a:cubicBezTo>
                    <a:pt x="149" y="5"/>
                    <a:pt x="137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5958825" y="2488475"/>
              <a:ext cx="8625" cy="8625"/>
            </a:xfrm>
            <a:custGeom>
              <a:avLst/>
              <a:gdLst/>
              <a:ahLst/>
              <a:cxnLst/>
              <a:rect l="l" t="t" r="r" b="b"/>
              <a:pathLst>
                <a:path w="345" h="345" extrusionOk="0">
                  <a:moveTo>
                    <a:pt x="156" y="0"/>
                  </a:moveTo>
                  <a:cubicBezTo>
                    <a:pt x="134" y="0"/>
                    <a:pt x="123" y="0"/>
                    <a:pt x="112" y="11"/>
                  </a:cubicBezTo>
                  <a:cubicBezTo>
                    <a:pt x="78" y="34"/>
                    <a:pt x="56" y="45"/>
                    <a:pt x="45" y="56"/>
                  </a:cubicBezTo>
                  <a:cubicBezTo>
                    <a:pt x="23" y="67"/>
                    <a:pt x="12" y="100"/>
                    <a:pt x="12" y="111"/>
                  </a:cubicBezTo>
                  <a:cubicBezTo>
                    <a:pt x="1" y="122"/>
                    <a:pt x="1" y="156"/>
                    <a:pt x="1" y="178"/>
                  </a:cubicBezTo>
                  <a:cubicBezTo>
                    <a:pt x="1" y="211"/>
                    <a:pt x="12" y="233"/>
                    <a:pt x="23" y="267"/>
                  </a:cubicBezTo>
                  <a:cubicBezTo>
                    <a:pt x="45" y="289"/>
                    <a:pt x="67" y="311"/>
                    <a:pt x="101" y="322"/>
                  </a:cubicBezTo>
                  <a:cubicBezTo>
                    <a:pt x="112" y="322"/>
                    <a:pt x="123" y="333"/>
                    <a:pt x="123" y="333"/>
                  </a:cubicBezTo>
                  <a:cubicBezTo>
                    <a:pt x="134" y="333"/>
                    <a:pt x="156" y="344"/>
                    <a:pt x="167" y="344"/>
                  </a:cubicBezTo>
                  <a:lnTo>
                    <a:pt x="223" y="344"/>
                  </a:lnTo>
                  <a:cubicBezTo>
                    <a:pt x="234" y="344"/>
                    <a:pt x="245" y="344"/>
                    <a:pt x="267" y="333"/>
                  </a:cubicBezTo>
                  <a:cubicBezTo>
                    <a:pt x="278" y="322"/>
                    <a:pt x="300" y="322"/>
                    <a:pt x="322" y="289"/>
                  </a:cubicBezTo>
                  <a:cubicBezTo>
                    <a:pt x="322" y="278"/>
                    <a:pt x="334" y="267"/>
                    <a:pt x="334" y="256"/>
                  </a:cubicBezTo>
                  <a:cubicBezTo>
                    <a:pt x="334" y="233"/>
                    <a:pt x="345" y="222"/>
                    <a:pt x="345" y="211"/>
                  </a:cubicBezTo>
                  <a:lnTo>
                    <a:pt x="345" y="156"/>
                  </a:lnTo>
                  <a:cubicBezTo>
                    <a:pt x="345" y="145"/>
                    <a:pt x="334" y="111"/>
                    <a:pt x="322" y="100"/>
                  </a:cubicBezTo>
                  <a:cubicBezTo>
                    <a:pt x="322" y="89"/>
                    <a:pt x="300" y="67"/>
                    <a:pt x="300" y="67"/>
                  </a:cubicBezTo>
                  <a:cubicBezTo>
                    <a:pt x="289" y="45"/>
                    <a:pt x="267" y="34"/>
                    <a:pt x="234" y="11"/>
                  </a:cubicBezTo>
                  <a:cubicBezTo>
                    <a:pt x="211" y="0"/>
                    <a:pt x="178" y="0"/>
                    <a:pt x="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5790975" y="2389975"/>
              <a:ext cx="5575" cy="6675"/>
            </a:xfrm>
            <a:custGeom>
              <a:avLst/>
              <a:gdLst/>
              <a:ahLst/>
              <a:cxnLst/>
              <a:rect l="l" t="t" r="r" b="b"/>
              <a:pathLst>
                <a:path w="223" h="267" extrusionOk="0">
                  <a:moveTo>
                    <a:pt x="78" y="1"/>
                  </a:moveTo>
                  <a:cubicBezTo>
                    <a:pt x="67" y="12"/>
                    <a:pt x="45" y="12"/>
                    <a:pt x="23" y="45"/>
                  </a:cubicBezTo>
                  <a:cubicBezTo>
                    <a:pt x="11" y="56"/>
                    <a:pt x="0" y="89"/>
                    <a:pt x="0" y="100"/>
                  </a:cubicBezTo>
                  <a:lnTo>
                    <a:pt x="0" y="156"/>
                  </a:lnTo>
                  <a:cubicBezTo>
                    <a:pt x="0" y="167"/>
                    <a:pt x="11" y="178"/>
                    <a:pt x="11" y="189"/>
                  </a:cubicBezTo>
                  <a:lnTo>
                    <a:pt x="11" y="211"/>
                  </a:lnTo>
                  <a:lnTo>
                    <a:pt x="45" y="234"/>
                  </a:lnTo>
                  <a:lnTo>
                    <a:pt x="56" y="234"/>
                  </a:lnTo>
                  <a:cubicBezTo>
                    <a:pt x="67" y="245"/>
                    <a:pt x="67" y="245"/>
                    <a:pt x="78" y="245"/>
                  </a:cubicBezTo>
                  <a:cubicBezTo>
                    <a:pt x="100" y="245"/>
                    <a:pt x="111" y="267"/>
                    <a:pt x="111" y="267"/>
                  </a:cubicBezTo>
                  <a:lnTo>
                    <a:pt x="167" y="267"/>
                  </a:lnTo>
                  <a:cubicBezTo>
                    <a:pt x="178" y="267"/>
                    <a:pt x="178" y="245"/>
                    <a:pt x="189" y="245"/>
                  </a:cubicBezTo>
                  <a:cubicBezTo>
                    <a:pt x="211" y="245"/>
                    <a:pt x="211" y="234"/>
                    <a:pt x="222" y="222"/>
                  </a:cubicBezTo>
                  <a:lnTo>
                    <a:pt x="222" y="200"/>
                  </a:lnTo>
                  <a:cubicBezTo>
                    <a:pt x="222" y="185"/>
                    <a:pt x="222" y="175"/>
                    <a:pt x="219" y="167"/>
                  </a:cubicBezTo>
                  <a:lnTo>
                    <a:pt x="219" y="167"/>
                  </a:lnTo>
                  <a:cubicBezTo>
                    <a:pt x="220" y="167"/>
                    <a:pt x="221" y="167"/>
                    <a:pt x="222" y="167"/>
                  </a:cubicBezTo>
                  <a:lnTo>
                    <a:pt x="222" y="156"/>
                  </a:lnTo>
                  <a:lnTo>
                    <a:pt x="222" y="134"/>
                  </a:lnTo>
                  <a:lnTo>
                    <a:pt x="222" y="112"/>
                  </a:lnTo>
                  <a:cubicBezTo>
                    <a:pt x="222" y="89"/>
                    <a:pt x="211" y="67"/>
                    <a:pt x="211" y="56"/>
                  </a:cubicBezTo>
                  <a:lnTo>
                    <a:pt x="167" y="12"/>
                  </a:lnTo>
                  <a:cubicBezTo>
                    <a:pt x="156" y="1"/>
                    <a:pt x="134" y="1"/>
                    <a:pt x="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5777375" y="2431875"/>
              <a:ext cx="9450" cy="8075"/>
            </a:xfrm>
            <a:custGeom>
              <a:avLst/>
              <a:gdLst/>
              <a:ahLst/>
              <a:cxnLst/>
              <a:rect l="l" t="t" r="r" b="b"/>
              <a:pathLst>
                <a:path w="378" h="323" extrusionOk="0">
                  <a:moveTo>
                    <a:pt x="112" y="0"/>
                  </a:moveTo>
                  <a:cubicBezTo>
                    <a:pt x="89" y="23"/>
                    <a:pt x="56" y="34"/>
                    <a:pt x="45" y="45"/>
                  </a:cubicBezTo>
                  <a:cubicBezTo>
                    <a:pt x="34" y="56"/>
                    <a:pt x="12" y="89"/>
                    <a:pt x="12" y="100"/>
                  </a:cubicBezTo>
                  <a:cubicBezTo>
                    <a:pt x="1" y="111"/>
                    <a:pt x="1" y="145"/>
                    <a:pt x="1" y="167"/>
                  </a:cubicBezTo>
                  <a:cubicBezTo>
                    <a:pt x="1" y="200"/>
                    <a:pt x="12" y="222"/>
                    <a:pt x="34" y="256"/>
                  </a:cubicBezTo>
                  <a:cubicBezTo>
                    <a:pt x="45" y="278"/>
                    <a:pt x="67" y="300"/>
                    <a:pt x="100" y="311"/>
                  </a:cubicBezTo>
                  <a:cubicBezTo>
                    <a:pt x="123" y="322"/>
                    <a:pt x="156" y="322"/>
                    <a:pt x="178" y="322"/>
                  </a:cubicBezTo>
                  <a:cubicBezTo>
                    <a:pt x="200" y="322"/>
                    <a:pt x="211" y="322"/>
                    <a:pt x="234" y="311"/>
                  </a:cubicBezTo>
                  <a:cubicBezTo>
                    <a:pt x="256" y="311"/>
                    <a:pt x="267" y="311"/>
                    <a:pt x="278" y="289"/>
                  </a:cubicBezTo>
                  <a:cubicBezTo>
                    <a:pt x="289" y="289"/>
                    <a:pt x="311" y="278"/>
                    <a:pt x="311" y="278"/>
                  </a:cubicBezTo>
                  <a:lnTo>
                    <a:pt x="334" y="256"/>
                  </a:lnTo>
                  <a:cubicBezTo>
                    <a:pt x="336" y="258"/>
                    <a:pt x="338" y="260"/>
                    <a:pt x="340" y="260"/>
                  </a:cubicBezTo>
                  <a:cubicBezTo>
                    <a:pt x="346" y="260"/>
                    <a:pt x="350" y="247"/>
                    <a:pt x="367" y="222"/>
                  </a:cubicBezTo>
                  <a:cubicBezTo>
                    <a:pt x="367" y="211"/>
                    <a:pt x="378" y="200"/>
                    <a:pt x="367" y="189"/>
                  </a:cubicBezTo>
                  <a:lnTo>
                    <a:pt x="367" y="145"/>
                  </a:lnTo>
                  <a:cubicBezTo>
                    <a:pt x="367" y="122"/>
                    <a:pt x="367" y="111"/>
                    <a:pt x="345" y="111"/>
                  </a:cubicBezTo>
                  <a:cubicBezTo>
                    <a:pt x="334" y="100"/>
                    <a:pt x="334" y="89"/>
                    <a:pt x="322" y="78"/>
                  </a:cubicBezTo>
                  <a:cubicBezTo>
                    <a:pt x="311" y="56"/>
                    <a:pt x="289" y="56"/>
                    <a:pt x="278" y="45"/>
                  </a:cubicBezTo>
                  <a:cubicBezTo>
                    <a:pt x="256" y="34"/>
                    <a:pt x="234" y="23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5822050" y="2430475"/>
              <a:ext cx="7500" cy="7525"/>
            </a:xfrm>
            <a:custGeom>
              <a:avLst/>
              <a:gdLst/>
              <a:ahLst/>
              <a:cxnLst/>
              <a:rect l="l" t="t" r="r" b="b"/>
              <a:pathLst>
                <a:path w="300" h="301" extrusionOk="0">
                  <a:moveTo>
                    <a:pt x="134" y="1"/>
                  </a:moveTo>
                  <a:cubicBezTo>
                    <a:pt x="111" y="1"/>
                    <a:pt x="89" y="23"/>
                    <a:pt x="78" y="23"/>
                  </a:cubicBezTo>
                  <a:cubicBezTo>
                    <a:pt x="45" y="34"/>
                    <a:pt x="34" y="45"/>
                    <a:pt x="11" y="79"/>
                  </a:cubicBezTo>
                  <a:cubicBezTo>
                    <a:pt x="11" y="90"/>
                    <a:pt x="0" y="101"/>
                    <a:pt x="0" y="112"/>
                  </a:cubicBezTo>
                  <a:lnTo>
                    <a:pt x="0" y="167"/>
                  </a:lnTo>
                  <a:cubicBezTo>
                    <a:pt x="0" y="189"/>
                    <a:pt x="0" y="201"/>
                    <a:pt x="11" y="201"/>
                  </a:cubicBezTo>
                  <a:cubicBezTo>
                    <a:pt x="11" y="212"/>
                    <a:pt x="34" y="223"/>
                    <a:pt x="45" y="245"/>
                  </a:cubicBezTo>
                  <a:cubicBezTo>
                    <a:pt x="45" y="245"/>
                    <a:pt x="56" y="245"/>
                    <a:pt x="56" y="256"/>
                  </a:cubicBezTo>
                  <a:cubicBezTo>
                    <a:pt x="67" y="267"/>
                    <a:pt x="67" y="278"/>
                    <a:pt x="100" y="278"/>
                  </a:cubicBezTo>
                  <a:cubicBezTo>
                    <a:pt x="111" y="300"/>
                    <a:pt x="122" y="300"/>
                    <a:pt x="145" y="300"/>
                  </a:cubicBezTo>
                  <a:lnTo>
                    <a:pt x="178" y="300"/>
                  </a:lnTo>
                  <a:cubicBezTo>
                    <a:pt x="211" y="278"/>
                    <a:pt x="222" y="278"/>
                    <a:pt x="256" y="245"/>
                  </a:cubicBezTo>
                  <a:lnTo>
                    <a:pt x="256" y="245"/>
                  </a:lnTo>
                  <a:cubicBezTo>
                    <a:pt x="250" y="251"/>
                    <a:pt x="250" y="253"/>
                    <a:pt x="251" y="253"/>
                  </a:cubicBezTo>
                  <a:cubicBezTo>
                    <a:pt x="253" y="253"/>
                    <a:pt x="256" y="251"/>
                    <a:pt x="256" y="245"/>
                  </a:cubicBezTo>
                  <a:lnTo>
                    <a:pt x="256" y="245"/>
                  </a:lnTo>
                  <a:cubicBezTo>
                    <a:pt x="256" y="245"/>
                    <a:pt x="256" y="245"/>
                    <a:pt x="256" y="245"/>
                  </a:cubicBezTo>
                  <a:cubicBezTo>
                    <a:pt x="267" y="223"/>
                    <a:pt x="267" y="212"/>
                    <a:pt x="278" y="201"/>
                  </a:cubicBezTo>
                  <a:cubicBezTo>
                    <a:pt x="278" y="178"/>
                    <a:pt x="300" y="167"/>
                    <a:pt x="300" y="156"/>
                  </a:cubicBezTo>
                  <a:lnTo>
                    <a:pt x="300" y="101"/>
                  </a:lnTo>
                  <a:cubicBezTo>
                    <a:pt x="300" y="90"/>
                    <a:pt x="300" y="79"/>
                    <a:pt x="278" y="79"/>
                  </a:cubicBezTo>
                  <a:cubicBezTo>
                    <a:pt x="278" y="56"/>
                    <a:pt x="267" y="45"/>
                    <a:pt x="256" y="34"/>
                  </a:cubicBezTo>
                  <a:cubicBezTo>
                    <a:pt x="244" y="12"/>
                    <a:pt x="211" y="1"/>
                    <a:pt x="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6017650" y="2468500"/>
              <a:ext cx="11675" cy="11125"/>
            </a:xfrm>
            <a:custGeom>
              <a:avLst/>
              <a:gdLst/>
              <a:ahLst/>
              <a:cxnLst/>
              <a:rect l="l" t="t" r="r" b="b"/>
              <a:pathLst>
                <a:path w="467" h="445" extrusionOk="0">
                  <a:moveTo>
                    <a:pt x="200" y="0"/>
                  </a:moveTo>
                  <a:cubicBezTo>
                    <a:pt x="167" y="0"/>
                    <a:pt x="145" y="11"/>
                    <a:pt x="134" y="22"/>
                  </a:cubicBezTo>
                  <a:cubicBezTo>
                    <a:pt x="111" y="22"/>
                    <a:pt x="100" y="34"/>
                    <a:pt x="89" y="56"/>
                  </a:cubicBezTo>
                  <a:cubicBezTo>
                    <a:pt x="56" y="67"/>
                    <a:pt x="45" y="89"/>
                    <a:pt x="34" y="122"/>
                  </a:cubicBezTo>
                  <a:cubicBezTo>
                    <a:pt x="34" y="122"/>
                    <a:pt x="34" y="133"/>
                    <a:pt x="23" y="133"/>
                  </a:cubicBezTo>
                  <a:cubicBezTo>
                    <a:pt x="23" y="145"/>
                    <a:pt x="0" y="178"/>
                    <a:pt x="0" y="189"/>
                  </a:cubicBezTo>
                  <a:lnTo>
                    <a:pt x="0" y="278"/>
                  </a:lnTo>
                  <a:cubicBezTo>
                    <a:pt x="0" y="289"/>
                    <a:pt x="23" y="311"/>
                    <a:pt x="23" y="333"/>
                  </a:cubicBezTo>
                  <a:cubicBezTo>
                    <a:pt x="23" y="344"/>
                    <a:pt x="34" y="366"/>
                    <a:pt x="45" y="366"/>
                  </a:cubicBezTo>
                  <a:cubicBezTo>
                    <a:pt x="56" y="400"/>
                    <a:pt x="89" y="411"/>
                    <a:pt x="111" y="422"/>
                  </a:cubicBezTo>
                  <a:cubicBezTo>
                    <a:pt x="134" y="422"/>
                    <a:pt x="156" y="444"/>
                    <a:pt x="167" y="444"/>
                  </a:cubicBezTo>
                  <a:lnTo>
                    <a:pt x="222" y="444"/>
                  </a:lnTo>
                  <a:cubicBezTo>
                    <a:pt x="256" y="444"/>
                    <a:pt x="278" y="422"/>
                    <a:pt x="311" y="411"/>
                  </a:cubicBezTo>
                  <a:cubicBezTo>
                    <a:pt x="322" y="411"/>
                    <a:pt x="356" y="400"/>
                    <a:pt x="356" y="389"/>
                  </a:cubicBezTo>
                  <a:lnTo>
                    <a:pt x="389" y="344"/>
                  </a:lnTo>
                  <a:cubicBezTo>
                    <a:pt x="444" y="300"/>
                    <a:pt x="467" y="278"/>
                    <a:pt x="467" y="244"/>
                  </a:cubicBezTo>
                  <a:lnTo>
                    <a:pt x="467" y="189"/>
                  </a:lnTo>
                  <a:cubicBezTo>
                    <a:pt x="467" y="178"/>
                    <a:pt x="444" y="145"/>
                    <a:pt x="444" y="133"/>
                  </a:cubicBezTo>
                  <a:cubicBezTo>
                    <a:pt x="433" y="122"/>
                    <a:pt x="433" y="111"/>
                    <a:pt x="422" y="78"/>
                  </a:cubicBezTo>
                  <a:cubicBezTo>
                    <a:pt x="411" y="56"/>
                    <a:pt x="378" y="34"/>
                    <a:pt x="356" y="22"/>
                  </a:cubicBezTo>
                  <a:cubicBezTo>
                    <a:pt x="322" y="11"/>
                    <a:pt x="300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6107550" y="2514025"/>
              <a:ext cx="5575" cy="6225"/>
            </a:xfrm>
            <a:custGeom>
              <a:avLst/>
              <a:gdLst/>
              <a:ahLst/>
              <a:cxnLst/>
              <a:rect l="l" t="t" r="r" b="b"/>
              <a:pathLst>
                <a:path w="223" h="249" extrusionOk="0">
                  <a:moveTo>
                    <a:pt x="125" y="1"/>
                  </a:moveTo>
                  <a:cubicBezTo>
                    <a:pt x="120" y="1"/>
                    <a:pt x="115" y="3"/>
                    <a:pt x="111" y="10"/>
                  </a:cubicBezTo>
                  <a:cubicBezTo>
                    <a:pt x="100" y="10"/>
                    <a:pt x="89" y="10"/>
                    <a:pt x="67" y="21"/>
                  </a:cubicBezTo>
                  <a:cubicBezTo>
                    <a:pt x="56" y="21"/>
                    <a:pt x="45" y="33"/>
                    <a:pt x="33" y="44"/>
                  </a:cubicBezTo>
                  <a:cubicBezTo>
                    <a:pt x="33" y="66"/>
                    <a:pt x="11" y="66"/>
                    <a:pt x="11" y="77"/>
                  </a:cubicBezTo>
                  <a:cubicBezTo>
                    <a:pt x="0" y="88"/>
                    <a:pt x="0" y="121"/>
                    <a:pt x="0" y="132"/>
                  </a:cubicBezTo>
                  <a:lnTo>
                    <a:pt x="0" y="155"/>
                  </a:lnTo>
                  <a:cubicBezTo>
                    <a:pt x="0" y="177"/>
                    <a:pt x="11" y="199"/>
                    <a:pt x="33" y="210"/>
                  </a:cubicBezTo>
                  <a:cubicBezTo>
                    <a:pt x="45" y="232"/>
                    <a:pt x="56" y="232"/>
                    <a:pt x="67" y="243"/>
                  </a:cubicBezTo>
                  <a:cubicBezTo>
                    <a:pt x="82" y="243"/>
                    <a:pt x="91" y="248"/>
                    <a:pt x="100" y="248"/>
                  </a:cubicBezTo>
                  <a:cubicBezTo>
                    <a:pt x="104" y="248"/>
                    <a:pt x="107" y="247"/>
                    <a:pt x="111" y="243"/>
                  </a:cubicBezTo>
                  <a:cubicBezTo>
                    <a:pt x="122" y="243"/>
                    <a:pt x="144" y="243"/>
                    <a:pt x="155" y="232"/>
                  </a:cubicBezTo>
                  <a:cubicBezTo>
                    <a:pt x="167" y="232"/>
                    <a:pt x="178" y="210"/>
                    <a:pt x="200" y="199"/>
                  </a:cubicBezTo>
                  <a:cubicBezTo>
                    <a:pt x="211" y="188"/>
                    <a:pt x="211" y="177"/>
                    <a:pt x="211" y="177"/>
                  </a:cubicBezTo>
                  <a:cubicBezTo>
                    <a:pt x="222" y="155"/>
                    <a:pt x="222" y="132"/>
                    <a:pt x="222" y="121"/>
                  </a:cubicBezTo>
                  <a:lnTo>
                    <a:pt x="222" y="88"/>
                  </a:lnTo>
                  <a:cubicBezTo>
                    <a:pt x="222" y="77"/>
                    <a:pt x="211" y="44"/>
                    <a:pt x="200" y="33"/>
                  </a:cubicBezTo>
                  <a:cubicBezTo>
                    <a:pt x="178" y="21"/>
                    <a:pt x="167" y="21"/>
                    <a:pt x="155" y="10"/>
                  </a:cubicBezTo>
                  <a:cubicBezTo>
                    <a:pt x="148" y="10"/>
                    <a:pt x="136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6178300" y="2542575"/>
              <a:ext cx="4450" cy="3625"/>
            </a:xfrm>
            <a:custGeom>
              <a:avLst/>
              <a:gdLst/>
              <a:ahLst/>
              <a:cxnLst/>
              <a:rect l="l" t="t" r="r" b="b"/>
              <a:pathLst>
                <a:path w="178" h="145" extrusionOk="0">
                  <a:moveTo>
                    <a:pt x="44" y="0"/>
                  </a:moveTo>
                  <a:cubicBezTo>
                    <a:pt x="33" y="0"/>
                    <a:pt x="33" y="11"/>
                    <a:pt x="11" y="11"/>
                  </a:cubicBezTo>
                  <a:cubicBezTo>
                    <a:pt x="0" y="34"/>
                    <a:pt x="0" y="34"/>
                    <a:pt x="0" y="45"/>
                  </a:cubicBezTo>
                  <a:lnTo>
                    <a:pt x="0" y="67"/>
                  </a:lnTo>
                  <a:cubicBezTo>
                    <a:pt x="0" y="89"/>
                    <a:pt x="11" y="89"/>
                    <a:pt x="11" y="100"/>
                  </a:cubicBezTo>
                  <a:cubicBezTo>
                    <a:pt x="11" y="111"/>
                    <a:pt x="22" y="122"/>
                    <a:pt x="44" y="122"/>
                  </a:cubicBezTo>
                  <a:cubicBezTo>
                    <a:pt x="56" y="145"/>
                    <a:pt x="67" y="145"/>
                    <a:pt x="89" y="145"/>
                  </a:cubicBezTo>
                  <a:cubicBezTo>
                    <a:pt x="111" y="145"/>
                    <a:pt x="144" y="145"/>
                    <a:pt x="155" y="111"/>
                  </a:cubicBezTo>
                  <a:cubicBezTo>
                    <a:pt x="167" y="111"/>
                    <a:pt x="178" y="89"/>
                    <a:pt x="167" y="56"/>
                  </a:cubicBezTo>
                  <a:cubicBezTo>
                    <a:pt x="167" y="45"/>
                    <a:pt x="155" y="34"/>
                    <a:pt x="144" y="34"/>
                  </a:cubicBezTo>
                  <a:cubicBezTo>
                    <a:pt x="122" y="11"/>
                    <a:pt x="111" y="11"/>
                    <a:pt x="100" y="11"/>
                  </a:cubicBezTo>
                  <a:cubicBezTo>
                    <a:pt x="89" y="11"/>
                    <a:pt x="67" y="11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6214625" y="2485700"/>
              <a:ext cx="2800" cy="2800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79" y="0"/>
                  </a:moveTo>
                  <a:cubicBezTo>
                    <a:pt x="56" y="0"/>
                    <a:pt x="45" y="11"/>
                    <a:pt x="45" y="11"/>
                  </a:cubicBezTo>
                  <a:cubicBezTo>
                    <a:pt x="34" y="11"/>
                    <a:pt x="34" y="34"/>
                    <a:pt x="23" y="34"/>
                  </a:cubicBezTo>
                  <a:cubicBezTo>
                    <a:pt x="23" y="45"/>
                    <a:pt x="1" y="45"/>
                    <a:pt x="1" y="56"/>
                  </a:cubicBezTo>
                  <a:cubicBezTo>
                    <a:pt x="1" y="67"/>
                    <a:pt x="1" y="100"/>
                    <a:pt x="23" y="100"/>
                  </a:cubicBezTo>
                  <a:cubicBezTo>
                    <a:pt x="34" y="100"/>
                    <a:pt x="45" y="111"/>
                    <a:pt x="79" y="111"/>
                  </a:cubicBezTo>
                  <a:cubicBezTo>
                    <a:pt x="90" y="111"/>
                    <a:pt x="90" y="100"/>
                    <a:pt x="101" y="100"/>
                  </a:cubicBezTo>
                  <a:cubicBezTo>
                    <a:pt x="90" y="89"/>
                    <a:pt x="101" y="67"/>
                    <a:pt x="101" y="67"/>
                  </a:cubicBezTo>
                  <a:cubicBezTo>
                    <a:pt x="101" y="56"/>
                    <a:pt x="112" y="45"/>
                    <a:pt x="112" y="45"/>
                  </a:cubicBezTo>
                  <a:lnTo>
                    <a:pt x="112" y="34"/>
                  </a:lnTo>
                  <a:cubicBezTo>
                    <a:pt x="112" y="34"/>
                    <a:pt x="112" y="11"/>
                    <a:pt x="101" y="11"/>
                  </a:cubicBezTo>
                  <a:cubicBezTo>
                    <a:pt x="101" y="11"/>
                    <a:pt x="90" y="11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6088125" y="2474875"/>
              <a:ext cx="7775" cy="6950"/>
            </a:xfrm>
            <a:custGeom>
              <a:avLst/>
              <a:gdLst/>
              <a:ahLst/>
              <a:cxnLst/>
              <a:rect l="l" t="t" r="r" b="b"/>
              <a:pathLst>
                <a:path w="311" h="278" extrusionOk="0">
                  <a:moveTo>
                    <a:pt x="145" y="0"/>
                  </a:moveTo>
                  <a:cubicBezTo>
                    <a:pt x="122" y="0"/>
                    <a:pt x="100" y="0"/>
                    <a:pt x="89" y="23"/>
                  </a:cubicBezTo>
                  <a:cubicBezTo>
                    <a:pt x="67" y="23"/>
                    <a:pt x="56" y="34"/>
                    <a:pt x="45" y="45"/>
                  </a:cubicBezTo>
                  <a:cubicBezTo>
                    <a:pt x="34" y="56"/>
                    <a:pt x="34" y="78"/>
                    <a:pt x="11" y="78"/>
                  </a:cubicBezTo>
                  <a:cubicBezTo>
                    <a:pt x="0" y="100"/>
                    <a:pt x="0" y="111"/>
                    <a:pt x="0" y="145"/>
                  </a:cubicBezTo>
                  <a:cubicBezTo>
                    <a:pt x="0" y="156"/>
                    <a:pt x="0" y="167"/>
                    <a:pt x="11" y="189"/>
                  </a:cubicBezTo>
                  <a:cubicBezTo>
                    <a:pt x="22" y="211"/>
                    <a:pt x="45" y="222"/>
                    <a:pt x="56" y="245"/>
                  </a:cubicBezTo>
                  <a:cubicBezTo>
                    <a:pt x="67" y="256"/>
                    <a:pt x="89" y="267"/>
                    <a:pt x="111" y="267"/>
                  </a:cubicBezTo>
                  <a:cubicBezTo>
                    <a:pt x="122" y="278"/>
                    <a:pt x="156" y="278"/>
                    <a:pt x="167" y="278"/>
                  </a:cubicBezTo>
                  <a:cubicBezTo>
                    <a:pt x="178" y="278"/>
                    <a:pt x="211" y="278"/>
                    <a:pt x="222" y="267"/>
                  </a:cubicBezTo>
                  <a:cubicBezTo>
                    <a:pt x="233" y="267"/>
                    <a:pt x="256" y="256"/>
                    <a:pt x="267" y="245"/>
                  </a:cubicBezTo>
                  <a:cubicBezTo>
                    <a:pt x="278" y="222"/>
                    <a:pt x="289" y="222"/>
                    <a:pt x="289" y="211"/>
                  </a:cubicBezTo>
                  <a:cubicBezTo>
                    <a:pt x="311" y="189"/>
                    <a:pt x="311" y="167"/>
                    <a:pt x="311" y="145"/>
                  </a:cubicBezTo>
                  <a:cubicBezTo>
                    <a:pt x="311" y="134"/>
                    <a:pt x="311" y="111"/>
                    <a:pt x="289" y="100"/>
                  </a:cubicBezTo>
                  <a:cubicBezTo>
                    <a:pt x="278" y="78"/>
                    <a:pt x="267" y="56"/>
                    <a:pt x="256" y="45"/>
                  </a:cubicBezTo>
                  <a:cubicBezTo>
                    <a:pt x="233" y="34"/>
                    <a:pt x="222" y="23"/>
                    <a:pt x="200" y="23"/>
                  </a:cubicBezTo>
                  <a:cubicBezTo>
                    <a:pt x="178" y="0"/>
                    <a:pt x="156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6036175" y="2569750"/>
              <a:ext cx="7150" cy="4875"/>
            </a:xfrm>
            <a:custGeom>
              <a:avLst/>
              <a:gdLst/>
              <a:ahLst/>
              <a:cxnLst/>
              <a:rect l="l" t="t" r="r" b="b"/>
              <a:pathLst>
                <a:path w="286" h="195" extrusionOk="0">
                  <a:moveTo>
                    <a:pt x="146" y="1"/>
                  </a:moveTo>
                  <a:cubicBezTo>
                    <a:pt x="70" y="1"/>
                    <a:pt x="1" y="108"/>
                    <a:pt x="81" y="179"/>
                  </a:cubicBezTo>
                  <a:cubicBezTo>
                    <a:pt x="98" y="190"/>
                    <a:pt x="115" y="195"/>
                    <a:pt x="132" y="195"/>
                  </a:cubicBezTo>
                  <a:cubicBezTo>
                    <a:pt x="216" y="195"/>
                    <a:pt x="286" y="78"/>
                    <a:pt x="203" y="23"/>
                  </a:cubicBezTo>
                  <a:cubicBezTo>
                    <a:pt x="185" y="8"/>
                    <a:pt x="165" y="1"/>
                    <a:pt x="1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5766550" y="23930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23" y="1"/>
                  </a:moveTo>
                  <a:cubicBezTo>
                    <a:pt x="23" y="1"/>
                    <a:pt x="1" y="1"/>
                    <a:pt x="1" y="23"/>
                  </a:cubicBezTo>
                  <a:lnTo>
                    <a:pt x="1" y="34"/>
                  </a:lnTo>
                  <a:lnTo>
                    <a:pt x="1" y="45"/>
                  </a:lnTo>
                  <a:lnTo>
                    <a:pt x="1" y="56"/>
                  </a:lnTo>
                  <a:lnTo>
                    <a:pt x="1" y="78"/>
                  </a:lnTo>
                  <a:lnTo>
                    <a:pt x="34" y="100"/>
                  </a:lnTo>
                  <a:cubicBezTo>
                    <a:pt x="45" y="112"/>
                    <a:pt x="56" y="134"/>
                    <a:pt x="90" y="134"/>
                  </a:cubicBezTo>
                  <a:cubicBezTo>
                    <a:pt x="101" y="134"/>
                    <a:pt x="112" y="112"/>
                    <a:pt x="134" y="112"/>
                  </a:cubicBezTo>
                  <a:lnTo>
                    <a:pt x="134" y="89"/>
                  </a:lnTo>
                  <a:lnTo>
                    <a:pt x="134" y="56"/>
                  </a:lnTo>
                  <a:cubicBezTo>
                    <a:pt x="134" y="45"/>
                    <a:pt x="112" y="23"/>
                    <a:pt x="101" y="23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5848400" y="2405525"/>
              <a:ext cx="4750" cy="4175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101" y="0"/>
                  </a:moveTo>
                  <a:cubicBezTo>
                    <a:pt x="89" y="0"/>
                    <a:pt x="67" y="0"/>
                    <a:pt x="56" y="22"/>
                  </a:cubicBezTo>
                  <a:cubicBezTo>
                    <a:pt x="45" y="33"/>
                    <a:pt x="34" y="33"/>
                    <a:pt x="34" y="44"/>
                  </a:cubicBezTo>
                  <a:lnTo>
                    <a:pt x="1" y="67"/>
                  </a:lnTo>
                  <a:lnTo>
                    <a:pt x="1" y="89"/>
                  </a:lnTo>
                  <a:lnTo>
                    <a:pt x="1" y="111"/>
                  </a:lnTo>
                  <a:lnTo>
                    <a:pt x="1" y="133"/>
                  </a:lnTo>
                  <a:cubicBezTo>
                    <a:pt x="1" y="144"/>
                    <a:pt x="12" y="144"/>
                    <a:pt x="12" y="155"/>
                  </a:cubicBezTo>
                  <a:lnTo>
                    <a:pt x="34" y="166"/>
                  </a:lnTo>
                  <a:lnTo>
                    <a:pt x="67" y="166"/>
                  </a:lnTo>
                  <a:cubicBezTo>
                    <a:pt x="89" y="166"/>
                    <a:pt x="89" y="166"/>
                    <a:pt x="101" y="155"/>
                  </a:cubicBezTo>
                  <a:lnTo>
                    <a:pt x="123" y="133"/>
                  </a:lnTo>
                  <a:cubicBezTo>
                    <a:pt x="145" y="111"/>
                    <a:pt x="156" y="111"/>
                    <a:pt x="156" y="100"/>
                  </a:cubicBezTo>
                  <a:cubicBezTo>
                    <a:pt x="189" y="100"/>
                    <a:pt x="189" y="89"/>
                    <a:pt x="189" y="78"/>
                  </a:cubicBezTo>
                  <a:lnTo>
                    <a:pt x="189" y="56"/>
                  </a:lnTo>
                  <a:cubicBezTo>
                    <a:pt x="189" y="44"/>
                    <a:pt x="167" y="33"/>
                    <a:pt x="156" y="22"/>
                  </a:cubicBezTo>
                  <a:cubicBezTo>
                    <a:pt x="145" y="0"/>
                    <a:pt x="145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5885500" y="2531375"/>
              <a:ext cx="5975" cy="3675"/>
            </a:xfrm>
            <a:custGeom>
              <a:avLst/>
              <a:gdLst/>
              <a:ahLst/>
              <a:cxnLst/>
              <a:rect l="l" t="t" r="r" b="b"/>
              <a:pathLst>
                <a:path w="239" h="147" extrusionOk="0">
                  <a:moveTo>
                    <a:pt x="121" y="1"/>
                  </a:moveTo>
                  <a:cubicBezTo>
                    <a:pt x="54" y="1"/>
                    <a:pt x="1" y="68"/>
                    <a:pt x="59" y="127"/>
                  </a:cubicBezTo>
                  <a:cubicBezTo>
                    <a:pt x="78" y="141"/>
                    <a:pt x="96" y="147"/>
                    <a:pt x="114" y="147"/>
                  </a:cubicBezTo>
                  <a:cubicBezTo>
                    <a:pt x="189" y="147"/>
                    <a:pt x="238" y="32"/>
                    <a:pt x="148" y="4"/>
                  </a:cubicBezTo>
                  <a:cubicBezTo>
                    <a:pt x="139" y="2"/>
                    <a:pt x="130" y="1"/>
                    <a:pt x="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5909175" y="2452950"/>
              <a:ext cx="2500" cy="2525"/>
            </a:xfrm>
            <a:custGeom>
              <a:avLst/>
              <a:gdLst/>
              <a:ahLst/>
              <a:cxnLst/>
              <a:rect l="l" t="t" r="r" b="b"/>
              <a:pathLst>
                <a:path w="100" h="101" extrusionOk="0">
                  <a:moveTo>
                    <a:pt x="44" y="1"/>
                  </a:moveTo>
                  <a:lnTo>
                    <a:pt x="11" y="34"/>
                  </a:lnTo>
                  <a:lnTo>
                    <a:pt x="0" y="45"/>
                  </a:lnTo>
                  <a:lnTo>
                    <a:pt x="0" y="67"/>
                  </a:lnTo>
                  <a:cubicBezTo>
                    <a:pt x="0" y="78"/>
                    <a:pt x="0" y="78"/>
                    <a:pt x="11" y="90"/>
                  </a:cubicBezTo>
                  <a:cubicBezTo>
                    <a:pt x="33" y="90"/>
                    <a:pt x="33" y="101"/>
                    <a:pt x="44" y="101"/>
                  </a:cubicBezTo>
                  <a:lnTo>
                    <a:pt x="56" y="101"/>
                  </a:lnTo>
                  <a:lnTo>
                    <a:pt x="67" y="90"/>
                  </a:lnTo>
                  <a:cubicBezTo>
                    <a:pt x="89" y="90"/>
                    <a:pt x="100" y="78"/>
                    <a:pt x="100" y="67"/>
                  </a:cubicBezTo>
                  <a:lnTo>
                    <a:pt x="100" y="34"/>
                  </a:lnTo>
                  <a:cubicBezTo>
                    <a:pt x="100" y="23"/>
                    <a:pt x="100" y="23"/>
                    <a:pt x="89" y="23"/>
                  </a:cubicBezTo>
                  <a:cubicBezTo>
                    <a:pt x="89" y="23"/>
                    <a:pt x="67" y="23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6186325" y="2512050"/>
              <a:ext cx="4750" cy="5025"/>
            </a:xfrm>
            <a:custGeom>
              <a:avLst/>
              <a:gdLst/>
              <a:ahLst/>
              <a:cxnLst/>
              <a:rect l="l" t="t" r="r" b="b"/>
              <a:pathLst>
                <a:path w="190" h="201" extrusionOk="0">
                  <a:moveTo>
                    <a:pt x="101" y="1"/>
                  </a:moveTo>
                  <a:cubicBezTo>
                    <a:pt x="79" y="1"/>
                    <a:pt x="68" y="1"/>
                    <a:pt x="56" y="12"/>
                  </a:cubicBezTo>
                  <a:cubicBezTo>
                    <a:pt x="45" y="12"/>
                    <a:pt x="45" y="34"/>
                    <a:pt x="23" y="45"/>
                  </a:cubicBezTo>
                  <a:lnTo>
                    <a:pt x="23" y="56"/>
                  </a:lnTo>
                  <a:cubicBezTo>
                    <a:pt x="23" y="56"/>
                    <a:pt x="12" y="56"/>
                    <a:pt x="12" y="67"/>
                  </a:cubicBezTo>
                  <a:cubicBezTo>
                    <a:pt x="12" y="89"/>
                    <a:pt x="1" y="89"/>
                    <a:pt x="1" y="100"/>
                  </a:cubicBezTo>
                  <a:lnTo>
                    <a:pt x="1" y="112"/>
                  </a:lnTo>
                  <a:cubicBezTo>
                    <a:pt x="1" y="123"/>
                    <a:pt x="1" y="145"/>
                    <a:pt x="12" y="156"/>
                  </a:cubicBezTo>
                  <a:cubicBezTo>
                    <a:pt x="23" y="167"/>
                    <a:pt x="45" y="178"/>
                    <a:pt x="56" y="178"/>
                  </a:cubicBezTo>
                  <a:cubicBezTo>
                    <a:pt x="68" y="200"/>
                    <a:pt x="79" y="200"/>
                    <a:pt x="101" y="200"/>
                  </a:cubicBezTo>
                  <a:cubicBezTo>
                    <a:pt x="112" y="200"/>
                    <a:pt x="134" y="178"/>
                    <a:pt x="156" y="178"/>
                  </a:cubicBezTo>
                  <a:lnTo>
                    <a:pt x="179" y="123"/>
                  </a:lnTo>
                  <a:cubicBezTo>
                    <a:pt x="179" y="112"/>
                    <a:pt x="190" y="112"/>
                    <a:pt x="190" y="100"/>
                  </a:cubicBezTo>
                  <a:cubicBezTo>
                    <a:pt x="190" y="67"/>
                    <a:pt x="190" y="34"/>
                    <a:pt x="167" y="12"/>
                  </a:cubicBezTo>
                  <a:cubicBezTo>
                    <a:pt x="156" y="1"/>
                    <a:pt x="134" y="1"/>
                    <a:pt x="1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6133350" y="2479600"/>
              <a:ext cx="3625" cy="2800"/>
            </a:xfrm>
            <a:custGeom>
              <a:avLst/>
              <a:gdLst/>
              <a:ahLst/>
              <a:cxnLst/>
              <a:rect l="l" t="t" r="r" b="b"/>
              <a:pathLst>
                <a:path w="145" h="112" extrusionOk="0">
                  <a:moveTo>
                    <a:pt x="56" y="0"/>
                  </a:moveTo>
                  <a:cubicBezTo>
                    <a:pt x="34" y="0"/>
                    <a:pt x="22" y="11"/>
                    <a:pt x="11" y="11"/>
                  </a:cubicBezTo>
                  <a:lnTo>
                    <a:pt x="0" y="22"/>
                  </a:lnTo>
                  <a:lnTo>
                    <a:pt x="0" y="56"/>
                  </a:lnTo>
                  <a:cubicBezTo>
                    <a:pt x="0" y="67"/>
                    <a:pt x="0" y="67"/>
                    <a:pt x="11" y="78"/>
                  </a:cubicBezTo>
                  <a:cubicBezTo>
                    <a:pt x="11" y="89"/>
                    <a:pt x="22" y="89"/>
                    <a:pt x="34" y="89"/>
                  </a:cubicBezTo>
                  <a:cubicBezTo>
                    <a:pt x="56" y="89"/>
                    <a:pt x="56" y="111"/>
                    <a:pt x="67" y="111"/>
                  </a:cubicBezTo>
                  <a:lnTo>
                    <a:pt x="111" y="111"/>
                  </a:lnTo>
                  <a:cubicBezTo>
                    <a:pt x="133" y="111"/>
                    <a:pt x="133" y="89"/>
                    <a:pt x="145" y="78"/>
                  </a:cubicBezTo>
                  <a:lnTo>
                    <a:pt x="145" y="56"/>
                  </a:lnTo>
                  <a:cubicBezTo>
                    <a:pt x="145" y="56"/>
                    <a:pt x="145" y="33"/>
                    <a:pt x="133" y="33"/>
                  </a:cubicBezTo>
                  <a:lnTo>
                    <a:pt x="111" y="11"/>
                  </a:lnTo>
                  <a:cubicBezTo>
                    <a:pt x="111" y="0"/>
                    <a:pt x="89" y="0"/>
                    <a:pt x="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5761000" y="2269275"/>
              <a:ext cx="493900" cy="174825"/>
            </a:xfrm>
            <a:custGeom>
              <a:avLst/>
              <a:gdLst/>
              <a:ahLst/>
              <a:cxnLst/>
              <a:rect l="l" t="t" r="r" b="b"/>
              <a:pathLst>
                <a:path w="19756" h="6993" extrusionOk="0">
                  <a:moveTo>
                    <a:pt x="5938" y="1"/>
                  </a:moveTo>
                  <a:lnTo>
                    <a:pt x="9534" y="2720"/>
                  </a:lnTo>
                  <a:lnTo>
                    <a:pt x="1" y="1710"/>
                  </a:lnTo>
                  <a:lnTo>
                    <a:pt x="1" y="1710"/>
                  </a:lnTo>
                  <a:cubicBezTo>
                    <a:pt x="112" y="1832"/>
                    <a:pt x="234" y="1943"/>
                    <a:pt x="367" y="2043"/>
                  </a:cubicBezTo>
                  <a:lnTo>
                    <a:pt x="9711" y="3031"/>
                  </a:lnTo>
                  <a:cubicBezTo>
                    <a:pt x="8890" y="3808"/>
                    <a:pt x="8091" y="4607"/>
                    <a:pt x="7281" y="5395"/>
                  </a:cubicBezTo>
                  <a:cubicBezTo>
                    <a:pt x="7392" y="5428"/>
                    <a:pt x="7492" y="5472"/>
                    <a:pt x="7603" y="5494"/>
                  </a:cubicBezTo>
                  <a:cubicBezTo>
                    <a:pt x="8424" y="4695"/>
                    <a:pt x="9223" y="3896"/>
                    <a:pt x="10044" y="3108"/>
                  </a:cubicBezTo>
                  <a:lnTo>
                    <a:pt x="14461" y="6948"/>
                  </a:lnTo>
                  <a:lnTo>
                    <a:pt x="14961" y="6993"/>
                  </a:lnTo>
                  <a:lnTo>
                    <a:pt x="10655" y="3253"/>
                  </a:lnTo>
                  <a:lnTo>
                    <a:pt x="10655" y="3253"/>
                  </a:lnTo>
                  <a:lnTo>
                    <a:pt x="19711" y="5983"/>
                  </a:lnTo>
                  <a:cubicBezTo>
                    <a:pt x="19755" y="5894"/>
                    <a:pt x="19744" y="5783"/>
                    <a:pt x="19722" y="5694"/>
                  </a:cubicBezTo>
                  <a:lnTo>
                    <a:pt x="10366" y="2864"/>
                  </a:lnTo>
                  <a:lnTo>
                    <a:pt x="12320" y="1333"/>
                  </a:lnTo>
                  <a:cubicBezTo>
                    <a:pt x="12209" y="1288"/>
                    <a:pt x="12098" y="1266"/>
                    <a:pt x="11975" y="1222"/>
                  </a:cubicBezTo>
                  <a:lnTo>
                    <a:pt x="10044" y="2731"/>
                  </a:lnTo>
                  <a:lnTo>
                    <a:pt x="6504" y="56"/>
                  </a:lnTo>
                  <a:cubicBezTo>
                    <a:pt x="6316" y="34"/>
                    <a:pt x="6138" y="12"/>
                    <a:pt x="5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5914713" y="2358888"/>
              <a:ext cx="61900" cy="26475"/>
            </a:xfrm>
            <a:custGeom>
              <a:avLst/>
              <a:gdLst/>
              <a:ahLst/>
              <a:cxnLst/>
              <a:rect l="l" t="t" r="r" b="b"/>
              <a:pathLst>
                <a:path w="2476" h="1059" extrusionOk="0">
                  <a:moveTo>
                    <a:pt x="758" y="1"/>
                  </a:moveTo>
                  <a:cubicBezTo>
                    <a:pt x="533" y="1"/>
                    <a:pt x="307" y="37"/>
                    <a:pt x="134" y="167"/>
                  </a:cubicBezTo>
                  <a:cubicBezTo>
                    <a:pt x="56" y="233"/>
                    <a:pt x="1" y="333"/>
                    <a:pt x="12" y="444"/>
                  </a:cubicBezTo>
                  <a:cubicBezTo>
                    <a:pt x="23" y="522"/>
                    <a:pt x="78" y="600"/>
                    <a:pt x="145" y="655"/>
                  </a:cubicBezTo>
                  <a:cubicBezTo>
                    <a:pt x="189" y="688"/>
                    <a:pt x="234" y="722"/>
                    <a:pt x="278" y="744"/>
                  </a:cubicBezTo>
                  <a:cubicBezTo>
                    <a:pt x="605" y="972"/>
                    <a:pt x="1109" y="1058"/>
                    <a:pt x="1522" y="1058"/>
                  </a:cubicBezTo>
                  <a:cubicBezTo>
                    <a:pt x="1571" y="1058"/>
                    <a:pt x="1619" y="1057"/>
                    <a:pt x="1665" y="1055"/>
                  </a:cubicBezTo>
                  <a:cubicBezTo>
                    <a:pt x="1865" y="1044"/>
                    <a:pt x="2142" y="999"/>
                    <a:pt x="2287" y="833"/>
                  </a:cubicBezTo>
                  <a:cubicBezTo>
                    <a:pt x="2475" y="622"/>
                    <a:pt x="2287" y="411"/>
                    <a:pt x="2087" y="322"/>
                  </a:cubicBezTo>
                  <a:cubicBezTo>
                    <a:pt x="1787" y="167"/>
                    <a:pt x="1454" y="67"/>
                    <a:pt x="1110" y="23"/>
                  </a:cubicBezTo>
                  <a:cubicBezTo>
                    <a:pt x="998" y="11"/>
                    <a:pt x="878" y="1"/>
                    <a:pt x="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5863675" y="2351400"/>
              <a:ext cx="85475" cy="5575"/>
            </a:xfrm>
            <a:custGeom>
              <a:avLst/>
              <a:gdLst/>
              <a:ahLst/>
              <a:cxnLst/>
              <a:rect l="l" t="t" r="r" b="b"/>
              <a:pathLst>
                <a:path w="3419" h="223" fill="none" extrusionOk="0">
                  <a:moveTo>
                    <a:pt x="0" y="223"/>
                  </a:moveTo>
                  <a:cubicBezTo>
                    <a:pt x="1110" y="112"/>
                    <a:pt x="2164" y="134"/>
                    <a:pt x="3418" y="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5861725" y="2284825"/>
              <a:ext cx="79375" cy="37475"/>
            </a:xfrm>
            <a:custGeom>
              <a:avLst/>
              <a:gdLst/>
              <a:ahLst/>
              <a:cxnLst/>
              <a:rect l="l" t="t" r="r" b="b"/>
              <a:pathLst>
                <a:path w="3175" h="1499" fill="none" extrusionOk="0">
                  <a:moveTo>
                    <a:pt x="0" y="0"/>
                  </a:moveTo>
                  <a:cubicBezTo>
                    <a:pt x="1055" y="500"/>
                    <a:pt x="2120" y="999"/>
                    <a:pt x="3174" y="1499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5933850" y="2308400"/>
              <a:ext cx="23625" cy="15025"/>
            </a:xfrm>
            <a:custGeom>
              <a:avLst/>
              <a:gdLst/>
              <a:ahLst/>
              <a:cxnLst/>
              <a:rect l="l" t="t" r="r" b="b"/>
              <a:pathLst>
                <a:path w="945" h="601" fill="none" extrusionOk="0">
                  <a:moveTo>
                    <a:pt x="1" y="1"/>
                  </a:moveTo>
                  <a:cubicBezTo>
                    <a:pt x="323" y="201"/>
                    <a:pt x="633" y="389"/>
                    <a:pt x="944" y="600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6040950" y="2332000"/>
              <a:ext cx="71600" cy="11675"/>
            </a:xfrm>
            <a:custGeom>
              <a:avLst/>
              <a:gdLst/>
              <a:ahLst/>
              <a:cxnLst/>
              <a:rect l="l" t="t" r="r" b="b"/>
              <a:pathLst>
                <a:path w="2864" h="467" fill="none" extrusionOk="0">
                  <a:moveTo>
                    <a:pt x="2864" y="0"/>
                  </a:moveTo>
                  <a:cubicBezTo>
                    <a:pt x="1898" y="155"/>
                    <a:pt x="955" y="311"/>
                    <a:pt x="1" y="466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6043450" y="2328650"/>
              <a:ext cx="15850" cy="7525"/>
            </a:xfrm>
            <a:custGeom>
              <a:avLst/>
              <a:gdLst/>
              <a:ahLst/>
              <a:cxnLst/>
              <a:rect l="l" t="t" r="r" b="b"/>
              <a:pathLst>
                <a:path w="634" h="301" fill="none" extrusionOk="0">
                  <a:moveTo>
                    <a:pt x="633" y="1"/>
                  </a:moveTo>
                  <a:cubicBezTo>
                    <a:pt x="622" y="12"/>
                    <a:pt x="611" y="12"/>
                    <a:pt x="600" y="23"/>
                  </a:cubicBezTo>
                  <a:cubicBezTo>
                    <a:pt x="400" y="123"/>
                    <a:pt x="211" y="223"/>
                    <a:pt x="1" y="30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6006000" y="2296750"/>
              <a:ext cx="3350" cy="32500"/>
            </a:xfrm>
            <a:custGeom>
              <a:avLst/>
              <a:gdLst/>
              <a:ahLst/>
              <a:cxnLst/>
              <a:rect l="l" t="t" r="r" b="b"/>
              <a:pathLst>
                <a:path w="134" h="1300" fill="none" extrusionOk="0">
                  <a:moveTo>
                    <a:pt x="0" y="1"/>
                  </a:moveTo>
                  <a:cubicBezTo>
                    <a:pt x="22" y="445"/>
                    <a:pt x="67" y="877"/>
                    <a:pt x="133" y="1299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6016825" y="2309800"/>
              <a:ext cx="7225" cy="15825"/>
            </a:xfrm>
            <a:custGeom>
              <a:avLst/>
              <a:gdLst/>
              <a:ahLst/>
              <a:cxnLst/>
              <a:rect l="l" t="t" r="r" b="b"/>
              <a:pathLst>
                <a:path w="289" h="633" fill="none" extrusionOk="0">
                  <a:moveTo>
                    <a:pt x="289" y="0"/>
                  </a:moveTo>
                  <a:lnTo>
                    <a:pt x="0" y="633"/>
                  </a:ln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6014325" y="2365850"/>
              <a:ext cx="29425" cy="59950"/>
            </a:xfrm>
            <a:custGeom>
              <a:avLst/>
              <a:gdLst/>
              <a:ahLst/>
              <a:cxnLst/>
              <a:rect l="l" t="t" r="r" b="b"/>
              <a:pathLst>
                <a:path w="1177" h="2398" fill="none" extrusionOk="0">
                  <a:moveTo>
                    <a:pt x="0" y="0"/>
                  </a:moveTo>
                  <a:cubicBezTo>
                    <a:pt x="389" y="799"/>
                    <a:pt x="788" y="1587"/>
                    <a:pt x="1177" y="2397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6000175" y="2372225"/>
              <a:ext cx="5000" cy="14725"/>
            </a:xfrm>
            <a:custGeom>
              <a:avLst/>
              <a:gdLst/>
              <a:ahLst/>
              <a:cxnLst/>
              <a:rect l="l" t="t" r="r" b="b"/>
              <a:pathLst>
                <a:path w="200" h="589" fill="none" extrusionOk="0">
                  <a:moveTo>
                    <a:pt x="200" y="0"/>
                  </a:moveTo>
                  <a:lnTo>
                    <a:pt x="0" y="588"/>
                  </a:ln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6089500" y="2381650"/>
              <a:ext cx="73275" cy="43025"/>
            </a:xfrm>
            <a:custGeom>
              <a:avLst/>
              <a:gdLst/>
              <a:ahLst/>
              <a:cxnLst/>
              <a:rect l="l" t="t" r="r" b="b"/>
              <a:pathLst>
                <a:path w="2931" h="1721" fill="none" extrusionOk="0">
                  <a:moveTo>
                    <a:pt x="1" y="1"/>
                  </a:moveTo>
                  <a:cubicBezTo>
                    <a:pt x="977" y="567"/>
                    <a:pt x="1954" y="1133"/>
                    <a:pt x="2931" y="172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6154425" y="2407450"/>
              <a:ext cx="28875" cy="13075"/>
            </a:xfrm>
            <a:custGeom>
              <a:avLst/>
              <a:gdLst/>
              <a:ahLst/>
              <a:cxnLst/>
              <a:rect l="l" t="t" r="r" b="b"/>
              <a:pathLst>
                <a:path w="1155" h="523" fill="none" extrusionOk="0">
                  <a:moveTo>
                    <a:pt x="1" y="1"/>
                  </a:moveTo>
                  <a:cubicBezTo>
                    <a:pt x="378" y="189"/>
                    <a:pt x="766" y="356"/>
                    <a:pt x="1155" y="522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5805350" y="2294650"/>
              <a:ext cx="46400" cy="12275"/>
            </a:xfrm>
            <a:custGeom>
              <a:avLst/>
              <a:gdLst/>
              <a:ahLst/>
              <a:cxnLst/>
              <a:rect l="l" t="t" r="r" b="b"/>
              <a:pathLst>
                <a:path w="1856" h="491" extrusionOk="0">
                  <a:moveTo>
                    <a:pt x="510" y="0"/>
                  </a:moveTo>
                  <a:cubicBezTo>
                    <a:pt x="258" y="0"/>
                    <a:pt x="1" y="42"/>
                    <a:pt x="213" y="207"/>
                  </a:cubicBezTo>
                  <a:cubicBezTo>
                    <a:pt x="280" y="262"/>
                    <a:pt x="380" y="296"/>
                    <a:pt x="480" y="318"/>
                  </a:cubicBezTo>
                  <a:cubicBezTo>
                    <a:pt x="762" y="395"/>
                    <a:pt x="1103" y="490"/>
                    <a:pt x="1407" y="490"/>
                  </a:cubicBezTo>
                  <a:cubicBezTo>
                    <a:pt x="1450" y="490"/>
                    <a:pt x="1493" y="488"/>
                    <a:pt x="1534" y="484"/>
                  </a:cubicBezTo>
                  <a:cubicBezTo>
                    <a:pt x="1645" y="473"/>
                    <a:pt x="1856" y="440"/>
                    <a:pt x="1800" y="296"/>
                  </a:cubicBezTo>
                  <a:cubicBezTo>
                    <a:pt x="1767" y="207"/>
                    <a:pt x="1534" y="140"/>
                    <a:pt x="1445" y="129"/>
                  </a:cubicBezTo>
                  <a:cubicBezTo>
                    <a:pt x="1257" y="51"/>
                    <a:pt x="1057" y="40"/>
                    <a:pt x="857" y="29"/>
                  </a:cubicBezTo>
                  <a:cubicBezTo>
                    <a:pt x="819" y="16"/>
                    <a:pt x="666" y="0"/>
                    <a:pt x="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5970200" y="2387275"/>
              <a:ext cx="18175" cy="19650"/>
            </a:xfrm>
            <a:custGeom>
              <a:avLst/>
              <a:gdLst/>
              <a:ahLst/>
              <a:cxnLst/>
              <a:rect l="l" t="t" r="r" b="b"/>
              <a:pathLst>
                <a:path w="727" h="786" extrusionOk="0">
                  <a:moveTo>
                    <a:pt x="563" y="0"/>
                  </a:moveTo>
                  <a:cubicBezTo>
                    <a:pt x="547" y="0"/>
                    <a:pt x="529" y="3"/>
                    <a:pt x="511" y="9"/>
                  </a:cubicBezTo>
                  <a:cubicBezTo>
                    <a:pt x="289" y="64"/>
                    <a:pt x="167" y="342"/>
                    <a:pt x="67" y="541"/>
                  </a:cubicBezTo>
                  <a:cubicBezTo>
                    <a:pt x="56" y="552"/>
                    <a:pt x="56" y="564"/>
                    <a:pt x="45" y="597"/>
                  </a:cubicBezTo>
                  <a:cubicBezTo>
                    <a:pt x="12" y="663"/>
                    <a:pt x="1" y="786"/>
                    <a:pt x="112" y="786"/>
                  </a:cubicBezTo>
                  <a:cubicBezTo>
                    <a:pt x="145" y="786"/>
                    <a:pt x="167" y="774"/>
                    <a:pt x="178" y="774"/>
                  </a:cubicBezTo>
                  <a:cubicBezTo>
                    <a:pt x="389" y="675"/>
                    <a:pt x="600" y="441"/>
                    <a:pt x="678" y="231"/>
                  </a:cubicBezTo>
                  <a:cubicBezTo>
                    <a:pt x="726" y="124"/>
                    <a:pt x="673" y="0"/>
                    <a:pt x="5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6096450" y="2345625"/>
              <a:ext cx="47175" cy="13650"/>
            </a:xfrm>
            <a:custGeom>
              <a:avLst/>
              <a:gdLst/>
              <a:ahLst/>
              <a:cxnLst/>
              <a:rect l="l" t="t" r="r" b="b"/>
              <a:pathLst>
                <a:path w="1887" h="546" extrusionOk="0">
                  <a:moveTo>
                    <a:pt x="399" y="0"/>
                  </a:moveTo>
                  <a:cubicBezTo>
                    <a:pt x="329" y="0"/>
                    <a:pt x="261" y="8"/>
                    <a:pt x="200" y="32"/>
                  </a:cubicBezTo>
                  <a:cubicBezTo>
                    <a:pt x="0" y="77"/>
                    <a:pt x="100" y="265"/>
                    <a:pt x="222" y="343"/>
                  </a:cubicBezTo>
                  <a:cubicBezTo>
                    <a:pt x="333" y="421"/>
                    <a:pt x="511" y="432"/>
                    <a:pt x="644" y="454"/>
                  </a:cubicBezTo>
                  <a:cubicBezTo>
                    <a:pt x="924" y="519"/>
                    <a:pt x="1204" y="545"/>
                    <a:pt x="1491" y="545"/>
                  </a:cubicBezTo>
                  <a:cubicBezTo>
                    <a:pt x="1545" y="545"/>
                    <a:pt x="1599" y="544"/>
                    <a:pt x="1654" y="543"/>
                  </a:cubicBezTo>
                  <a:cubicBezTo>
                    <a:pt x="1731" y="543"/>
                    <a:pt x="1842" y="509"/>
                    <a:pt x="1865" y="432"/>
                  </a:cubicBezTo>
                  <a:cubicBezTo>
                    <a:pt x="1887" y="332"/>
                    <a:pt x="1776" y="265"/>
                    <a:pt x="1698" y="232"/>
                  </a:cubicBezTo>
                  <a:cubicBezTo>
                    <a:pt x="1332" y="99"/>
                    <a:pt x="955" y="54"/>
                    <a:pt x="566" y="10"/>
                  </a:cubicBezTo>
                  <a:cubicBezTo>
                    <a:pt x="512" y="5"/>
                    <a:pt x="455" y="0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7"/>
          <p:cNvGrpSpPr/>
          <p:nvPr/>
        </p:nvGrpSpPr>
        <p:grpSpPr>
          <a:xfrm rot="543998">
            <a:off x="8027996" y="388629"/>
            <a:ext cx="1155509" cy="1746847"/>
            <a:chOff x="4682275" y="3383700"/>
            <a:chExt cx="380700" cy="575525"/>
          </a:xfrm>
        </p:grpSpPr>
        <p:sp>
          <p:nvSpPr>
            <p:cNvPr id="405" name="Google Shape;405;p7"/>
            <p:cNvSpPr/>
            <p:nvPr/>
          </p:nvSpPr>
          <p:spPr>
            <a:xfrm>
              <a:off x="4682275" y="3529900"/>
              <a:ext cx="380700" cy="429325"/>
            </a:xfrm>
            <a:custGeom>
              <a:avLst/>
              <a:gdLst/>
              <a:ahLst/>
              <a:cxnLst/>
              <a:rect l="l" t="t" r="r" b="b"/>
              <a:pathLst>
                <a:path w="15228" h="17173" extrusionOk="0">
                  <a:moveTo>
                    <a:pt x="7910" y="0"/>
                  </a:moveTo>
                  <a:cubicBezTo>
                    <a:pt x="7096" y="0"/>
                    <a:pt x="6422" y="573"/>
                    <a:pt x="5604" y="573"/>
                  </a:cubicBezTo>
                  <a:cubicBezTo>
                    <a:pt x="5579" y="573"/>
                    <a:pt x="5553" y="572"/>
                    <a:pt x="5528" y="571"/>
                  </a:cubicBezTo>
                  <a:cubicBezTo>
                    <a:pt x="4851" y="549"/>
                    <a:pt x="4229" y="227"/>
                    <a:pt x="3552" y="216"/>
                  </a:cubicBezTo>
                  <a:cubicBezTo>
                    <a:pt x="3528" y="215"/>
                    <a:pt x="3504" y="215"/>
                    <a:pt x="3480" y="215"/>
                  </a:cubicBezTo>
                  <a:cubicBezTo>
                    <a:pt x="1251" y="215"/>
                    <a:pt x="565" y="2764"/>
                    <a:pt x="389" y="4411"/>
                  </a:cubicBezTo>
                  <a:cubicBezTo>
                    <a:pt x="1" y="7951"/>
                    <a:pt x="811" y="11724"/>
                    <a:pt x="1910" y="15098"/>
                  </a:cubicBezTo>
                  <a:cubicBezTo>
                    <a:pt x="2054" y="15509"/>
                    <a:pt x="2187" y="15930"/>
                    <a:pt x="2498" y="16263"/>
                  </a:cubicBezTo>
                  <a:cubicBezTo>
                    <a:pt x="2841" y="16650"/>
                    <a:pt x="3365" y="16836"/>
                    <a:pt x="3899" y="16836"/>
                  </a:cubicBezTo>
                  <a:cubicBezTo>
                    <a:pt x="4436" y="16836"/>
                    <a:pt x="4983" y="16647"/>
                    <a:pt x="5361" y="16285"/>
                  </a:cubicBezTo>
                  <a:cubicBezTo>
                    <a:pt x="5739" y="15941"/>
                    <a:pt x="6072" y="15420"/>
                    <a:pt x="6604" y="15420"/>
                  </a:cubicBezTo>
                  <a:cubicBezTo>
                    <a:pt x="6615" y="15419"/>
                    <a:pt x="6625" y="15419"/>
                    <a:pt x="6635" y="15419"/>
                  </a:cubicBezTo>
                  <a:cubicBezTo>
                    <a:pt x="7183" y="15419"/>
                    <a:pt x="7510" y="15993"/>
                    <a:pt x="7892" y="16385"/>
                  </a:cubicBezTo>
                  <a:cubicBezTo>
                    <a:pt x="8375" y="16903"/>
                    <a:pt x="9087" y="17173"/>
                    <a:pt x="9813" y="17173"/>
                  </a:cubicBezTo>
                  <a:cubicBezTo>
                    <a:pt x="10020" y="17173"/>
                    <a:pt x="10229" y="17151"/>
                    <a:pt x="10433" y="17107"/>
                  </a:cubicBezTo>
                  <a:cubicBezTo>
                    <a:pt x="11909" y="16785"/>
                    <a:pt x="12397" y="14865"/>
                    <a:pt x="12886" y="13722"/>
                  </a:cubicBezTo>
                  <a:cubicBezTo>
                    <a:pt x="13618" y="11957"/>
                    <a:pt x="14317" y="10126"/>
                    <a:pt x="14739" y="8284"/>
                  </a:cubicBezTo>
                  <a:cubicBezTo>
                    <a:pt x="14994" y="7119"/>
                    <a:pt x="15227" y="5831"/>
                    <a:pt x="15172" y="4566"/>
                  </a:cubicBezTo>
                  <a:cubicBezTo>
                    <a:pt x="15127" y="3678"/>
                    <a:pt x="14950" y="2801"/>
                    <a:pt x="14539" y="2002"/>
                  </a:cubicBezTo>
                  <a:cubicBezTo>
                    <a:pt x="14206" y="1348"/>
                    <a:pt x="13663" y="726"/>
                    <a:pt x="12908" y="560"/>
                  </a:cubicBezTo>
                  <a:cubicBezTo>
                    <a:pt x="12769" y="531"/>
                    <a:pt x="12629" y="519"/>
                    <a:pt x="12488" y="519"/>
                  </a:cubicBezTo>
                  <a:cubicBezTo>
                    <a:pt x="11760" y="519"/>
                    <a:pt x="11015" y="844"/>
                    <a:pt x="10298" y="844"/>
                  </a:cubicBezTo>
                  <a:cubicBezTo>
                    <a:pt x="10093" y="844"/>
                    <a:pt x="9889" y="817"/>
                    <a:pt x="9689" y="748"/>
                  </a:cubicBezTo>
                  <a:cubicBezTo>
                    <a:pt x="9212" y="582"/>
                    <a:pt x="8846" y="193"/>
                    <a:pt x="8358" y="60"/>
                  </a:cubicBezTo>
                  <a:cubicBezTo>
                    <a:pt x="8203" y="18"/>
                    <a:pt x="8054" y="0"/>
                    <a:pt x="79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915900" y="3555250"/>
              <a:ext cx="78825" cy="392075"/>
            </a:xfrm>
            <a:custGeom>
              <a:avLst/>
              <a:gdLst/>
              <a:ahLst/>
              <a:cxnLst/>
              <a:rect l="l" t="t" r="r" b="b"/>
              <a:pathLst>
                <a:path w="3153" h="15683" fill="none" extrusionOk="0">
                  <a:moveTo>
                    <a:pt x="3152" y="1"/>
                  </a:moveTo>
                  <a:cubicBezTo>
                    <a:pt x="2731" y="5328"/>
                    <a:pt x="1676" y="10599"/>
                    <a:pt x="0" y="15682"/>
                  </a:cubicBezTo>
                </a:path>
              </a:pathLst>
            </a:custGeom>
            <a:noFill/>
            <a:ln w="4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63300" y="3571900"/>
              <a:ext cx="23875" cy="338800"/>
            </a:xfrm>
            <a:custGeom>
              <a:avLst/>
              <a:gdLst/>
              <a:ahLst/>
              <a:cxnLst/>
              <a:rect l="l" t="t" r="r" b="b"/>
              <a:pathLst>
                <a:path w="955" h="13552" fill="none" extrusionOk="0">
                  <a:moveTo>
                    <a:pt x="877" y="1"/>
                  </a:moveTo>
                  <a:cubicBezTo>
                    <a:pt x="1" y="4473"/>
                    <a:pt x="34" y="9101"/>
                    <a:pt x="955" y="13551"/>
                  </a:cubicBezTo>
                </a:path>
              </a:pathLst>
            </a:custGeom>
            <a:noFill/>
            <a:ln w="4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4803800" y="3710625"/>
              <a:ext cx="8350" cy="129325"/>
            </a:xfrm>
            <a:custGeom>
              <a:avLst/>
              <a:gdLst/>
              <a:ahLst/>
              <a:cxnLst/>
              <a:rect l="l" t="t" r="r" b="b"/>
              <a:pathLst>
                <a:path w="334" h="5173" fill="none" extrusionOk="0">
                  <a:moveTo>
                    <a:pt x="167" y="1"/>
                  </a:moveTo>
                  <a:cubicBezTo>
                    <a:pt x="1" y="1721"/>
                    <a:pt x="56" y="3474"/>
                    <a:pt x="334" y="5172"/>
                  </a:cubicBezTo>
                </a:path>
              </a:pathLst>
            </a:custGeom>
            <a:noFill/>
            <a:ln w="4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4705025" y="3629350"/>
              <a:ext cx="39425" cy="165425"/>
            </a:xfrm>
            <a:custGeom>
              <a:avLst/>
              <a:gdLst/>
              <a:ahLst/>
              <a:cxnLst/>
              <a:rect l="l" t="t" r="r" b="b"/>
              <a:pathLst>
                <a:path w="1577" h="6617" extrusionOk="0">
                  <a:moveTo>
                    <a:pt x="616" y="1"/>
                  </a:moveTo>
                  <a:cubicBezTo>
                    <a:pt x="544" y="1"/>
                    <a:pt x="470" y="30"/>
                    <a:pt x="401" y="100"/>
                  </a:cubicBezTo>
                  <a:cubicBezTo>
                    <a:pt x="256" y="255"/>
                    <a:pt x="223" y="477"/>
                    <a:pt x="190" y="699"/>
                  </a:cubicBezTo>
                  <a:cubicBezTo>
                    <a:pt x="1" y="2453"/>
                    <a:pt x="79" y="4261"/>
                    <a:pt x="434" y="6015"/>
                  </a:cubicBezTo>
                  <a:cubicBezTo>
                    <a:pt x="456" y="6170"/>
                    <a:pt x="500" y="6326"/>
                    <a:pt x="600" y="6470"/>
                  </a:cubicBezTo>
                  <a:cubicBezTo>
                    <a:pt x="680" y="6575"/>
                    <a:pt x="759" y="6617"/>
                    <a:pt x="833" y="6617"/>
                  </a:cubicBezTo>
                  <a:cubicBezTo>
                    <a:pt x="1019" y="6617"/>
                    <a:pt x="1174" y="6354"/>
                    <a:pt x="1222" y="6148"/>
                  </a:cubicBezTo>
                  <a:cubicBezTo>
                    <a:pt x="1577" y="4694"/>
                    <a:pt x="1488" y="3174"/>
                    <a:pt x="1288" y="1698"/>
                  </a:cubicBezTo>
                  <a:cubicBezTo>
                    <a:pt x="1233" y="1243"/>
                    <a:pt x="1188" y="755"/>
                    <a:pt x="1011" y="322"/>
                  </a:cubicBezTo>
                  <a:cubicBezTo>
                    <a:pt x="941" y="159"/>
                    <a:pt x="784" y="1"/>
                    <a:pt x="6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4712250" y="3591575"/>
              <a:ext cx="19450" cy="28550"/>
            </a:xfrm>
            <a:custGeom>
              <a:avLst/>
              <a:gdLst/>
              <a:ahLst/>
              <a:cxnLst/>
              <a:rect l="l" t="t" r="r" b="b"/>
              <a:pathLst>
                <a:path w="778" h="1142" extrusionOk="0">
                  <a:moveTo>
                    <a:pt x="431" y="1"/>
                  </a:moveTo>
                  <a:cubicBezTo>
                    <a:pt x="424" y="1"/>
                    <a:pt x="418" y="1"/>
                    <a:pt x="411" y="2"/>
                  </a:cubicBezTo>
                  <a:cubicBezTo>
                    <a:pt x="211" y="24"/>
                    <a:pt x="112" y="212"/>
                    <a:pt x="67" y="379"/>
                  </a:cubicBezTo>
                  <a:cubicBezTo>
                    <a:pt x="45" y="445"/>
                    <a:pt x="34" y="512"/>
                    <a:pt x="23" y="601"/>
                  </a:cubicBezTo>
                  <a:cubicBezTo>
                    <a:pt x="1" y="823"/>
                    <a:pt x="56" y="1056"/>
                    <a:pt x="311" y="1134"/>
                  </a:cubicBezTo>
                  <a:cubicBezTo>
                    <a:pt x="336" y="1139"/>
                    <a:pt x="358" y="1142"/>
                    <a:pt x="380" y="1142"/>
                  </a:cubicBezTo>
                  <a:cubicBezTo>
                    <a:pt x="448" y="1142"/>
                    <a:pt x="505" y="1115"/>
                    <a:pt x="555" y="1056"/>
                  </a:cubicBezTo>
                  <a:cubicBezTo>
                    <a:pt x="766" y="856"/>
                    <a:pt x="777" y="512"/>
                    <a:pt x="722" y="257"/>
                  </a:cubicBezTo>
                  <a:cubicBezTo>
                    <a:pt x="690" y="109"/>
                    <a:pt x="568" y="1"/>
                    <a:pt x="4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4874825" y="3383700"/>
              <a:ext cx="59125" cy="159900"/>
            </a:xfrm>
            <a:custGeom>
              <a:avLst/>
              <a:gdLst/>
              <a:ahLst/>
              <a:cxnLst/>
              <a:rect l="l" t="t" r="r" b="b"/>
              <a:pathLst>
                <a:path w="2365" h="6396" extrusionOk="0">
                  <a:moveTo>
                    <a:pt x="1550" y="1"/>
                  </a:moveTo>
                  <a:cubicBezTo>
                    <a:pt x="1419" y="1"/>
                    <a:pt x="1291" y="15"/>
                    <a:pt x="1188" y="38"/>
                  </a:cubicBezTo>
                  <a:cubicBezTo>
                    <a:pt x="966" y="82"/>
                    <a:pt x="800" y="337"/>
                    <a:pt x="689" y="648"/>
                  </a:cubicBezTo>
                  <a:cubicBezTo>
                    <a:pt x="256" y="1824"/>
                    <a:pt x="68" y="3134"/>
                    <a:pt x="23" y="4388"/>
                  </a:cubicBezTo>
                  <a:cubicBezTo>
                    <a:pt x="1" y="4821"/>
                    <a:pt x="1" y="5254"/>
                    <a:pt x="34" y="5686"/>
                  </a:cubicBezTo>
                  <a:cubicBezTo>
                    <a:pt x="45" y="5808"/>
                    <a:pt x="12" y="6208"/>
                    <a:pt x="90" y="6319"/>
                  </a:cubicBezTo>
                  <a:cubicBezTo>
                    <a:pt x="122" y="6351"/>
                    <a:pt x="338" y="6396"/>
                    <a:pt x="456" y="6396"/>
                  </a:cubicBezTo>
                  <a:cubicBezTo>
                    <a:pt x="500" y="6396"/>
                    <a:pt x="531" y="6389"/>
                    <a:pt x="534" y="6374"/>
                  </a:cubicBezTo>
                  <a:cubicBezTo>
                    <a:pt x="855" y="5076"/>
                    <a:pt x="1200" y="3778"/>
                    <a:pt x="1599" y="2490"/>
                  </a:cubicBezTo>
                  <a:cubicBezTo>
                    <a:pt x="1799" y="1858"/>
                    <a:pt x="2043" y="1214"/>
                    <a:pt x="2232" y="581"/>
                  </a:cubicBezTo>
                  <a:cubicBezTo>
                    <a:pt x="2365" y="132"/>
                    <a:pt x="1942" y="1"/>
                    <a:pt x="1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4810200" y="3509975"/>
              <a:ext cx="137625" cy="70925"/>
            </a:xfrm>
            <a:custGeom>
              <a:avLst/>
              <a:gdLst/>
              <a:ahLst/>
              <a:cxnLst/>
              <a:rect l="l" t="t" r="r" b="b"/>
              <a:pathLst>
                <a:path w="5505" h="2837" extrusionOk="0">
                  <a:moveTo>
                    <a:pt x="2854" y="1"/>
                  </a:moveTo>
                  <a:cubicBezTo>
                    <a:pt x="2450" y="1"/>
                    <a:pt x="2045" y="85"/>
                    <a:pt x="1676" y="247"/>
                  </a:cubicBezTo>
                  <a:cubicBezTo>
                    <a:pt x="1077" y="491"/>
                    <a:pt x="577" y="968"/>
                    <a:pt x="300" y="1634"/>
                  </a:cubicBezTo>
                  <a:cubicBezTo>
                    <a:pt x="0" y="2367"/>
                    <a:pt x="622" y="2589"/>
                    <a:pt x="1276" y="2711"/>
                  </a:cubicBezTo>
                  <a:cubicBezTo>
                    <a:pt x="1731" y="2793"/>
                    <a:pt x="2192" y="2836"/>
                    <a:pt x="2651" y="2836"/>
                  </a:cubicBezTo>
                  <a:cubicBezTo>
                    <a:pt x="3370" y="2836"/>
                    <a:pt x="4084" y="2730"/>
                    <a:pt x="4761" y="2500"/>
                  </a:cubicBezTo>
                  <a:cubicBezTo>
                    <a:pt x="5505" y="2256"/>
                    <a:pt x="5394" y="1601"/>
                    <a:pt x="5005" y="1057"/>
                  </a:cubicBezTo>
                  <a:cubicBezTo>
                    <a:pt x="4479" y="339"/>
                    <a:pt x="3667" y="1"/>
                    <a:pt x="28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"/>
          <p:cNvSpPr txBox="1">
            <a:spLocks noGrp="1"/>
          </p:cNvSpPr>
          <p:nvPr>
            <p:ph type="title"/>
          </p:nvPr>
        </p:nvSpPr>
        <p:spPr>
          <a:xfrm>
            <a:off x="1969250" y="1569900"/>
            <a:ext cx="5205300" cy="20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9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5" name="Google Shape;415;p8"/>
          <p:cNvSpPr/>
          <p:nvPr/>
        </p:nvSpPr>
        <p:spPr>
          <a:xfrm>
            <a:off x="6422575" y="4004477"/>
            <a:ext cx="4507977" cy="1313194"/>
          </a:xfrm>
          <a:custGeom>
            <a:avLst/>
            <a:gdLst/>
            <a:ahLst/>
            <a:cxnLst/>
            <a:rect l="l" t="t" r="r" b="b"/>
            <a:pathLst>
              <a:path w="90128" h="26256" extrusionOk="0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8"/>
          <p:cNvSpPr/>
          <p:nvPr/>
        </p:nvSpPr>
        <p:spPr>
          <a:xfrm>
            <a:off x="-78375" y="0"/>
            <a:ext cx="1886163" cy="1216250"/>
          </a:xfrm>
          <a:custGeom>
            <a:avLst/>
            <a:gdLst/>
            <a:ahLst/>
            <a:cxnLst/>
            <a:rect l="l" t="t" r="r" b="b"/>
            <a:pathLst>
              <a:path w="49376" h="31839" extrusionOk="0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8"/>
          <p:cNvGrpSpPr/>
          <p:nvPr/>
        </p:nvGrpSpPr>
        <p:grpSpPr>
          <a:xfrm>
            <a:off x="-777128" y="2468896"/>
            <a:ext cx="7308841" cy="3093496"/>
            <a:chOff x="-777128" y="2468896"/>
            <a:chExt cx="7308841" cy="3093496"/>
          </a:xfrm>
        </p:grpSpPr>
        <p:grpSp>
          <p:nvGrpSpPr>
            <p:cNvPr id="418" name="Google Shape;418;p8"/>
            <p:cNvGrpSpPr/>
            <p:nvPr/>
          </p:nvGrpSpPr>
          <p:grpSpPr>
            <a:xfrm rot="2873761">
              <a:off x="-385141" y="2691385"/>
              <a:ext cx="1331775" cy="1648170"/>
              <a:chOff x="3961475" y="3551375"/>
              <a:chExt cx="373750" cy="462525"/>
            </a:xfrm>
          </p:grpSpPr>
          <p:sp>
            <p:nvSpPr>
              <p:cNvPr id="419" name="Google Shape;419;p8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avLst/>
                <a:gdLst/>
                <a:ahLst/>
                <a:cxnLst/>
                <a:rect l="l" t="t" r="r" b="b"/>
                <a:pathLst>
                  <a:path w="4718" h="10411" extrusionOk="0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8668" extrusionOk="0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13796" fill="none" extrusionOk="0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7259" fill="none" extrusionOk="0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3553" extrusionOk="0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3641" fill="none" extrusionOk="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5" name="Google Shape;425;p8"/>
            <p:cNvGrpSpPr/>
            <p:nvPr/>
          </p:nvGrpSpPr>
          <p:grpSpPr>
            <a:xfrm rot="-2700000">
              <a:off x="5398304" y="4367982"/>
              <a:ext cx="903212" cy="1025217"/>
              <a:chOff x="3932350" y="2919350"/>
              <a:chExt cx="324625" cy="368475"/>
            </a:xfrm>
          </p:grpSpPr>
          <p:sp>
            <p:nvSpPr>
              <p:cNvPr id="426" name="Google Shape;426;p8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82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445" extrusionOk="0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avLst/>
                <a:gdLst/>
                <a:ahLst/>
                <a:cxnLst/>
                <a:rect l="l" t="t" r="r" b="b"/>
                <a:pathLst>
                  <a:path w="10422" h="9878" fill="none" extrusionOk="0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8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7237" fill="none" extrusionOk="0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0" name="Google Shape;430;p8"/>
          <p:cNvGrpSpPr/>
          <p:nvPr/>
        </p:nvGrpSpPr>
        <p:grpSpPr>
          <a:xfrm>
            <a:off x="0" y="599000"/>
            <a:ext cx="9373808" cy="2644435"/>
            <a:chOff x="0" y="599000"/>
            <a:chExt cx="9373808" cy="2644435"/>
          </a:xfrm>
        </p:grpSpPr>
        <p:grpSp>
          <p:nvGrpSpPr>
            <p:cNvPr id="431" name="Google Shape;431;p8"/>
            <p:cNvGrpSpPr/>
            <p:nvPr/>
          </p:nvGrpSpPr>
          <p:grpSpPr>
            <a:xfrm>
              <a:off x="8607228" y="2401597"/>
              <a:ext cx="766581" cy="841838"/>
              <a:chOff x="7946500" y="4129225"/>
              <a:chExt cx="1050974" cy="1154151"/>
            </a:xfrm>
          </p:grpSpPr>
          <p:sp>
            <p:nvSpPr>
              <p:cNvPr id="432" name="Google Shape;432;p8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8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" name="Google Shape;439;p8"/>
            <p:cNvGrpSpPr/>
            <p:nvPr/>
          </p:nvGrpSpPr>
          <p:grpSpPr>
            <a:xfrm>
              <a:off x="0" y="599000"/>
              <a:ext cx="1050974" cy="1154151"/>
              <a:chOff x="7946500" y="4129225"/>
              <a:chExt cx="1050974" cy="1154151"/>
            </a:xfrm>
          </p:grpSpPr>
          <p:sp>
            <p:nvSpPr>
              <p:cNvPr id="440" name="Google Shape;440;p8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8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8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8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8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8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7" name="Google Shape;447;p8"/>
          <p:cNvGrpSpPr/>
          <p:nvPr/>
        </p:nvGrpSpPr>
        <p:grpSpPr>
          <a:xfrm>
            <a:off x="7852829" y="279937"/>
            <a:ext cx="1850668" cy="1136666"/>
            <a:chOff x="5723275" y="2255625"/>
            <a:chExt cx="562975" cy="345775"/>
          </a:xfrm>
        </p:grpSpPr>
        <p:sp>
          <p:nvSpPr>
            <p:cNvPr id="448" name="Google Shape;448;p8"/>
            <p:cNvSpPr/>
            <p:nvPr/>
          </p:nvSpPr>
          <p:spPr>
            <a:xfrm>
              <a:off x="5723275" y="2284000"/>
              <a:ext cx="559075" cy="317400"/>
            </a:xfrm>
            <a:custGeom>
              <a:avLst/>
              <a:gdLst/>
              <a:ahLst/>
              <a:cxnLst/>
              <a:rect l="l" t="t" r="r" b="b"/>
              <a:pathLst>
                <a:path w="22363" h="12696" extrusionOk="0">
                  <a:moveTo>
                    <a:pt x="1865" y="0"/>
                  </a:moveTo>
                  <a:cubicBezTo>
                    <a:pt x="1532" y="0"/>
                    <a:pt x="1177" y="0"/>
                    <a:pt x="844" y="11"/>
                  </a:cubicBezTo>
                  <a:cubicBezTo>
                    <a:pt x="0" y="33"/>
                    <a:pt x="145" y="577"/>
                    <a:pt x="256" y="1276"/>
                  </a:cubicBezTo>
                  <a:cubicBezTo>
                    <a:pt x="1010" y="6126"/>
                    <a:pt x="4528" y="10499"/>
                    <a:pt x="9212" y="12097"/>
                  </a:cubicBezTo>
                  <a:cubicBezTo>
                    <a:pt x="10364" y="12489"/>
                    <a:pt x="11596" y="12695"/>
                    <a:pt x="12826" y="12695"/>
                  </a:cubicBezTo>
                  <a:cubicBezTo>
                    <a:pt x="15077" y="12695"/>
                    <a:pt x="17318" y="12002"/>
                    <a:pt x="19033" y="10488"/>
                  </a:cubicBezTo>
                  <a:cubicBezTo>
                    <a:pt x="20132" y="9522"/>
                    <a:pt x="21031" y="8324"/>
                    <a:pt x="21852" y="7103"/>
                  </a:cubicBezTo>
                  <a:cubicBezTo>
                    <a:pt x="22074" y="6748"/>
                    <a:pt x="22363" y="6304"/>
                    <a:pt x="22318" y="5938"/>
                  </a:cubicBezTo>
                  <a:cubicBezTo>
                    <a:pt x="22307" y="5838"/>
                    <a:pt x="22241" y="5771"/>
                    <a:pt x="22174" y="5693"/>
                  </a:cubicBezTo>
                  <a:cubicBezTo>
                    <a:pt x="21697" y="5238"/>
                    <a:pt x="21031" y="4961"/>
                    <a:pt x="20432" y="4695"/>
                  </a:cubicBezTo>
                  <a:cubicBezTo>
                    <a:pt x="18867" y="3995"/>
                    <a:pt x="17191" y="3518"/>
                    <a:pt x="15549" y="3008"/>
                  </a:cubicBezTo>
                  <a:cubicBezTo>
                    <a:pt x="13263" y="2275"/>
                    <a:pt x="10976" y="1476"/>
                    <a:pt x="8646" y="910"/>
                  </a:cubicBezTo>
                  <a:cubicBezTo>
                    <a:pt x="6426" y="366"/>
                    <a:pt x="4140" y="11"/>
                    <a:pt x="18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5723550" y="2255625"/>
              <a:ext cx="562700" cy="207600"/>
            </a:xfrm>
            <a:custGeom>
              <a:avLst/>
              <a:gdLst/>
              <a:ahLst/>
              <a:cxnLst/>
              <a:rect l="l" t="t" r="r" b="b"/>
              <a:pathLst>
                <a:path w="22508" h="8304" extrusionOk="0">
                  <a:moveTo>
                    <a:pt x="4600" y="1"/>
                  </a:moveTo>
                  <a:cubicBezTo>
                    <a:pt x="4491" y="1"/>
                    <a:pt x="4382" y="2"/>
                    <a:pt x="4273" y="3"/>
                  </a:cubicBezTo>
                  <a:cubicBezTo>
                    <a:pt x="4085" y="3"/>
                    <a:pt x="3885" y="25"/>
                    <a:pt x="3696" y="25"/>
                  </a:cubicBezTo>
                  <a:cubicBezTo>
                    <a:pt x="2864" y="59"/>
                    <a:pt x="1898" y="48"/>
                    <a:pt x="1110" y="325"/>
                  </a:cubicBezTo>
                  <a:cubicBezTo>
                    <a:pt x="544" y="514"/>
                    <a:pt x="1" y="1046"/>
                    <a:pt x="145" y="1690"/>
                  </a:cubicBezTo>
                  <a:cubicBezTo>
                    <a:pt x="289" y="2389"/>
                    <a:pt x="1166" y="2878"/>
                    <a:pt x="1721" y="3244"/>
                  </a:cubicBezTo>
                  <a:cubicBezTo>
                    <a:pt x="2520" y="3765"/>
                    <a:pt x="3352" y="4220"/>
                    <a:pt x="4196" y="4642"/>
                  </a:cubicBezTo>
                  <a:cubicBezTo>
                    <a:pt x="7492" y="6251"/>
                    <a:pt x="11032" y="7350"/>
                    <a:pt x="14650" y="7927"/>
                  </a:cubicBezTo>
                  <a:cubicBezTo>
                    <a:pt x="15963" y="8134"/>
                    <a:pt x="17301" y="8303"/>
                    <a:pt x="18637" y="8303"/>
                  </a:cubicBezTo>
                  <a:cubicBezTo>
                    <a:pt x="19095" y="8303"/>
                    <a:pt x="19553" y="8283"/>
                    <a:pt x="20010" y="8238"/>
                  </a:cubicBezTo>
                  <a:cubicBezTo>
                    <a:pt x="20665" y="8160"/>
                    <a:pt x="21697" y="8138"/>
                    <a:pt x="22119" y="7550"/>
                  </a:cubicBezTo>
                  <a:cubicBezTo>
                    <a:pt x="22507" y="6995"/>
                    <a:pt x="22196" y="6273"/>
                    <a:pt x="21775" y="5852"/>
                  </a:cubicBezTo>
                  <a:cubicBezTo>
                    <a:pt x="20310" y="4365"/>
                    <a:pt x="18345" y="3333"/>
                    <a:pt x="16437" y="2545"/>
                  </a:cubicBezTo>
                  <a:cubicBezTo>
                    <a:pt x="12752" y="989"/>
                    <a:pt x="8605" y="1"/>
                    <a:pt x="4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5750475" y="2265375"/>
              <a:ext cx="507750" cy="180800"/>
            </a:xfrm>
            <a:custGeom>
              <a:avLst/>
              <a:gdLst/>
              <a:ahLst/>
              <a:cxnLst/>
              <a:rect l="l" t="t" r="r" b="b"/>
              <a:pathLst>
                <a:path w="20310" h="7232" extrusionOk="0">
                  <a:moveTo>
                    <a:pt x="3268" y="1"/>
                  </a:moveTo>
                  <a:cubicBezTo>
                    <a:pt x="2466" y="1"/>
                    <a:pt x="1645" y="62"/>
                    <a:pt x="943" y="312"/>
                  </a:cubicBezTo>
                  <a:cubicBezTo>
                    <a:pt x="522" y="445"/>
                    <a:pt x="0" y="756"/>
                    <a:pt x="78" y="1267"/>
                  </a:cubicBezTo>
                  <a:cubicBezTo>
                    <a:pt x="167" y="1700"/>
                    <a:pt x="577" y="2044"/>
                    <a:pt x="899" y="2310"/>
                  </a:cubicBezTo>
                  <a:cubicBezTo>
                    <a:pt x="1631" y="2887"/>
                    <a:pt x="2475" y="3320"/>
                    <a:pt x="3307" y="3753"/>
                  </a:cubicBezTo>
                  <a:cubicBezTo>
                    <a:pt x="6159" y="5218"/>
                    <a:pt x="9234" y="6194"/>
                    <a:pt x="12374" y="6771"/>
                  </a:cubicBezTo>
                  <a:cubicBezTo>
                    <a:pt x="12430" y="6782"/>
                    <a:pt x="12485" y="6782"/>
                    <a:pt x="12541" y="6805"/>
                  </a:cubicBezTo>
                  <a:cubicBezTo>
                    <a:pt x="12763" y="6838"/>
                    <a:pt x="12985" y="6882"/>
                    <a:pt x="13207" y="6916"/>
                  </a:cubicBezTo>
                  <a:cubicBezTo>
                    <a:pt x="14318" y="7094"/>
                    <a:pt x="15454" y="7231"/>
                    <a:pt x="16587" y="7231"/>
                  </a:cubicBezTo>
                  <a:cubicBezTo>
                    <a:pt x="17004" y="7231"/>
                    <a:pt x="17420" y="7213"/>
                    <a:pt x="17834" y="7171"/>
                  </a:cubicBezTo>
                  <a:cubicBezTo>
                    <a:pt x="18323" y="7126"/>
                    <a:pt x="19222" y="7027"/>
                    <a:pt x="19766" y="6694"/>
                  </a:cubicBezTo>
                  <a:cubicBezTo>
                    <a:pt x="20265" y="6372"/>
                    <a:pt x="20309" y="5861"/>
                    <a:pt x="19921" y="5440"/>
                  </a:cubicBezTo>
                  <a:cubicBezTo>
                    <a:pt x="18656" y="4052"/>
                    <a:pt x="16958" y="3131"/>
                    <a:pt x="15260" y="2421"/>
                  </a:cubicBezTo>
                  <a:cubicBezTo>
                    <a:pt x="11853" y="989"/>
                    <a:pt x="8235" y="168"/>
                    <a:pt x="4550" y="35"/>
                  </a:cubicBezTo>
                  <a:cubicBezTo>
                    <a:pt x="4144" y="19"/>
                    <a:pt x="3709" y="1"/>
                    <a:pt x="32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5918600" y="2522925"/>
              <a:ext cx="14800" cy="10075"/>
            </a:xfrm>
            <a:custGeom>
              <a:avLst/>
              <a:gdLst/>
              <a:ahLst/>
              <a:cxnLst/>
              <a:rect l="l" t="t" r="r" b="b"/>
              <a:pathLst>
                <a:path w="592" h="403" extrusionOk="0">
                  <a:moveTo>
                    <a:pt x="302" y="1"/>
                  </a:moveTo>
                  <a:cubicBezTo>
                    <a:pt x="138" y="1"/>
                    <a:pt x="0" y="222"/>
                    <a:pt x="167" y="354"/>
                  </a:cubicBezTo>
                  <a:cubicBezTo>
                    <a:pt x="206" y="388"/>
                    <a:pt x="248" y="402"/>
                    <a:pt x="290" y="402"/>
                  </a:cubicBezTo>
                  <a:cubicBezTo>
                    <a:pt x="450" y="402"/>
                    <a:pt x="592" y="186"/>
                    <a:pt x="433" y="54"/>
                  </a:cubicBezTo>
                  <a:cubicBezTo>
                    <a:pt x="391" y="17"/>
                    <a:pt x="346" y="1"/>
                    <a:pt x="3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6002400" y="2535350"/>
              <a:ext cx="13325" cy="12800"/>
            </a:xfrm>
            <a:custGeom>
              <a:avLst/>
              <a:gdLst/>
              <a:ahLst/>
              <a:cxnLst/>
              <a:rect l="l" t="t" r="r" b="b"/>
              <a:pathLst>
                <a:path w="533" h="512" extrusionOk="0">
                  <a:moveTo>
                    <a:pt x="255" y="1"/>
                  </a:moveTo>
                  <a:cubicBezTo>
                    <a:pt x="211" y="1"/>
                    <a:pt x="189" y="12"/>
                    <a:pt x="155" y="23"/>
                  </a:cubicBezTo>
                  <a:cubicBezTo>
                    <a:pt x="133" y="45"/>
                    <a:pt x="100" y="56"/>
                    <a:pt x="78" y="79"/>
                  </a:cubicBezTo>
                  <a:cubicBezTo>
                    <a:pt x="55" y="101"/>
                    <a:pt x="44" y="123"/>
                    <a:pt x="33" y="134"/>
                  </a:cubicBezTo>
                  <a:cubicBezTo>
                    <a:pt x="22" y="178"/>
                    <a:pt x="0" y="223"/>
                    <a:pt x="0" y="256"/>
                  </a:cubicBezTo>
                  <a:lnTo>
                    <a:pt x="22" y="334"/>
                  </a:lnTo>
                  <a:cubicBezTo>
                    <a:pt x="33" y="367"/>
                    <a:pt x="55" y="411"/>
                    <a:pt x="89" y="445"/>
                  </a:cubicBezTo>
                  <a:cubicBezTo>
                    <a:pt x="111" y="467"/>
                    <a:pt x="144" y="478"/>
                    <a:pt x="189" y="500"/>
                  </a:cubicBezTo>
                  <a:cubicBezTo>
                    <a:pt x="211" y="511"/>
                    <a:pt x="255" y="511"/>
                    <a:pt x="277" y="511"/>
                  </a:cubicBezTo>
                  <a:cubicBezTo>
                    <a:pt x="322" y="511"/>
                    <a:pt x="355" y="500"/>
                    <a:pt x="377" y="478"/>
                  </a:cubicBezTo>
                  <a:cubicBezTo>
                    <a:pt x="411" y="467"/>
                    <a:pt x="433" y="456"/>
                    <a:pt x="466" y="434"/>
                  </a:cubicBezTo>
                  <a:cubicBezTo>
                    <a:pt x="477" y="400"/>
                    <a:pt x="488" y="389"/>
                    <a:pt x="499" y="378"/>
                  </a:cubicBezTo>
                  <a:cubicBezTo>
                    <a:pt x="522" y="334"/>
                    <a:pt x="533" y="289"/>
                    <a:pt x="533" y="245"/>
                  </a:cubicBezTo>
                  <a:cubicBezTo>
                    <a:pt x="533" y="223"/>
                    <a:pt x="522" y="212"/>
                    <a:pt x="522" y="178"/>
                  </a:cubicBezTo>
                  <a:cubicBezTo>
                    <a:pt x="499" y="134"/>
                    <a:pt x="477" y="101"/>
                    <a:pt x="444" y="67"/>
                  </a:cubicBezTo>
                  <a:cubicBezTo>
                    <a:pt x="422" y="45"/>
                    <a:pt x="388" y="23"/>
                    <a:pt x="355" y="12"/>
                  </a:cubicBezTo>
                  <a:cubicBezTo>
                    <a:pt x="322" y="1"/>
                    <a:pt x="277" y="1"/>
                    <a:pt x="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6053450" y="2512050"/>
              <a:ext cx="9175" cy="8625"/>
            </a:xfrm>
            <a:custGeom>
              <a:avLst/>
              <a:gdLst/>
              <a:ahLst/>
              <a:cxnLst/>
              <a:rect l="l" t="t" r="r" b="b"/>
              <a:pathLst>
                <a:path w="367" h="345" extrusionOk="0">
                  <a:moveTo>
                    <a:pt x="166" y="1"/>
                  </a:moveTo>
                  <a:cubicBezTo>
                    <a:pt x="133" y="1"/>
                    <a:pt x="122" y="12"/>
                    <a:pt x="100" y="12"/>
                  </a:cubicBezTo>
                  <a:cubicBezTo>
                    <a:pt x="67" y="34"/>
                    <a:pt x="56" y="45"/>
                    <a:pt x="44" y="56"/>
                  </a:cubicBezTo>
                  <a:cubicBezTo>
                    <a:pt x="22" y="67"/>
                    <a:pt x="22" y="89"/>
                    <a:pt x="11" y="100"/>
                  </a:cubicBezTo>
                  <a:cubicBezTo>
                    <a:pt x="0" y="123"/>
                    <a:pt x="0" y="156"/>
                    <a:pt x="0" y="178"/>
                  </a:cubicBezTo>
                  <a:cubicBezTo>
                    <a:pt x="0" y="200"/>
                    <a:pt x="0" y="211"/>
                    <a:pt x="11" y="223"/>
                  </a:cubicBezTo>
                  <a:cubicBezTo>
                    <a:pt x="22" y="256"/>
                    <a:pt x="44" y="278"/>
                    <a:pt x="67" y="311"/>
                  </a:cubicBezTo>
                  <a:cubicBezTo>
                    <a:pt x="78" y="322"/>
                    <a:pt x="111" y="334"/>
                    <a:pt x="122" y="334"/>
                  </a:cubicBezTo>
                  <a:cubicBezTo>
                    <a:pt x="155" y="345"/>
                    <a:pt x="166" y="345"/>
                    <a:pt x="189" y="345"/>
                  </a:cubicBezTo>
                  <a:cubicBezTo>
                    <a:pt x="222" y="345"/>
                    <a:pt x="233" y="334"/>
                    <a:pt x="266" y="334"/>
                  </a:cubicBezTo>
                  <a:cubicBezTo>
                    <a:pt x="289" y="322"/>
                    <a:pt x="300" y="311"/>
                    <a:pt x="322" y="289"/>
                  </a:cubicBezTo>
                  <a:cubicBezTo>
                    <a:pt x="322" y="267"/>
                    <a:pt x="333" y="256"/>
                    <a:pt x="344" y="256"/>
                  </a:cubicBezTo>
                  <a:cubicBezTo>
                    <a:pt x="366" y="223"/>
                    <a:pt x="366" y="200"/>
                    <a:pt x="366" y="167"/>
                  </a:cubicBezTo>
                  <a:cubicBezTo>
                    <a:pt x="366" y="156"/>
                    <a:pt x="366" y="145"/>
                    <a:pt x="344" y="123"/>
                  </a:cubicBezTo>
                  <a:cubicBezTo>
                    <a:pt x="333" y="100"/>
                    <a:pt x="322" y="67"/>
                    <a:pt x="289" y="45"/>
                  </a:cubicBezTo>
                  <a:cubicBezTo>
                    <a:pt x="277" y="23"/>
                    <a:pt x="255" y="12"/>
                    <a:pt x="233" y="12"/>
                  </a:cubicBezTo>
                  <a:cubicBezTo>
                    <a:pt x="211" y="1"/>
                    <a:pt x="18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6126950" y="2549225"/>
              <a:ext cx="3100" cy="3350"/>
            </a:xfrm>
            <a:custGeom>
              <a:avLst/>
              <a:gdLst/>
              <a:ahLst/>
              <a:cxnLst/>
              <a:rect l="l" t="t" r="r" b="b"/>
              <a:pathLst>
                <a:path w="124" h="134" extrusionOk="0">
                  <a:moveTo>
                    <a:pt x="56" y="1"/>
                  </a:moveTo>
                  <a:cubicBezTo>
                    <a:pt x="34" y="1"/>
                    <a:pt x="12" y="12"/>
                    <a:pt x="1" y="34"/>
                  </a:cubicBezTo>
                  <a:lnTo>
                    <a:pt x="1" y="56"/>
                  </a:lnTo>
                  <a:lnTo>
                    <a:pt x="1" y="67"/>
                  </a:lnTo>
                  <a:lnTo>
                    <a:pt x="1" y="78"/>
                  </a:lnTo>
                  <a:cubicBezTo>
                    <a:pt x="1" y="101"/>
                    <a:pt x="1" y="123"/>
                    <a:pt x="12" y="123"/>
                  </a:cubicBezTo>
                  <a:cubicBezTo>
                    <a:pt x="23" y="134"/>
                    <a:pt x="45" y="134"/>
                    <a:pt x="68" y="134"/>
                  </a:cubicBezTo>
                  <a:cubicBezTo>
                    <a:pt x="90" y="134"/>
                    <a:pt x="101" y="123"/>
                    <a:pt x="101" y="123"/>
                  </a:cubicBezTo>
                  <a:cubicBezTo>
                    <a:pt x="112" y="101"/>
                    <a:pt x="123" y="78"/>
                    <a:pt x="123" y="56"/>
                  </a:cubicBezTo>
                  <a:lnTo>
                    <a:pt x="123" y="34"/>
                  </a:lnTo>
                  <a:cubicBezTo>
                    <a:pt x="123" y="23"/>
                    <a:pt x="112" y="23"/>
                    <a:pt x="112" y="12"/>
                  </a:cubicBezTo>
                  <a:cubicBezTo>
                    <a:pt x="112" y="12"/>
                    <a:pt x="101" y="1"/>
                    <a:pt x="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6147775" y="2506225"/>
              <a:ext cx="8625" cy="8350"/>
            </a:xfrm>
            <a:custGeom>
              <a:avLst/>
              <a:gdLst/>
              <a:ahLst/>
              <a:cxnLst/>
              <a:rect l="l" t="t" r="r" b="b"/>
              <a:pathLst>
                <a:path w="345" h="334" extrusionOk="0">
                  <a:moveTo>
                    <a:pt x="156" y="1"/>
                  </a:moveTo>
                  <a:cubicBezTo>
                    <a:pt x="122" y="1"/>
                    <a:pt x="111" y="1"/>
                    <a:pt x="100" y="12"/>
                  </a:cubicBezTo>
                  <a:cubicBezTo>
                    <a:pt x="67" y="23"/>
                    <a:pt x="56" y="34"/>
                    <a:pt x="45" y="56"/>
                  </a:cubicBezTo>
                  <a:cubicBezTo>
                    <a:pt x="34" y="67"/>
                    <a:pt x="34" y="78"/>
                    <a:pt x="11" y="89"/>
                  </a:cubicBezTo>
                  <a:cubicBezTo>
                    <a:pt x="0" y="123"/>
                    <a:pt x="0" y="145"/>
                    <a:pt x="0" y="178"/>
                  </a:cubicBezTo>
                  <a:cubicBezTo>
                    <a:pt x="0" y="189"/>
                    <a:pt x="0" y="211"/>
                    <a:pt x="11" y="223"/>
                  </a:cubicBezTo>
                  <a:cubicBezTo>
                    <a:pt x="11" y="234"/>
                    <a:pt x="23" y="245"/>
                    <a:pt x="23" y="267"/>
                  </a:cubicBezTo>
                  <a:cubicBezTo>
                    <a:pt x="45" y="278"/>
                    <a:pt x="56" y="300"/>
                    <a:pt x="89" y="300"/>
                  </a:cubicBezTo>
                  <a:cubicBezTo>
                    <a:pt x="100" y="322"/>
                    <a:pt x="111" y="322"/>
                    <a:pt x="122" y="322"/>
                  </a:cubicBezTo>
                  <a:cubicBezTo>
                    <a:pt x="134" y="322"/>
                    <a:pt x="156" y="333"/>
                    <a:pt x="167" y="333"/>
                  </a:cubicBezTo>
                  <a:lnTo>
                    <a:pt x="211" y="333"/>
                  </a:lnTo>
                  <a:cubicBezTo>
                    <a:pt x="222" y="333"/>
                    <a:pt x="233" y="333"/>
                    <a:pt x="244" y="322"/>
                  </a:cubicBezTo>
                  <a:cubicBezTo>
                    <a:pt x="278" y="300"/>
                    <a:pt x="289" y="289"/>
                    <a:pt x="300" y="278"/>
                  </a:cubicBezTo>
                  <a:lnTo>
                    <a:pt x="333" y="234"/>
                  </a:lnTo>
                  <a:cubicBezTo>
                    <a:pt x="333" y="223"/>
                    <a:pt x="344" y="211"/>
                    <a:pt x="344" y="189"/>
                  </a:cubicBezTo>
                  <a:lnTo>
                    <a:pt x="344" y="156"/>
                  </a:lnTo>
                  <a:cubicBezTo>
                    <a:pt x="344" y="134"/>
                    <a:pt x="344" y="123"/>
                    <a:pt x="333" y="112"/>
                  </a:cubicBezTo>
                  <a:cubicBezTo>
                    <a:pt x="333" y="89"/>
                    <a:pt x="322" y="78"/>
                    <a:pt x="322" y="67"/>
                  </a:cubicBezTo>
                  <a:cubicBezTo>
                    <a:pt x="311" y="56"/>
                    <a:pt x="289" y="23"/>
                    <a:pt x="267" y="23"/>
                  </a:cubicBezTo>
                  <a:cubicBezTo>
                    <a:pt x="256" y="12"/>
                    <a:pt x="233" y="12"/>
                    <a:pt x="222" y="12"/>
                  </a:cubicBezTo>
                  <a:cubicBezTo>
                    <a:pt x="211" y="1"/>
                    <a:pt x="178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6076750" y="2559600"/>
              <a:ext cx="6675" cy="6800"/>
            </a:xfrm>
            <a:custGeom>
              <a:avLst/>
              <a:gdLst/>
              <a:ahLst/>
              <a:cxnLst/>
              <a:rect l="l" t="t" r="r" b="b"/>
              <a:pathLst>
                <a:path w="267" h="272" extrusionOk="0">
                  <a:moveTo>
                    <a:pt x="119" y="1"/>
                  </a:moveTo>
                  <a:cubicBezTo>
                    <a:pt x="93" y="1"/>
                    <a:pt x="70" y="9"/>
                    <a:pt x="56" y="30"/>
                  </a:cubicBezTo>
                  <a:cubicBezTo>
                    <a:pt x="45" y="41"/>
                    <a:pt x="22" y="52"/>
                    <a:pt x="11" y="85"/>
                  </a:cubicBezTo>
                  <a:cubicBezTo>
                    <a:pt x="0" y="96"/>
                    <a:pt x="0" y="118"/>
                    <a:pt x="0" y="152"/>
                  </a:cubicBezTo>
                  <a:cubicBezTo>
                    <a:pt x="0" y="207"/>
                    <a:pt x="22" y="252"/>
                    <a:pt x="78" y="263"/>
                  </a:cubicBezTo>
                  <a:cubicBezTo>
                    <a:pt x="95" y="268"/>
                    <a:pt x="106" y="271"/>
                    <a:pt x="117" y="271"/>
                  </a:cubicBezTo>
                  <a:cubicBezTo>
                    <a:pt x="128" y="271"/>
                    <a:pt x="139" y="268"/>
                    <a:pt x="156" y="263"/>
                  </a:cubicBezTo>
                  <a:cubicBezTo>
                    <a:pt x="167" y="263"/>
                    <a:pt x="178" y="252"/>
                    <a:pt x="178" y="252"/>
                  </a:cubicBezTo>
                  <a:cubicBezTo>
                    <a:pt x="189" y="229"/>
                    <a:pt x="222" y="218"/>
                    <a:pt x="222" y="196"/>
                  </a:cubicBezTo>
                  <a:cubicBezTo>
                    <a:pt x="267" y="196"/>
                    <a:pt x="267" y="141"/>
                    <a:pt x="233" y="107"/>
                  </a:cubicBezTo>
                  <a:cubicBezTo>
                    <a:pt x="222" y="96"/>
                    <a:pt x="222" y="96"/>
                    <a:pt x="211" y="96"/>
                  </a:cubicBezTo>
                  <a:cubicBezTo>
                    <a:pt x="189" y="96"/>
                    <a:pt x="189" y="107"/>
                    <a:pt x="189" y="130"/>
                  </a:cubicBezTo>
                  <a:lnTo>
                    <a:pt x="122" y="130"/>
                  </a:lnTo>
                  <a:lnTo>
                    <a:pt x="122" y="107"/>
                  </a:lnTo>
                  <a:lnTo>
                    <a:pt x="122" y="96"/>
                  </a:lnTo>
                  <a:lnTo>
                    <a:pt x="133" y="85"/>
                  </a:lnTo>
                  <a:cubicBezTo>
                    <a:pt x="156" y="85"/>
                    <a:pt x="167" y="85"/>
                    <a:pt x="178" y="52"/>
                  </a:cubicBezTo>
                  <a:cubicBezTo>
                    <a:pt x="178" y="41"/>
                    <a:pt x="178" y="30"/>
                    <a:pt x="167" y="7"/>
                  </a:cubicBezTo>
                  <a:cubicBezTo>
                    <a:pt x="150" y="3"/>
                    <a:pt x="134" y="1"/>
                    <a:pt x="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5865875" y="2436300"/>
              <a:ext cx="6700" cy="7525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78" y="1"/>
                  </a:moveTo>
                  <a:cubicBezTo>
                    <a:pt x="67" y="1"/>
                    <a:pt x="67" y="23"/>
                    <a:pt x="56" y="23"/>
                  </a:cubicBezTo>
                  <a:lnTo>
                    <a:pt x="12" y="56"/>
                  </a:lnTo>
                  <a:cubicBezTo>
                    <a:pt x="1" y="79"/>
                    <a:pt x="1" y="90"/>
                    <a:pt x="1" y="101"/>
                  </a:cubicBezTo>
                  <a:lnTo>
                    <a:pt x="1" y="112"/>
                  </a:lnTo>
                  <a:lnTo>
                    <a:pt x="1" y="134"/>
                  </a:lnTo>
                  <a:lnTo>
                    <a:pt x="1" y="201"/>
                  </a:lnTo>
                  <a:cubicBezTo>
                    <a:pt x="1" y="212"/>
                    <a:pt x="12" y="223"/>
                    <a:pt x="12" y="223"/>
                  </a:cubicBezTo>
                  <a:lnTo>
                    <a:pt x="56" y="267"/>
                  </a:lnTo>
                  <a:cubicBezTo>
                    <a:pt x="67" y="289"/>
                    <a:pt x="78" y="289"/>
                    <a:pt x="78" y="289"/>
                  </a:cubicBezTo>
                  <a:cubicBezTo>
                    <a:pt x="101" y="301"/>
                    <a:pt x="123" y="301"/>
                    <a:pt x="134" y="301"/>
                  </a:cubicBezTo>
                  <a:cubicBezTo>
                    <a:pt x="156" y="301"/>
                    <a:pt x="167" y="301"/>
                    <a:pt x="178" y="289"/>
                  </a:cubicBezTo>
                  <a:cubicBezTo>
                    <a:pt x="189" y="289"/>
                    <a:pt x="212" y="267"/>
                    <a:pt x="212" y="267"/>
                  </a:cubicBezTo>
                  <a:lnTo>
                    <a:pt x="245" y="223"/>
                  </a:lnTo>
                  <a:cubicBezTo>
                    <a:pt x="245" y="231"/>
                    <a:pt x="248" y="234"/>
                    <a:pt x="251" y="234"/>
                  </a:cubicBezTo>
                  <a:cubicBezTo>
                    <a:pt x="258" y="234"/>
                    <a:pt x="267" y="222"/>
                    <a:pt x="267" y="201"/>
                  </a:cubicBezTo>
                  <a:lnTo>
                    <a:pt x="267" y="134"/>
                  </a:lnTo>
                  <a:lnTo>
                    <a:pt x="267" y="112"/>
                  </a:lnTo>
                  <a:lnTo>
                    <a:pt x="245" y="101"/>
                  </a:lnTo>
                  <a:cubicBezTo>
                    <a:pt x="245" y="90"/>
                    <a:pt x="234" y="90"/>
                    <a:pt x="234" y="79"/>
                  </a:cubicBezTo>
                  <a:lnTo>
                    <a:pt x="189" y="34"/>
                  </a:lnTo>
                  <a:cubicBezTo>
                    <a:pt x="178" y="23"/>
                    <a:pt x="178" y="23"/>
                    <a:pt x="167" y="23"/>
                  </a:cubicBezTo>
                  <a:cubicBezTo>
                    <a:pt x="156" y="23"/>
                    <a:pt x="134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5840900" y="2487650"/>
              <a:ext cx="8650" cy="6675"/>
            </a:xfrm>
            <a:custGeom>
              <a:avLst/>
              <a:gdLst/>
              <a:ahLst/>
              <a:cxnLst/>
              <a:rect l="l" t="t" r="r" b="b"/>
              <a:pathLst>
                <a:path w="346" h="267" extrusionOk="0">
                  <a:moveTo>
                    <a:pt x="101" y="0"/>
                  </a:moveTo>
                  <a:cubicBezTo>
                    <a:pt x="68" y="22"/>
                    <a:pt x="56" y="33"/>
                    <a:pt x="45" y="44"/>
                  </a:cubicBezTo>
                  <a:cubicBezTo>
                    <a:pt x="23" y="55"/>
                    <a:pt x="23" y="78"/>
                    <a:pt x="12" y="78"/>
                  </a:cubicBezTo>
                  <a:cubicBezTo>
                    <a:pt x="1" y="100"/>
                    <a:pt x="1" y="111"/>
                    <a:pt x="1" y="144"/>
                  </a:cubicBezTo>
                  <a:cubicBezTo>
                    <a:pt x="1" y="155"/>
                    <a:pt x="1" y="189"/>
                    <a:pt x="12" y="200"/>
                  </a:cubicBezTo>
                  <a:cubicBezTo>
                    <a:pt x="12" y="211"/>
                    <a:pt x="23" y="222"/>
                    <a:pt x="45" y="244"/>
                  </a:cubicBezTo>
                  <a:cubicBezTo>
                    <a:pt x="56" y="255"/>
                    <a:pt x="79" y="266"/>
                    <a:pt x="112" y="266"/>
                  </a:cubicBezTo>
                  <a:lnTo>
                    <a:pt x="179" y="266"/>
                  </a:lnTo>
                  <a:cubicBezTo>
                    <a:pt x="190" y="255"/>
                    <a:pt x="212" y="255"/>
                    <a:pt x="234" y="244"/>
                  </a:cubicBezTo>
                  <a:cubicBezTo>
                    <a:pt x="245" y="244"/>
                    <a:pt x="245" y="222"/>
                    <a:pt x="267" y="222"/>
                  </a:cubicBezTo>
                  <a:lnTo>
                    <a:pt x="290" y="222"/>
                  </a:lnTo>
                  <a:cubicBezTo>
                    <a:pt x="301" y="222"/>
                    <a:pt x="301" y="211"/>
                    <a:pt x="323" y="211"/>
                  </a:cubicBezTo>
                  <a:cubicBezTo>
                    <a:pt x="323" y="200"/>
                    <a:pt x="323" y="200"/>
                    <a:pt x="334" y="178"/>
                  </a:cubicBezTo>
                  <a:cubicBezTo>
                    <a:pt x="345" y="144"/>
                    <a:pt x="345" y="100"/>
                    <a:pt x="334" y="78"/>
                  </a:cubicBezTo>
                  <a:cubicBezTo>
                    <a:pt x="334" y="67"/>
                    <a:pt x="323" y="67"/>
                    <a:pt x="323" y="67"/>
                  </a:cubicBezTo>
                  <a:cubicBezTo>
                    <a:pt x="301" y="67"/>
                    <a:pt x="301" y="44"/>
                    <a:pt x="290" y="44"/>
                  </a:cubicBezTo>
                  <a:cubicBezTo>
                    <a:pt x="278" y="44"/>
                    <a:pt x="278" y="44"/>
                    <a:pt x="267" y="33"/>
                  </a:cubicBezTo>
                  <a:lnTo>
                    <a:pt x="245" y="33"/>
                  </a:lnTo>
                  <a:cubicBezTo>
                    <a:pt x="234" y="33"/>
                    <a:pt x="234" y="33"/>
                    <a:pt x="223" y="22"/>
                  </a:cubicBezTo>
                  <a:cubicBezTo>
                    <a:pt x="212" y="22"/>
                    <a:pt x="179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5896400" y="2489025"/>
              <a:ext cx="7525" cy="7800"/>
            </a:xfrm>
            <a:custGeom>
              <a:avLst/>
              <a:gdLst/>
              <a:ahLst/>
              <a:cxnLst/>
              <a:rect l="l" t="t" r="r" b="b"/>
              <a:pathLst>
                <a:path w="301" h="312" extrusionOk="0">
                  <a:moveTo>
                    <a:pt x="100" y="0"/>
                  </a:moveTo>
                  <a:cubicBezTo>
                    <a:pt x="78" y="0"/>
                    <a:pt x="67" y="0"/>
                    <a:pt x="56" y="23"/>
                  </a:cubicBezTo>
                  <a:cubicBezTo>
                    <a:pt x="45" y="23"/>
                    <a:pt x="23" y="34"/>
                    <a:pt x="23" y="45"/>
                  </a:cubicBezTo>
                  <a:cubicBezTo>
                    <a:pt x="23" y="67"/>
                    <a:pt x="12" y="67"/>
                    <a:pt x="12" y="78"/>
                  </a:cubicBezTo>
                  <a:cubicBezTo>
                    <a:pt x="1" y="89"/>
                    <a:pt x="1" y="111"/>
                    <a:pt x="1" y="134"/>
                  </a:cubicBezTo>
                  <a:lnTo>
                    <a:pt x="1" y="167"/>
                  </a:lnTo>
                  <a:cubicBezTo>
                    <a:pt x="1" y="189"/>
                    <a:pt x="1" y="200"/>
                    <a:pt x="12" y="211"/>
                  </a:cubicBezTo>
                  <a:cubicBezTo>
                    <a:pt x="12" y="222"/>
                    <a:pt x="23" y="245"/>
                    <a:pt x="23" y="245"/>
                  </a:cubicBezTo>
                  <a:lnTo>
                    <a:pt x="67" y="278"/>
                  </a:lnTo>
                  <a:cubicBezTo>
                    <a:pt x="78" y="300"/>
                    <a:pt x="100" y="300"/>
                    <a:pt x="112" y="300"/>
                  </a:cubicBezTo>
                  <a:cubicBezTo>
                    <a:pt x="123" y="300"/>
                    <a:pt x="134" y="311"/>
                    <a:pt x="156" y="311"/>
                  </a:cubicBezTo>
                  <a:lnTo>
                    <a:pt x="189" y="311"/>
                  </a:lnTo>
                  <a:cubicBezTo>
                    <a:pt x="200" y="311"/>
                    <a:pt x="223" y="311"/>
                    <a:pt x="234" y="300"/>
                  </a:cubicBezTo>
                  <a:cubicBezTo>
                    <a:pt x="245" y="278"/>
                    <a:pt x="267" y="278"/>
                    <a:pt x="278" y="267"/>
                  </a:cubicBezTo>
                  <a:cubicBezTo>
                    <a:pt x="278" y="256"/>
                    <a:pt x="289" y="245"/>
                    <a:pt x="289" y="234"/>
                  </a:cubicBezTo>
                  <a:cubicBezTo>
                    <a:pt x="289" y="211"/>
                    <a:pt x="300" y="200"/>
                    <a:pt x="300" y="189"/>
                  </a:cubicBezTo>
                  <a:lnTo>
                    <a:pt x="300" y="145"/>
                  </a:lnTo>
                  <a:cubicBezTo>
                    <a:pt x="300" y="134"/>
                    <a:pt x="300" y="123"/>
                    <a:pt x="289" y="100"/>
                  </a:cubicBezTo>
                  <a:cubicBezTo>
                    <a:pt x="289" y="89"/>
                    <a:pt x="278" y="78"/>
                    <a:pt x="278" y="78"/>
                  </a:cubicBezTo>
                  <a:lnTo>
                    <a:pt x="234" y="34"/>
                  </a:lnTo>
                  <a:cubicBezTo>
                    <a:pt x="223" y="23"/>
                    <a:pt x="211" y="23"/>
                    <a:pt x="189" y="23"/>
                  </a:cubicBezTo>
                  <a:cubicBezTo>
                    <a:pt x="178" y="0"/>
                    <a:pt x="156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5946900" y="2446025"/>
              <a:ext cx="9450" cy="9725"/>
            </a:xfrm>
            <a:custGeom>
              <a:avLst/>
              <a:gdLst/>
              <a:ahLst/>
              <a:cxnLst/>
              <a:rect l="l" t="t" r="r" b="b"/>
              <a:pathLst>
                <a:path w="378" h="389" extrusionOk="0">
                  <a:moveTo>
                    <a:pt x="156" y="0"/>
                  </a:moveTo>
                  <a:cubicBezTo>
                    <a:pt x="145" y="0"/>
                    <a:pt x="134" y="0"/>
                    <a:pt x="111" y="23"/>
                  </a:cubicBezTo>
                  <a:cubicBezTo>
                    <a:pt x="100" y="23"/>
                    <a:pt x="89" y="34"/>
                    <a:pt x="78" y="45"/>
                  </a:cubicBezTo>
                  <a:cubicBezTo>
                    <a:pt x="56" y="67"/>
                    <a:pt x="45" y="78"/>
                    <a:pt x="45" y="89"/>
                  </a:cubicBezTo>
                  <a:cubicBezTo>
                    <a:pt x="34" y="100"/>
                    <a:pt x="34" y="111"/>
                    <a:pt x="23" y="133"/>
                  </a:cubicBezTo>
                  <a:cubicBezTo>
                    <a:pt x="0" y="145"/>
                    <a:pt x="0" y="156"/>
                    <a:pt x="0" y="178"/>
                  </a:cubicBezTo>
                  <a:lnTo>
                    <a:pt x="0" y="222"/>
                  </a:lnTo>
                  <a:cubicBezTo>
                    <a:pt x="0" y="244"/>
                    <a:pt x="0" y="256"/>
                    <a:pt x="23" y="267"/>
                  </a:cubicBezTo>
                  <a:cubicBezTo>
                    <a:pt x="34" y="300"/>
                    <a:pt x="45" y="311"/>
                    <a:pt x="56" y="322"/>
                  </a:cubicBezTo>
                  <a:lnTo>
                    <a:pt x="89" y="355"/>
                  </a:lnTo>
                  <a:cubicBezTo>
                    <a:pt x="111" y="367"/>
                    <a:pt x="134" y="378"/>
                    <a:pt x="156" y="389"/>
                  </a:cubicBezTo>
                  <a:lnTo>
                    <a:pt x="211" y="389"/>
                  </a:lnTo>
                  <a:cubicBezTo>
                    <a:pt x="222" y="389"/>
                    <a:pt x="256" y="378"/>
                    <a:pt x="267" y="367"/>
                  </a:cubicBezTo>
                  <a:cubicBezTo>
                    <a:pt x="300" y="355"/>
                    <a:pt x="311" y="322"/>
                    <a:pt x="322" y="311"/>
                  </a:cubicBezTo>
                  <a:cubicBezTo>
                    <a:pt x="356" y="300"/>
                    <a:pt x="367" y="289"/>
                    <a:pt x="367" y="267"/>
                  </a:cubicBezTo>
                  <a:cubicBezTo>
                    <a:pt x="367" y="256"/>
                    <a:pt x="378" y="244"/>
                    <a:pt x="378" y="222"/>
                  </a:cubicBezTo>
                  <a:lnTo>
                    <a:pt x="378" y="178"/>
                  </a:lnTo>
                  <a:cubicBezTo>
                    <a:pt x="378" y="156"/>
                    <a:pt x="378" y="145"/>
                    <a:pt x="367" y="133"/>
                  </a:cubicBezTo>
                  <a:lnTo>
                    <a:pt x="333" y="89"/>
                  </a:lnTo>
                  <a:cubicBezTo>
                    <a:pt x="322" y="78"/>
                    <a:pt x="311" y="67"/>
                    <a:pt x="311" y="45"/>
                  </a:cubicBezTo>
                  <a:cubicBezTo>
                    <a:pt x="300" y="34"/>
                    <a:pt x="278" y="34"/>
                    <a:pt x="267" y="23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5965475" y="2563975"/>
              <a:ext cx="5025" cy="5500"/>
            </a:xfrm>
            <a:custGeom>
              <a:avLst/>
              <a:gdLst/>
              <a:ahLst/>
              <a:cxnLst/>
              <a:rect l="l" t="t" r="r" b="b"/>
              <a:pathLst>
                <a:path w="201" h="220" extrusionOk="0">
                  <a:moveTo>
                    <a:pt x="104" y="0"/>
                  </a:moveTo>
                  <a:cubicBezTo>
                    <a:pt x="98" y="0"/>
                    <a:pt x="93" y="3"/>
                    <a:pt x="90" y="10"/>
                  </a:cubicBezTo>
                  <a:cubicBezTo>
                    <a:pt x="79" y="10"/>
                    <a:pt x="68" y="10"/>
                    <a:pt x="56" y="21"/>
                  </a:cubicBezTo>
                  <a:cubicBezTo>
                    <a:pt x="34" y="21"/>
                    <a:pt x="23" y="32"/>
                    <a:pt x="23" y="43"/>
                  </a:cubicBezTo>
                  <a:cubicBezTo>
                    <a:pt x="23" y="66"/>
                    <a:pt x="12" y="66"/>
                    <a:pt x="12" y="77"/>
                  </a:cubicBezTo>
                  <a:cubicBezTo>
                    <a:pt x="1" y="88"/>
                    <a:pt x="1" y="99"/>
                    <a:pt x="1" y="132"/>
                  </a:cubicBezTo>
                  <a:lnTo>
                    <a:pt x="1" y="154"/>
                  </a:lnTo>
                  <a:cubicBezTo>
                    <a:pt x="1" y="176"/>
                    <a:pt x="12" y="188"/>
                    <a:pt x="23" y="199"/>
                  </a:cubicBezTo>
                  <a:cubicBezTo>
                    <a:pt x="34" y="210"/>
                    <a:pt x="56" y="210"/>
                    <a:pt x="68" y="210"/>
                  </a:cubicBezTo>
                  <a:cubicBezTo>
                    <a:pt x="75" y="210"/>
                    <a:pt x="82" y="220"/>
                    <a:pt x="93" y="220"/>
                  </a:cubicBezTo>
                  <a:cubicBezTo>
                    <a:pt x="98" y="220"/>
                    <a:pt x="105" y="217"/>
                    <a:pt x="112" y="210"/>
                  </a:cubicBezTo>
                  <a:cubicBezTo>
                    <a:pt x="123" y="210"/>
                    <a:pt x="134" y="210"/>
                    <a:pt x="145" y="199"/>
                  </a:cubicBezTo>
                  <a:cubicBezTo>
                    <a:pt x="167" y="199"/>
                    <a:pt x="179" y="188"/>
                    <a:pt x="179" y="176"/>
                  </a:cubicBezTo>
                  <a:cubicBezTo>
                    <a:pt x="179" y="176"/>
                    <a:pt x="190" y="154"/>
                    <a:pt x="190" y="143"/>
                  </a:cubicBezTo>
                  <a:cubicBezTo>
                    <a:pt x="201" y="132"/>
                    <a:pt x="201" y="121"/>
                    <a:pt x="201" y="88"/>
                  </a:cubicBezTo>
                  <a:lnTo>
                    <a:pt x="201" y="66"/>
                  </a:lnTo>
                  <a:cubicBezTo>
                    <a:pt x="201" y="43"/>
                    <a:pt x="190" y="32"/>
                    <a:pt x="179" y="21"/>
                  </a:cubicBezTo>
                  <a:cubicBezTo>
                    <a:pt x="167" y="10"/>
                    <a:pt x="145" y="10"/>
                    <a:pt x="134" y="10"/>
                  </a:cubicBezTo>
                  <a:cubicBezTo>
                    <a:pt x="127" y="10"/>
                    <a:pt x="114" y="0"/>
                    <a:pt x="1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5993775" y="2510825"/>
              <a:ext cx="5875" cy="6375"/>
            </a:xfrm>
            <a:custGeom>
              <a:avLst/>
              <a:gdLst/>
              <a:ahLst/>
              <a:cxnLst/>
              <a:rect l="l" t="t" r="r" b="b"/>
              <a:pathLst>
                <a:path w="235" h="255" extrusionOk="0">
                  <a:moveTo>
                    <a:pt x="126" y="0"/>
                  </a:moveTo>
                  <a:cubicBezTo>
                    <a:pt x="121" y="0"/>
                    <a:pt x="116" y="2"/>
                    <a:pt x="112" y="5"/>
                  </a:cubicBezTo>
                  <a:cubicBezTo>
                    <a:pt x="101" y="5"/>
                    <a:pt x="90" y="5"/>
                    <a:pt x="68" y="27"/>
                  </a:cubicBezTo>
                  <a:cubicBezTo>
                    <a:pt x="56" y="27"/>
                    <a:pt x="45" y="39"/>
                    <a:pt x="34" y="50"/>
                  </a:cubicBezTo>
                  <a:cubicBezTo>
                    <a:pt x="34" y="61"/>
                    <a:pt x="12" y="61"/>
                    <a:pt x="12" y="83"/>
                  </a:cubicBezTo>
                  <a:cubicBezTo>
                    <a:pt x="1" y="94"/>
                    <a:pt x="1" y="116"/>
                    <a:pt x="1" y="138"/>
                  </a:cubicBezTo>
                  <a:lnTo>
                    <a:pt x="1" y="161"/>
                  </a:lnTo>
                  <a:cubicBezTo>
                    <a:pt x="12" y="172"/>
                    <a:pt x="12" y="205"/>
                    <a:pt x="45" y="216"/>
                  </a:cubicBezTo>
                  <a:cubicBezTo>
                    <a:pt x="56" y="227"/>
                    <a:pt x="68" y="227"/>
                    <a:pt x="90" y="249"/>
                  </a:cubicBezTo>
                  <a:cubicBezTo>
                    <a:pt x="97" y="249"/>
                    <a:pt x="105" y="254"/>
                    <a:pt x="112" y="254"/>
                  </a:cubicBezTo>
                  <a:cubicBezTo>
                    <a:pt x="116" y="254"/>
                    <a:pt x="119" y="253"/>
                    <a:pt x="123" y="249"/>
                  </a:cubicBezTo>
                  <a:cubicBezTo>
                    <a:pt x="145" y="249"/>
                    <a:pt x="156" y="249"/>
                    <a:pt x="167" y="227"/>
                  </a:cubicBezTo>
                  <a:cubicBezTo>
                    <a:pt x="179" y="227"/>
                    <a:pt x="201" y="216"/>
                    <a:pt x="212" y="205"/>
                  </a:cubicBezTo>
                  <a:cubicBezTo>
                    <a:pt x="223" y="194"/>
                    <a:pt x="223" y="172"/>
                    <a:pt x="223" y="172"/>
                  </a:cubicBezTo>
                  <a:cubicBezTo>
                    <a:pt x="234" y="161"/>
                    <a:pt x="234" y="138"/>
                    <a:pt x="234" y="116"/>
                  </a:cubicBezTo>
                  <a:lnTo>
                    <a:pt x="234" y="94"/>
                  </a:lnTo>
                  <a:cubicBezTo>
                    <a:pt x="223" y="83"/>
                    <a:pt x="223" y="50"/>
                    <a:pt x="201" y="39"/>
                  </a:cubicBezTo>
                  <a:cubicBezTo>
                    <a:pt x="179" y="27"/>
                    <a:pt x="167" y="27"/>
                    <a:pt x="156" y="5"/>
                  </a:cubicBezTo>
                  <a:cubicBezTo>
                    <a:pt x="149" y="5"/>
                    <a:pt x="137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5958825" y="2488475"/>
              <a:ext cx="8625" cy="8625"/>
            </a:xfrm>
            <a:custGeom>
              <a:avLst/>
              <a:gdLst/>
              <a:ahLst/>
              <a:cxnLst/>
              <a:rect l="l" t="t" r="r" b="b"/>
              <a:pathLst>
                <a:path w="345" h="345" extrusionOk="0">
                  <a:moveTo>
                    <a:pt x="156" y="0"/>
                  </a:moveTo>
                  <a:cubicBezTo>
                    <a:pt x="134" y="0"/>
                    <a:pt x="123" y="0"/>
                    <a:pt x="112" y="11"/>
                  </a:cubicBezTo>
                  <a:cubicBezTo>
                    <a:pt x="78" y="34"/>
                    <a:pt x="56" y="45"/>
                    <a:pt x="45" y="56"/>
                  </a:cubicBezTo>
                  <a:cubicBezTo>
                    <a:pt x="23" y="67"/>
                    <a:pt x="12" y="100"/>
                    <a:pt x="12" y="111"/>
                  </a:cubicBezTo>
                  <a:cubicBezTo>
                    <a:pt x="1" y="122"/>
                    <a:pt x="1" y="156"/>
                    <a:pt x="1" y="178"/>
                  </a:cubicBezTo>
                  <a:cubicBezTo>
                    <a:pt x="1" y="211"/>
                    <a:pt x="12" y="233"/>
                    <a:pt x="23" y="267"/>
                  </a:cubicBezTo>
                  <a:cubicBezTo>
                    <a:pt x="45" y="289"/>
                    <a:pt x="67" y="311"/>
                    <a:pt x="101" y="322"/>
                  </a:cubicBezTo>
                  <a:cubicBezTo>
                    <a:pt x="112" y="322"/>
                    <a:pt x="123" y="333"/>
                    <a:pt x="123" y="333"/>
                  </a:cubicBezTo>
                  <a:cubicBezTo>
                    <a:pt x="134" y="333"/>
                    <a:pt x="156" y="344"/>
                    <a:pt x="167" y="344"/>
                  </a:cubicBezTo>
                  <a:lnTo>
                    <a:pt x="223" y="344"/>
                  </a:lnTo>
                  <a:cubicBezTo>
                    <a:pt x="234" y="344"/>
                    <a:pt x="245" y="344"/>
                    <a:pt x="267" y="333"/>
                  </a:cubicBezTo>
                  <a:cubicBezTo>
                    <a:pt x="278" y="322"/>
                    <a:pt x="300" y="322"/>
                    <a:pt x="322" y="289"/>
                  </a:cubicBezTo>
                  <a:cubicBezTo>
                    <a:pt x="322" y="278"/>
                    <a:pt x="334" y="267"/>
                    <a:pt x="334" y="256"/>
                  </a:cubicBezTo>
                  <a:cubicBezTo>
                    <a:pt x="334" y="233"/>
                    <a:pt x="345" y="222"/>
                    <a:pt x="345" y="211"/>
                  </a:cubicBezTo>
                  <a:lnTo>
                    <a:pt x="345" y="156"/>
                  </a:lnTo>
                  <a:cubicBezTo>
                    <a:pt x="345" y="145"/>
                    <a:pt x="334" y="111"/>
                    <a:pt x="322" y="100"/>
                  </a:cubicBezTo>
                  <a:cubicBezTo>
                    <a:pt x="322" y="89"/>
                    <a:pt x="300" y="67"/>
                    <a:pt x="300" y="67"/>
                  </a:cubicBezTo>
                  <a:cubicBezTo>
                    <a:pt x="289" y="45"/>
                    <a:pt x="267" y="34"/>
                    <a:pt x="234" y="11"/>
                  </a:cubicBezTo>
                  <a:cubicBezTo>
                    <a:pt x="211" y="0"/>
                    <a:pt x="178" y="0"/>
                    <a:pt x="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790975" y="2389975"/>
              <a:ext cx="5575" cy="6675"/>
            </a:xfrm>
            <a:custGeom>
              <a:avLst/>
              <a:gdLst/>
              <a:ahLst/>
              <a:cxnLst/>
              <a:rect l="l" t="t" r="r" b="b"/>
              <a:pathLst>
                <a:path w="223" h="267" extrusionOk="0">
                  <a:moveTo>
                    <a:pt x="78" y="1"/>
                  </a:moveTo>
                  <a:cubicBezTo>
                    <a:pt x="67" y="12"/>
                    <a:pt x="45" y="12"/>
                    <a:pt x="23" y="45"/>
                  </a:cubicBezTo>
                  <a:cubicBezTo>
                    <a:pt x="11" y="56"/>
                    <a:pt x="0" y="89"/>
                    <a:pt x="0" y="100"/>
                  </a:cubicBezTo>
                  <a:lnTo>
                    <a:pt x="0" y="156"/>
                  </a:lnTo>
                  <a:cubicBezTo>
                    <a:pt x="0" y="167"/>
                    <a:pt x="11" y="178"/>
                    <a:pt x="11" y="189"/>
                  </a:cubicBezTo>
                  <a:lnTo>
                    <a:pt x="11" y="211"/>
                  </a:lnTo>
                  <a:lnTo>
                    <a:pt x="45" y="234"/>
                  </a:lnTo>
                  <a:lnTo>
                    <a:pt x="56" y="234"/>
                  </a:lnTo>
                  <a:cubicBezTo>
                    <a:pt x="67" y="245"/>
                    <a:pt x="67" y="245"/>
                    <a:pt x="78" y="245"/>
                  </a:cubicBezTo>
                  <a:cubicBezTo>
                    <a:pt x="100" y="245"/>
                    <a:pt x="111" y="267"/>
                    <a:pt x="111" y="267"/>
                  </a:cubicBezTo>
                  <a:lnTo>
                    <a:pt x="167" y="267"/>
                  </a:lnTo>
                  <a:cubicBezTo>
                    <a:pt x="178" y="267"/>
                    <a:pt x="178" y="245"/>
                    <a:pt x="189" y="245"/>
                  </a:cubicBezTo>
                  <a:cubicBezTo>
                    <a:pt x="211" y="245"/>
                    <a:pt x="211" y="234"/>
                    <a:pt x="222" y="222"/>
                  </a:cubicBezTo>
                  <a:lnTo>
                    <a:pt x="222" y="200"/>
                  </a:lnTo>
                  <a:cubicBezTo>
                    <a:pt x="222" y="185"/>
                    <a:pt x="222" y="175"/>
                    <a:pt x="219" y="167"/>
                  </a:cubicBezTo>
                  <a:lnTo>
                    <a:pt x="219" y="167"/>
                  </a:lnTo>
                  <a:cubicBezTo>
                    <a:pt x="220" y="167"/>
                    <a:pt x="221" y="167"/>
                    <a:pt x="222" y="167"/>
                  </a:cubicBezTo>
                  <a:lnTo>
                    <a:pt x="222" y="156"/>
                  </a:lnTo>
                  <a:lnTo>
                    <a:pt x="222" y="134"/>
                  </a:lnTo>
                  <a:lnTo>
                    <a:pt x="222" y="112"/>
                  </a:lnTo>
                  <a:cubicBezTo>
                    <a:pt x="222" y="89"/>
                    <a:pt x="211" y="67"/>
                    <a:pt x="211" y="56"/>
                  </a:cubicBezTo>
                  <a:lnTo>
                    <a:pt x="167" y="12"/>
                  </a:lnTo>
                  <a:cubicBezTo>
                    <a:pt x="156" y="1"/>
                    <a:pt x="134" y="1"/>
                    <a:pt x="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777375" y="2431875"/>
              <a:ext cx="9450" cy="8075"/>
            </a:xfrm>
            <a:custGeom>
              <a:avLst/>
              <a:gdLst/>
              <a:ahLst/>
              <a:cxnLst/>
              <a:rect l="l" t="t" r="r" b="b"/>
              <a:pathLst>
                <a:path w="378" h="323" extrusionOk="0">
                  <a:moveTo>
                    <a:pt x="112" y="0"/>
                  </a:moveTo>
                  <a:cubicBezTo>
                    <a:pt x="89" y="23"/>
                    <a:pt x="56" y="34"/>
                    <a:pt x="45" y="45"/>
                  </a:cubicBezTo>
                  <a:cubicBezTo>
                    <a:pt x="34" y="56"/>
                    <a:pt x="12" y="89"/>
                    <a:pt x="12" y="100"/>
                  </a:cubicBezTo>
                  <a:cubicBezTo>
                    <a:pt x="1" y="111"/>
                    <a:pt x="1" y="145"/>
                    <a:pt x="1" y="167"/>
                  </a:cubicBezTo>
                  <a:cubicBezTo>
                    <a:pt x="1" y="200"/>
                    <a:pt x="12" y="222"/>
                    <a:pt x="34" y="256"/>
                  </a:cubicBezTo>
                  <a:cubicBezTo>
                    <a:pt x="45" y="278"/>
                    <a:pt x="67" y="300"/>
                    <a:pt x="100" y="311"/>
                  </a:cubicBezTo>
                  <a:cubicBezTo>
                    <a:pt x="123" y="322"/>
                    <a:pt x="156" y="322"/>
                    <a:pt x="178" y="322"/>
                  </a:cubicBezTo>
                  <a:cubicBezTo>
                    <a:pt x="200" y="322"/>
                    <a:pt x="211" y="322"/>
                    <a:pt x="234" y="311"/>
                  </a:cubicBezTo>
                  <a:cubicBezTo>
                    <a:pt x="256" y="311"/>
                    <a:pt x="267" y="311"/>
                    <a:pt x="278" y="289"/>
                  </a:cubicBezTo>
                  <a:cubicBezTo>
                    <a:pt x="289" y="289"/>
                    <a:pt x="311" y="278"/>
                    <a:pt x="311" y="278"/>
                  </a:cubicBezTo>
                  <a:lnTo>
                    <a:pt x="334" y="256"/>
                  </a:lnTo>
                  <a:cubicBezTo>
                    <a:pt x="336" y="258"/>
                    <a:pt x="338" y="260"/>
                    <a:pt x="340" y="260"/>
                  </a:cubicBezTo>
                  <a:cubicBezTo>
                    <a:pt x="346" y="260"/>
                    <a:pt x="350" y="247"/>
                    <a:pt x="367" y="222"/>
                  </a:cubicBezTo>
                  <a:cubicBezTo>
                    <a:pt x="367" y="211"/>
                    <a:pt x="378" y="200"/>
                    <a:pt x="367" y="189"/>
                  </a:cubicBezTo>
                  <a:lnTo>
                    <a:pt x="367" y="145"/>
                  </a:lnTo>
                  <a:cubicBezTo>
                    <a:pt x="367" y="122"/>
                    <a:pt x="367" y="111"/>
                    <a:pt x="345" y="111"/>
                  </a:cubicBezTo>
                  <a:cubicBezTo>
                    <a:pt x="334" y="100"/>
                    <a:pt x="334" y="89"/>
                    <a:pt x="322" y="78"/>
                  </a:cubicBezTo>
                  <a:cubicBezTo>
                    <a:pt x="311" y="56"/>
                    <a:pt x="289" y="56"/>
                    <a:pt x="278" y="45"/>
                  </a:cubicBezTo>
                  <a:cubicBezTo>
                    <a:pt x="256" y="34"/>
                    <a:pt x="234" y="23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822050" y="2430475"/>
              <a:ext cx="7500" cy="7525"/>
            </a:xfrm>
            <a:custGeom>
              <a:avLst/>
              <a:gdLst/>
              <a:ahLst/>
              <a:cxnLst/>
              <a:rect l="l" t="t" r="r" b="b"/>
              <a:pathLst>
                <a:path w="300" h="301" extrusionOk="0">
                  <a:moveTo>
                    <a:pt x="134" y="1"/>
                  </a:moveTo>
                  <a:cubicBezTo>
                    <a:pt x="111" y="1"/>
                    <a:pt x="89" y="23"/>
                    <a:pt x="78" y="23"/>
                  </a:cubicBezTo>
                  <a:cubicBezTo>
                    <a:pt x="45" y="34"/>
                    <a:pt x="34" y="45"/>
                    <a:pt x="11" y="79"/>
                  </a:cubicBezTo>
                  <a:cubicBezTo>
                    <a:pt x="11" y="90"/>
                    <a:pt x="0" y="101"/>
                    <a:pt x="0" y="112"/>
                  </a:cubicBezTo>
                  <a:lnTo>
                    <a:pt x="0" y="167"/>
                  </a:lnTo>
                  <a:cubicBezTo>
                    <a:pt x="0" y="189"/>
                    <a:pt x="0" y="201"/>
                    <a:pt x="11" y="201"/>
                  </a:cubicBezTo>
                  <a:cubicBezTo>
                    <a:pt x="11" y="212"/>
                    <a:pt x="34" y="223"/>
                    <a:pt x="45" y="245"/>
                  </a:cubicBezTo>
                  <a:cubicBezTo>
                    <a:pt x="45" y="245"/>
                    <a:pt x="56" y="245"/>
                    <a:pt x="56" y="256"/>
                  </a:cubicBezTo>
                  <a:cubicBezTo>
                    <a:pt x="67" y="267"/>
                    <a:pt x="67" y="278"/>
                    <a:pt x="100" y="278"/>
                  </a:cubicBezTo>
                  <a:cubicBezTo>
                    <a:pt x="111" y="300"/>
                    <a:pt x="122" y="300"/>
                    <a:pt x="145" y="300"/>
                  </a:cubicBezTo>
                  <a:lnTo>
                    <a:pt x="178" y="300"/>
                  </a:lnTo>
                  <a:cubicBezTo>
                    <a:pt x="211" y="278"/>
                    <a:pt x="222" y="278"/>
                    <a:pt x="256" y="245"/>
                  </a:cubicBezTo>
                  <a:lnTo>
                    <a:pt x="256" y="245"/>
                  </a:lnTo>
                  <a:cubicBezTo>
                    <a:pt x="250" y="251"/>
                    <a:pt x="250" y="253"/>
                    <a:pt x="251" y="253"/>
                  </a:cubicBezTo>
                  <a:cubicBezTo>
                    <a:pt x="253" y="253"/>
                    <a:pt x="256" y="251"/>
                    <a:pt x="256" y="245"/>
                  </a:cubicBezTo>
                  <a:lnTo>
                    <a:pt x="256" y="245"/>
                  </a:lnTo>
                  <a:cubicBezTo>
                    <a:pt x="256" y="245"/>
                    <a:pt x="256" y="245"/>
                    <a:pt x="256" y="245"/>
                  </a:cubicBezTo>
                  <a:cubicBezTo>
                    <a:pt x="267" y="223"/>
                    <a:pt x="267" y="212"/>
                    <a:pt x="278" y="201"/>
                  </a:cubicBezTo>
                  <a:cubicBezTo>
                    <a:pt x="278" y="178"/>
                    <a:pt x="300" y="167"/>
                    <a:pt x="300" y="156"/>
                  </a:cubicBezTo>
                  <a:lnTo>
                    <a:pt x="300" y="101"/>
                  </a:lnTo>
                  <a:cubicBezTo>
                    <a:pt x="300" y="90"/>
                    <a:pt x="300" y="79"/>
                    <a:pt x="278" y="79"/>
                  </a:cubicBezTo>
                  <a:cubicBezTo>
                    <a:pt x="278" y="56"/>
                    <a:pt x="267" y="45"/>
                    <a:pt x="256" y="34"/>
                  </a:cubicBezTo>
                  <a:cubicBezTo>
                    <a:pt x="244" y="12"/>
                    <a:pt x="211" y="1"/>
                    <a:pt x="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6017650" y="2468500"/>
              <a:ext cx="11675" cy="11125"/>
            </a:xfrm>
            <a:custGeom>
              <a:avLst/>
              <a:gdLst/>
              <a:ahLst/>
              <a:cxnLst/>
              <a:rect l="l" t="t" r="r" b="b"/>
              <a:pathLst>
                <a:path w="467" h="445" extrusionOk="0">
                  <a:moveTo>
                    <a:pt x="200" y="0"/>
                  </a:moveTo>
                  <a:cubicBezTo>
                    <a:pt x="167" y="0"/>
                    <a:pt x="145" y="11"/>
                    <a:pt x="134" y="22"/>
                  </a:cubicBezTo>
                  <a:cubicBezTo>
                    <a:pt x="111" y="22"/>
                    <a:pt x="100" y="34"/>
                    <a:pt x="89" y="56"/>
                  </a:cubicBezTo>
                  <a:cubicBezTo>
                    <a:pt x="56" y="67"/>
                    <a:pt x="45" y="89"/>
                    <a:pt x="34" y="122"/>
                  </a:cubicBezTo>
                  <a:cubicBezTo>
                    <a:pt x="34" y="122"/>
                    <a:pt x="34" y="133"/>
                    <a:pt x="23" y="133"/>
                  </a:cubicBezTo>
                  <a:cubicBezTo>
                    <a:pt x="23" y="145"/>
                    <a:pt x="0" y="178"/>
                    <a:pt x="0" y="189"/>
                  </a:cubicBezTo>
                  <a:lnTo>
                    <a:pt x="0" y="278"/>
                  </a:lnTo>
                  <a:cubicBezTo>
                    <a:pt x="0" y="289"/>
                    <a:pt x="23" y="311"/>
                    <a:pt x="23" y="333"/>
                  </a:cubicBezTo>
                  <a:cubicBezTo>
                    <a:pt x="23" y="344"/>
                    <a:pt x="34" y="366"/>
                    <a:pt x="45" y="366"/>
                  </a:cubicBezTo>
                  <a:cubicBezTo>
                    <a:pt x="56" y="400"/>
                    <a:pt x="89" y="411"/>
                    <a:pt x="111" y="422"/>
                  </a:cubicBezTo>
                  <a:cubicBezTo>
                    <a:pt x="134" y="422"/>
                    <a:pt x="156" y="444"/>
                    <a:pt x="167" y="444"/>
                  </a:cubicBezTo>
                  <a:lnTo>
                    <a:pt x="222" y="444"/>
                  </a:lnTo>
                  <a:cubicBezTo>
                    <a:pt x="256" y="444"/>
                    <a:pt x="278" y="422"/>
                    <a:pt x="311" y="411"/>
                  </a:cubicBezTo>
                  <a:cubicBezTo>
                    <a:pt x="322" y="411"/>
                    <a:pt x="356" y="400"/>
                    <a:pt x="356" y="389"/>
                  </a:cubicBezTo>
                  <a:lnTo>
                    <a:pt x="389" y="344"/>
                  </a:lnTo>
                  <a:cubicBezTo>
                    <a:pt x="444" y="300"/>
                    <a:pt x="467" y="278"/>
                    <a:pt x="467" y="244"/>
                  </a:cubicBezTo>
                  <a:lnTo>
                    <a:pt x="467" y="189"/>
                  </a:lnTo>
                  <a:cubicBezTo>
                    <a:pt x="467" y="178"/>
                    <a:pt x="444" y="145"/>
                    <a:pt x="444" y="133"/>
                  </a:cubicBezTo>
                  <a:cubicBezTo>
                    <a:pt x="433" y="122"/>
                    <a:pt x="433" y="111"/>
                    <a:pt x="422" y="78"/>
                  </a:cubicBezTo>
                  <a:cubicBezTo>
                    <a:pt x="411" y="56"/>
                    <a:pt x="378" y="34"/>
                    <a:pt x="356" y="22"/>
                  </a:cubicBezTo>
                  <a:cubicBezTo>
                    <a:pt x="322" y="11"/>
                    <a:pt x="300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07550" y="2514025"/>
              <a:ext cx="5575" cy="6225"/>
            </a:xfrm>
            <a:custGeom>
              <a:avLst/>
              <a:gdLst/>
              <a:ahLst/>
              <a:cxnLst/>
              <a:rect l="l" t="t" r="r" b="b"/>
              <a:pathLst>
                <a:path w="223" h="249" extrusionOk="0">
                  <a:moveTo>
                    <a:pt x="125" y="1"/>
                  </a:moveTo>
                  <a:cubicBezTo>
                    <a:pt x="120" y="1"/>
                    <a:pt x="115" y="3"/>
                    <a:pt x="111" y="10"/>
                  </a:cubicBezTo>
                  <a:cubicBezTo>
                    <a:pt x="100" y="10"/>
                    <a:pt x="89" y="10"/>
                    <a:pt x="67" y="21"/>
                  </a:cubicBezTo>
                  <a:cubicBezTo>
                    <a:pt x="56" y="21"/>
                    <a:pt x="45" y="33"/>
                    <a:pt x="33" y="44"/>
                  </a:cubicBezTo>
                  <a:cubicBezTo>
                    <a:pt x="33" y="66"/>
                    <a:pt x="11" y="66"/>
                    <a:pt x="11" y="77"/>
                  </a:cubicBezTo>
                  <a:cubicBezTo>
                    <a:pt x="0" y="88"/>
                    <a:pt x="0" y="121"/>
                    <a:pt x="0" y="132"/>
                  </a:cubicBezTo>
                  <a:lnTo>
                    <a:pt x="0" y="155"/>
                  </a:lnTo>
                  <a:cubicBezTo>
                    <a:pt x="0" y="177"/>
                    <a:pt x="11" y="199"/>
                    <a:pt x="33" y="210"/>
                  </a:cubicBezTo>
                  <a:cubicBezTo>
                    <a:pt x="45" y="232"/>
                    <a:pt x="56" y="232"/>
                    <a:pt x="67" y="243"/>
                  </a:cubicBezTo>
                  <a:cubicBezTo>
                    <a:pt x="82" y="243"/>
                    <a:pt x="91" y="248"/>
                    <a:pt x="100" y="248"/>
                  </a:cubicBezTo>
                  <a:cubicBezTo>
                    <a:pt x="104" y="248"/>
                    <a:pt x="107" y="247"/>
                    <a:pt x="111" y="243"/>
                  </a:cubicBezTo>
                  <a:cubicBezTo>
                    <a:pt x="122" y="243"/>
                    <a:pt x="144" y="243"/>
                    <a:pt x="155" y="232"/>
                  </a:cubicBezTo>
                  <a:cubicBezTo>
                    <a:pt x="167" y="232"/>
                    <a:pt x="178" y="210"/>
                    <a:pt x="200" y="199"/>
                  </a:cubicBezTo>
                  <a:cubicBezTo>
                    <a:pt x="211" y="188"/>
                    <a:pt x="211" y="177"/>
                    <a:pt x="211" y="177"/>
                  </a:cubicBezTo>
                  <a:cubicBezTo>
                    <a:pt x="222" y="155"/>
                    <a:pt x="222" y="132"/>
                    <a:pt x="222" y="121"/>
                  </a:cubicBezTo>
                  <a:lnTo>
                    <a:pt x="222" y="88"/>
                  </a:lnTo>
                  <a:cubicBezTo>
                    <a:pt x="222" y="77"/>
                    <a:pt x="211" y="44"/>
                    <a:pt x="200" y="33"/>
                  </a:cubicBezTo>
                  <a:cubicBezTo>
                    <a:pt x="178" y="21"/>
                    <a:pt x="167" y="21"/>
                    <a:pt x="155" y="10"/>
                  </a:cubicBezTo>
                  <a:cubicBezTo>
                    <a:pt x="148" y="10"/>
                    <a:pt x="136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178300" y="2542575"/>
              <a:ext cx="4450" cy="3625"/>
            </a:xfrm>
            <a:custGeom>
              <a:avLst/>
              <a:gdLst/>
              <a:ahLst/>
              <a:cxnLst/>
              <a:rect l="l" t="t" r="r" b="b"/>
              <a:pathLst>
                <a:path w="178" h="145" extrusionOk="0">
                  <a:moveTo>
                    <a:pt x="44" y="0"/>
                  </a:moveTo>
                  <a:cubicBezTo>
                    <a:pt x="33" y="0"/>
                    <a:pt x="33" y="11"/>
                    <a:pt x="11" y="11"/>
                  </a:cubicBezTo>
                  <a:cubicBezTo>
                    <a:pt x="0" y="34"/>
                    <a:pt x="0" y="34"/>
                    <a:pt x="0" y="45"/>
                  </a:cubicBezTo>
                  <a:lnTo>
                    <a:pt x="0" y="67"/>
                  </a:lnTo>
                  <a:cubicBezTo>
                    <a:pt x="0" y="89"/>
                    <a:pt x="11" y="89"/>
                    <a:pt x="11" y="100"/>
                  </a:cubicBezTo>
                  <a:cubicBezTo>
                    <a:pt x="11" y="111"/>
                    <a:pt x="22" y="122"/>
                    <a:pt x="44" y="122"/>
                  </a:cubicBezTo>
                  <a:cubicBezTo>
                    <a:pt x="56" y="145"/>
                    <a:pt x="67" y="145"/>
                    <a:pt x="89" y="145"/>
                  </a:cubicBezTo>
                  <a:cubicBezTo>
                    <a:pt x="111" y="145"/>
                    <a:pt x="144" y="145"/>
                    <a:pt x="155" y="111"/>
                  </a:cubicBezTo>
                  <a:cubicBezTo>
                    <a:pt x="167" y="111"/>
                    <a:pt x="178" y="89"/>
                    <a:pt x="167" y="56"/>
                  </a:cubicBezTo>
                  <a:cubicBezTo>
                    <a:pt x="167" y="45"/>
                    <a:pt x="155" y="34"/>
                    <a:pt x="144" y="34"/>
                  </a:cubicBezTo>
                  <a:cubicBezTo>
                    <a:pt x="122" y="11"/>
                    <a:pt x="111" y="11"/>
                    <a:pt x="100" y="11"/>
                  </a:cubicBezTo>
                  <a:cubicBezTo>
                    <a:pt x="89" y="11"/>
                    <a:pt x="67" y="11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214625" y="2485700"/>
              <a:ext cx="2800" cy="2800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79" y="0"/>
                  </a:moveTo>
                  <a:cubicBezTo>
                    <a:pt x="56" y="0"/>
                    <a:pt x="45" y="11"/>
                    <a:pt x="45" y="11"/>
                  </a:cubicBezTo>
                  <a:cubicBezTo>
                    <a:pt x="34" y="11"/>
                    <a:pt x="34" y="34"/>
                    <a:pt x="23" y="34"/>
                  </a:cubicBezTo>
                  <a:cubicBezTo>
                    <a:pt x="23" y="45"/>
                    <a:pt x="1" y="45"/>
                    <a:pt x="1" y="56"/>
                  </a:cubicBezTo>
                  <a:cubicBezTo>
                    <a:pt x="1" y="67"/>
                    <a:pt x="1" y="100"/>
                    <a:pt x="23" y="100"/>
                  </a:cubicBezTo>
                  <a:cubicBezTo>
                    <a:pt x="34" y="100"/>
                    <a:pt x="45" y="111"/>
                    <a:pt x="79" y="111"/>
                  </a:cubicBezTo>
                  <a:cubicBezTo>
                    <a:pt x="90" y="111"/>
                    <a:pt x="90" y="100"/>
                    <a:pt x="101" y="100"/>
                  </a:cubicBezTo>
                  <a:cubicBezTo>
                    <a:pt x="90" y="89"/>
                    <a:pt x="101" y="67"/>
                    <a:pt x="101" y="67"/>
                  </a:cubicBezTo>
                  <a:cubicBezTo>
                    <a:pt x="101" y="56"/>
                    <a:pt x="112" y="45"/>
                    <a:pt x="112" y="45"/>
                  </a:cubicBezTo>
                  <a:lnTo>
                    <a:pt x="112" y="34"/>
                  </a:lnTo>
                  <a:cubicBezTo>
                    <a:pt x="112" y="34"/>
                    <a:pt x="112" y="11"/>
                    <a:pt x="101" y="11"/>
                  </a:cubicBezTo>
                  <a:cubicBezTo>
                    <a:pt x="101" y="11"/>
                    <a:pt x="90" y="11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088125" y="2474875"/>
              <a:ext cx="7775" cy="6950"/>
            </a:xfrm>
            <a:custGeom>
              <a:avLst/>
              <a:gdLst/>
              <a:ahLst/>
              <a:cxnLst/>
              <a:rect l="l" t="t" r="r" b="b"/>
              <a:pathLst>
                <a:path w="311" h="278" extrusionOk="0">
                  <a:moveTo>
                    <a:pt x="145" y="0"/>
                  </a:moveTo>
                  <a:cubicBezTo>
                    <a:pt x="122" y="0"/>
                    <a:pt x="100" y="0"/>
                    <a:pt x="89" y="23"/>
                  </a:cubicBezTo>
                  <a:cubicBezTo>
                    <a:pt x="67" y="23"/>
                    <a:pt x="56" y="34"/>
                    <a:pt x="45" y="45"/>
                  </a:cubicBezTo>
                  <a:cubicBezTo>
                    <a:pt x="34" y="56"/>
                    <a:pt x="34" y="78"/>
                    <a:pt x="11" y="78"/>
                  </a:cubicBezTo>
                  <a:cubicBezTo>
                    <a:pt x="0" y="100"/>
                    <a:pt x="0" y="111"/>
                    <a:pt x="0" y="145"/>
                  </a:cubicBezTo>
                  <a:cubicBezTo>
                    <a:pt x="0" y="156"/>
                    <a:pt x="0" y="167"/>
                    <a:pt x="11" y="189"/>
                  </a:cubicBezTo>
                  <a:cubicBezTo>
                    <a:pt x="22" y="211"/>
                    <a:pt x="45" y="222"/>
                    <a:pt x="56" y="245"/>
                  </a:cubicBezTo>
                  <a:cubicBezTo>
                    <a:pt x="67" y="256"/>
                    <a:pt x="89" y="267"/>
                    <a:pt x="111" y="267"/>
                  </a:cubicBezTo>
                  <a:cubicBezTo>
                    <a:pt x="122" y="278"/>
                    <a:pt x="156" y="278"/>
                    <a:pt x="167" y="278"/>
                  </a:cubicBezTo>
                  <a:cubicBezTo>
                    <a:pt x="178" y="278"/>
                    <a:pt x="211" y="278"/>
                    <a:pt x="222" y="267"/>
                  </a:cubicBezTo>
                  <a:cubicBezTo>
                    <a:pt x="233" y="267"/>
                    <a:pt x="256" y="256"/>
                    <a:pt x="267" y="245"/>
                  </a:cubicBezTo>
                  <a:cubicBezTo>
                    <a:pt x="278" y="222"/>
                    <a:pt x="289" y="222"/>
                    <a:pt x="289" y="211"/>
                  </a:cubicBezTo>
                  <a:cubicBezTo>
                    <a:pt x="311" y="189"/>
                    <a:pt x="311" y="167"/>
                    <a:pt x="311" y="145"/>
                  </a:cubicBezTo>
                  <a:cubicBezTo>
                    <a:pt x="311" y="134"/>
                    <a:pt x="311" y="111"/>
                    <a:pt x="289" y="100"/>
                  </a:cubicBezTo>
                  <a:cubicBezTo>
                    <a:pt x="278" y="78"/>
                    <a:pt x="267" y="56"/>
                    <a:pt x="256" y="45"/>
                  </a:cubicBezTo>
                  <a:cubicBezTo>
                    <a:pt x="233" y="34"/>
                    <a:pt x="222" y="23"/>
                    <a:pt x="200" y="23"/>
                  </a:cubicBezTo>
                  <a:cubicBezTo>
                    <a:pt x="178" y="0"/>
                    <a:pt x="156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6036175" y="2569750"/>
              <a:ext cx="7150" cy="4875"/>
            </a:xfrm>
            <a:custGeom>
              <a:avLst/>
              <a:gdLst/>
              <a:ahLst/>
              <a:cxnLst/>
              <a:rect l="l" t="t" r="r" b="b"/>
              <a:pathLst>
                <a:path w="286" h="195" extrusionOk="0">
                  <a:moveTo>
                    <a:pt x="146" y="1"/>
                  </a:moveTo>
                  <a:cubicBezTo>
                    <a:pt x="70" y="1"/>
                    <a:pt x="1" y="108"/>
                    <a:pt x="81" y="179"/>
                  </a:cubicBezTo>
                  <a:cubicBezTo>
                    <a:pt x="98" y="190"/>
                    <a:pt x="115" y="195"/>
                    <a:pt x="132" y="195"/>
                  </a:cubicBezTo>
                  <a:cubicBezTo>
                    <a:pt x="216" y="195"/>
                    <a:pt x="286" y="78"/>
                    <a:pt x="203" y="23"/>
                  </a:cubicBezTo>
                  <a:cubicBezTo>
                    <a:pt x="185" y="8"/>
                    <a:pt x="165" y="1"/>
                    <a:pt x="1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5766550" y="23930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23" y="1"/>
                  </a:moveTo>
                  <a:cubicBezTo>
                    <a:pt x="23" y="1"/>
                    <a:pt x="1" y="1"/>
                    <a:pt x="1" y="23"/>
                  </a:cubicBezTo>
                  <a:lnTo>
                    <a:pt x="1" y="34"/>
                  </a:lnTo>
                  <a:lnTo>
                    <a:pt x="1" y="45"/>
                  </a:lnTo>
                  <a:lnTo>
                    <a:pt x="1" y="56"/>
                  </a:lnTo>
                  <a:lnTo>
                    <a:pt x="1" y="78"/>
                  </a:lnTo>
                  <a:lnTo>
                    <a:pt x="34" y="100"/>
                  </a:lnTo>
                  <a:cubicBezTo>
                    <a:pt x="45" y="112"/>
                    <a:pt x="56" y="134"/>
                    <a:pt x="90" y="134"/>
                  </a:cubicBezTo>
                  <a:cubicBezTo>
                    <a:pt x="101" y="134"/>
                    <a:pt x="112" y="112"/>
                    <a:pt x="134" y="112"/>
                  </a:cubicBezTo>
                  <a:lnTo>
                    <a:pt x="134" y="89"/>
                  </a:lnTo>
                  <a:lnTo>
                    <a:pt x="134" y="56"/>
                  </a:lnTo>
                  <a:cubicBezTo>
                    <a:pt x="134" y="45"/>
                    <a:pt x="112" y="23"/>
                    <a:pt x="101" y="23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5848400" y="2405525"/>
              <a:ext cx="4750" cy="4175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101" y="0"/>
                  </a:moveTo>
                  <a:cubicBezTo>
                    <a:pt x="89" y="0"/>
                    <a:pt x="67" y="0"/>
                    <a:pt x="56" y="22"/>
                  </a:cubicBezTo>
                  <a:cubicBezTo>
                    <a:pt x="45" y="33"/>
                    <a:pt x="34" y="33"/>
                    <a:pt x="34" y="44"/>
                  </a:cubicBezTo>
                  <a:lnTo>
                    <a:pt x="1" y="67"/>
                  </a:lnTo>
                  <a:lnTo>
                    <a:pt x="1" y="89"/>
                  </a:lnTo>
                  <a:lnTo>
                    <a:pt x="1" y="111"/>
                  </a:lnTo>
                  <a:lnTo>
                    <a:pt x="1" y="133"/>
                  </a:lnTo>
                  <a:cubicBezTo>
                    <a:pt x="1" y="144"/>
                    <a:pt x="12" y="144"/>
                    <a:pt x="12" y="155"/>
                  </a:cubicBezTo>
                  <a:lnTo>
                    <a:pt x="34" y="166"/>
                  </a:lnTo>
                  <a:lnTo>
                    <a:pt x="67" y="166"/>
                  </a:lnTo>
                  <a:cubicBezTo>
                    <a:pt x="89" y="166"/>
                    <a:pt x="89" y="166"/>
                    <a:pt x="101" y="155"/>
                  </a:cubicBezTo>
                  <a:lnTo>
                    <a:pt x="123" y="133"/>
                  </a:lnTo>
                  <a:cubicBezTo>
                    <a:pt x="145" y="111"/>
                    <a:pt x="156" y="111"/>
                    <a:pt x="156" y="100"/>
                  </a:cubicBezTo>
                  <a:cubicBezTo>
                    <a:pt x="189" y="100"/>
                    <a:pt x="189" y="89"/>
                    <a:pt x="189" y="78"/>
                  </a:cubicBezTo>
                  <a:lnTo>
                    <a:pt x="189" y="56"/>
                  </a:lnTo>
                  <a:cubicBezTo>
                    <a:pt x="189" y="44"/>
                    <a:pt x="167" y="33"/>
                    <a:pt x="156" y="22"/>
                  </a:cubicBezTo>
                  <a:cubicBezTo>
                    <a:pt x="145" y="0"/>
                    <a:pt x="145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5885500" y="2531375"/>
              <a:ext cx="5975" cy="3675"/>
            </a:xfrm>
            <a:custGeom>
              <a:avLst/>
              <a:gdLst/>
              <a:ahLst/>
              <a:cxnLst/>
              <a:rect l="l" t="t" r="r" b="b"/>
              <a:pathLst>
                <a:path w="239" h="147" extrusionOk="0">
                  <a:moveTo>
                    <a:pt x="121" y="1"/>
                  </a:moveTo>
                  <a:cubicBezTo>
                    <a:pt x="54" y="1"/>
                    <a:pt x="1" y="68"/>
                    <a:pt x="59" y="127"/>
                  </a:cubicBezTo>
                  <a:cubicBezTo>
                    <a:pt x="78" y="141"/>
                    <a:pt x="96" y="147"/>
                    <a:pt x="114" y="147"/>
                  </a:cubicBezTo>
                  <a:cubicBezTo>
                    <a:pt x="189" y="147"/>
                    <a:pt x="238" y="32"/>
                    <a:pt x="148" y="4"/>
                  </a:cubicBezTo>
                  <a:cubicBezTo>
                    <a:pt x="139" y="2"/>
                    <a:pt x="130" y="1"/>
                    <a:pt x="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5909175" y="2452950"/>
              <a:ext cx="2500" cy="2525"/>
            </a:xfrm>
            <a:custGeom>
              <a:avLst/>
              <a:gdLst/>
              <a:ahLst/>
              <a:cxnLst/>
              <a:rect l="l" t="t" r="r" b="b"/>
              <a:pathLst>
                <a:path w="100" h="101" extrusionOk="0">
                  <a:moveTo>
                    <a:pt x="44" y="1"/>
                  </a:moveTo>
                  <a:lnTo>
                    <a:pt x="11" y="34"/>
                  </a:lnTo>
                  <a:lnTo>
                    <a:pt x="0" y="45"/>
                  </a:lnTo>
                  <a:lnTo>
                    <a:pt x="0" y="67"/>
                  </a:lnTo>
                  <a:cubicBezTo>
                    <a:pt x="0" y="78"/>
                    <a:pt x="0" y="78"/>
                    <a:pt x="11" y="90"/>
                  </a:cubicBezTo>
                  <a:cubicBezTo>
                    <a:pt x="33" y="90"/>
                    <a:pt x="33" y="101"/>
                    <a:pt x="44" y="101"/>
                  </a:cubicBezTo>
                  <a:lnTo>
                    <a:pt x="56" y="101"/>
                  </a:lnTo>
                  <a:lnTo>
                    <a:pt x="67" y="90"/>
                  </a:lnTo>
                  <a:cubicBezTo>
                    <a:pt x="89" y="90"/>
                    <a:pt x="100" y="78"/>
                    <a:pt x="100" y="67"/>
                  </a:cubicBezTo>
                  <a:lnTo>
                    <a:pt x="100" y="34"/>
                  </a:lnTo>
                  <a:cubicBezTo>
                    <a:pt x="100" y="23"/>
                    <a:pt x="100" y="23"/>
                    <a:pt x="89" y="23"/>
                  </a:cubicBezTo>
                  <a:cubicBezTo>
                    <a:pt x="89" y="23"/>
                    <a:pt x="67" y="23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6186325" y="2512050"/>
              <a:ext cx="4750" cy="5025"/>
            </a:xfrm>
            <a:custGeom>
              <a:avLst/>
              <a:gdLst/>
              <a:ahLst/>
              <a:cxnLst/>
              <a:rect l="l" t="t" r="r" b="b"/>
              <a:pathLst>
                <a:path w="190" h="201" extrusionOk="0">
                  <a:moveTo>
                    <a:pt x="101" y="1"/>
                  </a:moveTo>
                  <a:cubicBezTo>
                    <a:pt x="79" y="1"/>
                    <a:pt x="68" y="1"/>
                    <a:pt x="56" y="12"/>
                  </a:cubicBezTo>
                  <a:cubicBezTo>
                    <a:pt x="45" y="12"/>
                    <a:pt x="45" y="34"/>
                    <a:pt x="23" y="45"/>
                  </a:cubicBezTo>
                  <a:lnTo>
                    <a:pt x="23" y="56"/>
                  </a:lnTo>
                  <a:cubicBezTo>
                    <a:pt x="23" y="56"/>
                    <a:pt x="12" y="56"/>
                    <a:pt x="12" y="67"/>
                  </a:cubicBezTo>
                  <a:cubicBezTo>
                    <a:pt x="12" y="89"/>
                    <a:pt x="1" y="89"/>
                    <a:pt x="1" y="100"/>
                  </a:cubicBezTo>
                  <a:lnTo>
                    <a:pt x="1" y="112"/>
                  </a:lnTo>
                  <a:cubicBezTo>
                    <a:pt x="1" y="123"/>
                    <a:pt x="1" y="145"/>
                    <a:pt x="12" y="156"/>
                  </a:cubicBezTo>
                  <a:cubicBezTo>
                    <a:pt x="23" y="167"/>
                    <a:pt x="45" y="178"/>
                    <a:pt x="56" y="178"/>
                  </a:cubicBezTo>
                  <a:cubicBezTo>
                    <a:pt x="68" y="200"/>
                    <a:pt x="79" y="200"/>
                    <a:pt x="101" y="200"/>
                  </a:cubicBezTo>
                  <a:cubicBezTo>
                    <a:pt x="112" y="200"/>
                    <a:pt x="134" y="178"/>
                    <a:pt x="156" y="178"/>
                  </a:cubicBezTo>
                  <a:lnTo>
                    <a:pt x="179" y="123"/>
                  </a:lnTo>
                  <a:cubicBezTo>
                    <a:pt x="179" y="112"/>
                    <a:pt x="190" y="112"/>
                    <a:pt x="190" y="100"/>
                  </a:cubicBezTo>
                  <a:cubicBezTo>
                    <a:pt x="190" y="67"/>
                    <a:pt x="190" y="34"/>
                    <a:pt x="167" y="12"/>
                  </a:cubicBezTo>
                  <a:cubicBezTo>
                    <a:pt x="156" y="1"/>
                    <a:pt x="134" y="1"/>
                    <a:pt x="1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6133350" y="2479600"/>
              <a:ext cx="3625" cy="2800"/>
            </a:xfrm>
            <a:custGeom>
              <a:avLst/>
              <a:gdLst/>
              <a:ahLst/>
              <a:cxnLst/>
              <a:rect l="l" t="t" r="r" b="b"/>
              <a:pathLst>
                <a:path w="145" h="112" extrusionOk="0">
                  <a:moveTo>
                    <a:pt x="56" y="0"/>
                  </a:moveTo>
                  <a:cubicBezTo>
                    <a:pt x="34" y="0"/>
                    <a:pt x="22" y="11"/>
                    <a:pt x="11" y="11"/>
                  </a:cubicBezTo>
                  <a:lnTo>
                    <a:pt x="0" y="22"/>
                  </a:lnTo>
                  <a:lnTo>
                    <a:pt x="0" y="56"/>
                  </a:lnTo>
                  <a:cubicBezTo>
                    <a:pt x="0" y="67"/>
                    <a:pt x="0" y="67"/>
                    <a:pt x="11" y="78"/>
                  </a:cubicBezTo>
                  <a:cubicBezTo>
                    <a:pt x="11" y="89"/>
                    <a:pt x="22" y="89"/>
                    <a:pt x="34" y="89"/>
                  </a:cubicBezTo>
                  <a:cubicBezTo>
                    <a:pt x="56" y="89"/>
                    <a:pt x="56" y="111"/>
                    <a:pt x="67" y="111"/>
                  </a:cubicBezTo>
                  <a:lnTo>
                    <a:pt x="111" y="111"/>
                  </a:lnTo>
                  <a:cubicBezTo>
                    <a:pt x="133" y="111"/>
                    <a:pt x="133" y="89"/>
                    <a:pt x="145" y="78"/>
                  </a:cubicBezTo>
                  <a:lnTo>
                    <a:pt x="145" y="56"/>
                  </a:lnTo>
                  <a:cubicBezTo>
                    <a:pt x="145" y="56"/>
                    <a:pt x="145" y="33"/>
                    <a:pt x="133" y="33"/>
                  </a:cubicBezTo>
                  <a:lnTo>
                    <a:pt x="111" y="11"/>
                  </a:lnTo>
                  <a:cubicBezTo>
                    <a:pt x="111" y="0"/>
                    <a:pt x="89" y="0"/>
                    <a:pt x="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5761000" y="2269275"/>
              <a:ext cx="493900" cy="174825"/>
            </a:xfrm>
            <a:custGeom>
              <a:avLst/>
              <a:gdLst/>
              <a:ahLst/>
              <a:cxnLst/>
              <a:rect l="l" t="t" r="r" b="b"/>
              <a:pathLst>
                <a:path w="19756" h="6993" extrusionOk="0">
                  <a:moveTo>
                    <a:pt x="5938" y="1"/>
                  </a:moveTo>
                  <a:lnTo>
                    <a:pt x="9534" y="2720"/>
                  </a:lnTo>
                  <a:lnTo>
                    <a:pt x="1" y="1710"/>
                  </a:lnTo>
                  <a:lnTo>
                    <a:pt x="1" y="1710"/>
                  </a:lnTo>
                  <a:cubicBezTo>
                    <a:pt x="112" y="1832"/>
                    <a:pt x="234" y="1943"/>
                    <a:pt x="367" y="2043"/>
                  </a:cubicBezTo>
                  <a:lnTo>
                    <a:pt x="9711" y="3031"/>
                  </a:lnTo>
                  <a:cubicBezTo>
                    <a:pt x="8890" y="3808"/>
                    <a:pt x="8091" y="4607"/>
                    <a:pt x="7281" y="5395"/>
                  </a:cubicBezTo>
                  <a:cubicBezTo>
                    <a:pt x="7392" y="5428"/>
                    <a:pt x="7492" y="5472"/>
                    <a:pt x="7603" y="5494"/>
                  </a:cubicBezTo>
                  <a:cubicBezTo>
                    <a:pt x="8424" y="4695"/>
                    <a:pt x="9223" y="3896"/>
                    <a:pt x="10044" y="3108"/>
                  </a:cubicBezTo>
                  <a:lnTo>
                    <a:pt x="14461" y="6948"/>
                  </a:lnTo>
                  <a:lnTo>
                    <a:pt x="14961" y="6993"/>
                  </a:lnTo>
                  <a:lnTo>
                    <a:pt x="10655" y="3253"/>
                  </a:lnTo>
                  <a:lnTo>
                    <a:pt x="10655" y="3253"/>
                  </a:lnTo>
                  <a:lnTo>
                    <a:pt x="19711" y="5983"/>
                  </a:lnTo>
                  <a:cubicBezTo>
                    <a:pt x="19755" y="5894"/>
                    <a:pt x="19744" y="5783"/>
                    <a:pt x="19722" y="5694"/>
                  </a:cubicBezTo>
                  <a:lnTo>
                    <a:pt x="10366" y="2864"/>
                  </a:lnTo>
                  <a:lnTo>
                    <a:pt x="12320" y="1333"/>
                  </a:lnTo>
                  <a:cubicBezTo>
                    <a:pt x="12209" y="1288"/>
                    <a:pt x="12098" y="1266"/>
                    <a:pt x="11975" y="1222"/>
                  </a:cubicBezTo>
                  <a:lnTo>
                    <a:pt x="10044" y="2731"/>
                  </a:lnTo>
                  <a:lnTo>
                    <a:pt x="6504" y="56"/>
                  </a:lnTo>
                  <a:cubicBezTo>
                    <a:pt x="6316" y="34"/>
                    <a:pt x="6138" y="12"/>
                    <a:pt x="5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5914713" y="2358888"/>
              <a:ext cx="61900" cy="26475"/>
            </a:xfrm>
            <a:custGeom>
              <a:avLst/>
              <a:gdLst/>
              <a:ahLst/>
              <a:cxnLst/>
              <a:rect l="l" t="t" r="r" b="b"/>
              <a:pathLst>
                <a:path w="2476" h="1059" extrusionOk="0">
                  <a:moveTo>
                    <a:pt x="758" y="1"/>
                  </a:moveTo>
                  <a:cubicBezTo>
                    <a:pt x="533" y="1"/>
                    <a:pt x="307" y="37"/>
                    <a:pt x="134" y="167"/>
                  </a:cubicBezTo>
                  <a:cubicBezTo>
                    <a:pt x="56" y="233"/>
                    <a:pt x="1" y="333"/>
                    <a:pt x="12" y="444"/>
                  </a:cubicBezTo>
                  <a:cubicBezTo>
                    <a:pt x="23" y="522"/>
                    <a:pt x="78" y="600"/>
                    <a:pt x="145" y="655"/>
                  </a:cubicBezTo>
                  <a:cubicBezTo>
                    <a:pt x="189" y="688"/>
                    <a:pt x="234" y="722"/>
                    <a:pt x="278" y="744"/>
                  </a:cubicBezTo>
                  <a:cubicBezTo>
                    <a:pt x="605" y="972"/>
                    <a:pt x="1109" y="1058"/>
                    <a:pt x="1522" y="1058"/>
                  </a:cubicBezTo>
                  <a:cubicBezTo>
                    <a:pt x="1571" y="1058"/>
                    <a:pt x="1619" y="1057"/>
                    <a:pt x="1665" y="1055"/>
                  </a:cubicBezTo>
                  <a:cubicBezTo>
                    <a:pt x="1865" y="1044"/>
                    <a:pt x="2142" y="999"/>
                    <a:pt x="2287" y="833"/>
                  </a:cubicBezTo>
                  <a:cubicBezTo>
                    <a:pt x="2475" y="622"/>
                    <a:pt x="2287" y="411"/>
                    <a:pt x="2087" y="322"/>
                  </a:cubicBezTo>
                  <a:cubicBezTo>
                    <a:pt x="1787" y="167"/>
                    <a:pt x="1454" y="67"/>
                    <a:pt x="1110" y="23"/>
                  </a:cubicBezTo>
                  <a:cubicBezTo>
                    <a:pt x="998" y="11"/>
                    <a:pt x="878" y="1"/>
                    <a:pt x="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5863675" y="2351400"/>
              <a:ext cx="85475" cy="5575"/>
            </a:xfrm>
            <a:custGeom>
              <a:avLst/>
              <a:gdLst/>
              <a:ahLst/>
              <a:cxnLst/>
              <a:rect l="l" t="t" r="r" b="b"/>
              <a:pathLst>
                <a:path w="3419" h="223" fill="none" extrusionOk="0">
                  <a:moveTo>
                    <a:pt x="0" y="223"/>
                  </a:moveTo>
                  <a:cubicBezTo>
                    <a:pt x="1110" y="112"/>
                    <a:pt x="2164" y="134"/>
                    <a:pt x="3418" y="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5861725" y="2284825"/>
              <a:ext cx="79375" cy="37475"/>
            </a:xfrm>
            <a:custGeom>
              <a:avLst/>
              <a:gdLst/>
              <a:ahLst/>
              <a:cxnLst/>
              <a:rect l="l" t="t" r="r" b="b"/>
              <a:pathLst>
                <a:path w="3175" h="1499" fill="none" extrusionOk="0">
                  <a:moveTo>
                    <a:pt x="0" y="0"/>
                  </a:moveTo>
                  <a:cubicBezTo>
                    <a:pt x="1055" y="500"/>
                    <a:pt x="2120" y="999"/>
                    <a:pt x="3174" y="1499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5933850" y="2308400"/>
              <a:ext cx="23625" cy="15025"/>
            </a:xfrm>
            <a:custGeom>
              <a:avLst/>
              <a:gdLst/>
              <a:ahLst/>
              <a:cxnLst/>
              <a:rect l="l" t="t" r="r" b="b"/>
              <a:pathLst>
                <a:path w="945" h="601" fill="none" extrusionOk="0">
                  <a:moveTo>
                    <a:pt x="1" y="1"/>
                  </a:moveTo>
                  <a:cubicBezTo>
                    <a:pt x="323" y="201"/>
                    <a:pt x="633" y="389"/>
                    <a:pt x="944" y="600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6040950" y="2332000"/>
              <a:ext cx="71600" cy="11675"/>
            </a:xfrm>
            <a:custGeom>
              <a:avLst/>
              <a:gdLst/>
              <a:ahLst/>
              <a:cxnLst/>
              <a:rect l="l" t="t" r="r" b="b"/>
              <a:pathLst>
                <a:path w="2864" h="467" fill="none" extrusionOk="0">
                  <a:moveTo>
                    <a:pt x="2864" y="0"/>
                  </a:moveTo>
                  <a:cubicBezTo>
                    <a:pt x="1898" y="155"/>
                    <a:pt x="955" y="311"/>
                    <a:pt x="1" y="466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6043450" y="2328650"/>
              <a:ext cx="15850" cy="7525"/>
            </a:xfrm>
            <a:custGeom>
              <a:avLst/>
              <a:gdLst/>
              <a:ahLst/>
              <a:cxnLst/>
              <a:rect l="l" t="t" r="r" b="b"/>
              <a:pathLst>
                <a:path w="634" h="301" fill="none" extrusionOk="0">
                  <a:moveTo>
                    <a:pt x="633" y="1"/>
                  </a:moveTo>
                  <a:cubicBezTo>
                    <a:pt x="622" y="12"/>
                    <a:pt x="611" y="12"/>
                    <a:pt x="600" y="23"/>
                  </a:cubicBezTo>
                  <a:cubicBezTo>
                    <a:pt x="400" y="123"/>
                    <a:pt x="211" y="223"/>
                    <a:pt x="1" y="30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6006000" y="2296750"/>
              <a:ext cx="3350" cy="32500"/>
            </a:xfrm>
            <a:custGeom>
              <a:avLst/>
              <a:gdLst/>
              <a:ahLst/>
              <a:cxnLst/>
              <a:rect l="l" t="t" r="r" b="b"/>
              <a:pathLst>
                <a:path w="134" h="1300" fill="none" extrusionOk="0">
                  <a:moveTo>
                    <a:pt x="0" y="1"/>
                  </a:moveTo>
                  <a:cubicBezTo>
                    <a:pt x="22" y="445"/>
                    <a:pt x="67" y="877"/>
                    <a:pt x="133" y="1299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6016825" y="2309800"/>
              <a:ext cx="7225" cy="15825"/>
            </a:xfrm>
            <a:custGeom>
              <a:avLst/>
              <a:gdLst/>
              <a:ahLst/>
              <a:cxnLst/>
              <a:rect l="l" t="t" r="r" b="b"/>
              <a:pathLst>
                <a:path w="289" h="633" fill="none" extrusionOk="0">
                  <a:moveTo>
                    <a:pt x="289" y="0"/>
                  </a:moveTo>
                  <a:lnTo>
                    <a:pt x="0" y="633"/>
                  </a:ln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6014325" y="2365850"/>
              <a:ext cx="29425" cy="59950"/>
            </a:xfrm>
            <a:custGeom>
              <a:avLst/>
              <a:gdLst/>
              <a:ahLst/>
              <a:cxnLst/>
              <a:rect l="l" t="t" r="r" b="b"/>
              <a:pathLst>
                <a:path w="1177" h="2398" fill="none" extrusionOk="0">
                  <a:moveTo>
                    <a:pt x="0" y="0"/>
                  </a:moveTo>
                  <a:cubicBezTo>
                    <a:pt x="389" y="799"/>
                    <a:pt x="788" y="1587"/>
                    <a:pt x="1177" y="2397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6000175" y="2372225"/>
              <a:ext cx="5000" cy="14725"/>
            </a:xfrm>
            <a:custGeom>
              <a:avLst/>
              <a:gdLst/>
              <a:ahLst/>
              <a:cxnLst/>
              <a:rect l="l" t="t" r="r" b="b"/>
              <a:pathLst>
                <a:path w="200" h="589" fill="none" extrusionOk="0">
                  <a:moveTo>
                    <a:pt x="200" y="0"/>
                  </a:moveTo>
                  <a:lnTo>
                    <a:pt x="0" y="588"/>
                  </a:ln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6089500" y="2381650"/>
              <a:ext cx="73275" cy="43025"/>
            </a:xfrm>
            <a:custGeom>
              <a:avLst/>
              <a:gdLst/>
              <a:ahLst/>
              <a:cxnLst/>
              <a:rect l="l" t="t" r="r" b="b"/>
              <a:pathLst>
                <a:path w="2931" h="1721" fill="none" extrusionOk="0">
                  <a:moveTo>
                    <a:pt x="1" y="1"/>
                  </a:moveTo>
                  <a:cubicBezTo>
                    <a:pt x="977" y="567"/>
                    <a:pt x="1954" y="1133"/>
                    <a:pt x="2931" y="172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6154425" y="2407450"/>
              <a:ext cx="28875" cy="13075"/>
            </a:xfrm>
            <a:custGeom>
              <a:avLst/>
              <a:gdLst/>
              <a:ahLst/>
              <a:cxnLst/>
              <a:rect l="l" t="t" r="r" b="b"/>
              <a:pathLst>
                <a:path w="1155" h="523" fill="none" extrusionOk="0">
                  <a:moveTo>
                    <a:pt x="1" y="1"/>
                  </a:moveTo>
                  <a:cubicBezTo>
                    <a:pt x="378" y="189"/>
                    <a:pt x="766" y="356"/>
                    <a:pt x="1155" y="522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5805350" y="2294650"/>
              <a:ext cx="46400" cy="12275"/>
            </a:xfrm>
            <a:custGeom>
              <a:avLst/>
              <a:gdLst/>
              <a:ahLst/>
              <a:cxnLst/>
              <a:rect l="l" t="t" r="r" b="b"/>
              <a:pathLst>
                <a:path w="1856" h="491" extrusionOk="0">
                  <a:moveTo>
                    <a:pt x="510" y="0"/>
                  </a:moveTo>
                  <a:cubicBezTo>
                    <a:pt x="258" y="0"/>
                    <a:pt x="1" y="42"/>
                    <a:pt x="213" y="207"/>
                  </a:cubicBezTo>
                  <a:cubicBezTo>
                    <a:pt x="280" y="262"/>
                    <a:pt x="380" y="296"/>
                    <a:pt x="480" y="318"/>
                  </a:cubicBezTo>
                  <a:cubicBezTo>
                    <a:pt x="762" y="395"/>
                    <a:pt x="1103" y="490"/>
                    <a:pt x="1407" y="490"/>
                  </a:cubicBezTo>
                  <a:cubicBezTo>
                    <a:pt x="1450" y="490"/>
                    <a:pt x="1493" y="488"/>
                    <a:pt x="1534" y="484"/>
                  </a:cubicBezTo>
                  <a:cubicBezTo>
                    <a:pt x="1645" y="473"/>
                    <a:pt x="1856" y="440"/>
                    <a:pt x="1800" y="296"/>
                  </a:cubicBezTo>
                  <a:cubicBezTo>
                    <a:pt x="1767" y="207"/>
                    <a:pt x="1534" y="140"/>
                    <a:pt x="1445" y="129"/>
                  </a:cubicBezTo>
                  <a:cubicBezTo>
                    <a:pt x="1257" y="51"/>
                    <a:pt x="1057" y="40"/>
                    <a:pt x="857" y="29"/>
                  </a:cubicBezTo>
                  <a:cubicBezTo>
                    <a:pt x="819" y="16"/>
                    <a:pt x="666" y="0"/>
                    <a:pt x="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5970200" y="2387275"/>
              <a:ext cx="18175" cy="19650"/>
            </a:xfrm>
            <a:custGeom>
              <a:avLst/>
              <a:gdLst/>
              <a:ahLst/>
              <a:cxnLst/>
              <a:rect l="l" t="t" r="r" b="b"/>
              <a:pathLst>
                <a:path w="727" h="786" extrusionOk="0">
                  <a:moveTo>
                    <a:pt x="563" y="0"/>
                  </a:moveTo>
                  <a:cubicBezTo>
                    <a:pt x="547" y="0"/>
                    <a:pt x="529" y="3"/>
                    <a:pt x="511" y="9"/>
                  </a:cubicBezTo>
                  <a:cubicBezTo>
                    <a:pt x="289" y="64"/>
                    <a:pt x="167" y="342"/>
                    <a:pt x="67" y="541"/>
                  </a:cubicBezTo>
                  <a:cubicBezTo>
                    <a:pt x="56" y="552"/>
                    <a:pt x="56" y="564"/>
                    <a:pt x="45" y="597"/>
                  </a:cubicBezTo>
                  <a:cubicBezTo>
                    <a:pt x="12" y="663"/>
                    <a:pt x="1" y="786"/>
                    <a:pt x="112" y="786"/>
                  </a:cubicBezTo>
                  <a:cubicBezTo>
                    <a:pt x="145" y="786"/>
                    <a:pt x="167" y="774"/>
                    <a:pt x="178" y="774"/>
                  </a:cubicBezTo>
                  <a:cubicBezTo>
                    <a:pt x="389" y="675"/>
                    <a:pt x="600" y="441"/>
                    <a:pt x="678" y="231"/>
                  </a:cubicBezTo>
                  <a:cubicBezTo>
                    <a:pt x="726" y="124"/>
                    <a:pt x="673" y="0"/>
                    <a:pt x="5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6096450" y="2345625"/>
              <a:ext cx="47175" cy="13650"/>
            </a:xfrm>
            <a:custGeom>
              <a:avLst/>
              <a:gdLst/>
              <a:ahLst/>
              <a:cxnLst/>
              <a:rect l="l" t="t" r="r" b="b"/>
              <a:pathLst>
                <a:path w="1887" h="546" extrusionOk="0">
                  <a:moveTo>
                    <a:pt x="399" y="0"/>
                  </a:moveTo>
                  <a:cubicBezTo>
                    <a:pt x="329" y="0"/>
                    <a:pt x="261" y="8"/>
                    <a:pt x="200" y="32"/>
                  </a:cubicBezTo>
                  <a:cubicBezTo>
                    <a:pt x="0" y="77"/>
                    <a:pt x="100" y="265"/>
                    <a:pt x="222" y="343"/>
                  </a:cubicBezTo>
                  <a:cubicBezTo>
                    <a:pt x="333" y="421"/>
                    <a:pt x="511" y="432"/>
                    <a:pt x="644" y="454"/>
                  </a:cubicBezTo>
                  <a:cubicBezTo>
                    <a:pt x="924" y="519"/>
                    <a:pt x="1204" y="545"/>
                    <a:pt x="1491" y="545"/>
                  </a:cubicBezTo>
                  <a:cubicBezTo>
                    <a:pt x="1545" y="545"/>
                    <a:pt x="1599" y="544"/>
                    <a:pt x="1654" y="543"/>
                  </a:cubicBezTo>
                  <a:cubicBezTo>
                    <a:pt x="1731" y="543"/>
                    <a:pt x="1842" y="509"/>
                    <a:pt x="1865" y="432"/>
                  </a:cubicBezTo>
                  <a:cubicBezTo>
                    <a:pt x="1887" y="332"/>
                    <a:pt x="1776" y="265"/>
                    <a:pt x="1698" y="232"/>
                  </a:cubicBezTo>
                  <a:cubicBezTo>
                    <a:pt x="1332" y="99"/>
                    <a:pt x="955" y="54"/>
                    <a:pt x="566" y="10"/>
                  </a:cubicBezTo>
                  <a:cubicBezTo>
                    <a:pt x="512" y="5"/>
                    <a:pt x="455" y="0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8"/>
          <p:cNvGrpSpPr/>
          <p:nvPr/>
        </p:nvGrpSpPr>
        <p:grpSpPr>
          <a:xfrm>
            <a:off x="1198685" y="4300380"/>
            <a:ext cx="2293973" cy="1363632"/>
            <a:chOff x="5427525" y="2698500"/>
            <a:chExt cx="1037950" cy="617000"/>
          </a:xfrm>
        </p:grpSpPr>
        <p:sp>
          <p:nvSpPr>
            <p:cNvPr id="496" name="Google Shape;496;p8"/>
            <p:cNvSpPr/>
            <p:nvPr/>
          </p:nvSpPr>
          <p:spPr>
            <a:xfrm>
              <a:off x="5427525" y="2698500"/>
              <a:ext cx="1037950" cy="617000"/>
            </a:xfrm>
            <a:custGeom>
              <a:avLst/>
              <a:gdLst/>
              <a:ahLst/>
              <a:cxnLst/>
              <a:rect l="l" t="t" r="r" b="b"/>
              <a:pathLst>
                <a:path w="41518" h="24680" extrusionOk="0">
                  <a:moveTo>
                    <a:pt x="1964" y="0"/>
                  </a:moveTo>
                  <a:cubicBezTo>
                    <a:pt x="0" y="6415"/>
                    <a:pt x="3119" y="13229"/>
                    <a:pt x="8068" y="17968"/>
                  </a:cubicBezTo>
                  <a:cubicBezTo>
                    <a:pt x="12175" y="21905"/>
                    <a:pt x="17890" y="24680"/>
                    <a:pt x="23626" y="24680"/>
                  </a:cubicBezTo>
                  <a:cubicBezTo>
                    <a:pt x="25409" y="24680"/>
                    <a:pt x="27193" y="24412"/>
                    <a:pt x="28932" y="23828"/>
                  </a:cubicBezTo>
                  <a:cubicBezTo>
                    <a:pt x="34248" y="22019"/>
                    <a:pt x="38865" y="17513"/>
                    <a:pt x="41517" y="13695"/>
                  </a:cubicBezTo>
                  <a:cubicBezTo>
                    <a:pt x="33782" y="11398"/>
                    <a:pt x="4018" y="711"/>
                    <a:pt x="1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5473300" y="2712925"/>
              <a:ext cx="941125" cy="557775"/>
            </a:xfrm>
            <a:custGeom>
              <a:avLst/>
              <a:gdLst/>
              <a:ahLst/>
              <a:cxnLst/>
              <a:rect l="l" t="t" r="r" b="b"/>
              <a:pathLst>
                <a:path w="37645" h="22311" extrusionOk="0">
                  <a:moveTo>
                    <a:pt x="1743" y="0"/>
                  </a:moveTo>
                  <a:lnTo>
                    <a:pt x="1743" y="0"/>
                  </a:lnTo>
                  <a:cubicBezTo>
                    <a:pt x="0" y="5794"/>
                    <a:pt x="2841" y="11953"/>
                    <a:pt x="7314" y="16226"/>
                  </a:cubicBezTo>
                  <a:cubicBezTo>
                    <a:pt x="11031" y="19791"/>
                    <a:pt x="16210" y="22310"/>
                    <a:pt x="21414" y="22310"/>
                  </a:cubicBezTo>
                  <a:cubicBezTo>
                    <a:pt x="23014" y="22310"/>
                    <a:pt x="24617" y="22072"/>
                    <a:pt x="26180" y="21553"/>
                  </a:cubicBezTo>
                  <a:cubicBezTo>
                    <a:pt x="31008" y="19943"/>
                    <a:pt x="35225" y="15882"/>
                    <a:pt x="37644" y="12430"/>
                  </a:cubicBezTo>
                  <a:cubicBezTo>
                    <a:pt x="30597" y="10333"/>
                    <a:pt x="3618" y="633"/>
                    <a:pt x="17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5522400" y="2728450"/>
              <a:ext cx="864825" cy="511450"/>
            </a:xfrm>
            <a:custGeom>
              <a:avLst/>
              <a:gdLst/>
              <a:ahLst/>
              <a:cxnLst/>
              <a:rect l="l" t="t" r="r" b="b"/>
              <a:pathLst>
                <a:path w="34593" h="20458" extrusionOk="0">
                  <a:moveTo>
                    <a:pt x="1576" y="1"/>
                  </a:moveTo>
                  <a:cubicBezTo>
                    <a:pt x="1" y="5328"/>
                    <a:pt x="2631" y="10977"/>
                    <a:pt x="6715" y="14883"/>
                  </a:cubicBezTo>
                  <a:cubicBezTo>
                    <a:pt x="10143" y="18150"/>
                    <a:pt x="14895" y="20458"/>
                    <a:pt x="19671" y="20458"/>
                  </a:cubicBezTo>
                  <a:cubicBezTo>
                    <a:pt x="21126" y="20458"/>
                    <a:pt x="22583" y="20244"/>
                    <a:pt x="24005" y="19777"/>
                  </a:cubicBezTo>
                  <a:cubicBezTo>
                    <a:pt x="28445" y="18313"/>
                    <a:pt x="32340" y="14595"/>
                    <a:pt x="34593" y="11421"/>
                  </a:cubicBezTo>
                  <a:cubicBezTo>
                    <a:pt x="28101" y="9490"/>
                    <a:pt x="3297" y="589"/>
                    <a:pt x="1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5796800" y="3009625"/>
              <a:ext cx="20825" cy="30750"/>
            </a:xfrm>
            <a:custGeom>
              <a:avLst/>
              <a:gdLst/>
              <a:ahLst/>
              <a:cxnLst/>
              <a:rect l="l" t="t" r="r" b="b"/>
              <a:pathLst>
                <a:path w="833" h="1230" extrusionOk="0">
                  <a:moveTo>
                    <a:pt x="631" y="0"/>
                  </a:moveTo>
                  <a:cubicBezTo>
                    <a:pt x="617" y="0"/>
                    <a:pt x="603" y="2"/>
                    <a:pt x="589" y="7"/>
                  </a:cubicBezTo>
                  <a:cubicBezTo>
                    <a:pt x="533" y="18"/>
                    <a:pt x="455" y="52"/>
                    <a:pt x="422" y="85"/>
                  </a:cubicBezTo>
                  <a:cubicBezTo>
                    <a:pt x="378" y="129"/>
                    <a:pt x="344" y="174"/>
                    <a:pt x="322" y="207"/>
                  </a:cubicBezTo>
                  <a:cubicBezTo>
                    <a:pt x="333" y="196"/>
                    <a:pt x="344" y="174"/>
                    <a:pt x="367" y="163"/>
                  </a:cubicBezTo>
                  <a:lnTo>
                    <a:pt x="367" y="163"/>
                  </a:lnTo>
                  <a:cubicBezTo>
                    <a:pt x="322" y="207"/>
                    <a:pt x="289" y="251"/>
                    <a:pt x="267" y="307"/>
                  </a:cubicBezTo>
                  <a:cubicBezTo>
                    <a:pt x="256" y="351"/>
                    <a:pt x="222" y="385"/>
                    <a:pt x="211" y="418"/>
                  </a:cubicBezTo>
                  <a:cubicBezTo>
                    <a:pt x="167" y="496"/>
                    <a:pt x="134" y="562"/>
                    <a:pt x="100" y="640"/>
                  </a:cubicBezTo>
                  <a:cubicBezTo>
                    <a:pt x="89" y="662"/>
                    <a:pt x="67" y="684"/>
                    <a:pt x="67" y="695"/>
                  </a:cubicBezTo>
                  <a:cubicBezTo>
                    <a:pt x="23" y="773"/>
                    <a:pt x="23" y="806"/>
                    <a:pt x="12" y="884"/>
                  </a:cubicBezTo>
                  <a:cubicBezTo>
                    <a:pt x="12" y="917"/>
                    <a:pt x="0" y="951"/>
                    <a:pt x="0" y="995"/>
                  </a:cubicBezTo>
                  <a:cubicBezTo>
                    <a:pt x="0" y="1106"/>
                    <a:pt x="67" y="1195"/>
                    <a:pt x="189" y="1228"/>
                  </a:cubicBezTo>
                  <a:cubicBezTo>
                    <a:pt x="200" y="1229"/>
                    <a:pt x="210" y="1230"/>
                    <a:pt x="220" y="1230"/>
                  </a:cubicBezTo>
                  <a:cubicBezTo>
                    <a:pt x="306" y="1230"/>
                    <a:pt x="375" y="1191"/>
                    <a:pt x="444" y="1161"/>
                  </a:cubicBezTo>
                  <a:cubicBezTo>
                    <a:pt x="511" y="1073"/>
                    <a:pt x="589" y="1028"/>
                    <a:pt x="622" y="962"/>
                  </a:cubicBezTo>
                  <a:cubicBezTo>
                    <a:pt x="655" y="917"/>
                    <a:pt x="666" y="884"/>
                    <a:pt x="677" y="851"/>
                  </a:cubicBezTo>
                  <a:cubicBezTo>
                    <a:pt x="722" y="751"/>
                    <a:pt x="766" y="662"/>
                    <a:pt x="788" y="562"/>
                  </a:cubicBezTo>
                  <a:cubicBezTo>
                    <a:pt x="822" y="462"/>
                    <a:pt x="833" y="362"/>
                    <a:pt x="822" y="263"/>
                  </a:cubicBezTo>
                  <a:lnTo>
                    <a:pt x="822" y="207"/>
                  </a:lnTo>
                  <a:cubicBezTo>
                    <a:pt x="811" y="140"/>
                    <a:pt x="788" y="96"/>
                    <a:pt x="755" y="63"/>
                  </a:cubicBezTo>
                  <a:cubicBezTo>
                    <a:pt x="720" y="28"/>
                    <a:pt x="679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5960775" y="3079725"/>
              <a:ext cx="15275" cy="29825"/>
            </a:xfrm>
            <a:custGeom>
              <a:avLst/>
              <a:gdLst/>
              <a:ahLst/>
              <a:cxnLst/>
              <a:rect l="l" t="t" r="r" b="b"/>
              <a:pathLst>
                <a:path w="611" h="1193" extrusionOk="0">
                  <a:moveTo>
                    <a:pt x="387" y="0"/>
                  </a:moveTo>
                  <a:cubicBezTo>
                    <a:pt x="363" y="0"/>
                    <a:pt x="341" y="10"/>
                    <a:pt x="322" y="33"/>
                  </a:cubicBezTo>
                  <a:cubicBezTo>
                    <a:pt x="267" y="100"/>
                    <a:pt x="189" y="189"/>
                    <a:pt x="167" y="277"/>
                  </a:cubicBezTo>
                  <a:lnTo>
                    <a:pt x="133" y="533"/>
                  </a:lnTo>
                  <a:cubicBezTo>
                    <a:pt x="111" y="577"/>
                    <a:pt x="100" y="610"/>
                    <a:pt x="100" y="644"/>
                  </a:cubicBezTo>
                  <a:cubicBezTo>
                    <a:pt x="100" y="655"/>
                    <a:pt x="89" y="688"/>
                    <a:pt x="89" y="699"/>
                  </a:cubicBezTo>
                  <a:lnTo>
                    <a:pt x="89" y="710"/>
                  </a:lnTo>
                  <a:cubicBezTo>
                    <a:pt x="56" y="766"/>
                    <a:pt x="56" y="821"/>
                    <a:pt x="45" y="877"/>
                  </a:cubicBezTo>
                  <a:cubicBezTo>
                    <a:pt x="34" y="932"/>
                    <a:pt x="0" y="999"/>
                    <a:pt x="34" y="1076"/>
                  </a:cubicBezTo>
                  <a:cubicBezTo>
                    <a:pt x="52" y="1142"/>
                    <a:pt x="127" y="1192"/>
                    <a:pt x="211" y="1192"/>
                  </a:cubicBezTo>
                  <a:cubicBezTo>
                    <a:pt x="225" y="1192"/>
                    <a:pt x="240" y="1191"/>
                    <a:pt x="256" y="1187"/>
                  </a:cubicBezTo>
                  <a:cubicBezTo>
                    <a:pt x="300" y="1165"/>
                    <a:pt x="333" y="1110"/>
                    <a:pt x="378" y="1054"/>
                  </a:cubicBezTo>
                  <a:cubicBezTo>
                    <a:pt x="422" y="999"/>
                    <a:pt x="466" y="965"/>
                    <a:pt x="478" y="888"/>
                  </a:cubicBezTo>
                  <a:cubicBezTo>
                    <a:pt x="500" y="799"/>
                    <a:pt x="533" y="710"/>
                    <a:pt x="555" y="610"/>
                  </a:cubicBezTo>
                  <a:cubicBezTo>
                    <a:pt x="589" y="522"/>
                    <a:pt x="589" y="422"/>
                    <a:pt x="600" y="322"/>
                  </a:cubicBezTo>
                  <a:cubicBezTo>
                    <a:pt x="611" y="211"/>
                    <a:pt x="544" y="133"/>
                    <a:pt x="478" y="44"/>
                  </a:cubicBezTo>
                  <a:cubicBezTo>
                    <a:pt x="452" y="19"/>
                    <a:pt x="419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6100050" y="3092150"/>
              <a:ext cx="17225" cy="24775"/>
            </a:xfrm>
            <a:custGeom>
              <a:avLst/>
              <a:gdLst/>
              <a:ahLst/>
              <a:cxnLst/>
              <a:rect l="l" t="t" r="r" b="b"/>
              <a:pathLst>
                <a:path w="689" h="991" extrusionOk="0">
                  <a:moveTo>
                    <a:pt x="529" y="0"/>
                  </a:moveTo>
                  <a:cubicBezTo>
                    <a:pt x="502" y="0"/>
                    <a:pt x="475" y="12"/>
                    <a:pt x="455" y="36"/>
                  </a:cubicBezTo>
                  <a:lnTo>
                    <a:pt x="422" y="58"/>
                  </a:lnTo>
                  <a:cubicBezTo>
                    <a:pt x="400" y="80"/>
                    <a:pt x="389" y="91"/>
                    <a:pt x="356" y="102"/>
                  </a:cubicBezTo>
                  <a:lnTo>
                    <a:pt x="311" y="147"/>
                  </a:lnTo>
                  <a:cubicBezTo>
                    <a:pt x="278" y="191"/>
                    <a:pt x="245" y="224"/>
                    <a:pt x="222" y="280"/>
                  </a:cubicBezTo>
                  <a:cubicBezTo>
                    <a:pt x="234" y="269"/>
                    <a:pt x="245" y="246"/>
                    <a:pt x="256" y="224"/>
                  </a:cubicBezTo>
                  <a:lnTo>
                    <a:pt x="256" y="224"/>
                  </a:lnTo>
                  <a:cubicBezTo>
                    <a:pt x="245" y="258"/>
                    <a:pt x="234" y="269"/>
                    <a:pt x="222" y="302"/>
                  </a:cubicBezTo>
                  <a:cubicBezTo>
                    <a:pt x="200" y="324"/>
                    <a:pt x="200" y="357"/>
                    <a:pt x="189" y="380"/>
                  </a:cubicBezTo>
                  <a:lnTo>
                    <a:pt x="189" y="391"/>
                  </a:lnTo>
                  <a:cubicBezTo>
                    <a:pt x="134" y="557"/>
                    <a:pt x="0" y="835"/>
                    <a:pt x="178" y="946"/>
                  </a:cubicBezTo>
                  <a:cubicBezTo>
                    <a:pt x="199" y="977"/>
                    <a:pt x="230" y="989"/>
                    <a:pt x="281" y="990"/>
                  </a:cubicBezTo>
                  <a:lnTo>
                    <a:pt x="281" y="990"/>
                  </a:lnTo>
                  <a:cubicBezTo>
                    <a:pt x="316" y="990"/>
                    <a:pt x="349" y="988"/>
                    <a:pt x="367" y="979"/>
                  </a:cubicBezTo>
                  <a:cubicBezTo>
                    <a:pt x="444" y="968"/>
                    <a:pt x="478" y="912"/>
                    <a:pt x="522" y="857"/>
                  </a:cubicBezTo>
                  <a:cubicBezTo>
                    <a:pt x="533" y="824"/>
                    <a:pt x="566" y="779"/>
                    <a:pt x="578" y="757"/>
                  </a:cubicBezTo>
                  <a:cubicBezTo>
                    <a:pt x="611" y="713"/>
                    <a:pt x="622" y="657"/>
                    <a:pt x="633" y="602"/>
                  </a:cubicBezTo>
                  <a:cubicBezTo>
                    <a:pt x="644" y="557"/>
                    <a:pt x="666" y="535"/>
                    <a:pt x="666" y="491"/>
                  </a:cubicBezTo>
                  <a:cubicBezTo>
                    <a:pt x="677" y="435"/>
                    <a:pt x="689" y="391"/>
                    <a:pt x="689" y="335"/>
                  </a:cubicBezTo>
                  <a:cubicBezTo>
                    <a:pt x="689" y="302"/>
                    <a:pt x="677" y="246"/>
                    <a:pt x="677" y="202"/>
                  </a:cubicBezTo>
                  <a:cubicBezTo>
                    <a:pt x="677" y="191"/>
                    <a:pt x="677" y="169"/>
                    <a:pt x="666" y="158"/>
                  </a:cubicBezTo>
                  <a:cubicBezTo>
                    <a:pt x="644" y="136"/>
                    <a:pt x="644" y="113"/>
                    <a:pt x="622" y="102"/>
                  </a:cubicBezTo>
                  <a:cubicBezTo>
                    <a:pt x="622" y="91"/>
                    <a:pt x="622" y="80"/>
                    <a:pt x="611" y="58"/>
                  </a:cubicBezTo>
                  <a:cubicBezTo>
                    <a:pt x="598" y="20"/>
                    <a:pt x="564" y="0"/>
                    <a:pt x="529" y="0"/>
                  </a:cubicBezTo>
                  <a:close/>
                  <a:moveTo>
                    <a:pt x="281" y="990"/>
                  </a:moveTo>
                  <a:cubicBezTo>
                    <a:pt x="273" y="990"/>
                    <a:pt x="264" y="990"/>
                    <a:pt x="256" y="990"/>
                  </a:cubicBezTo>
                  <a:lnTo>
                    <a:pt x="289" y="990"/>
                  </a:lnTo>
                  <a:cubicBezTo>
                    <a:pt x="286" y="990"/>
                    <a:pt x="284" y="990"/>
                    <a:pt x="281" y="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6200775" y="3068700"/>
              <a:ext cx="15275" cy="31850"/>
            </a:xfrm>
            <a:custGeom>
              <a:avLst/>
              <a:gdLst/>
              <a:ahLst/>
              <a:cxnLst/>
              <a:rect l="l" t="t" r="r" b="b"/>
              <a:pathLst>
                <a:path w="611" h="1274" extrusionOk="0">
                  <a:moveTo>
                    <a:pt x="415" y="0"/>
                  </a:moveTo>
                  <a:cubicBezTo>
                    <a:pt x="390" y="0"/>
                    <a:pt x="362" y="7"/>
                    <a:pt x="333" y="19"/>
                  </a:cubicBezTo>
                  <a:cubicBezTo>
                    <a:pt x="277" y="41"/>
                    <a:pt x="244" y="86"/>
                    <a:pt x="200" y="141"/>
                  </a:cubicBezTo>
                  <a:cubicBezTo>
                    <a:pt x="167" y="186"/>
                    <a:pt x="155" y="219"/>
                    <a:pt x="144" y="263"/>
                  </a:cubicBezTo>
                  <a:cubicBezTo>
                    <a:pt x="100" y="363"/>
                    <a:pt x="78" y="452"/>
                    <a:pt x="56" y="563"/>
                  </a:cubicBezTo>
                  <a:cubicBezTo>
                    <a:pt x="44" y="607"/>
                    <a:pt x="44" y="652"/>
                    <a:pt x="33" y="696"/>
                  </a:cubicBezTo>
                  <a:cubicBezTo>
                    <a:pt x="22" y="752"/>
                    <a:pt x="0" y="818"/>
                    <a:pt x="0" y="874"/>
                  </a:cubicBezTo>
                  <a:cubicBezTo>
                    <a:pt x="0" y="929"/>
                    <a:pt x="33" y="985"/>
                    <a:pt x="33" y="1040"/>
                  </a:cubicBezTo>
                  <a:cubicBezTo>
                    <a:pt x="44" y="1085"/>
                    <a:pt x="44" y="1118"/>
                    <a:pt x="56" y="1162"/>
                  </a:cubicBezTo>
                  <a:cubicBezTo>
                    <a:pt x="78" y="1229"/>
                    <a:pt x="144" y="1273"/>
                    <a:pt x="211" y="1273"/>
                  </a:cubicBezTo>
                  <a:cubicBezTo>
                    <a:pt x="277" y="1273"/>
                    <a:pt x="333" y="1229"/>
                    <a:pt x="377" y="1173"/>
                  </a:cubicBezTo>
                  <a:cubicBezTo>
                    <a:pt x="411" y="1129"/>
                    <a:pt x="477" y="1040"/>
                    <a:pt x="499" y="963"/>
                  </a:cubicBezTo>
                  <a:cubicBezTo>
                    <a:pt x="544" y="863"/>
                    <a:pt x="544" y="752"/>
                    <a:pt x="577" y="652"/>
                  </a:cubicBezTo>
                  <a:cubicBezTo>
                    <a:pt x="588" y="552"/>
                    <a:pt x="610" y="463"/>
                    <a:pt x="599" y="352"/>
                  </a:cubicBezTo>
                  <a:cubicBezTo>
                    <a:pt x="599" y="308"/>
                    <a:pt x="599" y="263"/>
                    <a:pt x="588" y="208"/>
                  </a:cubicBezTo>
                  <a:cubicBezTo>
                    <a:pt x="577" y="141"/>
                    <a:pt x="555" y="97"/>
                    <a:pt x="522" y="52"/>
                  </a:cubicBezTo>
                  <a:cubicBezTo>
                    <a:pt x="494" y="18"/>
                    <a:pt x="457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5900275" y="2959000"/>
              <a:ext cx="26400" cy="31150"/>
            </a:xfrm>
            <a:custGeom>
              <a:avLst/>
              <a:gdLst/>
              <a:ahLst/>
              <a:cxnLst/>
              <a:rect l="l" t="t" r="r" b="b"/>
              <a:pathLst>
                <a:path w="1056" h="1246" extrusionOk="0">
                  <a:moveTo>
                    <a:pt x="811" y="0"/>
                  </a:moveTo>
                  <a:cubicBezTo>
                    <a:pt x="804" y="0"/>
                    <a:pt x="796" y="1"/>
                    <a:pt x="789" y="1"/>
                  </a:cubicBezTo>
                  <a:cubicBezTo>
                    <a:pt x="578" y="24"/>
                    <a:pt x="423" y="223"/>
                    <a:pt x="301" y="356"/>
                  </a:cubicBezTo>
                  <a:cubicBezTo>
                    <a:pt x="234" y="423"/>
                    <a:pt x="179" y="523"/>
                    <a:pt x="123" y="601"/>
                  </a:cubicBezTo>
                  <a:cubicBezTo>
                    <a:pt x="90" y="645"/>
                    <a:pt x="79" y="667"/>
                    <a:pt x="68" y="712"/>
                  </a:cubicBezTo>
                  <a:cubicBezTo>
                    <a:pt x="56" y="745"/>
                    <a:pt x="34" y="778"/>
                    <a:pt x="23" y="823"/>
                  </a:cubicBezTo>
                  <a:cubicBezTo>
                    <a:pt x="12" y="867"/>
                    <a:pt x="23" y="911"/>
                    <a:pt x="23" y="945"/>
                  </a:cubicBezTo>
                  <a:cubicBezTo>
                    <a:pt x="12" y="1000"/>
                    <a:pt x="1" y="1078"/>
                    <a:pt x="12" y="1133"/>
                  </a:cubicBezTo>
                  <a:cubicBezTo>
                    <a:pt x="22" y="1194"/>
                    <a:pt x="97" y="1246"/>
                    <a:pt x="169" y="1246"/>
                  </a:cubicBezTo>
                  <a:cubicBezTo>
                    <a:pt x="176" y="1246"/>
                    <a:pt x="183" y="1245"/>
                    <a:pt x="190" y="1244"/>
                  </a:cubicBezTo>
                  <a:cubicBezTo>
                    <a:pt x="278" y="1222"/>
                    <a:pt x="334" y="1189"/>
                    <a:pt x="389" y="1144"/>
                  </a:cubicBezTo>
                  <a:cubicBezTo>
                    <a:pt x="400" y="1146"/>
                    <a:pt x="411" y="1147"/>
                    <a:pt x="422" y="1147"/>
                  </a:cubicBezTo>
                  <a:cubicBezTo>
                    <a:pt x="474" y="1147"/>
                    <a:pt x="521" y="1124"/>
                    <a:pt x="567" y="1078"/>
                  </a:cubicBezTo>
                  <a:cubicBezTo>
                    <a:pt x="589" y="1045"/>
                    <a:pt x="622" y="1022"/>
                    <a:pt x="645" y="978"/>
                  </a:cubicBezTo>
                  <a:cubicBezTo>
                    <a:pt x="722" y="889"/>
                    <a:pt x="800" y="811"/>
                    <a:pt x="844" y="712"/>
                  </a:cubicBezTo>
                  <a:cubicBezTo>
                    <a:pt x="889" y="645"/>
                    <a:pt x="911" y="578"/>
                    <a:pt x="955" y="490"/>
                  </a:cubicBezTo>
                  <a:cubicBezTo>
                    <a:pt x="1000" y="390"/>
                    <a:pt x="1055" y="257"/>
                    <a:pt x="1011" y="146"/>
                  </a:cubicBezTo>
                  <a:cubicBezTo>
                    <a:pt x="980" y="63"/>
                    <a:pt x="902" y="0"/>
                    <a:pt x="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5661125" y="2864200"/>
              <a:ext cx="23050" cy="22050"/>
            </a:xfrm>
            <a:custGeom>
              <a:avLst/>
              <a:gdLst/>
              <a:ahLst/>
              <a:cxnLst/>
              <a:rect l="l" t="t" r="r" b="b"/>
              <a:pathLst>
                <a:path w="922" h="882" extrusionOk="0">
                  <a:moveTo>
                    <a:pt x="658" y="1"/>
                  </a:moveTo>
                  <a:cubicBezTo>
                    <a:pt x="611" y="1"/>
                    <a:pt x="561" y="15"/>
                    <a:pt x="511" y="42"/>
                  </a:cubicBezTo>
                  <a:cubicBezTo>
                    <a:pt x="500" y="42"/>
                    <a:pt x="489" y="53"/>
                    <a:pt x="478" y="53"/>
                  </a:cubicBezTo>
                  <a:cubicBezTo>
                    <a:pt x="433" y="64"/>
                    <a:pt x="389" y="76"/>
                    <a:pt x="345" y="109"/>
                  </a:cubicBezTo>
                  <a:cubicBezTo>
                    <a:pt x="322" y="131"/>
                    <a:pt x="289" y="153"/>
                    <a:pt x="267" y="175"/>
                  </a:cubicBezTo>
                  <a:cubicBezTo>
                    <a:pt x="211" y="231"/>
                    <a:pt x="156" y="286"/>
                    <a:pt x="123" y="342"/>
                  </a:cubicBezTo>
                  <a:cubicBezTo>
                    <a:pt x="112" y="386"/>
                    <a:pt x="89" y="431"/>
                    <a:pt x="67" y="464"/>
                  </a:cubicBezTo>
                  <a:cubicBezTo>
                    <a:pt x="56" y="486"/>
                    <a:pt x="56" y="508"/>
                    <a:pt x="45" y="519"/>
                  </a:cubicBezTo>
                  <a:lnTo>
                    <a:pt x="1" y="653"/>
                  </a:lnTo>
                  <a:cubicBezTo>
                    <a:pt x="1" y="686"/>
                    <a:pt x="12" y="719"/>
                    <a:pt x="34" y="741"/>
                  </a:cubicBezTo>
                  <a:cubicBezTo>
                    <a:pt x="45" y="786"/>
                    <a:pt x="56" y="830"/>
                    <a:pt x="100" y="852"/>
                  </a:cubicBezTo>
                  <a:cubicBezTo>
                    <a:pt x="129" y="873"/>
                    <a:pt x="161" y="881"/>
                    <a:pt x="195" y="881"/>
                  </a:cubicBezTo>
                  <a:cubicBezTo>
                    <a:pt x="215" y="881"/>
                    <a:pt x="235" y="879"/>
                    <a:pt x="256" y="875"/>
                  </a:cubicBezTo>
                  <a:cubicBezTo>
                    <a:pt x="322" y="875"/>
                    <a:pt x="378" y="875"/>
                    <a:pt x="433" y="830"/>
                  </a:cubicBezTo>
                  <a:cubicBezTo>
                    <a:pt x="444" y="819"/>
                    <a:pt x="478" y="797"/>
                    <a:pt x="489" y="786"/>
                  </a:cubicBezTo>
                  <a:cubicBezTo>
                    <a:pt x="533" y="741"/>
                    <a:pt x="589" y="719"/>
                    <a:pt x="622" y="675"/>
                  </a:cubicBezTo>
                  <a:cubicBezTo>
                    <a:pt x="666" y="675"/>
                    <a:pt x="689" y="675"/>
                    <a:pt x="711" y="630"/>
                  </a:cubicBezTo>
                  <a:cubicBezTo>
                    <a:pt x="722" y="619"/>
                    <a:pt x="744" y="597"/>
                    <a:pt x="755" y="575"/>
                  </a:cubicBezTo>
                  <a:cubicBezTo>
                    <a:pt x="766" y="564"/>
                    <a:pt x="777" y="542"/>
                    <a:pt x="800" y="519"/>
                  </a:cubicBezTo>
                  <a:cubicBezTo>
                    <a:pt x="811" y="508"/>
                    <a:pt x="822" y="486"/>
                    <a:pt x="833" y="464"/>
                  </a:cubicBezTo>
                  <a:cubicBezTo>
                    <a:pt x="866" y="431"/>
                    <a:pt x="877" y="375"/>
                    <a:pt x="877" y="331"/>
                  </a:cubicBezTo>
                  <a:cubicBezTo>
                    <a:pt x="877" y="320"/>
                    <a:pt x="888" y="297"/>
                    <a:pt x="888" y="275"/>
                  </a:cubicBezTo>
                  <a:cubicBezTo>
                    <a:pt x="922" y="175"/>
                    <a:pt x="877" y="98"/>
                    <a:pt x="788" y="42"/>
                  </a:cubicBezTo>
                  <a:cubicBezTo>
                    <a:pt x="750" y="15"/>
                    <a:pt x="705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5725775" y="2965325"/>
              <a:ext cx="20850" cy="27300"/>
            </a:xfrm>
            <a:custGeom>
              <a:avLst/>
              <a:gdLst/>
              <a:ahLst/>
              <a:cxnLst/>
              <a:rect l="l" t="t" r="r" b="b"/>
              <a:pathLst>
                <a:path w="834" h="1092" extrusionOk="0">
                  <a:moveTo>
                    <a:pt x="639" y="0"/>
                  </a:moveTo>
                  <a:cubicBezTo>
                    <a:pt x="610" y="0"/>
                    <a:pt x="581" y="8"/>
                    <a:pt x="555" y="26"/>
                  </a:cubicBezTo>
                  <a:cubicBezTo>
                    <a:pt x="522" y="59"/>
                    <a:pt x="489" y="70"/>
                    <a:pt x="455" y="103"/>
                  </a:cubicBezTo>
                  <a:cubicBezTo>
                    <a:pt x="400" y="137"/>
                    <a:pt x="355" y="192"/>
                    <a:pt x="322" y="248"/>
                  </a:cubicBezTo>
                  <a:cubicBezTo>
                    <a:pt x="278" y="303"/>
                    <a:pt x="233" y="381"/>
                    <a:pt x="189" y="436"/>
                  </a:cubicBezTo>
                  <a:cubicBezTo>
                    <a:pt x="156" y="503"/>
                    <a:pt x="89" y="581"/>
                    <a:pt x="67" y="669"/>
                  </a:cubicBezTo>
                  <a:cubicBezTo>
                    <a:pt x="34" y="736"/>
                    <a:pt x="23" y="825"/>
                    <a:pt x="11" y="891"/>
                  </a:cubicBezTo>
                  <a:cubicBezTo>
                    <a:pt x="0" y="969"/>
                    <a:pt x="34" y="1058"/>
                    <a:pt x="122" y="1080"/>
                  </a:cubicBezTo>
                  <a:cubicBezTo>
                    <a:pt x="143" y="1088"/>
                    <a:pt x="163" y="1091"/>
                    <a:pt x="182" y="1091"/>
                  </a:cubicBezTo>
                  <a:cubicBezTo>
                    <a:pt x="246" y="1091"/>
                    <a:pt x="302" y="1051"/>
                    <a:pt x="344" y="991"/>
                  </a:cubicBezTo>
                  <a:cubicBezTo>
                    <a:pt x="355" y="969"/>
                    <a:pt x="378" y="958"/>
                    <a:pt x="378" y="947"/>
                  </a:cubicBezTo>
                  <a:lnTo>
                    <a:pt x="389" y="936"/>
                  </a:lnTo>
                  <a:cubicBezTo>
                    <a:pt x="400" y="903"/>
                    <a:pt x="433" y="880"/>
                    <a:pt x="455" y="847"/>
                  </a:cubicBezTo>
                  <a:cubicBezTo>
                    <a:pt x="511" y="780"/>
                    <a:pt x="555" y="692"/>
                    <a:pt x="600" y="614"/>
                  </a:cubicBezTo>
                  <a:cubicBezTo>
                    <a:pt x="633" y="547"/>
                    <a:pt x="666" y="492"/>
                    <a:pt x="711" y="414"/>
                  </a:cubicBezTo>
                  <a:cubicBezTo>
                    <a:pt x="733" y="381"/>
                    <a:pt x="766" y="348"/>
                    <a:pt x="777" y="292"/>
                  </a:cubicBezTo>
                  <a:cubicBezTo>
                    <a:pt x="788" y="270"/>
                    <a:pt x="799" y="226"/>
                    <a:pt x="799" y="192"/>
                  </a:cubicBezTo>
                  <a:cubicBezTo>
                    <a:pt x="834" y="90"/>
                    <a:pt x="736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5878925" y="3133025"/>
              <a:ext cx="15275" cy="20725"/>
            </a:xfrm>
            <a:custGeom>
              <a:avLst/>
              <a:gdLst/>
              <a:ahLst/>
              <a:cxnLst/>
              <a:rect l="l" t="t" r="r" b="b"/>
              <a:pathLst>
                <a:path w="611" h="829" extrusionOk="0">
                  <a:moveTo>
                    <a:pt x="501" y="1"/>
                  </a:moveTo>
                  <a:cubicBezTo>
                    <a:pt x="493" y="1"/>
                    <a:pt x="484" y="3"/>
                    <a:pt x="478" y="10"/>
                  </a:cubicBezTo>
                  <a:lnTo>
                    <a:pt x="467" y="10"/>
                  </a:lnTo>
                  <a:cubicBezTo>
                    <a:pt x="356" y="10"/>
                    <a:pt x="245" y="76"/>
                    <a:pt x="189" y="176"/>
                  </a:cubicBezTo>
                  <a:cubicBezTo>
                    <a:pt x="145" y="232"/>
                    <a:pt x="111" y="298"/>
                    <a:pt x="78" y="354"/>
                  </a:cubicBezTo>
                  <a:lnTo>
                    <a:pt x="34" y="432"/>
                  </a:lnTo>
                  <a:cubicBezTo>
                    <a:pt x="0" y="487"/>
                    <a:pt x="0" y="543"/>
                    <a:pt x="0" y="598"/>
                  </a:cubicBezTo>
                  <a:lnTo>
                    <a:pt x="0" y="687"/>
                  </a:lnTo>
                  <a:cubicBezTo>
                    <a:pt x="0" y="731"/>
                    <a:pt x="23" y="753"/>
                    <a:pt x="34" y="787"/>
                  </a:cubicBezTo>
                  <a:cubicBezTo>
                    <a:pt x="42" y="811"/>
                    <a:pt x="67" y="829"/>
                    <a:pt x="97" y="829"/>
                  </a:cubicBezTo>
                  <a:cubicBezTo>
                    <a:pt x="109" y="829"/>
                    <a:pt x="121" y="826"/>
                    <a:pt x="134" y="820"/>
                  </a:cubicBezTo>
                  <a:cubicBezTo>
                    <a:pt x="156" y="809"/>
                    <a:pt x="200" y="809"/>
                    <a:pt x="222" y="798"/>
                  </a:cubicBezTo>
                  <a:cubicBezTo>
                    <a:pt x="256" y="787"/>
                    <a:pt x="267" y="764"/>
                    <a:pt x="300" y="753"/>
                  </a:cubicBezTo>
                  <a:cubicBezTo>
                    <a:pt x="322" y="698"/>
                    <a:pt x="378" y="676"/>
                    <a:pt x="422" y="620"/>
                  </a:cubicBezTo>
                  <a:cubicBezTo>
                    <a:pt x="433" y="587"/>
                    <a:pt x="444" y="565"/>
                    <a:pt x="478" y="531"/>
                  </a:cubicBezTo>
                  <a:cubicBezTo>
                    <a:pt x="500" y="476"/>
                    <a:pt x="533" y="409"/>
                    <a:pt x="555" y="354"/>
                  </a:cubicBezTo>
                  <a:cubicBezTo>
                    <a:pt x="600" y="254"/>
                    <a:pt x="611" y="132"/>
                    <a:pt x="544" y="43"/>
                  </a:cubicBezTo>
                  <a:lnTo>
                    <a:pt x="544" y="32"/>
                  </a:lnTo>
                  <a:cubicBezTo>
                    <a:pt x="544" y="16"/>
                    <a:pt x="522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6039300" y="3167100"/>
              <a:ext cx="15275" cy="28000"/>
            </a:xfrm>
            <a:custGeom>
              <a:avLst/>
              <a:gdLst/>
              <a:ahLst/>
              <a:cxnLst/>
              <a:rect l="l" t="t" r="r" b="b"/>
              <a:pathLst>
                <a:path w="611" h="1120" extrusionOk="0">
                  <a:moveTo>
                    <a:pt x="400" y="1"/>
                  </a:moveTo>
                  <a:cubicBezTo>
                    <a:pt x="344" y="1"/>
                    <a:pt x="300" y="1"/>
                    <a:pt x="266" y="34"/>
                  </a:cubicBezTo>
                  <a:cubicBezTo>
                    <a:pt x="266" y="34"/>
                    <a:pt x="244" y="34"/>
                    <a:pt x="244" y="45"/>
                  </a:cubicBezTo>
                  <a:cubicBezTo>
                    <a:pt x="211" y="56"/>
                    <a:pt x="167" y="90"/>
                    <a:pt x="133" y="112"/>
                  </a:cubicBezTo>
                  <a:cubicBezTo>
                    <a:pt x="111" y="145"/>
                    <a:pt x="100" y="167"/>
                    <a:pt x="78" y="212"/>
                  </a:cubicBezTo>
                  <a:lnTo>
                    <a:pt x="44" y="289"/>
                  </a:lnTo>
                  <a:cubicBezTo>
                    <a:pt x="22" y="323"/>
                    <a:pt x="11" y="345"/>
                    <a:pt x="11" y="378"/>
                  </a:cubicBezTo>
                  <a:cubicBezTo>
                    <a:pt x="11" y="411"/>
                    <a:pt x="11" y="434"/>
                    <a:pt x="0" y="478"/>
                  </a:cubicBezTo>
                  <a:lnTo>
                    <a:pt x="0" y="522"/>
                  </a:lnTo>
                  <a:lnTo>
                    <a:pt x="0" y="611"/>
                  </a:lnTo>
                  <a:cubicBezTo>
                    <a:pt x="0" y="700"/>
                    <a:pt x="22" y="767"/>
                    <a:pt x="56" y="855"/>
                  </a:cubicBezTo>
                  <a:cubicBezTo>
                    <a:pt x="67" y="877"/>
                    <a:pt x="78" y="911"/>
                    <a:pt x="78" y="933"/>
                  </a:cubicBezTo>
                  <a:cubicBezTo>
                    <a:pt x="78" y="944"/>
                    <a:pt x="100" y="966"/>
                    <a:pt x="100" y="977"/>
                  </a:cubicBezTo>
                  <a:cubicBezTo>
                    <a:pt x="111" y="988"/>
                    <a:pt x="111" y="1022"/>
                    <a:pt x="122" y="1033"/>
                  </a:cubicBezTo>
                  <a:cubicBezTo>
                    <a:pt x="155" y="1055"/>
                    <a:pt x="178" y="1088"/>
                    <a:pt x="211" y="1099"/>
                  </a:cubicBezTo>
                  <a:cubicBezTo>
                    <a:pt x="232" y="1113"/>
                    <a:pt x="257" y="1120"/>
                    <a:pt x="284" y="1120"/>
                  </a:cubicBezTo>
                  <a:cubicBezTo>
                    <a:pt x="342" y="1120"/>
                    <a:pt x="406" y="1090"/>
                    <a:pt x="444" y="1044"/>
                  </a:cubicBezTo>
                  <a:cubicBezTo>
                    <a:pt x="499" y="944"/>
                    <a:pt x="499" y="866"/>
                    <a:pt x="522" y="778"/>
                  </a:cubicBezTo>
                  <a:cubicBezTo>
                    <a:pt x="544" y="722"/>
                    <a:pt x="555" y="667"/>
                    <a:pt x="566" y="600"/>
                  </a:cubicBezTo>
                  <a:cubicBezTo>
                    <a:pt x="577" y="522"/>
                    <a:pt x="610" y="434"/>
                    <a:pt x="599" y="367"/>
                  </a:cubicBezTo>
                  <a:lnTo>
                    <a:pt x="599" y="278"/>
                  </a:lnTo>
                  <a:cubicBezTo>
                    <a:pt x="599" y="256"/>
                    <a:pt x="599" y="212"/>
                    <a:pt x="577" y="178"/>
                  </a:cubicBezTo>
                  <a:cubicBezTo>
                    <a:pt x="566" y="145"/>
                    <a:pt x="555" y="112"/>
                    <a:pt x="522" y="90"/>
                  </a:cubicBezTo>
                  <a:cubicBezTo>
                    <a:pt x="522" y="90"/>
                    <a:pt x="522" y="67"/>
                    <a:pt x="511" y="67"/>
                  </a:cubicBezTo>
                  <a:cubicBezTo>
                    <a:pt x="499" y="34"/>
                    <a:pt x="44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6054275" y="2997650"/>
              <a:ext cx="18325" cy="23000"/>
            </a:xfrm>
            <a:custGeom>
              <a:avLst/>
              <a:gdLst/>
              <a:ahLst/>
              <a:cxnLst/>
              <a:rect l="l" t="t" r="r" b="b"/>
              <a:pathLst>
                <a:path w="733" h="920" extrusionOk="0">
                  <a:moveTo>
                    <a:pt x="484" y="1"/>
                  </a:moveTo>
                  <a:cubicBezTo>
                    <a:pt x="464" y="1"/>
                    <a:pt x="444" y="4"/>
                    <a:pt x="422" y="9"/>
                  </a:cubicBezTo>
                  <a:cubicBezTo>
                    <a:pt x="411" y="9"/>
                    <a:pt x="411" y="9"/>
                    <a:pt x="400" y="31"/>
                  </a:cubicBezTo>
                  <a:lnTo>
                    <a:pt x="389" y="31"/>
                  </a:lnTo>
                  <a:cubicBezTo>
                    <a:pt x="300" y="42"/>
                    <a:pt x="244" y="87"/>
                    <a:pt x="189" y="153"/>
                  </a:cubicBezTo>
                  <a:cubicBezTo>
                    <a:pt x="167" y="198"/>
                    <a:pt x="145" y="231"/>
                    <a:pt x="122" y="275"/>
                  </a:cubicBezTo>
                  <a:cubicBezTo>
                    <a:pt x="89" y="342"/>
                    <a:pt x="67" y="397"/>
                    <a:pt x="34" y="475"/>
                  </a:cubicBezTo>
                  <a:cubicBezTo>
                    <a:pt x="11" y="531"/>
                    <a:pt x="0" y="586"/>
                    <a:pt x="11" y="653"/>
                  </a:cubicBezTo>
                  <a:cubicBezTo>
                    <a:pt x="11" y="675"/>
                    <a:pt x="23" y="719"/>
                    <a:pt x="34" y="753"/>
                  </a:cubicBezTo>
                  <a:cubicBezTo>
                    <a:pt x="34" y="764"/>
                    <a:pt x="34" y="775"/>
                    <a:pt x="56" y="786"/>
                  </a:cubicBezTo>
                  <a:cubicBezTo>
                    <a:pt x="71" y="875"/>
                    <a:pt x="150" y="919"/>
                    <a:pt x="230" y="919"/>
                  </a:cubicBezTo>
                  <a:cubicBezTo>
                    <a:pt x="270" y="919"/>
                    <a:pt x="311" y="908"/>
                    <a:pt x="344" y="886"/>
                  </a:cubicBezTo>
                  <a:cubicBezTo>
                    <a:pt x="355" y="875"/>
                    <a:pt x="367" y="864"/>
                    <a:pt x="400" y="841"/>
                  </a:cubicBezTo>
                  <a:cubicBezTo>
                    <a:pt x="411" y="841"/>
                    <a:pt x="444" y="830"/>
                    <a:pt x="455" y="819"/>
                  </a:cubicBezTo>
                  <a:cubicBezTo>
                    <a:pt x="500" y="786"/>
                    <a:pt x="511" y="775"/>
                    <a:pt x="533" y="764"/>
                  </a:cubicBezTo>
                  <a:cubicBezTo>
                    <a:pt x="577" y="719"/>
                    <a:pt x="589" y="675"/>
                    <a:pt x="611" y="619"/>
                  </a:cubicBezTo>
                  <a:cubicBezTo>
                    <a:pt x="633" y="553"/>
                    <a:pt x="666" y="486"/>
                    <a:pt x="677" y="431"/>
                  </a:cubicBezTo>
                  <a:cubicBezTo>
                    <a:pt x="688" y="397"/>
                    <a:pt x="699" y="364"/>
                    <a:pt x="722" y="331"/>
                  </a:cubicBezTo>
                  <a:cubicBezTo>
                    <a:pt x="733" y="264"/>
                    <a:pt x="722" y="176"/>
                    <a:pt x="677" y="120"/>
                  </a:cubicBezTo>
                  <a:cubicBezTo>
                    <a:pt x="677" y="109"/>
                    <a:pt x="666" y="98"/>
                    <a:pt x="644" y="98"/>
                  </a:cubicBezTo>
                  <a:lnTo>
                    <a:pt x="633" y="87"/>
                  </a:lnTo>
                  <a:cubicBezTo>
                    <a:pt x="599" y="28"/>
                    <a:pt x="547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6165525" y="2998425"/>
              <a:ext cx="17225" cy="27475"/>
            </a:xfrm>
            <a:custGeom>
              <a:avLst/>
              <a:gdLst/>
              <a:ahLst/>
              <a:cxnLst/>
              <a:rect l="l" t="t" r="r" b="b"/>
              <a:pathLst>
                <a:path w="689" h="1099" extrusionOk="0">
                  <a:moveTo>
                    <a:pt x="411" y="0"/>
                  </a:moveTo>
                  <a:cubicBezTo>
                    <a:pt x="378" y="0"/>
                    <a:pt x="322" y="22"/>
                    <a:pt x="289" y="56"/>
                  </a:cubicBezTo>
                  <a:lnTo>
                    <a:pt x="278" y="56"/>
                  </a:lnTo>
                  <a:cubicBezTo>
                    <a:pt x="267" y="67"/>
                    <a:pt x="245" y="78"/>
                    <a:pt x="234" y="100"/>
                  </a:cubicBezTo>
                  <a:cubicBezTo>
                    <a:pt x="211" y="145"/>
                    <a:pt x="189" y="189"/>
                    <a:pt x="167" y="233"/>
                  </a:cubicBezTo>
                  <a:cubicBezTo>
                    <a:pt x="123" y="289"/>
                    <a:pt x="100" y="355"/>
                    <a:pt x="67" y="422"/>
                  </a:cubicBezTo>
                  <a:cubicBezTo>
                    <a:pt x="45" y="522"/>
                    <a:pt x="23" y="633"/>
                    <a:pt x="12" y="733"/>
                  </a:cubicBezTo>
                  <a:cubicBezTo>
                    <a:pt x="1" y="799"/>
                    <a:pt x="12" y="855"/>
                    <a:pt x="45" y="910"/>
                  </a:cubicBezTo>
                  <a:cubicBezTo>
                    <a:pt x="56" y="955"/>
                    <a:pt x="100" y="977"/>
                    <a:pt x="123" y="1010"/>
                  </a:cubicBezTo>
                  <a:lnTo>
                    <a:pt x="123" y="1021"/>
                  </a:lnTo>
                  <a:cubicBezTo>
                    <a:pt x="156" y="1066"/>
                    <a:pt x="211" y="1088"/>
                    <a:pt x="267" y="1099"/>
                  </a:cubicBezTo>
                  <a:cubicBezTo>
                    <a:pt x="300" y="1099"/>
                    <a:pt x="345" y="1088"/>
                    <a:pt x="378" y="1077"/>
                  </a:cubicBezTo>
                  <a:lnTo>
                    <a:pt x="400" y="1077"/>
                  </a:lnTo>
                  <a:cubicBezTo>
                    <a:pt x="456" y="1032"/>
                    <a:pt x="500" y="1021"/>
                    <a:pt x="522" y="999"/>
                  </a:cubicBezTo>
                  <a:cubicBezTo>
                    <a:pt x="578" y="955"/>
                    <a:pt x="622" y="899"/>
                    <a:pt x="622" y="833"/>
                  </a:cubicBezTo>
                  <a:cubicBezTo>
                    <a:pt x="633" y="733"/>
                    <a:pt x="666" y="633"/>
                    <a:pt x="678" y="522"/>
                  </a:cubicBezTo>
                  <a:cubicBezTo>
                    <a:pt x="689" y="455"/>
                    <a:pt x="678" y="389"/>
                    <a:pt x="666" y="333"/>
                  </a:cubicBezTo>
                  <a:cubicBezTo>
                    <a:pt x="655" y="278"/>
                    <a:pt x="655" y="233"/>
                    <a:pt x="633" y="178"/>
                  </a:cubicBezTo>
                  <a:cubicBezTo>
                    <a:pt x="622" y="89"/>
                    <a:pt x="567" y="11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6283725" y="3044875"/>
              <a:ext cx="13900" cy="26850"/>
            </a:xfrm>
            <a:custGeom>
              <a:avLst/>
              <a:gdLst/>
              <a:ahLst/>
              <a:cxnLst/>
              <a:rect l="l" t="t" r="r" b="b"/>
              <a:pathLst>
                <a:path w="556" h="1074" extrusionOk="0">
                  <a:moveTo>
                    <a:pt x="318" y="0"/>
                  </a:moveTo>
                  <a:cubicBezTo>
                    <a:pt x="301" y="0"/>
                    <a:pt x="283" y="3"/>
                    <a:pt x="267" y="7"/>
                  </a:cubicBezTo>
                  <a:cubicBezTo>
                    <a:pt x="256" y="29"/>
                    <a:pt x="222" y="40"/>
                    <a:pt x="211" y="40"/>
                  </a:cubicBezTo>
                  <a:cubicBezTo>
                    <a:pt x="167" y="62"/>
                    <a:pt x="122" y="107"/>
                    <a:pt x="111" y="162"/>
                  </a:cubicBezTo>
                  <a:cubicBezTo>
                    <a:pt x="100" y="184"/>
                    <a:pt x="100" y="206"/>
                    <a:pt x="89" y="229"/>
                  </a:cubicBezTo>
                  <a:cubicBezTo>
                    <a:pt x="67" y="295"/>
                    <a:pt x="45" y="373"/>
                    <a:pt x="34" y="440"/>
                  </a:cubicBezTo>
                  <a:cubicBezTo>
                    <a:pt x="11" y="506"/>
                    <a:pt x="11" y="573"/>
                    <a:pt x="0" y="650"/>
                  </a:cubicBezTo>
                  <a:cubicBezTo>
                    <a:pt x="0" y="706"/>
                    <a:pt x="0" y="739"/>
                    <a:pt x="11" y="795"/>
                  </a:cubicBezTo>
                  <a:cubicBezTo>
                    <a:pt x="11" y="817"/>
                    <a:pt x="23" y="828"/>
                    <a:pt x="23" y="850"/>
                  </a:cubicBezTo>
                  <a:cubicBezTo>
                    <a:pt x="45" y="883"/>
                    <a:pt x="45" y="928"/>
                    <a:pt x="56" y="950"/>
                  </a:cubicBezTo>
                  <a:cubicBezTo>
                    <a:pt x="78" y="1017"/>
                    <a:pt x="156" y="1072"/>
                    <a:pt x="222" y="1072"/>
                  </a:cubicBezTo>
                  <a:cubicBezTo>
                    <a:pt x="234" y="1073"/>
                    <a:pt x="245" y="1074"/>
                    <a:pt x="255" y="1074"/>
                  </a:cubicBezTo>
                  <a:cubicBezTo>
                    <a:pt x="347" y="1074"/>
                    <a:pt x="404" y="1032"/>
                    <a:pt x="444" y="972"/>
                  </a:cubicBezTo>
                  <a:cubicBezTo>
                    <a:pt x="489" y="895"/>
                    <a:pt x="544" y="817"/>
                    <a:pt x="544" y="728"/>
                  </a:cubicBezTo>
                  <a:cubicBezTo>
                    <a:pt x="555" y="661"/>
                    <a:pt x="555" y="595"/>
                    <a:pt x="555" y="528"/>
                  </a:cubicBezTo>
                  <a:lnTo>
                    <a:pt x="555" y="373"/>
                  </a:lnTo>
                  <a:cubicBezTo>
                    <a:pt x="555" y="340"/>
                    <a:pt x="555" y="306"/>
                    <a:pt x="544" y="273"/>
                  </a:cubicBezTo>
                  <a:lnTo>
                    <a:pt x="544" y="218"/>
                  </a:lnTo>
                  <a:cubicBezTo>
                    <a:pt x="533" y="162"/>
                    <a:pt x="500" y="107"/>
                    <a:pt x="455" y="62"/>
                  </a:cubicBezTo>
                  <a:cubicBezTo>
                    <a:pt x="444" y="51"/>
                    <a:pt x="433" y="40"/>
                    <a:pt x="400" y="29"/>
                  </a:cubicBezTo>
                  <a:cubicBezTo>
                    <a:pt x="379" y="8"/>
                    <a:pt x="349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6163025" y="3151750"/>
              <a:ext cx="9750" cy="25475"/>
            </a:xfrm>
            <a:custGeom>
              <a:avLst/>
              <a:gdLst/>
              <a:ahLst/>
              <a:cxnLst/>
              <a:rect l="l" t="t" r="r" b="b"/>
              <a:pathLst>
                <a:path w="390" h="1019" extrusionOk="0">
                  <a:moveTo>
                    <a:pt x="279" y="0"/>
                  </a:moveTo>
                  <a:cubicBezTo>
                    <a:pt x="246" y="0"/>
                    <a:pt x="217" y="13"/>
                    <a:pt x="200" y="38"/>
                  </a:cubicBezTo>
                  <a:cubicBezTo>
                    <a:pt x="167" y="60"/>
                    <a:pt x="156" y="104"/>
                    <a:pt x="123" y="126"/>
                  </a:cubicBezTo>
                  <a:cubicBezTo>
                    <a:pt x="101" y="171"/>
                    <a:pt x="89" y="215"/>
                    <a:pt x="67" y="260"/>
                  </a:cubicBezTo>
                  <a:cubicBezTo>
                    <a:pt x="56" y="326"/>
                    <a:pt x="34" y="393"/>
                    <a:pt x="12" y="482"/>
                  </a:cubicBezTo>
                  <a:cubicBezTo>
                    <a:pt x="12" y="515"/>
                    <a:pt x="1" y="548"/>
                    <a:pt x="1" y="593"/>
                  </a:cubicBezTo>
                  <a:lnTo>
                    <a:pt x="1" y="648"/>
                  </a:lnTo>
                  <a:cubicBezTo>
                    <a:pt x="1" y="681"/>
                    <a:pt x="1" y="715"/>
                    <a:pt x="12" y="759"/>
                  </a:cubicBezTo>
                  <a:cubicBezTo>
                    <a:pt x="23" y="826"/>
                    <a:pt x="45" y="892"/>
                    <a:pt x="67" y="959"/>
                  </a:cubicBezTo>
                  <a:cubicBezTo>
                    <a:pt x="88" y="999"/>
                    <a:pt x="129" y="1019"/>
                    <a:pt x="169" y="1019"/>
                  </a:cubicBezTo>
                  <a:cubicBezTo>
                    <a:pt x="218" y="1019"/>
                    <a:pt x="266" y="991"/>
                    <a:pt x="278" y="937"/>
                  </a:cubicBezTo>
                  <a:cubicBezTo>
                    <a:pt x="289" y="903"/>
                    <a:pt x="289" y="870"/>
                    <a:pt x="311" y="837"/>
                  </a:cubicBezTo>
                  <a:cubicBezTo>
                    <a:pt x="311" y="826"/>
                    <a:pt x="323" y="803"/>
                    <a:pt x="323" y="781"/>
                  </a:cubicBezTo>
                  <a:cubicBezTo>
                    <a:pt x="323" y="770"/>
                    <a:pt x="323" y="770"/>
                    <a:pt x="334" y="759"/>
                  </a:cubicBezTo>
                  <a:lnTo>
                    <a:pt x="334" y="737"/>
                  </a:lnTo>
                  <a:cubicBezTo>
                    <a:pt x="345" y="715"/>
                    <a:pt x="345" y="704"/>
                    <a:pt x="345" y="670"/>
                  </a:cubicBezTo>
                  <a:lnTo>
                    <a:pt x="345" y="604"/>
                  </a:lnTo>
                  <a:lnTo>
                    <a:pt x="345" y="548"/>
                  </a:lnTo>
                  <a:lnTo>
                    <a:pt x="345" y="537"/>
                  </a:lnTo>
                  <a:lnTo>
                    <a:pt x="345" y="515"/>
                  </a:lnTo>
                  <a:cubicBezTo>
                    <a:pt x="345" y="448"/>
                    <a:pt x="356" y="382"/>
                    <a:pt x="378" y="315"/>
                  </a:cubicBezTo>
                  <a:cubicBezTo>
                    <a:pt x="389" y="271"/>
                    <a:pt x="389" y="226"/>
                    <a:pt x="389" y="182"/>
                  </a:cubicBezTo>
                  <a:cubicBezTo>
                    <a:pt x="389" y="160"/>
                    <a:pt x="389" y="115"/>
                    <a:pt x="378" y="93"/>
                  </a:cubicBezTo>
                  <a:cubicBezTo>
                    <a:pt x="378" y="49"/>
                    <a:pt x="345" y="4"/>
                    <a:pt x="311" y="4"/>
                  </a:cubicBezTo>
                  <a:cubicBezTo>
                    <a:pt x="300" y="2"/>
                    <a:pt x="289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5715225" y="3052550"/>
              <a:ext cx="22775" cy="21675"/>
            </a:xfrm>
            <a:custGeom>
              <a:avLst/>
              <a:gdLst/>
              <a:ahLst/>
              <a:cxnLst/>
              <a:rect l="l" t="t" r="r" b="b"/>
              <a:pathLst>
                <a:path w="911" h="867" extrusionOk="0">
                  <a:moveTo>
                    <a:pt x="686" y="1"/>
                  </a:moveTo>
                  <a:cubicBezTo>
                    <a:pt x="669" y="1"/>
                    <a:pt x="651" y="4"/>
                    <a:pt x="633" y="10"/>
                  </a:cubicBezTo>
                  <a:cubicBezTo>
                    <a:pt x="578" y="22"/>
                    <a:pt x="522" y="33"/>
                    <a:pt x="478" y="66"/>
                  </a:cubicBezTo>
                  <a:cubicBezTo>
                    <a:pt x="422" y="99"/>
                    <a:pt x="378" y="155"/>
                    <a:pt x="334" y="210"/>
                  </a:cubicBezTo>
                  <a:cubicBezTo>
                    <a:pt x="311" y="255"/>
                    <a:pt x="278" y="288"/>
                    <a:pt x="245" y="321"/>
                  </a:cubicBezTo>
                  <a:lnTo>
                    <a:pt x="189" y="377"/>
                  </a:lnTo>
                  <a:cubicBezTo>
                    <a:pt x="145" y="421"/>
                    <a:pt x="112" y="477"/>
                    <a:pt x="101" y="532"/>
                  </a:cubicBezTo>
                  <a:cubicBezTo>
                    <a:pt x="101" y="554"/>
                    <a:pt x="89" y="554"/>
                    <a:pt x="89" y="565"/>
                  </a:cubicBezTo>
                  <a:cubicBezTo>
                    <a:pt x="89" y="576"/>
                    <a:pt x="78" y="576"/>
                    <a:pt x="78" y="588"/>
                  </a:cubicBezTo>
                  <a:cubicBezTo>
                    <a:pt x="78" y="588"/>
                    <a:pt x="78" y="588"/>
                    <a:pt x="78" y="588"/>
                  </a:cubicBezTo>
                  <a:lnTo>
                    <a:pt x="78" y="588"/>
                  </a:lnTo>
                  <a:cubicBezTo>
                    <a:pt x="78" y="594"/>
                    <a:pt x="65" y="610"/>
                    <a:pt x="64" y="610"/>
                  </a:cubicBezTo>
                  <a:cubicBezTo>
                    <a:pt x="63" y="610"/>
                    <a:pt x="66" y="604"/>
                    <a:pt x="78" y="588"/>
                  </a:cubicBezTo>
                  <a:lnTo>
                    <a:pt x="78" y="588"/>
                  </a:lnTo>
                  <a:cubicBezTo>
                    <a:pt x="34" y="643"/>
                    <a:pt x="1" y="710"/>
                    <a:pt x="34" y="765"/>
                  </a:cubicBezTo>
                  <a:cubicBezTo>
                    <a:pt x="54" y="816"/>
                    <a:pt x="121" y="866"/>
                    <a:pt x="183" y="866"/>
                  </a:cubicBezTo>
                  <a:cubicBezTo>
                    <a:pt x="189" y="866"/>
                    <a:pt x="195" y="866"/>
                    <a:pt x="200" y="865"/>
                  </a:cubicBezTo>
                  <a:cubicBezTo>
                    <a:pt x="245" y="854"/>
                    <a:pt x="300" y="854"/>
                    <a:pt x="334" y="843"/>
                  </a:cubicBezTo>
                  <a:cubicBezTo>
                    <a:pt x="378" y="843"/>
                    <a:pt x="411" y="843"/>
                    <a:pt x="445" y="821"/>
                  </a:cubicBezTo>
                  <a:cubicBezTo>
                    <a:pt x="500" y="809"/>
                    <a:pt x="544" y="765"/>
                    <a:pt x="589" y="743"/>
                  </a:cubicBezTo>
                  <a:cubicBezTo>
                    <a:pt x="600" y="732"/>
                    <a:pt x="633" y="710"/>
                    <a:pt x="644" y="698"/>
                  </a:cubicBezTo>
                  <a:cubicBezTo>
                    <a:pt x="667" y="643"/>
                    <a:pt x="711" y="610"/>
                    <a:pt x="744" y="565"/>
                  </a:cubicBezTo>
                  <a:cubicBezTo>
                    <a:pt x="800" y="499"/>
                    <a:pt x="866" y="421"/>
                    <a:pt x="877" y="343"/>
                  </a:cubicBezTo>
                  <a:cubicBezTo>
                    <a:pt x="911" y="255"/>
                    <a:pt x="877" y="188"/>
                    <a:pt x="855" y="121"/>
                  </a:cubicBezTo>
                  <a:cubicBezTo>
                    <a:pt x="820" y="50"/>
                    <a:pt x="756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5759625" y="2861125"/>
              <a:ext cx="21650" cy="20800"/>
            </a:xfrm>
            <a:custGeom>
              <a:avLst/>
              <a:gdLst/>
              <a:ahLst/>
              <a:cxnLst/>
              <a:rect l="l" t="t" r="r" b="b"/>
              <a:pathLst>
                <a:path w="866" h="832" extrusionOk="0">
                  <a:moveTo>
                    <a:pt x="723" y="0"/>
                  </a:moveTo>
                  <a:cubicBezTo>
                    <a:pt x="705" y="0"/>
                    <a:pt x="686" y="3"/>
                    <a:pt x="666" y="10"/>
                  </a:cubicBezTo>
                  <a:cubicBezTo>
                    <a:pt x="566" y="32"/>
                    <a:pt x="522" y="121"/>
                    <a:pt x="444" y="187"/>
                  </a:cubicBezTo>
                  <a:cubicBezTo>
                    <a:pt x="389" y="243"/>
                    <a:pt x="355" y="298"/>
                    <a:pt x="300" y="354"/>
                  </a:cubicBezTo>
                  <a:lnTo>
                    <a:pt x="211" y="443"/>
                  </a:lnTo>
                  <a:cubicBezTo>
                    <a:pt x="167" y="476"/>
                    <a:pt x="156" y="509"/>
                    <a:pt x="133" y="554"/>
                  </a:cubicBezTo>
                  <a:cubicBezTo>
                    <a:pt x="111" y="576"/>
                    <a:pt x="89" y="620"/>
                    <a:pt x="78" y="642"/>
                  </a:cubicBezTo>
                  <a:cubicBezTo>
                    <a:pt x="56" y="676"/>
                    <a:pt x="34" y="720"/>
                    <a:pt x="22" y="742"/>
                  </a:cubicBezTo>
                  <a:cubicBezTo>
                    <a:pt x="0" y="787"/>
                    <a:pt x="45" y="831"/>
                    <a:pt x="89" y="831"/>
                  </a:cubicBezTo>
                  <a:cubicBezTo>
                    <a:pt x="133" y="831"/>
                    <a:pt x="167" y="809"/>
                    <a:pt x="200" y="798"/>
                  </a:cubicBezTo>
                  <a:cubicBezTo>
                    <a:pt x="244" y="787"/>
                    <a:pt x="278" y="753"/>
                    <a:pt x="322" y="742"/>
                  </a:cubicBezTo>
                  <a:cubicBezTo>
                    <a:pt x="378" y="720"/>
                    <a:pt x="422" y="698"/>
                    <a:pt x="466" y="665"/>
                  </a:cubicBezTo>
                  <a:cubicBezTo>
                    <a:pt x="500" y="642"/>
                    <a:pt x="533" y="609"/>
                    <a:pt x="555" y="576"/>
                  </a:cubicBezTo>
                  <a:cubicBezTo>
                    <a:pt x="611" y="509"/>
                    <a:pt x="688" y="443"/>
                    <a:pt x="744" y="365"/>
                  </a:cubicBezTo>
                  <a:cubicBezTo>
                    <a:pt x="799" y="298"/>
                    <a:pt x="866" y="221"/>
                    <a:pt x="844" y="121"/>
                  </a:cubicBezTo>
                  <a:cubicBezTo>
                    <a:pt x="844" y="50"/>
                    <a:pt x="794" y="0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5859225" y="2883275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566" y="1"/>
                  </a:moveTo>
                  <a:cubicBezTo>
                    <a:pt x="511" y="1"/>
                    <a:pt x="467" y="23"/>
                    <a:pt x="433" y="56"/>
                  </a:cubicBezTo>
                  <a:cubicBezTo>
                    <a:pt x="422" y="67"/>
                    <a:pt x="400" y="78"/>
                    <a:pt x="389" y="78"/>
                  </a:cubicBezTo>
                  <a:cubicBezTo>
                    <a:pt x="367" y="112"/>
                    <a:pt x="322" y="134"/>
                    <a:pt x="289" y="167"/>
                  </a:cubicBezTo>
                  <a:cubicBezTo>
                    <a:pt x="267" y="189"/>
                    <a:pt x="222" y="200"/>
                    <a:pt x="189" y="245"/>
                  </a:cubicBezTo>
                  <a:cubicBezTo>
                    <a:pt x="167" y="289"/>
                    <a:pt x="134" y="311"/>
                    <a:pt x="111" y="356"/>
                  </a:cubicBezTo>
                  <a:cubicBezTo>
                    <a:pt x="67" y="411"/>
                    <a:pt x="45" y="456"/>
                    <a:pt x="34" y="522"/>
                  </a:cubicBezTo>
                  <a:lnTo>
                    <a:pt x="34" y="611"/>
                  </a:lnTo>
                  <a:cubicBezTo>
                    <a:pt x="34" y="633"/>
                    <a:pt x="12" y="644"/>
                    <a:pt x="12" y="678"/>
                  </a:cubicBezTo>
                  <a:cubicBezTo>
                    <a:pt x="0" y="744"/>
                    <a:pt x="34" y="811"/>
                    <a:pt x="89" y="855"/>
                  </a:cubicBezTo>
                  <a:cubicBezTo>
                    <a:pt x="117" y="877"/>
                    <a:pt x="150" y="888"/>
                    <a:pt x="185" y="888"/>
                  </a:cubicBezTo>
                  <a:cubicBezTo>
                    <a:pt x="220" y="888"/>
                    <a:pt x="256" y="877"/>
                    <a:pt x="289" y="855"/>
                  </a:cubicBezTo>
                  <a:cubicBezTo>
                    <a:pt x="322" y="844"/>
                    <a:pt x="344" y="833"/>
                    <a:pt x="378" y="800"/>
                  </a:cubicBezTo>
                  <a:cubicBezTo>
                    <a:pt x="389" y="800"/>
                    <a:pt x="422" y="789"/>
                    <a:pt x="433" y="789"/>
                  </a:cubicBezTo>
                  <a:cubicBezTo>
                    <a:pt x="533" y="777"/>
                    <a:pt x="566" y="733"/>
                    <a:pt x="611" y="678"/>
                  </a:cubicBezTo>
                  <a:cubicBezTo>
                    <a:pt x="644" y="633"/>
                    <a:pt x="655" y="611"/>
                    <a:pt x="677" y="567"/>
                  </a:cubicBezTo>
                  <a:cubicBezTo>
                    <a:pt x="711" y="511"/>
                    <a:pt x="733" y="456"/>
                    <a:pt x="755" y="400"/>
                  </a:cubicBezTo>
                  <a:cubicBezTo>
                    <a:pt x="766" y="367"/>
                    <a:pt x="777" y="334"/>
                    <a:pt x="788" y="300"/>
                  </a:cubicBezTo>
                  <a:cubicBezTo>
                    <a:pt x="822" y="234"/>
                    <a:pt x="822" y="145"/>
                    <a:pt x="766" y="89"/>
                  </a:cubicBezTo>
                  <a:lnTo>
                    <a:pt x="766" y="78"/>
                  </a:lnTo>
                  <a:cubicBezTo>
                    <a:pt x="755" y="34"/>
                    <a:pt x="711" y="12"/>
                    <a:pt x="666" y="12"/>
                  </a:cubicBezTo>
                  <a:lnTo>
                    <a:pt x="653" y="12"/>
                  </a:lnTo>
                  <a:cubicBezTo>
                    <a:pt x="624" y="5"/>
                    <a:pt x="595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6002175" y="2932125"/>
              <a:ext cx="23000" cy="30500"/>
            </a:xfrm>
            <a:custGeom>
              <a:avLst/>
              <a:gdLst/>
              <a:ahLst/>
              <a:cxnLst/>
              <a:rect l="l" t="t" r="r" b="b"/>
              <a:pathLst>
                <a:path w="920" h="1220" extrusionOk="0">
                  <a:moveTo>
                    <a:pt x="750" y="0"/>
                  </a:moveTo>
                  <a:cubicBezTo>
                    <a:pt x="734" y="0"/>
                    <a:pt x="716" y="3"/>
                    <a:pt x="697" y="11"/>
                  </a:cubicBezTo>
                  <a:cubicBezTo>
                    <a:pt x="653" y="22"/>
                    <a:pt x="597" y="55"/>
                    <a:pt x="553" y="78"/>
                  </a:cubicBezTo>
                  <a:cubicBezTo>
                    <a:pt x="486" y="122"/>
                    <a:pt x="442" y="189"/>
                    <a:pt x="397" y="244"/>
                  </a:cubicBezTo>
                  <a:cubicBezTo>
                    <a:pt x="342" y="333"/>
                    <a:pt x="309" y="410"/>
                    <a:pt x="253" y="488"/>
                  </a:cubicBezTo>
                  <a:cubicBezTo>
                    <a:pt x="198" y="566"/>
                    <a:pt x="153" y="655"/>
                    <a:pt x="120" y="732"/>
                  </a:cubicBezTo>
                  <a:cubicBezTo>
                    <a:pt x="109" y="777"/>
                    <a:pt x="98" y="821"/>
                    <a:pt x="87" y="877"/>
                  </a:cubicBezTo>
                  <a:cubicBezTo>
                    <a:pt x="87" y="888"/>
                    <a:pt x="87" y="899"/>
                    <a:pt x="64" y="910"/>
                  </a:cubicBezTo>
                  <a:lnTo>
                    <a:pt x="31" y="1054"/>
                  </a:lnTo>
                  <a:cubicBezTo>
                    <a:pt x="0" y="1148"/>
                    <a:pt x="94" y="1219"/>
                    <a:pt x="184" y="1219"/>
                  </a:cubicBezTo>
                  <a:cubicBezTo>
                    <a:pt x="222" y="1219"/>
                    <a:pt x="260" y="1206"/>
                    <a:pt x="286" y="1176"/>
                  </a:cubicBezTo>
                  <a:cubicBezTo>
                    <a:pt x="331" y="1132"/>
                    <a:pt x="375" y="1076"/>
                    <a:pt x="431" y="1043"/>
                  </a:cubicBezTo>
                  <a:cubicBezTo>
                    <a:pt x="442" y="1010"/>
                    <a:pt x="486" y="999"/>
                    <a:pt x="508" y="954"/>
                  </a:cubicBezTo>
                  <a:cubicBezTo>
                    <a:pt x="542" y="910"/>
                    <a:pt x="564" y="888"/>
                    <a:pt x="608" y="843"/>
                  </a:cubicBezTo>
                  <a:cubicBezTo>
                    <a:pt x="664" y="777"/>
                    <a:pt x="708" y="688"/>
                    <a:pt x="753" y="621"/>
                  </a:cubicBezTo>
                  <a:cubicBezTo>
                    <a:pt x="786" y="555"/>
                    <a:pt x="819" y="499"/>
                    <a:pt x="864" y="433"/>
                  </a:cubicBezTo>
                  <a:cubicBezTo>
                    <a:pt x="886" y="377"/>
                    <a:pt x="919" y="322"/>
                    <a:pt x="919" y="244"/>
                  </a:cubicBezTo>
                  <a:cubicBezTo>
                    <a:pt x="919" y="222"/>
                    <a:pt x="919" y="177"/>
                    <a:pt x="897" y="155"/>
                  </a:cubicBezTo>
                  <a:cubicBezTo>
                    <a:pt x="888" y="81"/>
                    <a:pt x="832" y="0"/>
                    <a:pt x="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866150" y="3047550"/>
              <a:ext cx="21400" cy="28850"/>
            </a:xfrm>
            <a:custGeom>
              <a:avLst/>
              <a:gdLst/>
              <a:ahLst/>
              <a:cxnLst/>
              <a:rect l="l" t="t" r="r" b="b"/>
              <a:pathLst>
                <a:path w="856" h="1154" extrusionOk="0">
                  <a:moveTo>
                    <a:pt x="728" y="0"/>
                  </a:moveTo>
                  <a:cubicBezTo>
                    <a:pt x="708" y="0"/>
                    <a:pt x="687" y="4"/>
                    <a:pt x="667" y="11"/>
                  </a:cubicBezTo>
                  <a:cubicBezTo>
                    <a:pt x="600" y="44"/>
                    <a:pt x="556" y="88"/>
                    <a:pt x="511" y="144"/>
                  </a:cubicBezTo>
                  <a:lnTo>
                    <a:pt x="434" y="266"/>
                  </a:lnTo>
                  <a:cubicBezTo>
                    <a:pt x="378" y="344"/>
                    <a:pt x="323" y="432"/>
                    <a:pt x="267" y="521"/>
                  </a:cubicBezTo>
                  <a:cubicBezTo>
                    <a:pt x="234" y="577"/>
                    <a:pt x="178" y="621"/>
                    <a:pt x="167" y="688"/>
                  </a:cubicBezTo>
                  <a:lnTo>
                    <a:pt x="167" y="721"/>
                  </a:lnTo>
                  <a:lnTo>
                    <a:pt x="167" y="732"/>
                  </a:lnTo>
                  <a:cubicBezTo>
                    <a:pt x="156" y="765"/>
                    <a:pt x="145" y="788"/>
                    <a:pt x="123" y="799"/>
                  </a:cubicBezTo>
                  <a:cubicBezTo>
                    <a:pt x="101" y="843"/>
                    <a:pt x="67" y="887"/>
                    <a:pt x="56" y="932"/>
                  </a:cubicBezTo>
                  <a:cubicBezTo>
                    <a:pt x="34" y="987"/>
                    <a:pt x="1" y="1009"/>
                    <a:pt x="1" y="1076"/>
                  </a:cubicBezTo>
                  <a:cubicBezTo>
                    <a:pt x="1" y="1120"/>
                    <a:pt x="45" y="1154"/>
                    <a:pt x="90" y="1154"/>
                  </a:cubicBezTo>
                  <a:cubicBezTo>
                    <a:pt x="190" y="1132"/>
                    <a:pt x="289" y="1043"/>
                    <a:pt x="389" y="965"/>
                  </a:cubicBezTo>
                  <a:cubicBezTo>
                    <a:pt x="400" y="954"/>
                    <a:pt x="434" y="943"/>
                    <a:pt x="445" y="910"/>
                  </a:cubicBezTo>
                  <a:cubicBezTo>
                    <a:pt x="456" y="910"/>
                    <a:pt x="456" y="898"/>
                    <a:pt x="489" y="898"/>
                  </a:cubicBezTo>
                  <a:cubicBezTo>
                    <a:pt x="545" y="843"/>
                    <a:pt x="589" y="765"/>
                    <a:pt x="622" y="710"/>
                  </a:cubicBezTo>
                  <a:cubicBezTo>
                    <a:pt x="700" y="621"/>
                    <a:pt x="733" y="532"/>
                    <a:pt x="778" y="432"/>
                  </a:cubicBezTo>
                  <a:cubicBezTo>
                    <a:pt x="811" y="377"/>
                    <a:pt x="833" y="310"/>
                    <a:pt x="844" y="255"/>
                  </a:cubicBezTo>
                  <a:cubicBezTo>
                    <a:pt x="855" y="177"/>
                    <a:pt x="855" y="122"/>
                    <a:pt x="833" y="66"/>
                  </a:cubicBezTo>
                  <a:cubicBezTo>
                    <a:pt x="818" y="20"/>
                    <a:pt x="775" y="0"/>
                    <a:pt x="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621725" y="2802750"/>
              <a:ext cx="22225" cy="27950"/>
            </a:xfrm>
            <a:custGeom>
              <a:avLst/>
              <a:gdLst/>
              <a:ahLst/>
              <a:cxnLst/>
              <a:rect l="l" t="t" r="r" b="b"/>
              <a:pathLst>
                <a:path w="889" h="1118" extrusionOk="0">
                  <a:moveTo>
                    <a:pt x="774" y="1"/>
                  </a:moveTo>
                  <a:cubicBezTo>
                    <a:pt x="760" y="1"/>
                    <a:pt x="746" y="5"/>
                    <a:pt x="733" y="14"/>
                  </a:cubicBezTo>
                  <a:cubicBezTo>
                    <a:pt x="711" y="25"/>
                    <a:pt x="689" y="37"/>
                    <a:pt x="666" y="48"/>
                  </a:cubicBezTo>
                  <a:lnTo>
                    <a:pt x="733" y="37"/>
                  </a:lnTo>
                  <a:lnTo>
                    <a:pt x="733" y="37"/>
                  </a:lnTo>
                  <a:cubicBezTo>
                    <a:pt x="666" y="48"/>
                    <a:pt x="622" y="81"/>
                    <a:pt x="567" y="125"/>
                  </a:cubicBezTo>
                  <a:cubicBezTo>
                    <a:pt x="500" y="147"/>
                    <a:pt x="445" y="181"/>
                    <a:pt x="400" y="236"/>
                  </a:cubicBezTo>
                  <a:cubicBezTo>
                    <a:pt x="334" y="314"/>
                    <a:pt x="278" y="403"/>
                    <a:pt x="223" y="480"/>
                  </a:cubicBezTo>
                  <a:lnTo>
                    <a:pt x="189" y="514"/>
                  </a:lnTo>
                  <a:cubicBezTo>
                    <a:pt x="134" y="569"/>
                    <a:pt x="112" y="625"/>
                    <a:pt x="78" y="691"/>
                  </a:cubicBezTo>
                  <a:cubicBezTo>
                    <a:pt x="67" y="747"/>
                    <a:pt x="45" y="802"/>
                    <a:pt x="23" y="858"/>
                  </a:cubicBezTo>
                  <a:cubicBezTo>
                    <a:pt x="1" y="935"/>
                    <a:pt x="45" y="1035"/>
                    <a:pt x="112" y="1080"/>
                  </a:cubicBezTo>
                  <a:cubicBezTo>
                    <a:pt x="147" y="1103"/>
                    <a:pt x="194" y="1117"/>
                    <a:pt x="241" y="1117"/>
                  </a:cubicBezTo>
                  <a:cubicBezTo>
                    <a:pt x="283" y="1117"/>
                    <a:pt x="324" y="1106"/>
                    <a:pt x="356" y="1080"/>
                  </a:cubicBezTo>
                  <a:cubicBezTo>
                    <a:pt x="400" y="1046"/>
                    <a:pt x="433" y="1035"/>
                    <a:pt x="467" y="1013"/>
                  </a:cubicBezTo>
                  <a:cubicBezTo>
                    <a:pt x="522" y="924"/>
                    <a:pt x="578" y="869"/>
                    <a:pt x="633" y="802"/>
                  </a:cubicBezTo>
                  <a:cubicBezTo>
                    <a:pt x="689" y="736"/>
                    <a:pt x="733" y="669"/>
                    <a:pt x="777" y="591"/>
                  </a:cubicBezTo>
                  <a:cubicBezTo>
                    <a:pt x="800" y="558"/>
                    <a:pt x="822" y="525"/>
                    <a:pt x="833" y="480"/>
                  </a:cubicBezTo>
                  <a:cubicBezTo>
                    <a:pt x="855" y="425"/>
                    <a:pt x="888" y="392"/>
                    <a:pt x="888" y="325"/>
                  </a:cubicBezTo>
                  <a:cubicBezTo>
                    <a:pt x="888" y="303"/>
                    <a:pt x="888" y="258"/>
                    <a:pt x="877" y="247"/>
                  </a:cubicBezTo>
                  <a:lnTo>
                    <a:pt x="877" y="236"/>
                  </a:lnTo>
                  <a:lnTo>
                    <a:pt x="877" y="192"/>
                  </a:lnTo>
                  <a:cubicBezTo>
                    <a:pt x="877" y="136"/>
                    <a:pt x="844" y="92"/>
                    <a:pt x="844" y="48"/>
                  </a:cubicBezTo>
                  <a:cubicBezTo>
                    <a:pt x="836" y="24"/>
                    <a:pt x="806" y="1"/>
                    <a:pt x="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650900" y="2964125"/>
              <a:ext cx="22175" cy="27250"/>
            </a:xfrm>
            <a:custGeom>
              <a:avLst/>
              <a:gdLst/>
              <a:ahLst/>
              <a:cxnLst/>
              <a:rect l="l" t="t" r="r" b="b"/>
              <a:pathLst>
                <a:path w="887" h="1090" extrusionOk="0">
                  <a:moveTo>
                    <a:pt x="718" y="1"/>
                  </a:moveTo>
                  <a:cubicBezTo>
                    <a:pt x="673" y="1"/>
                    <a:pt x="629" y="17"/>
                    <a:pt x="598" y="52"/>
                  </a:cubicBezTo>
                  <a:lnTo>
                    <a:pt x="432" y="218"/>
                  </a:lnTo>
                  <a:cubicBezTo>
                    <a:pt x="354" y="285"/>
                    <a:pt x="321" y="373"/>
                    <a:pt x="276" y="440"/>
                  </a:cubicBezTo>
                  <a:cubicBezTo>
                    <a:pt x="232" y="507"/>
                    <a:pt x="188" y="562"/>
                    <a:pt x="154" y="629"/>
                  </a:cubicBezTo>
                  <a:cubicBezTo>
                    <a:pt x="110" y="706"/>
                    <a:pt x="54" y="784"/>
                    <a:pt x="54" y="873"/>
                  </a:cubicBezTo>
                  <a:lnTo>
                    <a:pt x="10" y="995"/>
                  </a:lnTo>
                  <a:cubicBezTo>
                    <a:pt x="1" y="1050"/>
                    <a:pt x="37" y="1089"/>
                    <a:pt x="93" y="1089"/>
                  </a:cubicBezTo>
                  <a:cubicBezTo>
                    <a:pt x="105" y="1089"/>
                    <a:pt x="118" y="1088"/>
                    <a:pt x="132" y="1084"/>
                  </a:cubicBezTo>
                  <a:cubicBezTo>
                    <a:pt x="188" y="1073"/>
                    <a:pt x="243" y="1050"/>
                    <a:pt x="299" y="1039"/>
                  </a:cubicBezTo>
                  <a:cubicBezTo>
                    <a:pt x="354" y="1017"/>
                    <a:pt x="398" y="1006"/>
                    <a:pt x="454" y="962"/>
                  </a:cubicBezTo>
                  <a:cubicBezTo>
                    <a:pt x="487" y="939"/>
                    <a:pt x="509" y="906"/>
                    <a:pt x="554" y="884"/>
                  </a:cubicBezTo>
                  <a:cubicBezTo>
                    <a:pt x="598" y="817"/>
                    <a:pt x="665" y="740"/>
                    <a:pt x="720" y="662"/>
                  </a:cubicBezTo>
                  <a:cubicBezTo>
                    <a:pt x="776" y="573"/>
                    <a:pt x="831" y="496"/>
                    <a:pt x="853" y="407"/>
                  </a:cubicBezTo>
                  <a:cubicBezTo>
                    <a:pt x="887" y="329"/>
                    <a:pt x="887" y="229"/>
                    <a:pt x="887" y="151"/>
                  </a:cubicBezTo>
                  <a:cubicBezTo>
                    <a:pt x="887" y="57"/>
                    <a:pt x="802" y="1"/>
                    <a:pt x="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807350" y="3112275"/>
              <a:ext cx="12775" cy="22775"/>
            </a:xfrm>
            <a:custGeom>
              <a:avLst/>
              <a:gdLst/>
              <a:ahLst/>
              <a:cxnLst/>
              <a:rect l="l" t="t" r="r" b="b"/>
              <a:pathLst>
                <a:path w="511" h="911" extrusionOk="0">
                  <a:moveTo>
                    <a:pt x="410" y="0"/>
                  </a:moveTo>
                  <a:cubicBezTo>
                    <a:pt x="381" y="0"/>
                    <a:pt x="348" y="28"/>
                    <a:pt x="322" y="63"/>
                  </a:cubicBezTo>
                  <a:cubicBezTo>
                    <a:pt x="255" y="174"/>
                    <a:pt x="189" y="263"/>
                    <a:pt x="122" y="374"/>
                  </a:cubicBezTo>
                  <a:cubicBezTo>
                    <a:pt x="78" y="429"/>
                    <a:pt x="45" y="507"/>
                    <a:pt x="33" y="573"/>
                  </a:cubicBezTo>
                  <a:cubicBezTo>
                    <a:pt x="22" y="596"/>
                    <a:pt x="11" y="629"/>
                    <a:pt x="11" y="651"/>
                  </a:cubicBezTo>
                  <a:cubicBezTo>
                    <a:pt x="0" y="707"/>
                    <a:pt x="11" y="762"/>
                    <a:pt x="22" y="807"/>
                  </a:cubicBezTo>
                  <a:cubicBezTo>
                    <a:pt x="37" y="866"/>
                    <a:pt x="101" y="910"/>
                    <a:pt x="165" y="910"/>
                  </a:cubicBezTo>
                  <a:cubicBezTo>
                    <a:pt x="197" y="910"/>
                    <a:pt x="230" y="899"/>
                    <a:pt x="255" y="873"/>
                  </a:cubicBezTo>
                  <a:cubicBezTo>
                    <a:pt x="311" y="851"/>
                    <a:pt x="355" y="818"/>
                    <a:pt x="389" y="773"/>
                  </a:cubicBezTo>
                  <a:cubicBezTo>
                    <a:pt x="411" y="729"/>
                    <a:pt x="411" y="684"/>
                    <a:pt x="422" y="640"/>
                  </a:cubicBezTo>
                  <a:cubicBezTo>
                    <a:pt x="433" y="618"/>
                    <a:pt x="433" y="585"/>
                    <a:pt x="455" y="562"/>
                  </a:cubicBezTo>
                  <a:cubicBezTo>
                    <a:pt x="466" y="518"/>
                    <a:pt x="466" y="474"/>
                    <a:pt x="466" y="440"/>
                  </a:cubicBezTo>
                  <a:cubicBezTo>
                    <a:pt x="477" y="329"/>
                    <a:pt x="500" y="196"/>
                    <a:pt x="511" y="85"/>
                  </a:cubicBezTo>
                  <a:cubicBezTo>
                    <a:pt x="511" y="52"/>
                    <a:pt x="466" y="19"/>
                    <a:pt x="433" y="7"/>
                  </a:cubicBezTo>
                  <a:cubicBezTo>
                    <a:pt x="426" y="3"/>
                    <a:pt x="418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6058700" y="3063825"/>
              <a:ext cx="13350" cy="24025"/>
            </a:xfrm>
            <a:custGeom>
              <a:avLst/>
              <a:gdLst/>
              <a:ahLst/>
              <a:cxnLst/>
              <a:rect l="l" t="t" r="r" b="b"/>
              <a:pathLst>
                <a:path w="534" h="961" extrusionOk="0">
                  <a:moveTo>
                    <a:pt x="332" y="0"/>
                  </a:moveTo>
                  <a:cubicBezTo>
                    <a:pt x="304" y="0"/>
                    <a:pt x="274" y="8"/>
                    <a:pt x="245" y="26"/>
                  </a:cubicBezTo>
                  <a:cubicBezTo>
                    <a:pt x="223" y="37"/>
                    <a:pt x="190" y="70"/>
                    <a:pt x="167" y="92"/>
                  </a:cubicBezTo>
                  <a:cubicBezTo>
                    <a:pt x="123" y="137"/>
                    <a:pt x="112" y="181"/>
                    <a:pt x="101" y="236"/>
                  </a:cubicBezTo>
                  <a:cubicBezTo>
                    <a:pt x="79" y="292"/>
                    <a:pt x="67" y="336"/>
                    <a:pt x="56" y="392"/>
                  </a:cubicBezTo>
                  <a:cubicBezTo>
                    <a:pt x="45" y="447"/>
                    <a:pt x="23" y="481"/>
                    <a:pt x="23" y="536"/>
                  </a:cubicBezTo>
                  <a:cubicBezTo>
                    <a:pt x="23" y="569"/>
                    <a:pt x="12" y="580"/>
                    <a:pt x="12" y="614"/>
                  </a:cubicBezTo>
                  <a:cubicBezTo>
                    <a:pt x="1" y="680"/>
                    <a:pt x="12" y="747"/>
                    <a:pt x="56" y="813"/>
                  </a:cubicBezTo>
                  <a:lnTo>
                    <a:pt x="67" y="836"/>
                  </a:lnTo>
                  <a:cubicBezTo>
                    <a:pt x="101" y="902"/>
                    <a:pt x="134" y="947"/>
                    <a:pt x="212" y="958"/>
                  </a:cubicBezTo>
                  <a:cubicBezTo>
                    <a:pt x="223" y="960"/>
                    <a:pt x="234" y="961"/>
                    <a:pt x="244" y="961"/>
                  </a:cubicBezTo>
                  <a:cubicBezTo>
                    <a:pt x="297" y="961"/>
                    <a:pt x="341" y="937"/>
                    <a:pt x="378" y="891"/>
                  </a:cubicBezTo>
                  <a:cubicBezTo>
                    <a:pt x="389" y="858"/>
                    <a:pt x="400" y="847"/>
                    <a:pt x="400" y="836"/>
                  </a:cubicBezTo>
                  <a:lnTo>
                    <a:pt x="445" y="791"/>
                  </a:lnTo>
                  <a:cubicBezTo>
                    <a:pt x="467" y="769"/>
                    <a:pt x="489" y="725"/>
                    <a:pt x="489" y="680"/>
                  </a:cubicBezTo>
                  <a:cubicBezTo>
                    <a:pt x="489" y="658"/>
                    <a:pt x="500" y="636"/>
                    <a:pt x="500" y="614"/>
                  </a:cubicBezTo>
                  <a:cubicBezTo>
                    <a:pt x="511" y="536"/>
                    <a:pt x="511" y="469"/>
                    <a:pt x="522" y="414"/>
                  </a:cubicBezTo>
                  <a:cubicBezTo>
                    <a:pt x="522" y="358"/>
                    <a:pt x="522" y="325"/>
                    <a:pt x="534" y="259"/>
                  </a:cubicBezTo>
                  <a:cubicBezTo>
                    <a:pt x="534" y="225"/>
                    <a:pt x="534" y="192"/>
                    <a:pt x="522" y="148"/>
                  </a:cubicBezTo>
                  <a:cubicBezTo>
                    <a:pt x="511" y="125"/>
                    <a:pt x="500" y="103"/>
                    <a:pt x="467" y="70"/>
                  </a:cubicBezTo>
                  <a:cubicBezTo>
                    <a:pt x="445" y="32"/>
                    <a:pt x="392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6229625" y="3020150"/>
              <a:ext cx="8075" cy="19400"/>
            </a:xfrm>
            <a:custGeom>
              <a:avLst/>
              <a:gdLst/>
              <a:ahLst/>
              <a:cxnLst/>
              <a:rect l="l" t="t" r="r" b="b"/>
              <a:pathLst>
                <a:path w="323" h="776" extrusionOk="0">
                  <a:moveTo>
                    <a:pt x="191" y="1"/>
                  </a:moveTo>
                  <a:cubicBezTo>
                    <a:pt x="164" y="1"/>
                    <a:pt x="138" y="15"/>
                    <a:pt x="122" y="41"/>
                  </a:cubicBezTo>
                  <a:lnTo>
                    <a:pt x="89" y="97"/>
                  </a:lnTo>
                  <a:cubicBezTo>
                    <a:pt x="67" y="119"/>
                    <a:pt x="56" y="152"/>
                    <a:pt x="56" y="197"/>
                  </a:cubicBezTo>
                  <a:cubicBezTo>
                    <a:pt x="45" y="252"/>
                    <a:pt x="34" y="285"/>
                    <a:pt x="11" y="341"/>
                  </a:cubicBezTo>
                  <a:cubicBezTo>
                    <a:pt x="0" y="396"/>
                    <a:pt x="11" y="452"/>
                    <a:pt x="11" y="530"/>
                  </a:cubicBezTo>
                  <a:lnTo>
                    <a:pt x="11" y="607"/>
                  </a:lnTo>
                  <a:cubicBezTo>
                    <a:pt x="11" y="641"/>
                    <a:pt x="34" y="674"/>
                    <a:pt x="34" y="707"/>
                  </a:cubicBezTo>
                  <a:cubicBezTo>
                    <a:pt x="46" y="750"/>
                    <a:pt x="88" y="776"/>
                    <a:pt x="131" y="776"/>
                  </a:cubicBezTo>
                  <a:cubicBezTo>
                    <a:pt x="166" y="776"/>
                    <a:pt x="202" y="758"/>
                    <a:pt x="222" y="718"/>
                  </a:cubicBezTo>
                  <a:cubicBezTo>
                    <a:pt x="267" y="696"/>
                    <a:pt x="278" y="663"/>
                    <a:pt x="278" y="641"/>
                  </a:cubicBezTo>
                  <a:cubicBezTo>
                    <a:pt x="278" y="607"/>
                    <a:pt x="289" y="585"/>
                    <a:pt x="289" y="552"/>
                  </a:cubicBezTo>
                  <a:cubicBezTo>
                    <a:pt x="300" y="496"/>
                    <a:pt x="322" y="430"/>
                    <a:pt x="322" y="374"/>
                  </a:cubicBezTo>
                  <a:cubicBezTo>
                    <a:pt x="322" y="319"/>
                    <a:pt x="322" y="274"/>
                    <a:pt x="311" y="219"/>
                  </a:cubicBezTo>
                  <a:cubicBezTo>
                    <a:pt x="311" y="197"/>
                    <a:pt x="311" y="152"/>
                    <a:pt x="289" y="119"/>
                  </a:cubicBezTo>
                  <a:cubicBezTo>
                    <a:pt x="278" y="97"/>
                    <a:pt x="278" y="86"/>
                    <a:pt x="267" y="52"/>
                  </a:cubicBezTo>
                  <a:cubicBezTo>
                    <a:pt x="249" y="18"/>
                    <a:pt x="220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799400" y="2927700"/>
              <a:ext cx="17125" cy="21850"/>
            </a:xfrm>
            <a:custGeom>
              <a:avLst/>
              <a:gdLst/>
              <a:ahLst/>
              <a:cxnLst/>
              <a:rect l="l" t="t" r="r" b="b"/>
              <a:pathLst>
                <a:path w="685" h="874" extrusionOk="0">
                  <a:moveTo>
                    <a:pt x="584" y="0"/>
                  </a:moveTo>
                  <a:cubicBezTo>
                    <a:pt x="557" y="0"/>
                    <a:pt x="529" y="10"/>
                    <a:pt x="507" y="33"/>
                  </a:cubicBezTo>
                  <a:cubicBezTo>
                    <a:pt x="485" y="66"/>
                    <a:pt x="451" y="77"/>
                    <a:pt x="429" y="110"/>
                  </a:cubicBezTo>
                  <a:lnTo>
                    <a:pt x="385" y="144"/>
                  </a:lnTo>
                  <a:cubicBezTo>
                    <a:pt x="374" y="166"/>
                    <a:pt x="351" y="188"/>
                    <a:pt x="340" y="199"/>
                  </a:cubicBezTo>
                  <a:cubicBezTo>
                    <a:pt x="329" y="232"/>
                    <a:pt x="296" y="255"/>
                    <a:pt x="285" y="288"/>
                  </a:cubicBezTo>
                  <a:lnTo>
                    <a:pt x="274" y="299"/>
                  </a:lnTo>
                  <a:cubicBezTo>
                    <a:pt x="263" y="310"/>
                    <a:pt x="263" y="332"/>
                    <a:pt x="240" y="343"/>
                  </a:cubicBezTo>
                  <a:cubicBezTo>
                    <a:pt x="218" y="366"/>
                    <a:pt x="207" y="399"/>
                    <a:pt x="174" y="421"/>
                  </a:cubicBezTo>
                  <a:cubicBezTo>
                    <a:pt x="163" y="454"/>
                    <a:pt x="129" y="465"/>
                    <a:pt x="118" y="499"/>
                  </a:cubicBezTo>
                  <a:lnTo>
                    <a:pt x="74" y="576"/>
                  </a:lnTo>
                  <a:cubicBezTo>
                    <a:pt x="74" y="587"/>
                    <a:pt x="63" y="610"/>
                    <a:pt x="63" y="621"/>
                  </a:cubicBezTo>
                  <a:cubicBezTo>
                    <a:pt x="52" y="632"/>
                    <a:pt x="52" y="643"/>
                    <a:pt x="52" y="676"/>
                  </a:cubicBezTo>
                  <a:cubicBezTo>
                    <a:pt x="41" y="698"/>
                    <a:pt x="41" y="732"/>
                    <a:pt x="19" y="754"/>
                  </a:cubicBezTo>
                  <a:cubicBezTo>
                    <a:pt x="0" y="818"/>
                    <a:pt x="49" y="874"/>
                    <a:pt x="110" y="874"/>
                  </a:cubicBezTo>
                  <a:cubicBezTo>
                    <a:pt x="124" y="874"/>
                    <a:pt x="138" y="871"/>
                    <a:pt x="152" y="865"/>
                  </a:cubicBezTo>
                  <a:cubicBezTo>
                    <a:pt x="229" y="843"/>
                    <a:pt x="296" y="809"/>
                    <a:pt x="374" y="776"/>
                  </a:cubicBezTo>
                  <a:cubicBezTo>
                    <a:pt x="440" y="743"/>
                    <a:pt x="485" y="698"/>
                    <a:pt x="507" y="643"/>
                  </a:cubicBezTo>
                  <a:cubicBezTo>
                    <a:pt x="540" y="621"/>
                    <a:pt x="551" y="576"/>
                    <a:pt x="562" y="554"/>
                  </a:cubicBezTo>
                  <a:cubicBezTo>
                    <a:pt x="607" y="476"/>
                    <a:pt x="629" y="421"/>
                    <a:pt x="662" y="354"/>
                  </a:cubicBezTo>
                  <a:cubicBezTo>
                    <a:pt x="673" y="310"/>
                    <a:pt x="684" y="288"/>
                    <a:pt x="684" y="243"/>
                  </a:cubicBezTo>
                  <a:lnTo>
                    <a:pt x="684" y="199"/>
                  </a:lnTo>
                  <a:lnTo>
                    <a:pt x="684" y="88"/>
                  </a:lnTo>
                  <a:cubicBezTo>
                    <a:pt x="684" y="37"/>
                    <a:pt x="636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609525" y="2898125"/>
              <a:ext cx="11125" cy="13575"/>
            </a:xfrm>
            <a:custGeom>
              <a:avLst/>
              <a:gdLst/>
              <a:ahLst/>
              <a:cxnLst/>
              <a:rect l="l" t="t" r="r" b="b"/>
              <a:pathLst>
                <a:path w="445" h="543" extrusionOk="0">
                  <a:moveTo>
                    <a:pt x="336" y="1"/>
                  </a:moveTo>
                  <a:cubicBezTo>
                    <a:pt x="317" y="1"/>
                    <a:pt x="300" y="6"/>
                    <a:pt x="278" y="6"/>
                  </a:cubicBezTo>
                  <a:cubicBezTo>
                    <a:pt x="222" y="28"/>
                    <a:pt x="178" y="61"/>
                    <a:pt x="156" y="106"/>
                  </a:cubicBezTo>
                  <a:cubicBezTo>
                    <a:pt x="145" y="117"/>
                    <a:pt x="122" y="117"/>
                    <a:pt x="122" y="139"/>
                  </a:cubicBezTo>
                  <a:cubicBezTo>
                    <a:pt x="100" y="161"/>
                    <a:pt x="89" y="195"/>
                    <a:pt x="67" y="217"/>
                  </a:cubicBezTo>
                  <a:cubicBezTo>
                    <a:pt x="67" y="217"/>
                    <a:pt x="67" y="228"/>
                    <a:pt x="56" y="228"/>
                  </a:cubicBezTo>
                  <a:cubicBezTo>
                    <a:pt x="34" y="306"/>
                    <a:pt x="11" y="372"/>
                    <a:pt x="0" y="439"/>
                  </a:cubicBezTo>
                  <a:cubicBezTo>
                    <a:pt x="0" y="461"/>
                    <a:pt x="11" y="483"/>
                    <a:pt x="11" y="494"/>
                  </a:cubicBezTo>
                  <a:cubicBezTo>
                    <a:pt x="23" y="527"/>
                    <a:pt x="56" y="539"/>
                    <a:pt x="89" y="539"/>
                  </a:cubicBezTo>
                  <a:cubicBezTo>
                    <a:pt x="103" y="541"/>
                    <a:pt x="115" y="543"/>
                    <a:pt x="127" y="543"/>
                  </a:cubicBezTo>
                  <a:cubicBezTo>
                    <a:pt x="162" y="543"/>
                    <a:pt x="189" y="530"/>
                    <a:pt x="222" y="505"/>
                  </a:cubicBezTo>
                  <a:cubicBezTo>
                    <a:pt x="256" y="483"/>
                    <a:pt x="267" y="461"/>
                    <a:pt x="289" y="428"/>
                  </a:cubicBezTo>
                  <a:cubicBezTo>
                    <a:pt x="322" y="405"/>
                    <a:pt x="333" y="383"/>
                    <a:pt x="344" y="361"/>
                  </a:cubicBezTo>
                  <a:cubicBezTo>
                    <a:pt x="378" y="328"/>
                    <a:pt x="400" y="294"/>
                    <a:pt x="422" y="250"/>
                  </a:cubicBezTo>
                  <a:cubicBezTo>
                    <a:pt x="422" y="228"/>
                    <a:pt x="422" y="217"/>
                    <a:pt x="433" y="206"/>
                  </a:cubicBezTo>
                  <a:cubicBezTo>
                    <a:pt x="433" y="195"/>
                    <a:pt x="433" y="183"/>
                    <a:pt x="444" y="161"/>
                  </a:cubicBezTo>
                  <a:lnTo>
                    <a:pt x="444" y="150"/>
                  </a:lnTo>
                  <a:cubicBezTo>
                    <a:pt x="444" y="106"/>
                    <a:pt x="444" y="84"/>
                    <a:pt x="433" y="50"/>
                  </a:cubicBezTo>
                  <a:cubicBezTo>
                    <a:pt x="422" y="28"/>
                    <a:pt x="389" y="6"/>
                    <a:pt x="367" y="6"/>
                  </a:cubicBezTo>
                  <a:cubicBezTo>
                    <a:pt x="355" y="2"/>
                    <a:pt x="346" y="1"/>
                    <a:pt x="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5953275" y="3025450"/>
              <a:ext cx="8350" cy="13600"/>
            </a:xfrm>
            <a:custGeom>
              <a:avLst/>
              <a:gdLst/>
              <a:ahLst/>
              <a:cxnLst/>
              <a:rect l="l" t="t" r="r" b="b"/>
              <a:pathLst>
                <a:path w="334" h="544" extrusionOk="0">
                  <a:moveTo>
                    <a:pt x="263" y="1"/>
                  </a:moveTo>
                  <a:cubicBezTo>
                    <a:pt x="243" y="1"/>
                    <a:pt x="224" y="9"/>
                    <a:pt x="212" y="29"/>
                  </a:cubicBezTo>
                  <a:cubicBezTo>
                    <a:pt x="167" y="85"/>
                    <a:pt x="123" y="118"/>
                    <a:pt x="78" y="173"/>
                  </a:cubicBezTo>
                  <a:lnTo>
                    <a:pt x="34" y="218"/>
                  </a:lnTo>
                  <a:cubicBezTo>
                    <a:pt x="23" y="229"/>
                    <a:pt x="23" y="262"/>
                    <a:pt x="23" y="273"/>
                  </a:cubicBezTo>
                  <a:cubicBezTo>
                    <a:pt x="23" y="284"/>
                    <a:pt x="12" y="306"/>
                    <a:pt x="12" y="329"/>
                  </a:cubicBezTo>
                  <a:cubicBezTo>
                    <a:pt x="1" y="362"/>
                    <a:pt x="1" y="384"/>
                    <a:pt x="1" y="417"/>
                  </a:cubicBezTo>
                  <a:cubicBezTo>
                    <a:pt x="1" y="473"/>
                    <a:pt x="45" y="528"/>
                    <a:pt x="101" y="540"/>
                  </a:cubicBezTo>
                  <a:cubicBezTo>
                    <a:pt x="114" y="542"/>
                    <a:pt x="127" y="544"/>
                    <a:pt x="141" y="544"/>
                  </a:cubicBezTo>
                  <a:cubicBezTo>
                    <a:pt x="186" y="544"/>
                    <a:pt x="233" y="529"/>
                    <a:pt x="267" y="495"/>
                  </a:cubicBezTo>
                  <a:cubicBezTo>
                    <a:pt x="267" y="473"/>
                    <a:pt x="278" y="451"/>
                    <a:pt x="289" y="429"/>
                  </a:cubicBezTo>
                  <a:cubicBezTo>
                    <a:pt x="289" y="406"/>
                    <a:pt x="300" y="395"/>
                    <a:pt x="300" y="373"/>
                  </a:cubicBezTo>
                  <a:cubicBezTo>
                    <a:pt x="311" y="362"/>
                    <a:pt x="311" y="329"/>
                    <a:pt x="334" y="318"/>
                  </a:cubicBezTo>
                  <a:lnTo>
                    <a:pt x="334" y="262"/>
                  </a:lnTo>
                  <a:lnTo>
                    <a:pt x="334" y="62"/>
                  </a:lnTo>
                  <a:cubicBezTo>
                    <a:pt x="334" y="27"/>
                    <a:pt x="297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5620625" y="2807800"/>
              <a:ext cx="459200" cy="161250"/>
            </a:xfrm>
            <a:custGeom>
              <a:avLst/>
              <a:gdLst/>
              <a:ahLst/>
              <a:cxnLst/>
              <a:rect l="l" t="t" r="r" b="b"/>
              <a:pathLst>
                <a:path w="18368" h="6450" extrusionOk="0">
                  <a:moveTo>
                    <a:pt x="1016" y="0"/>
                  </a:moveTo>
                  <a:cubicBezTo>
                    <a:pt x="873" y="0"/>
                    <a:pt x="730" y="11"/>
                    <a:pt x="588" y="34"/>
                  </a:cubicBezTo>
                  <a:cubicBezTo>
                    <a:pt x="400" y="56"/>
                    <a:pt x="200" y="134"/>
                    <a:pt x="122" y="301"/>
                  </a:cubicBezTo>
                  <a:cubicBezTo>
                    <a:pt x="0" y="611"/>
                    <a:pt x="444" y="867"/>
                    <a:pt x="677" y="989"/>
                  </a:cubicBezTo>
                  <a:cubicBezTo>
                    <a:pt x="2364" y="1932"/>
                    <a:pt x="4206" y="2631"/>
                    <a:pt x="5993" y="3330"/>
                  </a:cubicBezTo>
                  <a:cubicBezTo>
                    <a:pt x="8424" y="4274"/>
                    <a:pt x="10876" y="5106"/>
                    <a:pt x="13418" y="5716"/>
                  </a:cubicBezTo>
                  <a:cubicBezTo>
                    <a:pt x="14239" y="5927"/>
                    <a:pt x="15049" y="6094"/>
                    <a:pt x="15881" y="6249"/>
                  </a:cubicBezTo>
                  <a:cubicBezTo>
                    <a:pt x="16225" y="6318"/>
                    <a:pt x="16641" y="6449"/>
                    <a:pt x="17026" y="6449"/>
                  </a:cubicBezTo>
                  <a:cubicBezTo>
                    <a:pt x="17202" y="6449"/>
                    <a:pt x="17371" y="6422"/>
                    <a:pt x="17524" y="6349"/>
                  </a:cubicBezTo>
                  <a:cubicBezTo>
                    <a:pt x="18367" y="5916"/>
                    <a:pt x="16969" y="5195"/>
                    <a:pt x="16625" y="5051"/>
                  </a:cubicBezTo>
                  <a:cubicBezTo>
                    <a:pt x="16603" y="5039"/>
                    <a:pt x="16581" y="5039"/>
                    <a:pt x="16569" y="5028"/>
                  </a:cubicBezTo>
                  <a:cubicBezTo>
                    <a:pt x="11975" y="3131"/>
                    <a:pt x="7170" y="1488"/>
                    <a:pt x="2175" y="167"/>
                  </a:cubicBezTo>
                  <a:cubicBezTo>
                    <a:pt x="1801" y="78"/>
                    <a:pt x="1409" y="0"/>
                    <a:pt x="1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089775" y="2960000"/>
              <a:ext cx="151250" cy="55250"/>
            </a:xfrm>
            <a:custGeom>
              <a:avLst/>
              <a:gdLst/>
              <a:ahLst/>
              <a:cxnLst/>
              <a:rect l="l" t="t" r="r" b="b"/>
              <a:pathLst>
                <a:path w="6050" h="2210" extrusionOk="0">
                  <a:moveTo>
                    <a:pt x="1120" y="1"/>
                  </a:moveTo>
                  <a:cubicBezTo>
                    <a:pt x="970" y="1"/>
                    <a:pt x="814" y="20"/>
                    <a:pt x="689" y="95"/>
                  </a:cubicBezTo>
                  <a:cubicBezTo>
                    <a:pt x="1" y="483"/>
                    <a:pt x="911" y="1038"/>
                    <a:pt x="1244" y="1182"/>
                  </a:cubicBezTo>
                  <a:cubicBezTo>
                    <a:pt x="2320" y="1670"/>
                    <a:pt x="3541" y="2070"/>
                    <a:pt x="4740" y="2203"/>
                  </a:cubicBezTo>
                  <a:cubicBezTo>
                    <a:pt x="4792" y="2207"/>
                    <a:pt x="4847" y="2210"/>
                    <a:pt x="4902" y="2210"/>
                  </a:cubicBezTo>
                  <a:cubicBezTo>
                    <a:pt x="4998" y="2210"/>
                    <a:pt x="5096" y="2202"/>
                    <a:pt x="5195" y="2181"/>
                  </a:cubicBezTo>
                  <a:cubicBezTo>
                    <a:pt x="6049" y="1992"/>
                    <a:pt x="5361" y="1326"/>
                    <a:pt x="4973" y="1104"/>
                  </a:cubicBezTo>
                  <a:cubicBezTo>
                    <a:pt x="4695" y="949"/>
                    <a:pt x="4385" y="805"/>
                    <a:pt x="4085" y="683"/>
                  </a:cubicBezTo>
                  <a:cubicBezTo>
                    <a:pt x="3186" y="328"/>
                    <a:pt x="2187" y="95"/>
                    <a:pt x="1266" y="6"/>
                  </a:cubicBezTo>
                  <a:cubicBezTo>
                    <a:pt x="1219" y="3"/>
                    <a:pt x="1170" y="1"/>
                    <a:pt x="1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8"/>
          <p:cNvGrpSpPr/>
          <p:nvPr/>
        </p:nvGrpSpPr>
        <p:grpSpPr>
          <a:xfrm>
            <a:off x="1428860" y="-303903"/>
            <a:ext cx="1331750" cy="953317"/>
            <a:chOff x="4661950" y="2869625"/>
            <a:chExt cx="517325" cy="360900"/>
          </a:xfrm>
        </p:grpSpPr>
        <p:sp>
          <p:nvSpPr>
            <p:cNvPr id="528" name="Google Shape;528;p8"/>
            <p:cNvSpPr/>
            <p:nvPr/>
          </p:nvSpPr>
          <p:spPr>
            <a:xfrm>
              <a:off x="4661950" y="2869625"/>
              <a:ext cx="517325" cy="360900"/>
            </a:xfrm>
            <a:custGeom>
              <a:avLst/>
              <a:gdLst/>
              <a:ahLst/>
              <a:cxnLst/>
              <a:rect l="l" t="t" r="r" b="b"/>
              <a:pathLst>
                <a:path w="20693" h="14436" extrusionOk="0">
                  <a:moveTo>
                    <a:pt x="10325" y="1"/>
                  </a:moveTo>
                  <a:cubicBezTo>
                    <a:pt x="3795" y="1"/>
                    <a:pt x="1" y="10142"/>
                    <a:pt x="7206" y="13653"/>
                  </a:cubicBezTo>
                  <a:cubicBezTo>
                    <a:pt x="8311" y="14195"/>
                    <a:pt x="9381" y="14436"/>
                    <a:pt x="10386" y="14436"/>
                  </a:cubicBezTo>
                  <a:cubicBezTo>
                    <a:pt x="16911" y="14436"/>
                    <a:pt x="20692" y="4299"/>
                    <a:pt x="13499" y="780"/>
                  </a:cubicBezTo>
                  <a:cubicBezTo>
                    <a:pt x="12396" y="240"/>
                    <a:pt x="11329" y="1"/>
                    <a:pt x="10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4686050" y="2886350"/>
              <a:ext cx="469425" cy="327650"/>
            </a:xfrm>
            <a:custGeom>
              <a:avLst/>
              <a:gdLst/>
              <a:ahLst/>
              <a:cxnLst/>
              <a:rect l="l" t="t" r="r" b="b"/>
              <a:pathLst>
                <a:path w="18777" h="13106" extrusionOk="0">
                  <a:moveTo>
                    <a:pt x="9362" y="1"/>
                  </a:moveTo>
                  <a:cubicBezTo>
                    <a:pt x="3439" y="1"/>
                    <a:pt x="1" y="9203"/>
                    <a:pt x="6531" y="12396"/>
                  </a:cubicBezTo>
                  <a:cubicBezTo>
                    <a:pt x="7532" y="12887"/>
                    <a:pt x="8501" y="13105"/>
                    <a:pt x="9412" y="13105"/>
                  </a:cubicBezTo>
                  <a:cubicBezTo>
                    <a:pt x="15330" y="13105"/>
                    <a:pt x="18777" y="3903"/>
                    <a:pt x="12246" y="710"/>
                  </a:cubicBezTo>
                  <a:cubicBezTo>
                    <a:pt x="11244" y="219"/>
                    <a:pt x="10274" y="1"/>
                    <a:pt x="9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4696750" y="2893600"/>
              <a:ext cx="447700" cy="312325"/>
            </a:xfrm>
            <a:custGeom>
              <a:avLst/>
              <a:gdLst/>
              <a:ahLst/>
              <a:cxnLst/>
              <a:rect l="l" t="t" r="r" b="b"/>
              <a:pathLst>
                <a:path w="17908" h="12493" extrusionOk="0">
                  <a:moveTo>
                    <a:pt x="8933" y="1"/>
                  </a:moveTo>
                  <a:cubicBezTo>
                    <a:pt x="3275" y="1"/>
                    <a:pt x="1" y="8778"/>
                    <a:pt x="6225" y="11817"/>
                  </a:cubicBezTo>
                  <a:cubicBezTo>
                    <a:pt x="7183" y="12285"/>
                    <a:pt x="8110" y="12493"/>
                    <a:pt x="8981" y="12493"/>
                  </a:cubicBezTo>
                  <a:cubicBezTo>
                    <a:pt x="14637" y="12493"/>
                    <a:pt x="17908" y="3734"/>
                    <a:pt x="11685" y="675"/>
                  </a:cubicBezTo>
                  <a:cubicBezTo>
                    <a:pt x="10729" y="208"/>
                    <a:pt x="9803" y="1"/>
                    <a:pt x="89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4886775" y="3089300"/>
              <a:ext cx="37375" cy="62175"/>
            </a:xfrm>
            <a:custGeom>
              <a:avLst/>
              <a:gdLst/>
              <a:ahLst/>
              <a:cxnLst/>
              <a:rect l="l" t="t" r="r" b="b"/>
              <a:pathLst>
                <a:path w="1495" h="2487" extrusionOk="0">
                  <a:moveTo>
                    <a:pt x="907" y="1"/>
                  </a:moveTo>
                  <a:cubicBezTo>
                    <a:pt x="588" y="1"/>
                    <a:pt x="225" y="361"/>
                    <a:pt x="111" y="782"/>
                  </a:cubicBezTo>
                  <a:cubicBezTo>
                    <a:pt x="67" y="938"/>
                    <a:pt x="33" y="1104"/>
                    <a:pt x="33" y="1271"/>
                  </a:cubicBezTo>
                  <a:cubicBezTo>
                    <a:pt x="0" y="1648"/>
                    <a:pt x="89" y="2047"/>
                    <a:pt x="333" y="2314"/>
                  </a:cubicBezTo>
                  <a:cubicBezTo>
                    <a:pt x="422" y="2391"/>
                    <a:pt x="511" y="2469"/>
                    <a:pt x="622" y="2480"/>
                  </a:cubicBezTo>
                  <a:cubicBezTo>
                    <a:pt x="652" y="2485"/>
                    <a:pt x="681" y="2487"/>
                    <a:pt x="709" y="2487"/>
                  </a:cubicBezTo>
                  <a:cubicBezTo>
                    <a:pt x="1436" y="2487"/>
                    <a:pt x="1495" y="1009"/>
                    <a:pt x="1398" y="560"/>
                  </a:cubicBezTo>
                  <a:cubicBezTo>
                    <a:pt x="1310" y="158"/>
                    <a:pt x="1118" y="1"/>
                    <a:pt x="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4890650" y="3093550"/>
              <a:ext cx="29375" cy="49625"/>
            </a:xfrm>
            <a:custGeom>
              <a:avLst/>
              <a:gdLst/>
              <a:ahLst/>
              <a:cxnLst/>
              <a:rect l="l" t="t" r="r" b="b"/>
              <a:pathLst>
                <a:path w="1175" h="1985" extrusionOk="0">
                  <a:moveTo>
                    <a:pt x="716" y="1"/>
                  </a:moveTo>
                  <a:cubicBezTo>
                    <a:pt x="461" y="1"/>
                    <a:pt x="172" y="287"/>
                    <a:pt x="78" y="634"/>
                  </a:cubicBezTo>
                  <a:cubicBezTo>
                    <a:pt x="45" y="745"/>
                    <a:pt x="23" y="867"/>
                    <a:pt x="12" y="1001"/>
                  </a:cubicBezTo>
                  <a:cubicBezTo>
                    <a:pt x="1" y="1311"/>
                    <a:pt x="56" y="1611"/>
                    <a:pt x="245" y="1833"/>
                  </a:cubicBezTo>
                  <a:cubicBezTo>
                    <a:pt x="300" y="1911"/>
                    <a:pt x="389" y="1966"/>
                    <a:pt x="489" y="1977"/>
                  </a:cubicBezTo>
                  <a:cubicBezTo>
                    <a:pt x="515" y="1982"/>
                    <a:pt x="540" y="1984"/>
                    <a:pt x="564" y="1984"/>
                  </a:cubicBezTo>
                  <a:cubicBezTo>
                    <a:pt x="1126" y="1984"/>
                    <a:pt x="1174" y="797"/>
                    <a:pt x="1110" y="446"/>
                  </a:cubicBezTo>
                  <a:cubicBezTo>
                    <a:pt x="1039" y="127"/>
                    <a:pt x="886" y="1"/>
                    <a:pt x="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4896200" y="3104950"/>
              <a:ext cx="12225" cy="14500"/>
            </a:xfrm>
            <a:custGeom>
              <a:avLst/>
              <a:gdLst/>
              <a:ahLst/>
              <a:cxnLst/>
              <a:rect l="l" t="t" r="r" b="b"/>
              <a:pathLst>
                <a:path w="489" h="580" extrusionOk="0">
                  <a:moveTo>
                    <a:pt x="269" y="1"/>
                  </a:moveTo>
                  <a:cubicBezTo>
                    <a:pt x="97" y="1"/>
                    <a:pt x="1" y="303"/>
                    <a:pt x="23" y="434"/>
                  </a:cubicBezTo>
                  <a:cubicBezTo>
                    <a:pt x="45" y="511"/>
                    <a:pt x="78" y="578"/>
                    <a:pt x="156" y="578"/>
                  </a:cubicBezTo>
                  <a:cubicBezTo>
                    <a:pt x="162" y="579"/>
                    <a:pt x="167" y="579"/>
                    <a:pt x="173" y="579"/>
                  </a:cubicBezTo>
                  <a:cubicBezTo>
                    <a:pt x="232" y="579"/>
                    <a:pt x="280" y="529"/>
                    <a:pt x="300" y="478"/>
                  </a:cubicBezTo>
                  <a:cubicBezTo>
                    <a:pt x="378" y="378"/>
                    <a:pt x="489" y="1"/>
                    <a:pt x="278" y="1"/>
                  </a:cubicBezTo>
                  <a:cubicBezTo>
                    <a:pt x="275" y="1"/>
                    <a:pt x="272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4846825" y="3107900"/>
              <a:ext cx="41075" cy="62400"/>
            </a:xfrm>
            <a:custGeom>
              <a:avLst/>
              <a:gdLst/>
              <a:ahLst/>
              <a:cxnLst/>
              <a:rect l="l" t="t" r="r" b="b"/>
              <a:pathLst>
                <a:path w="1643" h="2496" extrusionOk="0">
                  <a:moveTo>
                    <a:pt x="725" y="1"/>
                  </a:moveTo>
                  <a:cubicBezTo>
                    <a:pt x="384" y="1"/>
                    <a:pt x="50" y="452"/>
                    <a:pt x="0" y="926"/>
                  </a:cubicBezTo>
                  <a:cubicBezTo>
                    <a:pt x="0" y="1093"/>
                    <a:pt x="0" y="1259"/>
                    <a:pt x="22" y="1414"/>
                  </a:cubicBezTo>
                  <a:cubicBezTo>
                    <a:pt x="56" y="1792"/>
                    <a:pt x="211" y="2158"/>
                    <a:pt x="499" y="2380"/>
                  </a:cubicBezTo>
                  <a:cubicBezTo>
                    <a:pt x="584" y="2446"/>
                    <a:pt x="677" y="2496"/>
                    <a:pt x="771" y="2496"/>
                  </a:cubicBezTo>
                  <a:cubicBezTo>
                    <a:pt x="788" y="2496"/>
                    <a:pt x="805" y="2494"/>
                    <a:pt x="821" y="2491"/>
                  </a:cubicBezTo>
                  <a:cubicBezTo>
                    <a:pt x="1643" y="2480"/>
                    <a:pt x="1421" y="904"/>
                    <a:pt x="1243" y="471"/>
                  </a:cubicBezTo>
                  <a:cubicBezTo>
                    <a:pt x="1098" y="135"/>
                    <a:pt x="911" y="1"/>
                    <a:pt x="7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4850150" y="3112450"/>
              <a:ext cx="32475" cy="49675"/>
            </a:xfrm>
            <a:custGeom>
              <a:avLst/>
              <a:gdLst/>
              <a:ahLst/>
              <a:cxnLst/>
              <a:rect l="l" t="t" r="r" b="b"/>
              <a:pathLst>
                <a:path w="1299" h="1987" extrusionOk="0">
                  <a:moveTo>
                    <a:pt x="573" y="0"/>
                  </a:moveTo>
                  <a:cubicBezTo>
                    <a:pt x="304" y="0"/>
                    <a:pt x="36" y="360"/>
                    <a:pt x="0" y="733"/>
                  </a:cubicBezTo>
                  <a:cubicBezTo>
                    <a:pt x="0" y="855"/>
                    <a:pt x="0" y="988"/>
                    <a:pt x="11" y="1110"/>
                  </a:cubicBezTo>
                  <a:cubicBezTo>
                    <a:pt x="56" y="1399"/>
                    <a:pt x="167" y="1698"/>
                    <a:pt x="400" y="1887"/>
                  </a:cubicBezTo>
                  <a:cubicBezTo>
                    <a:pt x="466" y="1943"/>
                    <a:pt x="566" y="1987"/>
                    <a:pt x="644" y="1987"/>
                  </a:cubicBezTo>
                  <a:cubicBezTo>
                    <a:pt x="1299" y="1965"/>
                    <a:pt x="1132" y="722"/>
                    <a:pt x="977" y="378"/>
                  </a:cubicBezTo>
                  <a:cubicBezTo>
                    <a:pt x="867" y="107"/>
                    <a:pt x="720" y="0"/>
                    <a:pt x="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4854575" y="3124850"/>
              <a:ext cx="10700" cy="14525"/>
            </a:xfrm>
            <a:custGeom>
              <a:avLst/>
              <a:gdLst/>
              <a:ahLst/>
              <a:cxnLst/>
              <a:rect l="l" t="t" r="r" b="b"/>
              <a:pathLst>
                <a:path w="428" h="581" extrusionOk="0">
                  <a:moveTo>
                    <a:pt x="254" y="0"/>
                  </a:moveTo>
                  <a:cubicBezTo>
                    <a:pt x="245" y="0"/>
                    <a:pt x="234" y="1"/>
                    <a:pt x="223" y="4"/>
                  </a:cubicBezTo>
                  <a:cubicBezTo>
                    <a:pt x="45" y="26"/>
                    <a:pt x="1" y="337"/>
                    <a:pt x="45" y="459"/>
                  </a:cubicBezTo>
                  <a:cubicBezTo>
                    <a:pt x="67" y="525"/>
                    <a:pt x="123" y="581"/>
                    <a:pt x="189" y="581"/>
                  </a:cubicBezTo>
                  <a:cubicBezTo>
                    <a:pt x="267" y="581"/>
                    <a:pt x="300" y="514"/>
                    <a:pt x="334" y="459"/>
                  </a:cubicBezTo>
                  <a:cubicBezTo>
                    <a:pt x="376" y="354"/>
                    <a:pt x="428" y="0"/>
                    <a:pt x="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4934275" y="3081225"/>
              <a:ext cx="39350" cy="61025"/>
            </a:xfrm>
            <a:custGeom>
              <a:avLst/>
              <a:gdLst/>
              <a:ahLst/>
              <a:cxnLst/>
              <a:rect l="l" t="t" r="r" b="b"/>
              <a:pathLst>
                <a:path w="1574" h="2441" extrusionOk="0">
                  <a:moveTo>
                    <a:pt x="506" y="1"/>
                  </a:moveTo>
                  <a:cubicBezTo>
                    <a:pt x="263" y="1"/>
                    <a:pt x="61" y="181"/>
                    <a:pt x="31" y="639"/>
                  </a:cubicBezTo>
                  <a:cubicBezTo>
                    <a:pt x="0" y="1072"/>
                    <a:pt x="266" y="2441"/>
                    <a:pt x="925" y="2441"/>
                  </a:cubicBezTo>
                  <a:cubicBezTo>
                    <a:pt x="976" y="2441"/>
                    <a:pt x="1030" y="2432"/>
                    <a:pt x="1085" y="2415"/>
                  </a:cubicBezTo>
                  <a:cubicBezTo>
                    <a:pt x="1196" y="2381"/>
                    <a:pt x="1274" y="2304"/>
                    <a:pt x="1352" y="2204"/>
                  </a:cubicBezTo>
                  <a:cubicBezTo>
                    <a:pt x="1552" y="1915"/>
                    <a:pt x="1574" y="1516"/>
                    <a:pt x="1485" y="1138"/>
                  </a:cubicBezTo>
                  <a:cubicBezTo>
                    <a:pt x="1441" y="972"/>
                    <a:pt x="1385" y="817"/>
                    <a:pt x="1352" y="661"/>
                  </a:cubicBezTo>
                  <a:cubicBezTo>
                    <a:pt x="1179" y="285"/>
                    <a:pt x="810" y="1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4937575" y="3085275"/>
              <a:ext cx="31350" cy="48500"/>
            </a:xfrm>
            <a:custGeom>
              <a:avLst/>
              <a:gdLst/>
              <a:ahLst/>
              <a:cxnLst/>
              <a:rect l="l" t="t" r="r" b="b"/>
              <a:pathLst>
                <a:path w="1254" h="1940" extrusionOk="0">
                  <a:moveTo>
                    <a:pt x="398" y="1"/>
                  </a:moveTo>
                  <a:cubicBezTo>
                    <a:pt x="206" y="1"/>
                    <a:pt x="46" y="142"/>
                    <a:pt x="21" y="499"/>
                  </a:cubicBezTo>
                  <a:cubicBezTo>
                    <a:pt x="1" y="850"/>
                    <a:pt x="210" y="1939"/>
                    <a:pt x="739" y="1939"/>
                  </a:cubicBezTo>
                  <a:cubicBezTo>
                    <a:pt x="779" y="1939"/>
                    <a:pt x="821" y="1933"/>
                    <a:pt x="865" y="1920"/>
                  </a:cubicBezTo>
                  <a:cubicBezTo>
                    <a:pt x="953" y="1887"/>
                    <a:pt x="1020" y="1820"/>
                    <a:pt x="1076" y="1753"/>
                  </a:cubicBezTo>
                  <a:cubicBezTo>
                    <a:pt x="1242" y="1498"/>
                    <a:pt x="1253" y="1187"/>
                    <a:pt x="1187" y="888"/>
                  </a:cubicBezTo>
                  <a:cubicBezTo>
                    <a:pt x="1164" y="766"/>
                    <a:pt x="1120" y="644"/>
                    <a:pt x="1064" y="533"/>
                  </a:cubicBezTo>
                  <a:cubicBezTo>
                    <a:pt x="934" y="228"/>
                    <a:pt x="641" y="1"/>
                    <a:pt x="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4948075" y="3096300"/>
              <a:ext cx="13075" cy="13725"/>
            </a:xfrm>
            <a:custGeom>
              <a:avLst/>
              <a:gdLst/>
              <a:ahLst/>
              <a:cxnLst/>
              <a:rect l="l" t="t" r="r" b="b"/>
              <a:pathLst>
                <a:path w="523" h="549" extrusionOk="0">
                  <a:moveTo>
                    <a:pt x="232" y="0"/>
                  </a:moveTo>
                  <a:cubicBezTo>
                    <a:pt x="221" y="0"/>
                    <a:pt x="211" y="1"/>
                    <a:pt x="201" y="3"/>
                  </a:cubicBezTo>
                  <a:cubicBezTo>
                    <a:pt x="1" y="36"/>
                    <a:pt x="167" y="380"/>
                    <a:pt x="256" y="480"/>
                  </a:cubicBezTo>
                  <a:cubicBezTo>
                    <a:pt x="285" y="519"/>
                    <a:pt x="339" y="549"/>
                    <a:pt x="396" y="549"/>
                  </a:cubicBezTo>
                  <a:cubicBezTo>
                    <a:pt x="405" y="549"/>
                    <a:pt x="414" y="548"/>
                    <a:pt x="423" y="547"/>
                  </a:cubicBezTo>
                  <a:cubicBezTo>
                    <a:pt x="489" y="524"/>
                    <a:pt x="522" y="447"/>
                    <a:pt x="522" y="380"/>
                  </a:cubicBezTo>
                  <a:cubicBezTo>
                    <a:pt x="522" y="254"/>
                    <a:pt x="404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4979475" y="3094400"/>
              <a:ext cx="39100" cy="62475"/>
            </a:xfrm>
            <a:custGeom>
              <a:avLst/>
              <a:gdLst/>
              <a:ahLst/>
              <a:cxnLst/>
              <a:rect l="l" t="t" r="r" b="b"/>
              <a:pathLst>
                <a:path w="1564" h="2499" extrusionOk="0">
                  <a:moveTo>
                    <a:pt x="784" y="1"/>
                  </a:moveTo>
                  <a:cubicBezTo>
                    <a:pt x="591" y="1"/>
                    <a:pt x="402" y="143"/>
                    <a:pt x="276" y="501"/>
                  </a:cubicBezTo>
                  <a:cubicBezTo>
                    <a:pt x="122" y="941"/>
                    <a:pt x="1" y="2498"/>
                    <a:pt x="803" y="2498"/>
                  </a:cubicBezTo>
                  <a:cubicBezTo>
                    <a:pt x="809" y="2498"/>
                    <a:pt x="814" y="2498"/>
                    <a:pt x="820" y="2498"/>
                  </a:cubicBezTo>
                  <a:cubicBezTo>
                    <a:pt x="931" y="2487"/>
                    <a:pt x="1042" y="2432"/>
                    <a:pt x="1120" y="2354"/>
                  </a:cubicBezTo>
                  <a:cubicBezTo>
                    <a:pt x="1408" y="2121"/>
                    <a:pt x="1519" y="1732"/>
                    <a:pt x="1553" y="1355"/>
                  </a:cubicBezTo>
                  <a:cubicBezTo>
                    <a:pt x="1564" y="1189"/>
                    <a:pt x="1553" y="1044"/>
                    <a:pt x="1519" y="889"/>
                  </a:cubicBezTo>
                  <a:cubicBezTo>
                    <a:pt x="1463" y="425"/>
                    <a:pt x="1117" y="1"/>
                    <a:pt x="7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4984200" y="3098600"/>
              <a:ext cx="31050" cy="49675"/>
            </a:xfrm>
            <a:custGeom>
              <a:avLst/>
              <a:gdLst/>
              <a:ahLst/>
              <a:cxnLst/>
              <a:rect l="l" t="t" r="r" b="b"/>
              <a:pathLst>
                <a:path w="1242" h="1987" extrusionOk="0">
                  <a:moveTo>
                    <a:pt x="628" y="1"/>
                  </a:moveTo>
                  <a:cubicBezTo>
                    <a:pt x="473" y="1"/>
                    <a:pt x="322" y="114"/>
                    <a:pt x="220" y="399"/>
                  </a:cubicBezTo>
                  <a:cubicBezTo>
                    <a:pt x="99" y="740"/>
                    <a:pt x="0" y="1986"/>
                    <a:pt x="636" y="1986"/>
                  </a:cubicBezTo>
                  <a:cubicBezTo>
                    <a:pt x="642" y="1986"/>
                    <a:pt x="648" y="1986"/>
                    <a:pt x="653" y="1986"/>
                  </a:cubicBezTo>
                  <a:cubicBezTo>
                    <a:pt x="753" y="1986"/>
                    <a:pt x="831" y="1931"/>
                    <a:pt x="909" y="1875"/>
                  </a:cubicBezTo>
                  <a:cubicBezTo>
                    <a:pt x="1131" y="1686"/>
                    <a:pt x="1219" y="1387"/>
                    <a:pt x="1241" y="1076"/>
                  </a:cubicBezTo>
                  <a:cubicBezTo>
                    <a:pt x="1241" y="954"/>
                    <a:pt x="1241" y="810"/>
                    <a:pt x="1219" y="710"/>
                  </a:cubicBezTo>
                  <a:cubicBezTo>
                    <a:pt x="1170" y="338"/>
                    <a:pt x="894" y="1"/>
                    <a:pt x="6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4999475" y="3110225"/>
              <a:ext cx="11050" cy="15000"/>
            </a:xfrm>
            <a:custGeom>
              <a:avLst/>
              <a:gdLst/>
              <a:ahLst/>
              <a:cxnLst/>
              <a:rect l="l" t="t" r="r" b="b"/>
              <a:pathLst>
                <a:path w="442" h="600" extrusionOk="0">
                  <a:moveTo>
                    <a:pt x="200" y="0"/>
                  </a:moveTo>
                  <a:cubicBezTo>
                    <a:pt x="0" y="0"/>
                    <a:pt x="76" y="369"/>
                    <a:pt x="131" y="478"/>
                  </a:cubicBezTo>
                  <a:cubicBezTo>
                    <a:pt x="153" y="544"/>
                    <a:pt x="198" y="600"/>
                    <a:pt x="264" y="600"/>
                  </a:cubicBezTo>
                  <a:cubicBezTo>
                    <a:pt x="331" y="600"/>
                    <a:pt x="386" y="544"/>
                    <a:pt x="409" y="478"/>
                  </a:cubicBezTo>
                  <a:cubicBezTo>
                    <a:pt x="442" y="334"/>
                    <a:pt x="386" y="34"/>
                    <a:pt x="209" y="1"/>
                  </a:cubicBezTo>
                  <a:cubicBezTo>
                    <a:pt x="206" y="1"/>
                    <a:pt x="203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4824350" y="2969025"/>
              <a:ext cx="71025" cy="44975"/>
            </a:xfrm>
            <a:custGeom>
              <a:avLst/>
              <a:gdLst/>
              <a:ahLst/>
              <a:cxnLst/>
              <a:rect l="l" t="t" r="r" b="b"/>
              <a:pathLst>
                <a:path w="2841" h="1799" extrusionOk="0">
                  <a:moveTo>
                    <a:pt x="1046" y="0"/>
                  </a:moveTo>
                  <a:cubicBezTo>
                    <a:pt x="947" y="0"/>
                    <a:pt x="849" y="14"/>
                    <a:pt x="755" y="44"/>
                  </a:cubicBezTo>
                  <a:cubicBezTo>
                    <a:pt x="644" y="89"/>
                    <a:pt x="533" y="144"/>
                    <a:pt x="477" y="244"/>
                  </a:cubicBezTo>
                  <a:cubicBezTo>
                    <a:pt x="0" y="910"/>
                    <a:pt x="1421" y="1653"/>
                    <a:pt x="1865" y="1764"/>
                  </a:cubicBezTo>
                  <a:cubicBezTo>
                    <a:pt x="1965" y="1788"/>
                    <a:pt x="2055" y="1799"/>
                    <a:pt x="2135" y="1799"/>
                  </a:cubicBezTo>
                  <a:cubicBezTo>
                    <a:pt x="2841" y="1799"/>
                    <a:pt x="2717" y="938"/>
                    <a:pt x="2209" y="499"/>
                  </a:cubicBezTo>
                  <a:cubicBezTo>
                    <a:pt x="2098" y="399"/>
                    <a:pt x="1976" y="300"/>
                    <a:pt x="1820" y="233"/>
                  </a:cubicBezTo>
                  <a:cubicBezTo>
                    <a:pt x="1579" y="96"/>
                    <a:pt x="1308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4834325" y="2974375"/>
              <a:ext cx="56925" cy="36150"/>
            </a:xfrm>
            <a:custGeom>
              <a:avLst/>
              <a:gdLst/>
              <a:ahLst/>
              <a:cxnLst/>
              <a:rect l="l" t="t" r="r" b="b"/>
              <a:pathLst>
                <a:path w="2277" h="1446" extrusionOk="0">
                  <a:moveTo>
                    <a:pt x="839" y="1"/>
                  </a:moveTo>
                  <a:cubicBezTo>
                    <a:pt x="758" y="1"/>
                    <a:pt x="678" y="13"/>
                    <a:pt x="600" y="41"/>
                  </a:cubicBezTo>
                  <a:cubicBezTo>
                    <a:pt x="522" y="74"/>
                    <a:pt x="433" y="108"/>
                    <a:pt x="378" y="196"/>
                  </a:cubicBezTo>
                  <a:cubicBezTo>
                    <a:pt x="1" y="740"/>
                    <a:pt x="1133" y="1328"/>
                    <a:pt x="1488" y="1417"/>
                  </a:cubicBezTo>
                  <a:cubicBezTo>
                    <a:pt x="1570" y="1436"/>
                    <a:pt x="1643" y="1445"/>
                    <a:pt x="1708" y="1445"/>
                  </a:cubicBezTo>
                  <a:cubicBezTo>
                    <a:pt x="2276" y="1445"/>
                    <a:pt x="2164" y="756"/>
                    <a:pt x="1765" y="407"/>
                  </a:cubicBezTo>
                  <a:cubicBezTo>
                    <a:pt x="1665" y="319"/>
                    <a:pt x="1554" y="252"/>
                    <a:pt x="1443" y="185"/>
                  </a:cubicBezTo>
                  <a:cubicBezTo>
                    <a:pt x="1260" y="82"/>
                    <a:pt x="1047" y="1"/>
                    <a:pt x="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4865400" y="2985225"/>
              <a:ext cx="14175" cy="12050"/>
            </a:xfrm>
            <a:custGeom>
              <a:avLst/>
              <a:gdLst/>
              <a:ahLst/>
              <a:cxnLst/>
              <a:rect l="l" t="t" r="r" b="b"/>
              <a:pathLst>
                <a:path w="567" h="482" extrusionOk="0">
                  <a:moveTo>
                    <a:pt x="137" y="1"/>
                  </a:moveTo>
                  <a:cubicBezTo>
                    <a:pt x="90" y="1"/>
                    <a:pt x="46" y="13"/>
                    <a:pt x="23" y="51"/>
                  </a:cubicBezTo>
                  <a:cubicBezTo>
                    <a:pt x="1" y="107"/>
                    <a:pt x="12" y="173"/>
                    <a:pt x="56" y="229"/>
                  </a:cubicBezTo>
                  <a:cubicBezTo>
                    <a:pt x="106" y="304"/>
                    <a:pt x="278" y="481"/>
                    <a:pt x="401" y="481"/>
                  </a:cubicBezTo>
                  <a:cubicBezTo>
                    <a:pt x="441" y="481"/>
                    <a:pt x="476" y="463"/>
                    <a:pt x="500" y="417"/>
                  </a:cubicBezTo>
                  <a:cubicBezTo>
                    <a:pt x="567" y="262"/>
                    <a:pt x="345" y="51"/>
                    <a:pt x="200" y="7"/>
                  </a:cubicBezTo>
                  <a:cubicBezTo>
                    <a:pt x="180" y="3"/>
                    <a:pt x="158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8"/>
            <p:cNvSpPr/>
            <p:nvPr/>
          </p:nvSpPr>
          <p:spPr>
            <a:xfrm>
              <a:off x="4825725" y="2926375"/>
              <a:ext cx="74575" cy="40225"/>
            </a:xfrm>
            <a:custGeom>
              <a:avLst/>
              <a:gdLst/>
              <a:ahLst/>
              <a:cxnLst/>
              <a:rect l="l" t="t" r="r" b="b"/>
              <a:pathLst>
                <a:path w="2983" h="1609" extrusionOk="0">
                  <a:moveTo>
                    <a:pt x="1083" y="1"/>
                  </a:moveTo>
                  <a:cubicBezTo>
                    <a:pt x="901" y="1"/>
                    <a:pt x="725" y="37"/>
                    <a:pt x="567" y="119"/>
                  </a:cubicBezTo>
                  <a:cubicBezTo>
                    <a:pt x="478" y="174"/>
                    <a:pt x="378" y="241"/>
                    <a:pt x="334" y="352"/>
                  </a:cubicBezTo>
                  <a:cubicBezTo>
                    <a:pt x="1" y="1107"/>
                    <a:pt x="1510" y="1573"/>
                    <a:pt x="1976" y="1606"/>
                  </a:cubicBezTo>
                  <a:cubicBezTo>
                    <a:pt x="2004" y="1607"/>
                    <a:pt x="2031" y="1608"/>
                    <a:pt x="2056" y="1608"/>
                  </a:cubicBezTo>
                  <a:cubicBezTo>
                    <a:pt x="2982" y="1608"/>
                    <a:pt x="2713" y="663"/>
                    <a:pt x="2087" y="296"/>
                  </a:cubicBezTo>
                  <a:cubicBezTo>
                    <a:pt x="1954" y="230"/>
                    <a:pt x="1810" y="163"/>
                    <a:pt x="1654" y="108"/>
                  </a:cubicBezTo>
                  <a:cubicBezTo>
                    <a:pt x="1468" y="40"/>
                    <a:pt x="1273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8"/>
            <p:cNvSpPr/>
            <p:nvPr/>
          </p:nvSpPr>
          <p:spPr>
            <a:xfrm>
              <a:off x="4835450" y="2931075"/>
              <a:ext cx="59375" cy="31900"/>
            </a:xfrm>
            <a:custGeom>
              <a:avLst/>
              <a:gdLst/>
              <a:ahLst/>
              <a:cxnLst/>
              <a:rect l="l" t="t" r="r" b="b"/>
              <a:pathLst>
                <a:path w="2375" h="1276" extrusionOk="0">
                  <a:moveTo>
                    <a:pt x="855" y="0"/>
                  </a:moveTo>
                  <a:cubicBezTo>
                    <a:pt x="714" y="0"/>
                    <a:pt x="577" y="28"/>
                    <a:pt x="455" y="97"/>
                  </a:cubicBezTo>
                  <a:cubicBezTo>
                    <a:pt x="377" y="142"/>
                    <a:pt x="311" y="197"/>
                    <a:pt x="266" y="275"/>
                  </a:cubicBezTo>
                  <a:cubicBezTo>
                    <a:pt x="0" y="874"/>
                    <a:pt x="1210" y="1263"/>
                    <a:pt x="1565" y="1274"/>
                  </a:cubicBezTo>
                  <a:cubicBezTo>
                    <a:pt x="1587" y="1275"/>
                    <a:pt x="1609" y="1276"/>
                    <a:pt x="1630" y="1276"/>
                  </a:cubicBezTo>
                  <a:cubicBezTo>
                    <a:pt x="2374" y="1276"/>
                    <a:pt x="2161" y="522"/>
                    <a:pt x="1665" y="231"/>
                  </a:cubicBezTo>
                  <a:cubicBezTo>
                    <a:pt x="1554" y="175"/>
                    <a:pt x="1443" y="120"/>
                    <a:pt x="1321" y="86"/>
                  </a:cubicBezTo>
                  <a:cubicBezTo>
                    <a:pt x="1170" y="34"/>
                    <a:pt x="1010" y="0"/>
                    <a:pt x="8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8"/>
            <p:cNvSpPr/>
            <p:nvPr/>
          </p:nvSpPr>
          <p:spPr>
            <a:xfrm>
              <a:off x="4864575" y="2939250"/>
              <a:ext cx="15000" cy="11275"/>
            </a:xfrm>
            <a:custGeom>
              <a:avLst/>
              <a:gdLst/>
              <a:ahLst/>
              <a:cxnLst/>
              <a:rect l="l" t="t" r="r" b="b"/>
              <a:pathLst>
                <a:path w="600" h="451" extrusionOk="0">
                  <a:moveTo>
                    <a:pt x="163" y="1"/>
                  </a:moveTo>
                  <a:cubicBezTo>
                    <a:pt x="99" y="1"/>
                    <a:pt x="43" y="27"/>
                    <a:pt x="34" y="92"/>
                  </a:cubicBezTo>
                  <a:cubicBezTo>
                    <a:pt x="0" y="148"/>
                    <a:pt x="45" y="214"/>
                    <a:pt x="89" y="270"/>
                  </a:cubicBezTo>
                  <a:cubicBezTo>
                    <a:pt x="144" y="324"/>
                    <a:pt x="320" y="451"/>
                    <a:pt x="442" y="451"/>
                  </a:cubicBezTo>
                  <a:cubicBezTo>
                    <a:pt x="494" y="451"/>
                    <a:pt x="536" y="429"/>
                    <a:pt x="555" y="370"/>
                  </a:cubicBezTo>
                  <a:cubicBezTo>
                    <a:pt x="600" y="181"/>
                    <a:pt x="333" y="14"/>
                    <a:pt x="200" y="3"/>
                  </a:cubicBezTo>
                  <a:cubicBezTo>
                    <a:pt x="188" y="2"/>
                    <a:pt x="175" y="1"/>
                    <a:pt x="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4819075" y="3020250"/>
              <a:ext cx="74025" cy="36475"/>
            </a:xfrm>
            <a:custGeom>
              <a:avLst/>
              <a:gdLst/>
              <a:ahLst/>
              <a:cxnLst/>
              <a:rect l="l" t="t" r="r" b="b"/>
              <a:pathLst>
                <a:path w="2961" h="1459" extrusionOk="0">
                  <a:moveTo>
                    <a:pt x="814" y="0"/>
                  </a:moveTo>
                  <a:cubicBezTo>
                    <a:pt x="416" y="0"/>
                    <a:pt x="73" y="118"/>
                    <a:pt x="22" y="481"/>
                  </a:cubicBezTo>
                  <a:cubicBezTo>
                    <a:pt x="0" y="603"/>
                    <a:pt x="45" y="714"/>
                    <a:pt x="100" y="814"/>
                  </a:cubicBezTo>
                  <a:cubicBezTo>
                    <a:pt x="278" y="1125"/>
                    <a:pt x="644" y="1314"/>
                    <a:pt x="999" y="1402"/>
                  </a:cubicBezTo>
                  <a:cubicBezTo>
                    <a:pt x="1154" y="1436"/>
                    <a:pt x="1321" y="1458"/>
                    <a:pt x="1476" y="1458"/>
                  </a:cubicBezTo>
                  <a:cubicBezTo>
                    <a:pt x="1488" y="1458"/>
                    <a:pt x="1500" y="1458"/>
                    <a:pt x="1511" y="1458"/>
                  </a:cubicBezTo>
                  <a:cubicBezTo>
                    <a:pt x="2243" y="1458"/>
                    <a:pt x="2960" y="784"/>
                    <a:pt x="2076" y="293"/>
                  </a:cubicBezTo>
                  <a:cubicBezTo>
                    <a:pt x="1851" y="171"/>
                    <a:pt x="1293" y="0"/>
                    <a:pt x="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4827400" y="3024250"/>
              <a:ext cx="59025" cy="29300"/>
            </a:xfrm>
            <a:custGeom>
              <a:avLst/>
              <a:gdLst/>
              <a:ahLst/>
              <a:cxnLst/>
              <a:rect l="l" t="t" r="r" b="b"/>
              <a:pathLst>
                <a:path w="2361" h="1172" extrusionOk="0">
                  <a:moveTo>
                    <a:pt x="646" y="1"/>
                  </a:moveTo>
                  <a:cubicBezTo>
                    <a:pt x="329" y="1"/>
                    <a:pt x="58" y="96"/>
                    <a:pt x="22" y="388"/>
                  </a:cubicBezTo>
                  <a:cubicBezTo>
                    <a:pt x="0" y="488"/>
                    <a:pt x="45" y="576"/>
                    <a:pt x="89" y="654"/>
                  </a:cubicBezTo>
                  <a:cubicBezTo>
                    <a:pt x="222" y="909"/>
                    <a:pt x="522" y="1054"/>
                    <a:pt x="810" y="1131"/>
                  </a:cubicBezTo>
                  <a:cubicBezTo>
                    <a:pt x="904" y="1148"/>
                    <a:pt x="998" y="1172"/>
                    <a:pt x="1091" y="1172"/>
                  </a:cubicBezTo>
                  <a:cubicBezTo>
                    <a:pt x="1120" y="1172"/>
                    <a:pt x="1148" y="1170"/>
                    <a:pt x="1177" y="1165"/>
                  </a:cubicBezTo>
                  <a:cubicBezTo>
                    <a:pt x="1188" y="1165"/>
                    <a:pt x="1200" y="1165"/>
                    <a:pt x="1212" y="1165"/>
                  </a:cubicBezTo>
                  <a:cubicBezTo>
                    <a:pt x="1799" y="1165"/>
                    <a:pt x="2361" y="635"/>
                    <a:pt x="1654" y="243"/>
                  </a:cubicBezTo>
                  <a:cubicBezTo>
                    <a:pt x="1478" y="140"/>
                    <a:pt x="1029" y="1"/>
                    <a:pt x="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4849025" y="3040250"/>
              <a:ext cx="15775" cy="8325"/>
            </a:xfrm>
            <a:custGeom>
              <a:avLst/>
              <a:gdLst/>
              <a:ahLst/>
              <a:cxnLst/>
              <a:rect l="l" t="t" r="r" b="b"/>
              <a:pathLst>
                <a:path w="631" h="333" extrusionOk="0">
                  <a:moveTo>
                    <a:pt x="315" y="0"/>
                  </a:moveTo>
                  <a:cubicBezTo>
                    <a:pt x="250" y="0"/>
                    <a:pt x="190" y="7"/>
                    <a:pt x="156" y="14"/>
                  </a:cubicBezTo>
                  <a:cubicBezTo>
                    <a:pt x="90" y="47"/>
                    <a:pt x="23" y="70"/>
                    <a:pt x="12" y="136"/>
                  </a:cubicBezTo>
                  <a:cubicBezTo>
                    <a:pt x="1" y="192"/>
                    <a:pt x="56" y="269"/>
                    <a:pt x="112" y="292"/>
                  </a:cubicBezTo>
                  <a:cubicBezTo>
                    <a:pt x="158" y="317"/>
                    <a:pt x="233" y="333"/>
                    <a:pt x="311" y="333"/>
                  </a:cubicBezTo>
                  <a:cubicBezTo>
                    <a:pt x="438" y="333"/>
                    <a:pt x="573" y="291"/>
                    <a:pt x="600" y="181"/>
                  </a:cubicBezTo>
                  <a:cubicBezTo>
                    <a:pt x="631" y="35"/>
                    <a:pt x="460" y="0"/>
                    <a:pt x="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4787725" y="3052925"/>
              <a:ext cx="67125" cy="42875"/>
            </a:xfrm>
            <a:custGeom>
              <a:avLst/>
              <a:gdLst/>
              <a:ahLst/>
              <a:cxnLst/>
              <a:rect l="l" t="t" r="r" b="b"/>
              <a:pathLst>
                <a:path w="2685" h="1715" extrusionOk="0">
                  <a:moveTo>
                    <a:pt x="575" y="1"/>
                  </a:moveTo>
                  <a:cubicBezTo>
                    <a:pt x="340" y="1"/>
                    <a:pt x="143" y="87"/>
                    <a:pt x="45" y="317"/>
                  </a:cubicBezTo>
                  <a:cubicBezTo>
                    <a:pt x="0" y="406"/>
                    <a:pt x="11" y="539"/>
                    <a:pt x="33" y="650"/>
                  </a:cubicBezTo>
                  <a:cubicBezTo>
                    <a:pt x="133" y="1005"/>
                    <a:pt x="422" y="1283"/>
                    <a:pt x="755" y="1460"/>
                  </a:cubicBezTo>
                  <a:cubicBezTo>
                    <a:pt x="910" y="1549"/>
                    <a:pt x="1066" y="1616"/>
                    <a:pt x="1188" y="1660"/>
                  </a:cubicBezTo>
                  <a:cubicBezTo>
                    <a:pt x="1307" y="1697"/>
                    <a:pt x="1432" y="1715"/>
                    <a:pt x="1554" y="1715"/>
                  </a:cubicBezTo>
                  <a:cubicBezTo>
                    <a:pt x="2157" y="1715"/>
                    <a:pt x="2685" y="1284"/>
                    <a:pt x="2075" y="683"/>
                  </a:cubicBezTo>
                  <a:cubicBezTo>
                    <a:pt x="1852" y="452"/>
                    <a:pt x="1113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8"/>
            <p:cNvSpPr/>
            <p:nvPr/>
          </p:nvSpPr>
          <p:spPr>
            <a:xfrm>
              <a:off x="4796050" y="3058700"/>
              <a:ext cx="53700" cy="33975"/>
            </a:xfrm>
            <a:custGeom>
              <a:avLst/>
              <a:gdLst/>
              <a:ahLst/>
              <a:cxnLst/>
              <a:rect l="l" t="t" r="r" b="b"/>
              <a:pathLst>
                <a:path w="2148" h="1359" extrusionOk="0">
                  <a:moveTo>
                    <a:pt x="464" y="0"/>
                  </a:moveTo>
                  <a:cubicBezTo>
                    <a:pt x="274" y="0"/>
                    <a:pt x="115" y="69"/>
                    <a:pt x="33" y="253"/>
                  </a:cubicBezTo>
                  <a:cubicBezTo>
                    <a:pt x="0" y="330"/>
                    <a:pt x="0" y="430"/>
                    <a:pt x="22" y="508"/>
                  </a:cubicBezTo>
                  <a:cubicBezTo>
                    <a:pt x="89" y="808"/>
                    <a:pt x="333" y="1007"/>
                    <a:pt x="588" y="1163"/>
                  </a:cubicBezTo>
                  <a:cubicBezTo>
                    <a:pt x="699" y="1229"/>
                    <a:pt x="832" y="1285"/>
                    <a:pt x="955" y="1318"/>
                  </a:cubicBezTo>
                  <a:cubicBezTo>
                    <a:pt x="1048" y="1346"/>
                    <a:pt x="1145" y="1358"/>
                    <a:pt x="1240" y="1358"/>
                  </a:cubicBezTo>
                  <a:cubicBezTo>
                    <a:pt x="1723" y="1358"/>
                    <a:pt x="2147" y="1023"/>
                    <a:pt x="1665" y="541"/>
                  </a:cubicBezTo>
                  <a:cubicBezTo>
                    <a:pt x="1480" y="356"/>
                    <a:pt x="894" y="0"/>
                    <a:pt x="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4814350" y="3077775"/>
              <a:ext cx="17225" cy="9300"/>
            </a:xfrm>
            <a:custGeom>
              <a:avLst/>
              <a:gdLst/>
              <a:ahLst/>
              <a:cxnLst/>
              <a:rect l="l" t="t" r="r" b="b"/>
              <a:pathLst>
                <a:path w="689" h="372" extrusionOk="0">
                  <a:moveTo>
                    <a:pt x="189" y="0"/>
                  </a:moveTo>
                  <a:cubicBezTo>
                    <a:pt x="123" y="0"/>
                    <a:pt x="56" y="22"/>
                    <a:pt x="23" y="78"/>
                  </a:cubicBezTo>
                  <a:cubicBezTo>
                    <a:pt x="1" y="133"/>
                    <a:pt x="23" y="222"/>
                    <a:pt x="78" y="267"/>
                  </a:cubicBezTo>
                  <a:cubicBezTo>
                    <a:pt x="137" y="319"/>
                    <a:pt x="269" y="371"/>
                    <a:pt x="386" y="371"/>
                  </a:cubicBezTo>
                  <a:cubicBezTo>
                    <a:pt x="467" y="371"/>
                    <a:pt x="541" y="346"/>
                    <a:pt x="578" y="278"/>
                  </a:cubicBezTo>
                  <a:cubicBezTo>
                    <a:pt x="689" y="100"/>
                    <a:pt x="322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8"/>
            <p:cNvSpPr/>
            <p:nvPr/>
          </p:nvSpPr>
          <p:spPr>
            <a:xfrm>
              <a:off x="4951900" y="3006750"/>
              <a:ext cx="69450" cy="41025"/>
            </a:xfrm>
            <a:custGeom>
              <a:avLst/>
              <a:gdLst/>
              <a:ahLst/>
              <a:cxnLst/>
              <a:rect l="l" t="t" r="r" b="b"/>
              <a:pathLst>
                <a:path w="2778" h="1641" extrusionOk="0">
                  <a:moveTo>
                    <a:pt x="2155" y="1"/>
                  </a:moveTo>
                  <a:cubicBezTo>
                    <a:pt x="1626" y="1"/>
                    <a:pt x="917" y="378"/>
                    <a:pt x="680" y="577"/>
                  </a:cubicBezTo>
                  <a:cubicBezTo>
                    <a:pt x="1" y="1160"/>
                    <a:pt x="586" y="1640"/>
                    <a:pt x="1226" y="1640"/>
                  </a:cubicBezTo>
                  <a:cubicBezTo>
                    <a:pt x="1318" y="1640"/>
                    <a:pt x="1411" y="1630"/>
                    <a:pt x="1501" y="1609"/>
                  </a:cubicBezTo>
                  <a:cubicBezTo>
                    <a:pt x="1646" y="1576"/>
                    <a:pt x="1790" y="1521"/>
                    <a:pt x="1945" y="1454"/>
                  </a:cubicBezTo>
                  <a:cubicBezTo>
                    <a:pt x="2289" y="1288"/>
                    <a:pt x="2600" y="1032"/>
                    <a:pt x="2722" y="688"/>
                  </a:cubicBezTo>
                  <a:cubicBezTo>
                    <a:pt x="2767" y="577"/>
                    <a:pt x="2778" y="455"/>
                    <a:pt x="2733" y="355"/>
                  </a:cubicBezTo>
                  <a:cubicBezTo>
                    <a:pt x="2641" y="96"/>
                    <a:pt x="2420" y="1"/>
                    <a:pt x="2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8"/>
            <p:cNvSpPr/>
            <p:nvPr/>
          </p:nvSpPr>
          <p:spPr>
            <a:xfrm>
              <a:off x="4957850" y="3012575"/>
              <a:ext cx="55175" cy="32550"/>
            </a:xfrm>
            <a:custGeom>
              <a:avLst/>
              <a:gdLst/>
              <a:ahLst/>
              <a:cxnLst/>
              <a:rect l="l" t="t" r="r" b="b"/>
              <a:pathLst>
                <a:path w="2207" h="1302" extrusionOk="0">
                  <a:moveTo>
                    <a:pt x="1723" y="1"/>
                  </a:moveTo>
                  <a:cubicBezTo>
                    <a:pt x="1298" y="1"/>
                    <a:pt x="727" y="300"/>
                    <a:pt x="542" y="455"/>
                  </a:cubicBezTo>
                  <a:cubicBezTo>
                    <a:pt x="1" y="929"/>
                    <a:pt x="453" y="1302"/>
                    <a:pt x="968" y="1302"/>
                  </a:cubicBezTo>
                  <a:cubicBezTo>
                    <a:pt x="1044" y="1302"/>
                    <a:pt x="1121" y="1294"/>
                    <a:pt x="1197" y="1276"/>
                  </a:cubicBezTo>
                  <a:cubicBezTo>
                    <a:pt x="1308" y="1243"/>
                    <a:pt x="1430" y="1210"/>
                    <a:pt x="1552" y="1154"/>
                  </a:cubicBezTo>
                  <a:cubicBezTo>
                    <a:pt x="1829" y="1021"/>
                    <a:pt x="2085" y="821"/>
                    <a:pt x="2162" y="544"/>
                  </a:cubicBezTo>
                  <a:cubicBezTo>
                    <a:pt x="2196" y="455"/>
                    <a:pt x="2207" y="355"/>
                    <a:pt x="2185" y="278"/>
                  </a:cubicBezTo>
                  <a:cubicBezTo>
                    <a:pt x="2111" y="75"/>
                    <a:pt x="1935" y="1"/>
                    <a:pt x="17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8"/>
            <p:cNvSpPr/>
            <p:nvPr/>
          </p:nvSpPr>
          <p:spPr>
            <a:xfrm>
              <a:off x="4976525" y="3030850"/>
              <a:ext cx="17075" cy="8675"/>
            </a:xfrm>
            <a:custGeom>
              <a:avLst/>
              <a:gdLst/>
              <a:ahLst/>
              <a:cxnLst/>
              <a:rect l="l" t="t" r="r" b="b"/>
              <a:pathLst>
                <a:path w="683" h="347" extrusionOk="0">
                  <a:moveTo>
                    <a:pt x="463" y="1"/>
                  </a:moveTo>
                  <a:cubicBezTo>
                    <a:pt x="312" y="1"/>
                    <a:pt x="1" y="71"/>
                    <a:pt x="84" y="257"/>
                  </a:cubicBezTo>
                  <a:cubicBezTo>
                    <a:pt x="124" y="322"/>
                    <a:pt x="207" y="347"/>
                    <a:pt x="296" y="347"/>
                  </a:cubicBezTo>
                  <a:cubicBezTo>
                    <a:pt x="405" y="347"/>
                    <a:pt x="522" y="311"/>
                    <a:pt x="583" y="268"/>
                  </a:cubicBezTo>
                  <a:cubicBezTo>
                    <a:pt x="638" y="224"/>
                    <a:pt x="683" y="157"/>
                    <a:pt x="661" y="90"/>
                  </a:cubicBezTo>
                  <a:cubicBezTo>
                    <a:pt x="627" y="35"/>
                    <a:pt x="561" y="2"/>
                    <a:pt x="494" y="2"/>
                  </a:cubicBezTo>
                  <a:cubicBezTo>
                    <a:pt x="485" y="1"/>
                    <a:pt x="474" y="1"/>
                    <a:pt x="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8"/>
            <p:cNvSpPr/>
            <p:nvPr/>
          </p:nvSpPr>
          <p:spPr>
            <a:xfrm>
              <a:off x="4991925" y="3030800"/>
              <a:ext cx="63000" cy="45475"/>
            </a:xfrm>
            <a:custGeom>
              <a:avLst/>
              <a:gdLst/>
              <a:ahLst/>
              <a:cxnLst/>
              <a:rect l="l" t="t" r="r" b="b"/>
              <a:pathLst>
                <a:path w="2520" h="1819" extrusionOk="0">
                  <a:moveTo>
                    <a:pt x="2005" y="1"/>
                  </a:moveTo>
                  <a:cubicBezTo>
                    <a:pt x="1466" y="1"/>
                    <a:pt x="713" y="585"/>
                    <a:pt x="500" y="847"/>
                  </a:cubicBezTo>
                  <a:cubicBezTo>
                    <a:pt x="0" y="1465"/>
                    <a:pt x="437" y="1818"/>
                    <a:pt x="977" y="1818"/>
                  </a:cubicBezTo>
                  <a:cubicBezTo>
                    <a:pt x="1146" y="1818"/>
                    <a:pt x="1324" y="1784"/>
                    <a:pt x="1487" y="1713"/>
                  </a:cubicBezTo>
                  <a:cubicBezTo>
                    <a:pt x="1609" y="1657"/>
                    <a:pt x="1765" y="1568"/>
                    <a:pt x="1887" y="1480"/>
                  </a:cubicBezTo>
                  <a:cubicBezTo>
                    <a:pt x="2187" y="1258"/>
                    <a:pt x="2453" y="947"/>
                    <a:pt x="2508" y="592"/>
                  </a:cubicBezTo>
                  <a:cubicBezTo>
                    <a:pt x="2520" y="481"/>
                    <a:pt x="2520" y="348"/>
                    <a:pt x="2464" y="259"/>
                  </a:cubicBezTo>
                  <a:cubicBezTo>
                    <a:pt x="2360" y="74"/>
                    <a:pt x="2196" y="1"/>
                    <a:pt x="2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8"/>
            <p:cNvSpPr/>
            <p:nvPr/>
          </p:nvSpPr>
          <p:spPr>
            <a:xfrm>
              <a:off x="4996825" y="3036800"/>
              <a:ext cx="50875" cy="36350"/>
            </a:xfrm>
            <a:custGeom>
              <a:avLst/>
              <a:gdLst/>
              <a:ahLst/>
              <a:cxnLst/>
              <a:rect l="l" t="t" r="r" b="b"/>
              <a:pathLst>
                <a:path w="2035" h="1454" extrusionOk="0">
                  <a:moveTo>
                    <a:pt x="1609" y="1"/>
                  </a:moveTo>
                  <a:cubicBezTo>
                    <a:pt x="1176" y="1"/>
                    <a:pt x="573" y="464"/>
                    <a:pt x="392" y="685"/>
                  </a:cubicBezTo>
                  <a:cubicBezTo>
                    <a:pt x="1" y="1170"/>
                    <a:pt x="361" y="1453"/>
                    <a:pt x="795" y="1453"/>
                  </a:cubicBezTo>
                  <a:cubicBezTo>
                    <a:pt x="927" y="1453"/>
                    <a:pt x="1065" y="1427"/>
                    <a:pt x="1192" y="1373"/>
                  </a:cubicBezTo>
                  <a:cubicBezTo>
                    <a:pt x="1302" y="1317"/>
                    <a:pt x="1425" y="1262"/>
                    <a:pt x="1524" y="1184"/>
                  </a:cubicBezTo>
                  <a:cubicBezTo>
                    <a:pt x="1769" y="996"/>
                    <a:pt x="1979" y="763"/>
                    <a:pt x="2024" y="474"/>
                  </a:cubicBezTo>
                  <a:cubicBezTo>
                    <a:pt x="2035" y="374"/>
                    <a:pt x="2035" y="296"/>
                    <a:pt x="1979" y="208"/>
                  </a:cubicBezTo>
                  <a:cubicBezTo>
                    <a:pt x="1895" y="59"/>
                    <a:pt x="1763" y="1"/>
                    <a:pt x="1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8"/>
            <p:cNvSpPr/>
            <p:nvPr/>
          </p:nvSpPr>
          <p:spPr>
            <a:xfrm>
              <a:off x="5013275" y="3057425"/>
              <a:ext cx="17500" cy="9875"/>
            </a:xfrm>
            <a:custGeom>
              <a:avLst/>
              <a:gdLst/>
              <a:ahLst/>
              <a:cxnLst/>
              <a:rect l="l" t="t" r="r" b="b"/>
              <a:pathLst>
                <a:path w="700" h="395" extrusionOk="0">
                  <a:moveTo>
                    <a:pt x="535" y="0"/>
                  </a:moveTo>
                  <a:cubicBezTo>
                    <a:pt x="520" y="0"/>
                    <a:pt x="504" y="2"/>
                    <a:pt x="489" y="4"/>
                  </a:cubicBezTo>
                  <a:cubicBezTo>
                    <a:pt x="367" y="26"/>
                    <a:pt x="1" y="159"/>
                    <a:pt x="134" y="326"/>
                  </a:cubicBezTo>
                  <a:cubicBezTo>
                    <a:pt x="176" y="375"/>
                    <a:pt x="236" y="395"/>
                    <a:pt x="302" y="395"/>
                  </a:cubicBezTo>
                  <a:cubicBezTo>
                    <a:pt x="429" y="395"/>
                    <a:pt x="575" y="321"/>
                    <a:pt x="633" y="248"/>
                  </a:cubicBezTo>
                  <a:cubicBezTo>
                    <a:pt x="667" y="193"/>
                    <a:pt x="700" y="115"/>
                    <a:pt x="667" y="60"/>
                  </a:cubicBezTo>
                  <a:cubicBezTo>
                    <a:pt x="641" y="17"/>
                    <a:pt x="588" y="0"/>
                    <a:pt x="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8"/>
            <p:cNvSpPr/>
            <p:nvPr/>
          </p:nvSpPr>
          <p:spPr>
            <a:xfrm>
              <a:off x="4932775" y="2964950"/>
              <a:ext cx="65825" cy="50250"/>
            </a:xfrm>
            <a:custGeom>
              <a:avLst/>
              <a:gdLst/>
              <a:ahLst/>
              <a:cxnLst/>
              <a:rect l="l" t="t" r="r" b="b"/>
              <a:pathLst>
                <a:path w="2633" h="2010" extrusionOk="0">
                  <a:moveTo>
                    <a:pt x="1601" y="1"/>
                  </a:moveTo>
                  <a:cubicBezTo>
                    <a:pt x="1281" y="1"/>
                    <a:pt x="960" y="167"/>
                    <a:pt x="702" y="396"/>
                  </a:cubicBezTo>
                  <a:cubicBezTo>
                    <a:pt x="580" y="507"/>
                    <a:pt x="469" y="629"/>
                    <a:pt x="380" y="740"/>
                  </a:cubicBezTo>
                  <a:cubicBezTo>
                    <a:pt x="1" y="1221"/>
                    <a:pt x="22" y="2009"/>
                    <a:pt x="579" y="2009"/>
                  </a:cubicBezTo>
                  <a:cubicBezTo>
                    <a:pt x="690" y="2009"/>
                    <a:pt x="823" y="1978"/>
                    <a:pt x="979" y="1905"/>
                  </a:cubicBezTo>
                  <a:cubicBezTo>
                    <a:pt x="1412" y="1705"/>
                    <a:pt x="2633" y="696"/>
                    <a:pt x="2033" y="130"/>
                  </a:cubicBezTo>
                  <a:cubicBezTo>
                    <a:pt x="1945" y="41"/>
                    <a:pt x="1822" y="19"/>
                    <a:pt x="1711" y="7"/>
                  </a:cubicBezTo>
                  <a:cubicBezTo>
                    <a:pt x="1675" y="3"/>
                    <a:pt x="1638" y="1"/>
                    <a:pt x="1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4936800" y="2971375"/>
              <a:ext cx="52100" cy="40225"/>
            </a:xfrm>
            <a:custGeom>
              <a:avLst/>
              <a:gdLst/>
              <a:ahLst/>
              <a:cxnLst/>
              <a:rect l="l" t="t" r="r" b="b"/>
              <a:pathLst>
                <a:path w="2084" h="1609" extrusionOk="0">
                  <a:moveTo>
                    <a:pt x="1275" y="1"/>
                  </a:moveTo>
                  <a:cubicBezTo>
                    <a:pt x="1007" y="1"/>
                    <a:pt x="752" y="136"/>
                    <a:pt x="552" y="316"/>
                  </a:cubicBezTo>
                  <a:cubicBezTo>
                    <a:pt x="452" y="394"/>
                    <a:pt x="363" y="494"/>
                    <a:pt x="296" y="594"/>
                  </a:cubicBezTo>
                  <a:cubicBezTo>
                    <a:pt x="1" y="982"/>
                    <a:pt x="5" y="1609"/>
                    <a:pt x="451" y="1609"/>
                  </a:cubicBezTo>
                  <a:cubicBezTo>
                    <a:pt x="540" y="1609"/>
                    <a:pt x="647" y="1584"/>
                    <a:pt x="774" y="1526"/>
                  </a:cubicBezTo>
                  <a:cubicBezTo>
                    <a:pt x="1107" y="1371"/>
                    <a:pt x="2083" y="550"/>
                    <a:pt x="1606" y="106"/>
                  </a:cubicBezTo>
                  <a:cubicBezTo>
                    <a:pt x="1539" y="50"/>
                    <a:pt x="1451" y="28"/>
                    <a:pt x="1362" y="6"/>
                  </a:cubicBezTo>
                  <a:cubicBezTo>
                    <a:pt x="1333" y="3"/>
                    <a:pt x="1304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4944475" y="2984925"/>
              <a:ext cx="13350" cy="13300"/>
            </a:xfrm>
            <a:custGeom>
              <a:avLst/>
              <a:gdLst/>
              <a:ahLst/>
              <a:cxnLst/>
              <a:rect l="l" t="t" r="r" b="b"/>
              <a:pathLst>
                <a:path w="534" h="532" extrusionOk="0">
                  <a:moveTo>
                    <a:pt x="392" y="0"/>
                  </a:moveTo>
                  <a:cubicBezTo>
                    <a:pt x="359" y="0"/>
                    <a:pt x="326" y="8"/>
                    <a:pt x="300" y="19"/>
                  </a:cubicBezTo>
                  <a:cubicBezTo>
                    <a:pt x="178" y="96"/>
                    <a:pt x="1" y="340"/>
                    <a:pt x="123" y="485"/>
                  </a:cubicBezTo>
                  <a:cubicBezTo>
                    <a:pt x="147" y="518"/>
                    <a:pt x="175" y="532"/>
                    <a:pt x="205" y="532"/>
                  </a:cubicBezTo>
                  <a:cubicBezTo>
                    <a:pt x="326" y="532"/>
                    <a:pt x="475" y="307"/>
                    <a:pt x="511" y="218"/>
                  </a:cubicBezTo>
                  <a:cubicBezTo>
                    <a:pt x="533" y="163"/>
                    <a:pt x="533" y="74"/>
                    <a:pt x="500" y="41"/>
                  </a:cubicBezTo>
                  <a:cubicBezTo>
                    <a:pt x="470" y="11"/>
                    <a:pt x="431" y="0"/>
                    <a:pt x="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4915950" y="2920275"/>
              <a:ext cx="72375" cy="43125"/>
            </a:xfrm>
            <a:custGeom>
              <a:avLst/>
              <a:gdLst/>
              <a:ahLst/>
              <a:cxnLst/>
              <a:rect l="l" t="t" r="r" b="b"/>
              <a:pathLst>
                <a:path w="2895" h="1725" extrusionOk="0">
                  <a:moveTo>
                    <a:pt x="1835" y="1"/>
                  </a:moveTo>
                  <a:cubicBezTo>
                    <a:pt x="1601" y="1"/>
                    <a:pt x="1362" y="71"/>
                    <a:pt x="1142" y="163"/>
                  </a:cubicBezTo>
                  <a:cubicBezTo>
                    <a:pt x="997" y="241"/>
                    <a:pt x="842" y="318"/>
                    <a:pt x="720" y="418"/>
                  </a:cubicBezTo>
                  <a:cubicBezTo>
                    <a:pt x="165" y="829"/>
                    <a:pt x="0" y="1724"/>
                    <a:pt x="778" y="1724"/>
                  </a:cubicBezTo>
                  <a:cubicBezTo>
                    <a:pt x="841" y="1724"/>
                    <a:pt x="910" y="1718"/>
                    <a:pt x="986" y="1706"/>
                  </a:cubicBezTo>
                  <a:cubicBezTo>
                    <a:pt x="1441" y="1628"/>
                    <a:pt x="2895" y="984"/>
                    <a:pt x="2484" y="274"/>
                  </a:cubicBezTo>
                  <a:cubicBezTo>
                    <a:pt x="2429" y="185"/>
                    <a:pt x="2329" y="108"/>
                    <a:pt x="2218" y="74"/>
                  </a:cubicBezTo>
                  <a:cubicBezTo>
                    <a:pt x="2095" y="23"/>
                    <a:pt x="1966" y="1"/>
                    <a:pt x="1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4920900" y="2925425"/>
              <a:ext cx="57725" cy="34275"/>
            </a:xfrm>
            <a:custGeom>
              <a:avLst/>
              <a:gdLst/>
              <a:ahLst/>
              <a:cxnLst/>
              <a:rect l="l" t="t" r="r" b="b"/>
              <a:pathLst>
                <a:path w="2309" h="1371" extrusionOk="0">
                  <a:moveTo>
                    <a:pt x="1474" y="1"/>
                  </a:moveTo>
                  <a:cubicBezTo>
                    <a:pt x="1284" y="1"/>
                    <a:pt x="1090" y="59"/>
                    <a:pt x="910" y="146"/>
                  </a:cubicBezTo>
                  <a:cubicBezTo>
                    <a:pt x="788" y="201"/>
                    <a:pt x="677" y="257"/>
                    <a:pt x="577" y="334"/>
                  </a:cubicBezTo>
                  <a:cubicBezTo>
                    <a:pt x="146" y="663"/>
                    <a:pt x="0" y="1370"/>
                    <a:pt x="620" y="1370"/>
                  </a:cubicBezTo>
                  <a:cubicBezTo>
                    <a:pt x="671" y="1370"/>
                    <a:pt x="727" y="1366"/>
                    <a:pt x="788" y="1355"/>
                  </a:cubicBezTo>
                  <a:cubicBezTo>
                    <a:pt x="1165" y="1311"/>
                    <a:pt x="2309" y="778"/>
                    <a:pt x="1976" y="223"/>
                  </a:cubicBezTo>
                  <a:cubicBezTo>
                    <a:pt x="1942" y="146"/>
                    <a:pt x="1854" y="90"/>
                    <a:pt x="1776" y="57"/>
                  </a:cubicBezTo>
                  <a:cubicBezTo>
                    <a:pt x="1678" y="18"/>
                    <a:pt x="1577" y="1"/>
                    <a:pt x="1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4933650" y="2935075"/>
              <a:ext cx="14450" cy="11675"/>
            </a:xfrm>
            <a:custGeom>
              <a:avLst/>
              <a:gdLst/>
              <a:ahLst/>
              <a:cxnLst/>
              <a:rect l="l" t="t" r="r" b="b"/>
              <a:pathLst>
                <a:path w="578" h="467" extrusionOk="0">
                  <a:moveTo>
                    <a:pt x="424" y="0"/>
                  </a:moveTo>
                  <a:cubicBezTo>
                    <a:pt x="409" y="0"/>
                    <a:pt x="393" y="1"/>
                    <a:pt x="378" y="4"/>
                  </a:cubicBezTo>
                  <a:cubicBezTo>
                    <a:pt x="234" y="37"/>
                    <a:pt x="1" y="226"/>
                    <a:pt x="56" y="392"/>
                  </a:cubicBezTo>
                  <a:cubicBezTo>
                    <a:pt x="77" y="446"/>
                    <a:pt x="114" y="467"/>
                    <a:pt x="159" y="467"/>
                  </a:cubicBezTo>
                  <a:cubicBezTo>
                    <a:pt x="283" y="467"/>
                    <a:pt x="462" y="310"/>
                    <a:pt x="511" y="237"/>
                  </a:cubicBezTo>
                  <a:cubicBezTo>
                    <a:pt x="556" y="181"/>
                    <a:pt x="578" y="115"/>
                    <a:pt x="556" y="59"/>
                  </a:cubicBezTo>
                  <a:cubicBezTo>
                    <a:pt x="530" y="16"/>
                    <a:pt x="477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8"/>
            <p:cNvSpPr/>
            <p:nvPr/>
          </p:nvSpPr>
          <p:spPr>
            <a:xfrm>
              <a:off x="4921175" y="3179475"/>
              <a:ext cx="28050" cy="18650"/>
            </a:xfrm>
            <a:custGeom>
              <a:avLst/>
              <a:gdLst/>
              <a:ahLst/>
              <a:cxnLst/>
              <a:rect l="l" t="t" r="r" b="b"/>
              <a:pathLst>
                <a:path w="1122" h="746" extrusionOk="0">
                  <a:moveTo>
                    <a:pt x="778" y="0"/>
                  </a:moveTo>
                  <a:cubicBezTo>
                    <a:pt x="584" y="0"/>
                    <a:pt x="357" y="85"/>
                    <a:pt x="233" y="161"/>
                  </a:cubicBezTo>
                  <a:cubicBezTo>
                    <a:pt x="78" y="260"/>
                    <a:pt x="0" y="482"/>
                    <a:pt x="122" y="627"/>
                  </a:cubicBezTo>
                  <a:cubicBezTo>
                    <a:pt x="189" y="711"/>
                    <a:pt x="295" y="746"/>
                    <a:pt x="413" y="746"/>
                  </a:cubicBezTo>
                  <a:cubicBezTo>
                    <a:pt x="685" y="746"/>
                    <a:pt x="1022" y="558"/>
                    <a:pt x="1099" y="349"/>
                  </a:cubicBezTo>
                  <a:cubicBezTo>
                    <a:pt x="1121" y="272"/>
                    <a:pt x="1121" y="183"/>
                    <a:pt x="1066" y="116"/>
                  </a:cubicBezTo>
                  <a:cubicBezTo>
                    <a:pt x="1003" y="32"/>
                    <a:pt x="896" y="0"/>
                    <a:pt x="7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8"/>
            <p:cNvSpPr/>
            <p:nvPr/>
          </p:nvSpPr>
          <p:spPr>
            <a:xfrm>
              <a:off x="4887875" y="3058175"/>
              <a:ext cx="12500" cy="15125"/>
            </a:xfrm>
            <a:custGeom>
              <a:avLst/>
              <a:gdLst/>
              <a:ahLst/>
              <a:cxnLst/>
              <a:rect l="l" t="t" r="r" b="b"/>
              <a:pathLst>
                <a:path w="500" h="605" extrusionOk="0">
                  <a:moveTo>
                    <a:pt x="198" y="0"/>
                  </a:moveTo>
                  <a:cubicBezTo>
                    <a:pt x="178" y="0"/>
                    <a:pt x="157" y="3"/>
                    <a:pt x="134" y="7"/>
                  </a:cubicBezTo>
                  <a:cubicBezTo>
                    <a:pt x="1" y="74"/>
                    <a:pt x="23" y="363"/>
                    <a:pt x="67" y="473"/>
                  </a:cubicBezTo>
                  <a:cubicBezTo>
                    <a:pt x="100" y="548"/>
                    <a:pt x="171" y="605"/>
                    <a:pt x="251" y="605"/>
                  </a:cubicBezTo>
                  <a:cubicBezTo>
                    <a:pt x="278" y="605"/>
                    <a:pt x="306" y="598"/>
                    <a:pt x="333" y="584"/>
                  </a:cubicBezTo>
                  <a:cubicBezTo>
                    <a:pt x="500" y="496"/>
                    <a:pt x="433" y="118"/>
                    <a:pt x="278" y="18"/>
                  </a:cubicBezTo>
                  <a:cubicBezTo>
                    <a:pt x="252" y="5"/>
                    <a:pt x="226" y="0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5014125" y="2964100"/>
              <a:ext cx="12775" cy="15275"/>
            </a:xfrm>
            <a:custGeom>
              <a:avLst/>
              <a:gdLst/>
              <a:ahLst/>
              <a:cxnLst/>
              <a:rect l="l" t="t" r="r" b="b"/>
              <a:pathLst>
                <a:path w="511" h="611" extrusionOk="0">
                  <a:moveTo>
                    <a:pt x="197" y="1"/>
                  </a:moveTo>
                  <a:cubicBezTo>
                    <a:pt x="177" y="1"/>
                    <a:pt x="156" y="4"/>
                    <a:pt x="133" y="8"/>
                  </a:cubicBezTo>
                  <a:cubicBezTo>
                    <a:pt x="0" y="75"/>
                    <a:pt x="22" y="374"/>
                    <a:pt x="67" y="485"/>
                  </a:cubicBezTo>
                  <a:cubicBezTo>
                    <a:pt x="101" y="555"/>
                    <a:pt x="177" y="611"/>
                    <a:pt x="261" y="611"/>
                  </a:cubicBezTo>
                  <a:cubicBezTo>
                    <a:pt x="284" y="611"/>
                    <a:pt x="309" y="606"/>
                    <a:pt x="333" y="596"/>
                  </a:cubicBezTo>
                  <a:cubicBezTo>
                    <a:pt x="511" y="497"/>
                    <a:pt x="433" y="108"/>
                    <a:pt x="278" y="19"/>
                  </a:cubicBezTo>
                  <a:cubicBezTo>
                    <a:pt x="252" y="6"/>
                    <a:pt x="226" y="1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5034100" y="2977675"/>
              <a:ext cx="16100" cy="10600"/>
            </a:xfrm>
            <a:custGeom>
              <a:avLst/>
              <a:gdLst/>
              <a:ahLst/>
              <a:cxnLst/>
              <a:rect l="l" t="t" r="r" b="b"/>
              <a:pathLst>
                <a:path w="644" h="424" extrusionOk="0">
                  <a:moveTo>
                    <a:pt x="446" y="0"/>
                  </a:moveTo>
                  <a:cubicBezTo>
                    <a:pt x="335" y="0"/>
                    <a:pt x="206" y="46"/>
                    <a:pt x="144" y="87"/>
                  </a:cubicBezTo>
                  <a:cubicBezTo>
                    <a:pt x="45" y="142"/>
                    <a:pt x="0" y="275"/>
                    <a:pt x="89" y="364"/>
                  </a:cubicBezTo>
                  <a:cubicBezTo>
                    <a:pt x="124" y="406"/>
                    <a:pt x="180" y="423"/>
                    <a:pt x="242" y="423"/>
                  </a:cubicBezTo>
                  <a:cubicBezTo>
                    <a:pt x="396" y="423"/>
                    <a:pt x="593" y="316"/>
                    <a:pt x="633" y="198"/>
                  </a:cubicBezTo>
                  <a:cubicBezTo>
                    <a:pt x="644" y="164"/>
                    <a:pt x="644" y="109"/>
                    <a:pt x="611" y="64"/>
                  </a:cubicBezTo>
                  <a:cubicBezTo>
                    <a:pt x="577" y="18"/>
                    <a:pt x="515" y="0"/>
                    <a:pt x="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8"/>
            <p:cNvSpPr/>
            <p:nvPr/>
          </p:nvSpPr>
          <p:spPr>
            <a:xfrm>
              <a:off x="4793825" y="2997125"/>
              <a:ext cx="12775" cy="15150"/>
            </a:xfrm>
            <a:custGeom>
              <a:avLst/>
              <a:gdLst/>
              <a:ahLst/>
              <a:cxnLst/>
              <a:rect l="l" t="t" r="r" b="b"/>
              <a:pathLst>
                <a:path w="511" h="606" extrusionOk="0">
                  <a:moveTo>
                    <a:pt x="205" y="1"/>
                  </a:moveTo>
                  <a:cubicBezTo>
                    <a:pt x="187" y="1"/>
                    <a:pt x="168" y="3"/>
                    <a:pt x="145" y="8"/>
                  </a:cubicBezTo>
                  <a:cubicBezTo>
                    <a:pt x="0" y="74"/>
                    <a:pt x="34" y="363"/>
                    <a:pt x="67" y="474"/>
                  </a:cubicBezTo>
                  <a:cubicBezTo>
                    <a:pt x="100" y="549"/>
                    <a:pt x="171" y="605"/>
                    <a:pt x="251" y="605"/>
                  </a:cubicBezTo>
                  <a:cubicBezTo>
                    <a:pt x="278" y="605"/>
                    <a:pt x="306" y="599"/>
                    <a:pt x="333" y="585"/>
                  </a:cubicBezTo>
                  <a:cubicBezTo>
                    <a:pt x="511" y="496"/>
                    <a:pt x="433" y="108"/>
                    <a:pt x="278" y="19"/>
                  </a:cubicBezTo>
                  <a:cubicBezTo>
                    <a:pt x="252" y="6"/>
                    <a:pt x="230" y="1"/>
                    <a:pt x="205" y="1"/>
                  </a:cubicBezTo>
                  <a:close/>
                </a:path>
              </a:pathLst>
            </a:custGeom>
            <a:solidFill>
              <a:srgbClr val="C7D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8"/>
            <p:cNvSpPr/>
            <p:nvPr/>
          </p:nvSpPr>
          <p:spPr>
            <a:xfrm>
              <a:off x="4915625" y="3050300"/>
              <a:ext cx="30550" cy="19525"/>
            </a:xfrm>
            <a:custGeom>
              <a:avLst/>
              <a:gdLst/>
              <a:ahLst/>
              <a:cxnLst/>
              <a:rect l="l" t="t" r="r" b="b"/>
              <a:pathLst>
                <a:path w="1222" h="781" extrusionOk="0">
                  <a:moveTo>
                    <a:pt x="791" y="0"/>
                  </a:moveTo>
                  <a:cubicBezTo>
                    <a:pt x="601" y="0"/>
                    <a:pt x="394" y="62"/>
                    <a:pt x="278" y="123"/>
                  </a:cubicBezTo>
                  <a:cubicBezTo>
                    <a:pt x="100" y="223"/>
                    <a:pt x="0" y="444"/>
                    <a:pt x="122" y="622"/>
                  </a:cubicBezTo>
                  <a:cubicBezTo>
                    <a:pt x="203" y="734"/>
                    <a:pt x="341" y="780"/>
                    <a:pt x="491" y="780"/>
                  </a:cubicBezTo>
                  <a:cubicBezTo>
                    <a:pt x="772" y="780"/>
                    <a:pt x="1097" y="618"/>
                    <a:pt x="1177" y="422"/>
                  </a:cubicBezTo>
                  <a:cubicBezTo>
                    <a:pt x="1221" y="333"/>
                    <a:pt x="1221" y="256"/>
                    <a:pt x="1166" y="156"/>
                  </a:cubicBezTo>
                  <a:cubicBezTo>
                    <a:pt x="1091" y="41"/>
                    <a:pt x="946" y="0"/>
                    <a:pt x="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8"/>
            <p:cNvSpPr/>
            <p:nvPr/>
          </p:nvSpPr>
          <p:spPr>
            <a:xfrm>
              <a:off x="4779950" y="2906125"/>
              <a:ext cx="166500" cy="119750"/>
            </a:xfrm>
            <a:custGeom>
              <a:avLst/>
              <a:gdLst/>
              <a:ahLst/>
              <a:cxnLst/>
              <a:rect l="l" t="t" r="r" b="b"/>
              <a:pathLst>
                <a:path w="6660" h="4790" extrusionOk="0">
                  <a:moveTo>
                    <a:pt x="5697" y="1"/>
                  </a:moveTo>
                  <a:cubicBezTo>
                    <a:pt x="5202" y="1"/>
                    <a:pt x="4651" y="213"/>
                    <a:pt x="4262" y="341"/>
                  </a:cubicBezTo>
                  <a:cubicBezTo>
                    <a:pt x="3363" y="651"/>
                    <a:pt x="2486" y="1118"/>
                    <a:pt x="1732" y="1728"/>
                  </a:cubicBezTo>
                  <a:cubicBezTo>
                    <a:pt x="1088" y="2272"/>
                    <a:pt x="533" y="2938"/>
                    <a:pt x="178" y="3714"/>
                  </a:cubicBezTo>
                  <a:cubicBezTo>
                    <a:pt x="145" y="3803"/>
                    <a:pt x="111" y="3881"/>
                    <a:pt x="89" y="3970"/>
                  </a:cubicBezTo>
                  <a:cubicBezTo>
                    <a:pt x="34" y="4114"/>
                    <a:pt x="0" y="4269"/>
                    <a:pt x="12" y="4436"/>
                  </a:cubicBezTo>
                  <a:cubicBezTo>
                    <a:pt x="42" y="4672"/>
                    <a:pt x="185" y="4789"/>
                    <a:pt x="340" y="4789"/>
                  </a:cubicBezTo>
                  <a:cubicBezTo>
                    <a:pt x="470" y="4789"/>
                    <a:pt x="609" y="4708"/>
                    <a:pt x="700" y="4547"/>
                  </a:cubicBezTo>
                  <a:cubicBezTo>
                    <a:pt x="944" y="4081"/>
                    <a:pt x="1199" y="3615"/>
                    <a:pt x="1599" y="3259"/>
                  </a:cubicBezTo>
                  <a:cubicBezTo>
                    <a:pt x="1987" y="2893"/>
                    <a:pt x="2442" y="2605"/>
                    <a:pt x="2919" y="2372"/>
                  </a:cubicBezTo>
                  <a:cubicBezTo>
                    <a:pt x="2941" y="2372"/>
                    <a:pt x="2975" y="2360"/>
                    <a:pt x="2997" y="2338"/>
                  </a:cubicBezTo>
                  <a:cubicBezTo>
                    <a:pt x="3774" y="1983"/>
                    <a:pt x="4606" y="1761"/>
                    <a:pt x="5416" y="1473"/>
                  </a:cubicBezTo>
                  <a:cubicBezTo>
                    <a:pt x="5727" y="1362"/>
                    <a:pt x="6038" y="1206"/>
                    <a:pt x="6282" y="973"/>
                  </a:cubicBezTo>
                  <a:cubicBezTo>
                    <a:pt x="6448" y="818"/>
                    <a:pt x="6659" y="452"/>
                    <a:pt x="6448" y="263"/>
                  </a:cubicBezTo>
                  <a:cubicBezTo>
                    <a:pt x="6243" y="70"/>
                    <a:pt x="5979" y="1"/>
                    <a:pt x="5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9" name="Google Shape;849;p13"/>
          <p:cNvSpPr txBox="1">
            <a:spLocks noGrp="1"/>
          </p:cNvSpPr>
          <p:nvPr>
            <p:ph type="subTitle" idx="1"/>
          </p:nvPr>
        </p:nvSpPr>
        <p:spPr>
          <a:xfrm>
            <a:off x="1332950" y="2193176"/>
            <a:ext cx="308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13"/>
          <p:cNvSpPr txBox="1">
            <a:spLocks noGrp="1"/>
          </p:cNvSpPr>
          <p:nvPr>
            <p:ph type="subTitle" idx="2"/>
          </p:nvPr>
        </p:nvSpPr>
        <p:spPr>
          <a:xfrm>
            <a:off x="4721622" y="2193176"/>
            <a:ext cx="308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1" name="Google Shape;851;p13"/>
          <p:cNvSpPr txBox="1">
            <a:spLocks noGrp="1"/>
          </p:cNvSpPr>
          <p:nvPr>
            <p:ph type="subTitle" idx="3"/>
          </p:nvPr>
        </p:nvSpPr>
        <p:spPr>
          <a:xfrm>
            <a:off x="1332950" y="3702775"/>
            <a:ext cx="308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2" name="Google Shape;852;p13"/>
          <p:cNvSpPr txBox="1">
            <a:spLocks noGrp="1"/>
          </p:cNvSpPr>
          <p:nvPr>
            <p:ph type="subTitle" idx="4"/>
          </p:nvPr>
        </p:nvSpPr>
        <p:spPr>
          <a:xfrm>
            <a:off x="4721623" y="3702775"/>
            <a:ext cx="308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3" name="Google Shape;853;p13"/>
          <p:cNvSpPr txBox="1">
            <a:spLocks noGrp="1"/>
          </p:cNvSpPr>
          <p:nvPr>
            <p:ph type="title" idx="5" hasCustomPrompt="1"/>
          </p:nvPr>
        </p:nvSpPr>
        <p:spPr>
          <a:xfrm>
            <a:off x="2385178" y="1344775"/>
            <a:ext cx="984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4" name="Google Shape;854;p13"/>
          <p:cNvSpPr txBox="1">
            <a:spLocks noGrp="1"/>
          </p:cNvSpPr>
          <p:nvPr>
            <p:ph type="title" idx="6" hasCustomPrompt="1"/>
          </p:nvPr>
        </p:nvSpPr>
        <p:spPr>
          <a:xfrm>
            <a:off x="2385178" y="2854388"/>
            <a:ext cx="984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5" name="Google Shape;855;p13"/>
          <p:cNvSpPr txBox="1">
            <a:spLocks noGrp="1"/>
          </p:cNvSpPr>
          <p:nvPr>
            <p:ph type="title" idx="7" hasCustomPrompt="1"/>
          </p:nvPr>
        </p:nvSpPr>
        <p:spPr>
          <a:xfrm>
            <a:off x="5773854" y="1344775"/>
            <a:ext cx="984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6" name="Google Shape;856;p13"/>
          <p:cNvSpPr txBox="1">
            <a:spLocks noGrp="1"/>
          </p:cNvSpPr>
          <p:nvPr>
            <p:ph type="title" idx="8" hasCustomPrompt="1"/>
          </p:nvPr>
        </p:nvSpPr>
        <p:spPr>
          <a:xfrm>
            <a:off x="5773854" y="2854388"/>
            <a:ext cx="984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7" name="Google Shape;857;p13"/>
          <p:cNvSpPr txBox="1">
            <a:spLocks noGrp="1"/>
          </p:cNvSpPr>
          <p:nvPr>
            <p:ph type="subTitle" idx="9"/>
          </p:nvPr>
        </p:nvSpPr>
        <p:spPr>
          <a:xfrm>
            <a:off x="1332962" y="1904169"/>
            <a:ext cx="3089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8" name="Google Shape;858;p13"/>
          <p:cNvSpPr txBox="1">
            <a:spLocks noGrp="1"/>
          </p:cNvSpPr>
          <p:nvPr>
            <p:ph type="subTitle" idx="13"/>
          </p:nvPr>
        </p:nvSpPr>
        <p:spPr>
          <a:xfrm>
            <a:off x="4721638" y="1904169"/>
            <a:ext cx="3089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9" name="Google Shape;859;p13"/>
          <p:cNvSpPr txBox="1">
            <a:spLocks noGrp="1"/>
          </p:cNvSpPr>
          <p:nvPr>
            <p:ph type="subTitle" idx="14"/>
          </p:nvPr>
        </p:nvSpPr>
        <p:spPr>
          <a:xfrm>
            <a:off x="1332962" y="3413849"/>
            <a:ext cx="3089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0" name="Google Shape;860;p13"/>
          <p:cNvSpPr txBox="1">
            <a:spLocks noGrp="1"/>
          </p:cNvSpPr>
          <p:nvPr>
            <p:ph type="subTitle" idx="15"/>
          </p:nvPr>
        </p:nvSpPr>
        <p:spPr>
          <a:xfrm>
            <a:off x="4721638" y="3413849"/>
            <a:ext cx="3089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1" name="Google Shape;861;p13"/>
          <p:cNvSpPr/>
          <p:nvPr/>
        </p:nvSpPr>
        <p:spPr>
          <a:xfrm flipH="1">
            <a:off x="7402475" y="-47875"/>
            <a:ext cx="1886163" cy="1216250"/>
          </a:xfrm>
          <a:custGeom>
            <a:avLst/>
            <a:gdLst/>
            <a:ahLst/>
            <a:cxnLst/>
            <a:rect l="l" t="t" r="r" b="b"/>
            <a:pathLst>
              <a:path w="49376" h="31839" extrusionOk="0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13"/>
          <p:cNvSpPr/>
          <p:nvPr/>
        </p:nvSpPr>
        <p:spPr>
          <a:xfrm>
            <a:off x="-1163225" y="4179452"/>
            <a:ext cx="4507977" cy="1313194"/>
          </a:xfrm>
          <a:custGeom>
            <a:avLst/>
            <a:gdLst/>
            <a:ahLst/>
            <a:cxnLst/>
            <a:rect l="l" t="t" r="r" b="b"/>
            <a:pathLst>
              <a:path w="90128" h="26256" extrusionOk="0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3" name="Google Shape;863;p13"/>
          <p:cNvGrpSpPr/>
          <p:nvPr/>
        </p:nvGrpSpPr>
        <p:grpSpPr>
          <a:xfrm>
            <a:off x="-233000" y="-254750"/>
            <a:ext cx="9376992" cy="1729554"/>
            <a:chOff x="-233000" y="-254750"/>
            <a:chExt cx="9376992" cy="1729554"/>
          </a:xfrm>
        </p:grpSpPr>
        <p:grpSp>
          <p:nvGrpSpPr>
            <p:cNvPr id="864" name="Google Shape;864;p13"/>
            <p:cNvGrpSpPr/>
            <p:nvPr/>
          </p:nvGrpSpPr>
          <p:grpSpPr>
            <a:xfrm>
              <a:off x="8530118" y="800664"/>
              <a:ext cx="613874" cy="674140"/>
              <a:chOff x="7946500" y="4129225"/>
              <a:chExt cx="1050974" cy="1154151"/>
            </a:xfrm>
          </p:grpSpPr>
          <p:sp>
            <p:nvSpPr>
              <p:cNvPr id="865" name="Google Shape;865;p13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3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3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3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3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3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3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2" name="Google Shape;872;p13"/>
            <p:cNvGrpSpPr/>
            <p:nvPr/>
          </p:nvGrpSpPr>
          <p:grpSpPr>
            <a:xfrm>
              <a:off x="-233000" y="-254750"/>
              <a:ext cx="1050974" cy="1154151"/>
              <a:chOff x="7946500" y="4129225"/>
              <a:chExt cx="1050974" cy="1154151"/>
            </a:xfrm>
          </p:grpSpPr>
          <p:sp>
            <p:nvSpPr>
              <p:cNvPr id="873" name="Google Shape;873;p13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3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3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3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3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3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3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0" name="Google Shape;880;p13"/>
          <p:cNvGrpSpPr/>
          <p:nvPr/>
        </p:nvGrpSpPr>
        <p:grpSpPr>
          <a:xfrm>
            <a:off x="8110311" y="3921839"/>
            <a:ext cx="1331783" cy="1648162"/>
            <a:chOff x="3961475" y="3551375"/>
            <a:chExt cx="373750" cy="462525"/>
          </a:xfrm>
        </p:grpSpPr>
        <p:sp>
          <p:nvSpPr>
            <p:cNvPr id="881" name="Google Shape;881;p13"/>
            <p:cNvSpPr/>
            <p:nvPr/>
          </p:nvSpPr>
          <p:spPr>
            <a:xfrm>
              <a:off x="4090200" y="3551375"/>
              <a:ext cx="117950" cy="260275"/>
            </a:xfrm>
            <a:custGeom>
              <a:avLst/>
              <a:gdLst/>
              <a:ahLst/>
              <a:cxnLst/>
              <a:rect l="l" t="t" r="r" b="b"/>
              <a:pathLst>
                <a:path w="4718" h="10411" extrusionOk="0">
                  <a:moveTo>
                    <a:pt x="1155" y="0"/>
                  </a:moveTo>
                  <a:cubicBezTo>
                    <a:pt x="1188" y="45"/>
                    <a:pt x="789" y="1077"/>
                    <a:pt x="722" y="1277"/>
                  </a:cubicBezTo>
                  <a:cubicBezTo>
                    <a:pt x="334" y="2497"/>
                    <a:pt x="1" y="3763"/>
                    <a:pt x="1" y="5072"/>
                  </a:cubicBezTo>
                  <a:cubicBezTo>
                    <a:pt x="1" y="6493"/>
                    <a:pt x="523" y="7813"/>
                    <a:pt x="1410" y="8912"/>
                  </a:cubicBezTo>
                  <a:cubicBezTo>
                    <a:pt x="1732" y="9311"/>
                    <a:pt x="2098" y="9678"/>
                    <a:pt x="2465" y="10011"/>
                  </a:cubicBezTo>
                  <a:cubicBezTo>
                    <a:pt x="2498" y="10033"/>
                    <a:pt x="2964" y="10410"/>
                    <a:pt x="2964" y="10410"/>
                  </a:cubicBezTo>
                  <a:cubicBezTo>
                    <a:pt x="4085" y="7292"/>
                    <a:pt x="4718" y="3807"/>
                    <a:pt x="2132" y="1099"/>
                  </a:cubicBezTo>
                  <a:cubicBezTo>
                    <a:pt x="1910" y="866"/>
                    <a:pt x="1566" y="478"/>
                    <a:pt x="1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4204250" y="3625450"/>
              <a:ext cx="130975" cy="216700"/>
            </a:xfrm>
            <a:custGeom>
              <a:avLst/>
              <a:gdLst/>
              <a:ahLst/>
              <a:cxnLst/>
              <a:rect l="l" t="t" r="r" b="b"/>
              <a:pathLst>
                <a:path w="5239" h="8668" extrusionOk="0">
                  <a:moveTo>
                    <a:pt x="4661" y="0"/>
                  </a:moveTo>
                  <a:cubicBezTo>
                    <a:pt x="4661" y="34"/>
                    <a:pt x="3818" y="578"/>
                    <a:pt x="3651" y="700"/>
                  </a:cubicBezTo>
                  <a:cubicBezTo>
                    <a:pt x="2708" y="1399"/>
                    <a:pt x="1776" y="2142"/>
                    <a:pt x="1077" y="3119"/>
                  </a:cubicBezTo>
                  <a:cubicBezTo>
                    <a:pt x="333" y="4173"/>
                    <a:pt x="0" y="5416"/>
                    <a:pt x="67" y="6715"/>
                  </a:cubicBezTo>
                  <a:cubicBezTo>
                    <a:pt x="100" y="7170"/>
                    <a:pt x="167" y="7625"/>
                    <a:pt x="267" y="8113"/>
                  </a:cubicBezTo>
                  <a:cubicBezTo>
                    <a:pt x="278" y="8135"/>
                    <a:pt x="411" y="8668"/>
                    <a:pt x="411" y="8668"/>
                  </a:cubicBezTo>
                  <a:cubicBezTo>
                    <a:pt x="2908" y="6970"/>
                    <a:pt x="5238" y="4728"/>
                    <a:pt x="4795" y="1343"/>
                  </a:cubicBezTo>
                  <a:cubicBezTo>
                    <a:pt x="4761" y="1033"/>
                    <a:pt x="4717" y="566"/>
                    <a:pt x="46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4132950" y="3669000"/>
              <a:ext cx="123200" cy="344900"/>
            </a:xfrm>
            <a:custGeom>
              <a:avLst/>
              <a:gdLst/>
              <a:ahLst/>
              <a:cxnLst/>
              <a:rect l="l" t="t" r="r" b="b"/>
              <a:pathLst>
                <a:path w="4928" h="13796" fill="none" extrusionOk="0">
                  <a:moveTo>
                    <a:pt x="4928" y="13796"/>
                  </a:moveTo>
                  <a:cubicBezTo>
                    <a:pt x="2364" y="9601"/>
                    <a:pt x="677" y="4873"/>
                    <a:pt x="0" y="1"/>
                  </a:cubicBez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110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4204250" y="3731425"/>
              <a:ext cx="51075" cy="181475"/>
            </a:xfrm>
            <a:custGeom>
              <a:avLst/>
              <a:gdLst/>
              <a:ahLst/>
              <a:cxnLst/>
              <a:rect l="l" t="t" r="r" b="b"/>
              <a:pathLst>
                <a:path w="2043" h="7259" fill="none" extrusionOk="0">
                  <a:moveTo>
                    <a:pt x="2042" y="1"/>
                  </a:moveTo>
                  <a:cubicBezTo>
                    <a:pt x="932" y="2265"/>
                    <a:pt x="233" y="4751"/>
                    <a:pt x="0" y="7259"/>
                  </a:cubicBez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110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3961475" y="3753075"/>
              <a:ext cx="182875" cy="88825"/>
            </a:xfrm>
            <a:custGeom>
              <a:avLst/>
              <a:gdLst/>
              <a:ahLst/>
              <a:cxnLst/>
              <a:rect l="l" t="t" r="r" b="b"/>
              <a:pathLst>
                <a:path w="7315" h="3553" extrusionOk="0">
                  <a:moveTo>
                    <a:pt x="1882" y="1"/>
                  </a:moveTo>
                  <a:cubicBezTo>
                    <a:pt x="1595" y="1"/>
                    <a:pt x="1308" y="10"/>
                    <a:pt x="1021" y="23"/>
                  </a:cubicBezTo>
                  <a:cubicBezTo>
                    <a:pt x="881" y="32"/>
                    <a:pt x="267" y="97"/>
                    <a:pt x="65" y="97"/>
                  </a:cubicBezTo>
                  <a:cubicBezTo>
                    <a:pt x="27" y="97"/>
                    <a:pt x="4" y="95"/>
                    <a:pt x="0" y="89"/>
                  </a:cubicBezTo>
                  <a:lnTo>
                    <a:pt x="0" y="89"/>
                  </a:lnTo>
                  <a:cubicBezTo>
                    <a:pt x="267" y="500"/>
                    <a:pt x="489" y="811"/>
                    <a:pt x="611" y="1033"/>
                  </a:cubicBezTo>
                  <a:cubicBezTo>
                    <a:pt x="1841" y="3052"/>
                    <a:pt x="3898" y="3553"/>
                    <a:pt x="5998" y="3553"/>
                  </a:cubicBezTo>
                  <a:cubicBezTo>
                    <a:pt x="6437" y="3553"/>
                    <a:pt x="6878" y="3531"/>
                    <a:pt x="7314" y="3496"/>
                  </a:cubicBezTo>
                  <a:cubicBezTo>
                    <a:pt x="7314" y="3496"/>
                    <a:pt x="7125" y="3075"/>
                    <a:pt x="7114" y="3041"/>
                  </a:cubicBezTo>
                  <a:cubicBezTo>
                    <a:pt x="6937" y="2697"/>
                    <a:pt x="6748" y="2353"/>
                    <a:pt x="6515" y="2054"/>
                  </a:cubicBezTo>
                  <a:cubicBezTo>
                    <a:pt x="5882" y="1177"/>
                    <a:pt x="5028" y="533"/>
                    <a:pt x="3962" y="245"/>
                  </a:cubicBezTo>
                  <a:cubicBezTo>
                    <a:pt x="3285" y="56"/>
                    <a:pt x="2585" y="1"/>
                    <a:pt x="18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4060250" y="3789975"/>
              <a:ext cx="128750" cy="91025"/>
            </a:xfrm>
            <a:custGeom>
              <a:avLst/>
              <a:gdLst/>
              <a:ahLst/>
              <a:cxnLst/>
              <a:rect l="l" t="t" r="r" b="b"/>
              <a:pathLst>
                <a:path w="5150" h="3641" fill="none" extrusionOk="0">
                  <a:moveTo>
                    <a:pt x="0" y="1"/>
                  </a:moveTo>
                  <a:cubicBezTo>
                    <a:pt x="1920" y="888"/>
                    <a:pt x="3663" y="2120"/>
                    <a:pt x="5150" y="3641"/>
                  </a:cubicBez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110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13"/>
          <p:cNvGrpSpPr/>
          <p:nvPr/>
        </p:nvGrpSpPr>
        <p:grpSpPr>
          <a:xfrm flipH="1">
            <a:off x="-102895" y="4221443"/>
            <a:ext cx="1258069" cy="606491"/>
            <a:chOff x="5356775" y="3618225"/>
            <a:chExt cx="822375" cy="396425"/>
          </a:xfrm>
        </p:grpSpPr>
        <p:sp>
          <p:nvSpPr>
            <p:cNvPr id="888" name="Google Shape;888;p13"/>
            <p:cNvSpPr/>
            <p:nvPr/>
          </p:nvSpPr>
          <p:spPr>
            <a:xfrm>
              <a:off x="5863875" y="3618225"/>
              <a:ext cx="219550" cy="166875"/>
            </a:xfrm>
            <a:custGeom>
              <a:avLst/>
              <a:gdLst/>
              <a:ahLst/>
              <a:cxnLst/>
              <a:rect l="l" t="t" r="r" b="b"/>
              <a:pathLst>
                <a:path w="8782" h="6675" extrusionOk="0">
                  <a:moveTo>
                    <a:pt x="8247" y="0"/>
                  </a:moveTo>
                  <a:cubicBezTo>
                    <a:pt x="8202" y="0"/>
                    <a:pt x="8158" y="4"/>
                    <a:pt x="8116" y="12"/>
                  </a:cubicBezTo>
                  <a:cubicBezTo>
                    <a:pt x="7694" y="68"/>
                    <a:pt x="7294" y="267"/>
                    <a:pt x="6928" y="511"/>
                  </a:cubicBezTo>
                  <a:cubicBezTo>
                    <a:pt x="5863" y="1188"/>
                    <a:pt x="4931" y="2021"/>
                    <a:pt x="4032" y="2886"/>
                  </a:cubicBezTo>
                  <a:cubicBezTo>
                    <a:pt x="3244" y="3652"/>
                    <a:pt x="2478" y="4451"/>
                    <a:pt x="1679" y="5195"/>
                  </a:cubicBezTo>
                  <a:cubicBezTo>
                    <a:pt x="1257" y="5572"/>
                    <a:pt x="824" y="5938"/>
                    <a:pt x="380" y="6293"/>
                  </a:cubicBezTo>
                  <a:cubicBezTo>
                    <a:pt x="0" y="6580"/>
                    <a:pt x="47" y="6674"/>
                    <a:pt x="244" y="6674"/>
                  </a:cubicBezTo>
                  <a:cubicBezTo>
                    <a:pt x="397" y="6674"/>
                    <a:pt x="642" y="6617"/>
                    <a:pt x="847" y="6549"/>
                  </a:cubicBezTo>
                  <a:cubicBezTo>
                    <a:pt x="2988" y="5850"/>
                    <a:pt x="4986" y="4740"/>
                    <a:pt x="6740" y="3308"/>
                  </a:cubicBezTo>
                  <a:cubicBezTo>
                    <a:pt x="7572" y="2609"/>
                    <a:pt x="8393" y="1799"/>
                    <a:pt x="8693" y="756"/>
                  </a:cubicBezTo>
                  <a:cubicBezTo>
                    <a:pt x="8748" y="545"/>
                    <a:pt x="8782" y="312"/>
                    <a:pt x="8637" y="145"/>
                  </a:cubicBezTo>
                  <a:cubicBezTo>
                    <a:pt x="8544" y="43"/>
                    <a:pt x="8393" y="0"/>
                    <a:pt x="8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3"/>
            <p:cNvSpPr/>
            <p:nvPr/>
          </p:nvSpPr>
          <p:spPr>
            <a:xfrm>
              <a:off x="5916925" y="3643750"/>
              <a:ext cx="137925" cy="111575"/>
            </a:xfrm>
            <a:custGeom>
              <a:avLst/>
              <a:gdLst/>
              <a:ahLst/>
              <a:cxnLst/>
              <a:rect l="l" t="t" r="r" b="b"/>
              <a:pathLst>
                <a:path w="5517" h="4463" fill="none" extrusionOk="0">
                  <a:moveTo>
                    <a:pt x="5517" y="1"/>
                  </a:moveTo>
                  <a:cubicBezTo>
                    <a:pt x="4107" y="1621"/>
                    <a:pt x="1832" y="3341"/>
                    <a:pt x="1" y="4462"/>
                  </a:cubicBezTo>
                </a:path>
              </a:pathLst>
            </a:custGeom>
            <a:noFill/>
            <a:ln w="16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5851700" y="3677500"/>
              <a:ext cx="89125" cy="115400"/>
            </a:xfrm>
            <a:custGeom>
              <a:avLst/>
              <a:gdLst/>
              <a:ahLst/>
              <a:cxnLst/>
              <a:rect l="l" t="t" r="r" b="b"/>
              <a:pathLst>
                <a:path w="3565" h="4616" extrusionOk="0">
                  <a:moveTo>
                    <a:pt x="3317" y="1"/>
                  </a:moveTo>
                  <a:cubicBezTo>
                    <a:pt x="3265" y="1"/>
                    <a:pt x="3212" y="15"/>
                    <a:pt x="3165" y="38"/>
                  </a:cubicBezTo>
                  <a:cubicBezTo>
                    <a:pt x="2954" y="138"/>
                    <a:pt x="2787" y="305"/>
                    <a:pt x="2632" y="471"/>
                  </a:cubicBezTo>
                  <a:cubicBezTo>
                    <a:pt x="2188" y="970"/>
                    <a:pt x="1844" y="1536"/>
                    <a:pt x="1489" y="2114"/>
                  </a:cubicBezTo>
                  <a:cubicBezTo>
                    <a:pt x="1200" y="2613"/>
                    <a:pt x="923" y="3146"/>
                    <a:pt x="623" y="3645"/>
                  </a:cubicBezTo>
                  <a:cubicBezTo>
                    <a:pt x="468" y="3889"/>
                    <a:pt x="301" y="4144"/>
                    <a:pt x="124" y="4389"/>
                  </a:cubicBezTo>
                  <a:cubicBezTo>
                    <a:pt x="1" y="4558"/>
                    <a:pt x="6" y="4616"/>
                    <a:pt x="68" y="4616"/>
                  </a:cubicBezTo>
                  <a:cubicBezTo>
                    <a:pt x="139" y="4616"/>
                    <a:pt x="288" y="4538"/>
                    <a:pt x="401" y="4466"/>
                  </a:cubicBezTo>
                  <a:cubicBezTo>
                    <a:pt x="1400" y="3778"/>
                    <a:pt x="2255" y="2924"/>
                    <a:pt x="2932" y="1936"/>
                  </a:cubicBezTo>
                  <a:cubicBezTo>
                    <a:pt x="3265" y="1470"/>
                    <a:pt x="3564" y="926"/>
                    <a:pt x="3564" y="338"/>
                  </a:cubicBezTo>
                  <a:cubicBezTo>
                    <a:pt x="3564" y="227"/>
                    <a:pt x="3542" y="94"/>
                    <a:pt x="3453" y="38"/>
                  </a:cubicBezTo>
                  <a:cubicBezTo>
                    <a:pt x="3411" y="12"/>
                    <a:pt x="3364" y="1"/>
                    <a:pt x="3317" y="1"/>
                  </a:cubicBezTo>
                  <a:close/>
                </a:path>
              </a:pathLst>
            </a:custGeom>
            <a:solidFill>
              <a:srgbClr val="62A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5874475" y="3692875"/>
              <a:ext cx="54125" cy="77700"/>
            </a:xfrm>
            <a:custGeom>
              <a:avLst/>
              <a:gdLst/>
              <a:ahLst/>
              <a:cxnLst/>
              <a:rect l="l" t="t" r="r" b="b"/>
              <a:pathLst>
                <a:path w="2165" h="3108" fill="none" extrusionOk="0">
                  <a:moveTo>
                    <a:pt x="2165" y="0"/>
                  </a:moveTo>
                  <a:cubicBezTo>
                    <a:pt x="1677" y="1043"/>
                    <a:pt x="767" y="2264"/>
                    <a:pt x="1" y="3108"/>
                  </a:cubicBezTo>
                </a:path>
              </a:pathLst>
            </a:custGeom>
            <a:noFill/>
            <a:ln w="16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3"/>
            <p:cNvSpPr/>
            <p:nvPr/>
          </p:nvSpPr>
          <p:spPr>
            <a:xfrm>
              <a:off x="5864775" y="3683350"/>
              <a:ext cx="314375" cy="119050"/>
            </a:xfrm>
            <a:custGeom>
              <a:avLst/>
              <a:gdLst/>
              <a:ahLst/>
              <a:cxnLst/>
              <a:rect l="l" t="t" r="r" b="b"/>
              <a:pathLst>
                <a:path w="12575" h="4762" extrusionOk="0">
                  <a:moveTo>
                    <a:pt x="10528" y="1"/>
                  </a:moveTo>
                  <a:cubicBezTo>
                    <a:pt x="9707" y="1"/>
                    <a:pt x="8871" y="183"/>
                    <a:pt x="8080" y="415"/>
                  </a:cubicBezTo>
                  <a:cubicBezTo>
                    <a:pt x="5472" y="1158"/>
                    <a:pt x="2986" y="2401"/>
                    <a:pt x="822" y="4032"/>
                  </a:cubicBezTo>
                  <a:cubicBezTo>
                    <a:pt x="436" y="4310"/>
                    <a:pt x="0" y="4762"/>
                    <a:pt x="367" y="4762"/>
                  </a:cubicBezTo>
                  <a:cubicBezTo>
                    <a:pt x="454" y="4762"/>
                    <a:pt x="587" y="4736"/>
                    <a:pt x="777" y="4676"/>
                  </a:cubicBezTo>
                  <a:cubicBezTo>
                    <a:pt x="1432" y="4465"/>
                    <a:pt x="2098" y="4299"/>
                    <a:pt x="2764" y="4143"/>
                  </a:cubicBezTo>
                  <a:cubicBezTo>
                    <a:pt x="4051" y="3855"/>
                    <a:pt x="5372" y="3644"/>
                    <a:pt x="6670" y="3378"/>
                  </a:cubicBezTo>
                  <a:cubicBezTo>
                    <a:pt x="8135" y="3078"/>
                    <a:pt x="9600" y="2712"/>
                    <a:pt x="10987" y="2135"/>
                  </a:cubicBezTo>
                  <a:cubicBezTo>
                    <a:pt x="11476" y="1924"/>
                    <a:pt x="11942" y="1691"/>
                    <a:pt x="12297" y="1302"/>
                  </a:cubicBezTo>
                  <a:cubicBezTo>
                    <a:pt x="12441" y="1136"/>
                    <a:pt x="12574" y="914"/>
                    <a:pt x="12519" y="692"/>
                  </a:cubicBezTo>
                  <a:cubicBezTo>
                    <a:pt x="12452" y="437"/>
                    <a:pt x="12175" y="304"/>
                    <a:pt x="11942" y="215"/>
                  </a:cubicBezTo>
                  <a:cubicBezTo>
                    <a:pt x="11483" y="63"/>
                    <a:pt x="11008" y="1"/>
                    <a:pt x="105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3"/>
            <p:cNvSpPr/>
            <p:nvPr/>
          </p:nvSpPr>
          <p:spPr>
            <a:xfrm>
              <a:off x="5933850" y="3710350"/>
              <a:ext cx="205350" cy="60225"/>
            </a:xfrm>
            <a:custGeom>
              <a:avLst/>
              <a:gdLst/>
              <a:ahLst/>
              <a:cxnLst/>
              <a:rect l="l" t="t" r="r" b="b"/>
              <a:pathLst>
                <a:path w="8214" h="2409" fill="none" extrusionOk="0">
                  <a:moveTo>
                    <a:pt x="8213" y="0"/>
                  </a:moveTo>
                  <a:cubicBezTo>
                    <a:pt x="5627" y="289"/>
                    <a:pt x="2354" y="1377"/>
                    <a:pt x="1" y="2409"/>
                  </a:cubicBezTo>
                </a:path>
              </a:pathLst>
            </a:custGeom>
            <a:noFill/>
            <a:ln w="16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3"/>
            <p:cNvSpPr/>
            <p:nvPr/>
          </p:nvSpPr>
          <p:spPr>
            <a:xfrm>
              <a:off x="5845350" y="3783000"/>
              <a:ext cx="247225" cy="51225"/>
            </a:xfrm>
            <a:custGeom>
              <a:avLst/>
              <a:gdLst/>
              <a:ahLst/>
              <a:cxnLst/>
              <a:rect l="l" t="t" r="r" b="b"/>
              <a:pathLst>
                <a:path w="9889" h="2049" extrusionOk="0">
                  <a:moveTo>
                    <a:pt x="5297" y="0"/>
                  </a:moveTo>
                  <a:cubicBezTo>
                    <a:pt x="3828" y="0"/>
                    <a:pt x="2365" y="202"/>
                    <a:pt x="955" y="601"/>
                  </a:cubicBezTo>
                  <a:cubicBezTo>
                    <a:pt x="544" y="712"/>
                    <a:pt x="1" y="979"/>
                    <a:pt x="744" y="1012"/>
                  </a:cubicBezTo>
                  <a:cubicBezTo>
                    <a:pt x="1244" y="1045"/>
                    <a:pt x="1754" y="1112"/>
                    <a:pt x="2242" y="1190"/>
                  </a:cubicBezTo>
                  <a:cubicBezTo>
                    <a:pt x="3219" y="1334"/>
                    <a:pt x="4162" y="1545"/>
                    <a:pt x="5128" y="1711"/>
                  </a:cubicBezTo>
                  <a:cubicBezTo>
                    <a:pt x="6106" y="1903"/>
                    <a:pt x="7112" y="2049"/>
                    <a:pt x="8120" y="2049"/>
                  </a:cubicBezTo>
                  <a:cubicBezTo>
                    <a:pt x="8222" y="2049"/>
                    <a:pt x="8323" y="2047"/>
                    <a:pt x="8424" y="2044"/>
                  </a:cubicBezTo>
                  <a:cubicBezTo>
                    <a:pt x="8812" y="2033"/>
                    <a:pt x="9201" y="2000"/>
                    <a:pt x="9545" y="1822"/>
                  </a:cubicBezTo>
                  <a:cubicBezTo>
                    <a:pt x="9700" y="1756"/>
                    <a:pt x="9833" y="1633"/>
                    <a:pt x="9867" y="1467"/>
                  </a:cubicBezTo>
                  <a:cubicBezTo>
                    <a:pt x="9889" y="1267"/>
                    <a:pt x="9733" y="1112"/>
                    <a:pt x="9600" y="990"/>
                  </a:cubicBezTo>
                  <a:cubicBezTo>
                    <a:pt x="8846" y="379"/>
                    <a:pt x="7858" y="169"/>
                    <a:pt x="6892" y="80"/>
                  </a:cubicBezTo>
                  <a:cubicBezTo>
                    <a:pt x="6362" y="27"/>
                    <a:pt x="5829" y="0"/>
                    <a:pt x="5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3"/>
            <p:cNvSpPr/>
            <p:nvPr/>
          </p:nvSpPr>
          <p:spPr>
            <a:xfrm>
              <a:off x="5905825" y="3800250"/>
              <a:ext cx="157075" cy="15825"/>
            </a:xfrm>
            <a:custGeom>
              <a:avLst/>
              <a:gdLst/>
              <a:ahLst/>
              <a:cxnLst/>
              <a:rect l="l" t="t" r="r" b="b"/>
              <a:pathLst>
                <a:path w="6283" h="633" fill="none" extrusionOk="0">
                  <a:moveTo>
                    <a:pt x="6282" y="633"/>
                  </a:moveTo>
                  <a:cubicBezTo>
                    <a:pt x="4440" y="133"/>
                    <a:pt x="1910" y="0"/>
                    <a:pt x="1" y="78"/>
                  </a:cubicBezTo>
                </a:path>
              </a:pathLst>
            </a:custGeom>
            <a:noFill/>
            <a:ln w="16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3"/>
            <p:cNvSpPr/>
            <p:nvPr/>
          </p:nvSpPr>
          <p:spPr>
            <a:xfrm>
              <a:off x="5356775" y="3736425"/>
              <a:ext cx="554900" cy="278225"/>
            </a:xfrm>
            <a:custGeom>
              <a:avLst/>
              <a:gdLst/>
              <a:ahLst/>
              <a:cxnLst/>
              <a:rect l="l" t="t" r="r" b="b"/>
              <a:pathLst>
                <a:path w="22196" h="11129" extrusionOk="0">
                  <a:moveTo>
                    <a:pt x="18664" y="1"/>
                  </a:moveTo>
                  <a:cubicBezTo>
                    <a:pt x="18001" y="1"/>
                    <a:pt x="17313" y="208"/>
                    <a:pt x="16669" y="445"/>
                  </a:cubicBezTo>
                  <a:cubicBezTo>
                    <a:pt x="13895" y="1421"/>
                    <a:pt x="11198" y="2631"/>
                    <a:pt x="8601" y="4007"/>
                  </a:cubicBezTo>
                  <a:cubicBezTo>
                    <a:pt x="6226" y="5250"/>
                    <a:pt x="3563" y="6560"/>
                    <a:pt x="1465" y="8235"/>
                  </a:cubicBezTo>
                  <a:cubicBezTo>
                    <a:pt x="655" y="8901"/>
                    <a:pt x="0" y="10100"/>
                    <a:pt x="1054" y="10899"/>
                  </a:cubicBezTo>
                  <a:cubicBezTo>
                    <a:pt x="1266" y="11057"/>
                    <a:pt x="1738" y="11129"/>
                    <a:pt x="2403" y="11129"/>
                  </a:cubicBezTo>
                  <a:cubicBezTo>
                    <a:pt x="6314" y="11129"/>
                    <a:pt x="16901" y="8651"/>
                    <a:pt x="20542" y="6659"/>
                  </a:cubicBezTo>
                  <a:cubicBezTo>
                    <a:pt x="21097" y="6349"/>
                    <a:pt x="21652" y="5971"/>
                    <a:pt x="21907" y="5405"/>
                  </a:cubicBezTo>
                  <a:cubicBezTo>
                    <a:pt x="22196" y="4728"/>
                    <a:pt x="21974" y="3940"/>
                    <a:pt x="21741" y="3230"/>
                  </a:cubicBezTo>
                  <a:cubicBezTo>
                    <a:pt x="21330" y="2020"/>
                    <a:pt x="20809" y="667"/>
                    <a:pt x="19632" y="178"/>
                  </a:cubicBezTo>
                  <a:cubicBezTo>
                    <a:pt x="19322" y="52"/>
                    <a:pt x="18996" y="1"/>
                    <a:pt x="186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5429125" y="3824350"/>
              <a:ext cx="233425" cy="119750"/>
            </a:xfrm>
            <a:custGeom>
              <a:avLst/>
              <a:gdLst/>
              <a:ahLst/>
              <a:cxnLst/>
              <a:rect l="l" t="t" r="r" b="b"/>
              <a:pathLst>
                <a:path w="9337" h="4790" extrusionOk="0">
                  <a:moveTo>
                    <a:pt x="8819" y="0"/>
                  </a:moveTo>
                  <a:cubicBezTo>
                    <a:pt x="8536" y="0"/>
                    <a:pt x="8244" y="109"/>
                    <a:pt x="7982" y="224"/>
                  </a:cubicBezTo>
                  <a:cubicBezTo>
                    <a:pt x="5885" y="1111"/>
                    <a:pt x="3843" y="2110"/>
                    <a:pt x="1867" y="3231"/>
                  </a:cubicBezTo>
                  <a:cubicBezTo>
                    <a:pt x="1368" y="3509"/>
                    <a:pt x="868" y="3808"/>
                    <a:pt x="391" y="4141"/>
                  </a:cubicBezTo>
                  <a:cubicBezTo>
                    <a:pt x="236" y="4230"/>
                    <a:pt x="91" y="4363"/>
                    <a:pt x="47" y="4541"/>
                  </a:cubicBezTo>
                  <a:cubicBezTo>
                    <a:pt x="1" y="4723"/>
                    <a:pt x="99" y="4790"/>
                    <a:pt x="271" y="4790"/>
                  </a:cubicBezTo>
                  <a:cubicBezTo>
                    <a:pt x="718" y="4790"/>
                    <a:pt x="1661" y="4335"/>
                    <a:pt x="1845" y="4263"/>
                  </a:cubicBezTo>
                  <a:cubicBezTo>
                    <a:pt x="2588" y="3986"/>
                    <a:pt x="3321" y="3708"/>
                    <a:pt x="4053" y="3398"/>
                  </a:cubicBezTo>
                  <a:cubicBezTo>
                    <a:pt x="5507" y="2809"/>
                    <a:pt x="6939" y="2144"/>
                    <a:pt x="8304" y="1333"/>
                  </a:cubicBezTo>
                  <a:cubicBezTo>
                    <a:pt x="8670" y="1111"/>
                    <a:pt x="9059" y="845"/>
                    <a:pt x="9258" y="457"/>
                  </a:cubicBezTo>
                  <a:cubicBezTo>
                    <a:pt x="9303" y="379"/>
                    <a:pt x="9336" y="268"/>
                    <a:pt x="9281" y="168"/>
                  </a:cubicBezTo>
                  <a:cubicBezTo>
                    <a:pt x="9247" y="102"/>
                    <a:pt x="9170" y="68"/>
                    <a:pt x="9114" y="46"/>
                  </a:cubicBezTo>
                  <a:cubicBezTo>
                    <a:pt x="9018" y="14"/>
                    <a:pt x="8919" y="0"/>
                    <a:pt x="8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5682775" y="3781575"/>
              <a:ext cx="94225" cy="44450"/>
            </a:xfrm>
            <a:custGeom>
              <a:avLst/>
              <a:gdLst/>
              <a:ahLst/>
              <a:cxnLst/>
              <a:rect l="l" t="t" r="r" b="b"/>
              <a:pathLst>
                <a:path w="3769" h="1778" extrusionOk="0">
                  <a:moveTo>
                    <a:pt x="3284" y="1"/>
                  </a:moveTo>
                  <a:cubicBezTo>
                    <a:pt x="3263" y="1"/>
                    <a:pt x="3241" y="2"/>
                    <a:pt x="3219" y="4"/>
                  </a:cubicBezTo>
                  <a:lnTo>
                    <a:pt x="3163" y="4"/>
                  </a:lnTo>
                  <a:cubicBezTo>
                    <a:pt x="2408" y="92"/>
                    <a:pt x="1676" y="281"/>
                    <a:pt x="988" y="636"/>
                  </a:cubicBezTo>
                  <a:cubicBezTo>
                    <a:pt x="655" y="780"/>
                    <a:pt x="300" y="1025"/>
                    <a:pt x="78" y="1324"/>
                  </a:cubicBezTo>
                  <a:cubicBezTo>
                    <a:pt x="56" y="1369"/>
                    <a:pt x="11" y="1424"/>
                    <a:pt x="11" y="1480"/>
                  </a:cubicBezTo>
                  <a:cubicBezTo>
                    <a:pt x="0" y="1580"/>
                    <a:pt x="78" y="1668"/>
                    <a:pt x="178" y="1713"/>
                  </a:cubicBezTo>
                  <a:cubicBezTo>
                    <a:pt x="287" y="1759"/>
                    <a:pt x="403" y="1777"/>
                    <a:pt x="521" y="1777"/>
                  </a:cubicBezTo>
                  <a:cubicBezTo>
                    <a:pt x="858" y="1777"/>
                    <a:pt x="1214" y="1628"/>
                    <a:pt x="1509" y="1546"/>
                  </a:cubicBezTo>
                  <a:cubicBezTo>
                    <a:pt x="1965" y="1424"/>
                    <a:pt x="2431" y="1224"/>
                    <a:pt x="2841" y="991"/>
                  </a:cubicBezTo>
                  <a:cubicBezTo>
                    <a:pt x="3074" y="858"/>
                    <a:pt x="3341" y="725"/>
                    <a:pt x="3518" y="525"/>
                  </a:cubicBezTo>
                  <a:cubicBezTo>
                    <a:pt x="3769" y="243"/>
                    <a:pt x="3617" y="1"/>
                    <a:pt x="32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5"/>
          <p:cNvSpPr txBox="1">
            <a:spLocks noGrp="1"/>
          </p:cNvSpPr>
          <p:nvPr>
            <p:ph type="title"/>
          </p:nvPr>
        </p:nvSpPr>
        <p:spPr>
          <a:xfrm>
            <a:off x="1588800" y="1624264"/>
            <a:ext cx="4747200" cy="17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8" name="Google Shape;978;p15"/>
          <p:cNvSpPr txBox="1">
            <a:spLocks noGrp="1"/>
          </p:cNvSpPr>
          <p:nvPr>
            <p:ph type="title" idx="2" hasCustomPrompt="1"/>
          </p:nvPr>
        </p:nvSpPr>
        <p:spPr>
          <a:xfrm>
            <a:off x="1588800" y="844300"/>
            <a:ext cx="1192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4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9" name="Google Shape;979;p15"/>
          <p:cNvSpPr txBox="1">
            <a:spLocks noGrp="1"/>
          </p:cNvSpPr>
          <p:nvPr>
            <p:ph type="subTitle" idx="1"/>
          </p:nvPr>
        </p:nvSpPr>
        <p:spPr>
          <a:xfrm>
            <a:off x="1588800" y="3395725"/>
            <a:ext cx="4187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15"/>
          <p:cNvSpPr/>
          <p:nvPr/>
        </p:nvSpPr>
        <p:spPr>
          <a:xfrm rot="10800000" flipH="1">
            <a:off x="-1674075" y="-148848"/>
            <a:ext cx="4507977" cy="1313194"/>
          </a:xfrm>
          <a:custGeom>
            <a:avLst/>
            <a:gdLst/>
            <a:ahLst/>
            <a:cxnLst/>
            <a:rect l="l" t="t" r="r" b="b"/>
            <a:pathLst>
              <a:path w="90128" h="26256" extrusionOk="0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15"/>
          <p:cNvSpPr/>
          <p:nvPr/>
        </p:nvSpPr>
        <p:spPr>
          <a:xfrm rot="10800000">
            <a:off x="7257825" y="3927250"/>
            <a:ext cx="1886163" cy="1216250"/>
          </a:xfrm>
          <a:custGeom>
            <a:avLst/>
            <a:gdLst/>
            <a:ahLst/>
            <a:cxnLst/>
            <a:rect l="l" t="t" r="r" b="b"/>
            <a:pathLst>
              <a:path w="49376" h="31839" extrusionOk="0">
                <a:moveTo>
                  <a:pt x="0" y="1"/>
                </a:moveTo>
                <a:lnTo>
                  <a:pt x="0" y="25504"/>
                </a:lnTo>
                <a:cubicBezTo>
                  <a:pt x="288" y="25460"/>
                  <a:pt x="568" y="25440"/>
                  <a:pt x="841" y="25440"/>
                </a:cubicBezTo>
                <a:cubicBezTo>
                  <a:pt x="4138" y="25440"/>
                  <a:pt x="6432" y="28400"/>
                  <a:pt x="9323" y="29599"/>
                </a:cubicBezTo>
                <a:cubicBezTo>
                  <a:pt x="9881" y="29819"/>
                  <a:pt x="10491" y="29967"/>
                  <a:pt x="11095" y="29967"/>
                </a:cubicBezTo>
                <a:cubicBezTo>
                  <a:pt x="11342" y="29967"/>
                  <a:pt x="11589" y="29942"/>
                  <a:pt x="11831" y="29887"/>
                </a:cubicBezTo>
                <a:cubicBezTo>
                  <a:pt x="14960" y="29155"/>
                  <a:pt x="16492" y="24605"/>
                  <a:pt x="16703" y="21830"/>
                </a:cubicBezTo>
                <a:lnTo>
                  <a:pt x="16703" y="21830"/>
                </a:lnTo>
                <a:cubicBezTo>
                  <a:pt x="16681" y="22230"/>
                  <a:pt x="17358" y="23118"/>
                  <a:pt x="17546" y="23473"/>
                </a:cubicBezTo>
                <a:cubicBezTo>
                  <a:pt x="17868" y="24061"/>
                  <a:pt x="18201" y="24638"/>
                  <a:pt x="18545" y="25193"/>
                </a:cubicBezTo>
                <a:cubicBezTo>
                  <a:pt x="20465" y="28245"/>
                  <a:pt x="23128" y="31463"/>
                  <a:pt x="27013" y="31818"/>
                </a:cubicBezTo>
                <a:cubicBezTo>
                  <a:pt x="27173" y="31831"/>
                  <a:pt x="27335" y="31838"/>
                  <a:pt x="27499" y="31838"/>
                </a:cubicBezTo>
                <a:cubicBezTo>
                  <a:pt x="29134" y="31838"/>
                  <a:pt x="30864" y="31154"/>
                  <a:pt x="30531" y="29177"/>
                </a:cubicBezTo>
                <a:cubicBezTo>
                  <a:pt x="30165" y="26902"/>
                  <a:pt x="29277" y="24749"/>
                  <a:pt x="28400" y="22629"/>
                </a:cubicBezTo>
                <a:cubicBezTo>
                  <a:pt x="27612" y="20720"/>
                  <a:pt x="26369" y="17114"/>
                  <a:pt x="29576" y="17003"/>
                </a:cubicBezTo>
                <a:cubicBezTo>
                  <a:pt x="29714" y="16997"/>
                  <a:pt x="29851" y="16995"/>
                  <a:pt x="29988" y="16995"/>
                </a:cubicBezTo>
                <a:cubicBezTo>
                  <a:pt x="32231" y="16995"/>
                  <a:pt x="34427" y="17653"/>
                  <a:pt x="36624" y="18135"/>
                </a:cubicBezTo>
                <a:cubicBezTo>
                  <a:pt x="37923" y="18419"/>
                  <a:pt x="39274" y="18645"/>
                  <a:pt x="40602" y="18645"/>
                </a:cubicBezTo>
                <a:cubicBezTo>
                  <a:pt x="41656" y="18645"/>
                  <a:pt x="42695" y="18503"/>
                  <a:pt x="43682" y="18135"/>
                </a:cubicBezTo>
                <a:cubicBezTo>
                  <a:pt x="46956" y="16914"/>
                  <a:pt x="48976" y="13396"/>
                  <a:pt x="49164" y="9911"/>
                </a:cubicBezTo>
                <a:cubicBezTo>
                  <a:pt x="49375" y="6426"/>
                  <a:pt x="48043" y="3008"/>
                  <a:pt x="462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2" name="Google Shape;982;p15"/>
          <p:cNvGrpSpPr/>
          <p:nvPr/>
        </p:nvGrpSpPr>
        <p:grpSpPr>
          <a:xfrm>
            <a:off x="-1050028" y="1525171"/>
            <a:ext cx="7645636" cy="4045943"/>
            <a:chOff x="-1050028" y="1525171"/>
            <a:chExt cx="7645636" cy="4045943"/>
          </a:xfrm>
        </p:grpSpPr>
        <p:grpSp>
          <p:nvGrpSpPr>
            <p:cNvPr id="983" name="Google Shape;983;p15"/>
            <p:cNvGrpSpPr/>
            <p:nvPr/>
          </p:nvGrpSpPr>
          <p:grpSpPr>
            <a:xfrm rot="2873761">
              <a:off x="-658041" y="1747660"/>
              <a:ext cx="1331775" cy="1648170"/>
              <a:chOff x="3961475" y="3551375"/>
              <a:chExt cx="373750" cy="462525"/>
            </a:xfrm>
          </p:grpSpPr>
          <p:sp>
            <p:nvSpPr>
              <p:cNvPr id="984" name="Google Shape;984;p15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avLst/>
                <a:gdLst/>
                <a:ahLst/>
                <a:cxnLst/>
                <a:rect l="l" t="t" r="r" b="b"/>
                <a:pathLst>
                  <a:path w="4718" h="10411" extrusionOk="0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5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8668" extrusionOk="0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5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13796" fill="none" extrusionOk="0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5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7259" fill="none" extrusionOk="0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5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3553" extrusionOk="0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5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3641" fill="none" extrusionOk="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0" name="Google Shape;990;p15"/>
            <p:cNvGrpSpPr/>
            <p:nvPr/>
          </p:nvGrpSpPr>
          <p:grpSpPr>
            <a:xfrm rot="-561813">
              <a:off x="5439486" y="4283827"/>
              <a:ext cx="1064870" cy="1208717"/>
              <a:chOff x="3932350" y="2919350"/>
              <a:chExt cx="324625" cy="368475"/>
            </a:xfrm>
          </p:grpSpPr>
          <p:sp>
            <p:nvSpPr>
              <p:cNvPr id="991" name="Google Shape;991;p15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82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5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445" extrusionOk="0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5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avLst/>
                <a:gdLst/>
                <a:ahLst/>
                <a:cxnLst/>
                <a:rect l="l" t="t" r="r" b="b"/>
                <a:pathLst>
                  <a:path w="10422" h="9878" fill="none" extrusionOk="0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5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7237" fill="none" extrusionOk="0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95" name="Google Shape;995;p15"/>
          <p:cNvGrpSpPr/>
          <p:nvPr/>
        </p:nvGrpSpPr>
        <p:grpSpPr>
          <a:xfrm>
            <a:off x="-475662" y="-425720"/>
            <a:ext cx="6725345" cy="5397184"/>
            <a:chOff x="-475662" y="-425720"/>
            <a:chExt cx="6725345" cy="5397184"/>
          </a:xfrm>
        </p:grpSpPr>
        <p:grpSp>
          <p:nvGrpSpPr>
            <p:cNvPr id="996" name="Google Shape;996;p15"/>
            <p:cNvGrpSpPr/>
            <p:nvPr/>
          </p:nvGrpSpPr>
          <p:grpSpPr>
            <a:xfrm>
              <a:off x="5198708" y="-425720"/>
              <a:ext cx="1050974" cy="1154151"/>
              <a:chOff x="7946500" y="4129225"/>
              <a:chExt cx="1050974" cy="1154151"/>
            </a:xfrm>
          </p:grpSpPr>
          <p:sp>
            <p:nvSpPr>
              <p:cNvPr id="997" name="Google Shape;997;p15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5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5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5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5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5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5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4" name="Google Shape;1004;p15"/>
            <p:cNvGrpSpPr/>
            <p:nvPr/>
          </p:nvGrpSpPr>
          <p:grpSpPr>
            <a:xfrm>
              <a:off x="-475662" y="3817313"/>
              <a:ext cx="1050974" cy="1154151"/>
              <a:chOff x="7946500" y="4129225"/>
              <a:chExt cx="1050974" cy="1154151"/>
            </a:xfrm>
          </p:grpSpPr>
          <p:sp>
            <p:nvSpPr>
              <p:cNvPr id="1005" name="Google Shape;1005;p15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5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5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5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5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5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5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12" name="Google Shape;1012;p15"/>
          <p:cNvGrpSpPr/>
          <p:nvPr/>
        </p:nvGrpSpPr>
        <p:grpSpPr>
          <a:xfrm>
            <a:off x="1449260" y="4458434"/>
            <a:ext cx="1331750" cy="953317"/>
            <a:chOff x="4661950" y="2869625"/>
            <a:chExt cx="517325" cy="360900"/>
          </a:xfrm>
        </p:grpSpPr>
        <p:sp>
          <p:nvSpPr>
            <p:cNvPr id="1013" name="Google Shape;1013;p15"/>
            <p:cNvSpPr/>
            <p:nvPr/>
          </p:nvSpPr>
          <p:spPr>
            <a:xfrm>
              <a:off x="4661950" y="2869625"/>
              <a:ext cx="517325" cy="360900"/>
            </a:xfrm>
            <a:custGeom>
              <a:avLst/>
              <a:gdLst/>
              <a:ahLst/>
              <a:cxnLst/>
              <a:rect l="l" t="t" r="r" b="b"/>
              <a:pathLst>
                <a:path w="20693" h="14436" extrusionOk="0">
                  <a:moveTo>
                    <a:pt x="10325" y="1"/>
                  </a:moveTo>
                  <a:cubicBezTo>
                    <a:pt x="3795" y="1"/>
                    <a:pt x="1" y="10142"/>
                    <a:pt x="7206" y="13653"/>
                  </a:cubicBezTo>
                  <a:cubicBezTo>
                    <a:pt x="8311" y="14195"/>
                    <a:pt x="9381" y="14436"/>
                    <a:pt x="10386" y="14436"/>
                  </a:cubicBezTo>
                  <a:cubicBezTo>
                    <a:pt x="16911" y="14436"/>
                    <a:pt x="20692" y="4299"/>
                    <a:pt x="13499" y="780"/>
                  </a:cubicBezTo>
                  <a:cubicBezTo>
                    <a:pt x="12396" y="240"/>
                    <a:pt x="11329" y="1"/>
                    <a:pt x="10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5"/>
            <p:cNvSpPr/>
            <p:nvPr/>
          </p:nvSpPr>
          <p:spPr>
            <a:xfrm>
              <a:off x="4686050" y="2886350"/>
              <a:ext cx="469425" cy="327650"/>
            </a:xfrm>
            <a:custGeom>
              <a:avLst/>
              <a:gdLst/>
              <a:ahLst/>
              <a:cxnLst/>
              <a:rect l="l" t="t" r="r" b="b"/>
              <a:pathLst>
                <a:path w="18777" h="13106" extrusionOk="0">
                  <a:moveTo>
                    <a:pt x="9362" y="1"/>
                  </a:moveTo>
                  <a:cubicBezTo>
                    <a:pt x="3439" y="1"/>
                    <a:pt x="1" y="9203"/>
                    <a:pt x="6531" y="12396"/>
                  </a:cubicBezTo>
                  <a:cubicBezTo>
                    <a:pt x="7532" y="12887"/>
                    <a:pt x="8501" y="13105"/>
                    <a:pt x="9412" y="13105"/>
                  </a:cubicBezTo>
                  <a:cubicBezTo>
                    <a:pt x="15330" y="13105"/>
                    <a:pt x="18777" y="3903"/>
                    <a:pt x="12246" y="710"/>
                  </a:cubicBezTo>
                  <a:cubicBezTo>
                    <a:pt x="11244" y="219"/>
                    <a:pt x="10274" y="1"/>
                    <a:pt x="9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5"/>
            <p:cNvSpPr/>
            <p:nvPr/>
          </p:nvSpPr>
          <p:spPr>
            <a:xfrm>
              <a:off x="4696750" y="2893600"/>
              <a:ext cx="447700" cy="312325"/>
            </a:xfrm>
            <a:custGeom>
              <a:avLst/>
              <a:gdLst/>
              <a:ahLst/>
              <a:cxnLst/>
              <a:rect l="l" t="t" r="r" b="b"/>
              <a:pathLst>
                <a:path w="17908" h="12493" extrusionOk="0">
                  <a:moveTo>
                    <a:pt x="8933" y="1"/>
                  </a:moveTo>
                  <a:cubicBezTo>
                    <a:pt x="3275" y="1"/>
                    <a:pt x="1" y="8778"/>
                    <a:pt x="6225" y="11817"/>
                  </a:cubicBezTo>
                  <a:cubicBezTo>
                    <a:pt x="7183" y="12285"/>
                    <a:pt x="8110" y="12493"/>
                    <a:pt x="8981" y="12493"/>
                  </a:cubicBezTo>
                  <a:cubicBezTo>
                    <a:pt x="14637" y="12493"/>
                    <a:pt x="17908" y="3734"/>
                    <a:pt x="11685" y="675"/>
                  </a:cubicBezTo>
                  <a:cubicBezTo>
                    <a:pt x="10729" y="208"/>
                    <a:pt x="9803" y="1"/>
                    <a:pt x="89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5"/>
            <p:cNvSpPr/>
            <p:nvPr/>
          </p:nvSpPr>
          <p:spPr>
            <a:xfrm>
              <a:off x="4886775" y="3089300"/>
              <a:ext cx="37375" cy="62175"/>
            </a:xfrm>
            <a:custGeom>
              <a:avLst/>
              <a:gdLst/>
              <a:ahLst/>
              <a:cxnLst/>
              <a:rect l="l" t="t" r="r" b="b"/>
              <a:pathLst>
                <a:path w="1495" h="2487" extrusionOk="0">
                  <a:moveTo>
                    <a:pt x="907" y="1"/>
                  </a:moveTo>
                  <a:cubicBezTo>
                    <a:pt x="588" y="1"/>
                    <a:pt x="225" y="361"/>
                    <a:pt x="111" y="782"/>
                  </a:cubicBezTo>
                  <a:cubicBezTo>
                    <a:pt x="67" y="938"/>
                    <a:pt x="33" y="1104"/>
                    <a:pt x="33" y="1271"/>
                  </a:cubicBezTo>
                  <a:cubicBezTo>
                    <a:pt x="0" y="1648"/>
                    <a:pt x="89" y="2047"/>
                    <a:pt x="333" y="2314"/>
                  </a:cubicBezTo>
                  <a:cubicBezTo>
                    <a:pt x="422" y="2391"/>
                    <a:pt x="511" y="2469"/>
                    <a:pt x="622" y="2480"/>
                  </a:cubicBezTo>
                  <a:cubicBezTo>
                    <a:pt x="652" y="2485"/>
                    <a:pt x="681" y="2487"/>
                    <a:pt x="709" y="2487"/>
                  </a:cubicBezTo>
                  <a:cubicBezTo>
                    <a:pt x="1436" y="2487"/>
                    <a:pt x="1495" y="1009"/>
                    <a:pt x="1398" y="560"/>
                  </a:cubicBezTo>
                  <a:cubicBezTo>
                    <a:pt x="1310" y="158"/>
                    <a:pt x="1118" y="1"/>
                    <a:pt x="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5"/>
            <p:cNvSpPr/>
            <p:nvPr/>
          </p:nvSpPr>
          <p:spPr>
            <a:xfrm>
              <a:off x="4890650" y="3093550"/>
              <a:ext cx="29375" cy="49625"/>
            </a:xfrm>
            <a:custGeom>
              <a:avLst/>
              <a:gdLst/>
              <a:ahLst/>
              <a:cxnLst/>
              <a:rect l="l" t="t" r="r" b="b"/>
              <a:pathLst>
                <a:path w="1175" h="1985" extrusionOk="0">
                  <a:moveTo>
                    <a:pt x="716" y="1"/>
                  </a:moveTo>
                  <a:cubicBezTo>
                    <a:pt x="461" y="1"/>
                    <a:pt x="172" y="287"/>
                    <a:pt x="78" y="634"/>
                  </a:cubicBezTo>
                  <a:cubicBezTo>
                    <a:pt x="45" y="745"/>
                    <a:pt x="23" y="867"/>
                    <a:pt x="12" y="1001"/>
                  </a:cubicBezTo>
                  <a:cubicBezTo>
                    <a:pt x="1" y="1311"/>
                    <a:pt x="56" y="1611"/>
                    <a:pt x="245" y="1833"/>
                  </a:cubicBezTo>
                  <a:cubicBezTo>
                    <a:pt x="300" y="1911"/>
                    <a:pt x="389" y="1966"/>
                    <a:pt x="489" y="1977"/>
                  </a:cubicBezTo>
                  <a:cubicBezTo>
                    <a:pt x="515" y="1982"/>
                    <a:pt x="540" y="1984"/>
                    <a:pt x="564" y="1984"/>
                  </a:cubicBezTo>
                  <a:cubicBezTo>
                    <a:pt x="1126" y="1984"/>
                    <a:pt x="1174" y="797"/>
                    <a:pt x="1110" y="446"/>
                  </a:cubicBezTo>
                  <a:cubicBezTo>
                    <a:pt x="1039" y="127"/>
                    <a:pt x="886" y="1"/>
                    <a:pt x="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5"/>
            <p:cNvSpPr/>
            <p:nvPr/>
          </p:nvSpPr>
          <p:spPr>
            <a:xfrm>
              <a:off x="4896200" y="3104950"/>
              <a:ext cx="12225" cy="14500"/>
            </a:xfrm>
            <a:custGeom>
              <a:avLst/>
              <a:gdLst/>
              <a:ahLst/>
              <a:cxnLst/>
              <a:rect l="l" t="t" r="r" b="b"/>
              <a:pathLst>
                <a:path w="489" h="580" extrusionOk="0">
                  <a:moveTo>
                    <a:pt x="269" y="1"/>
                  </a:moveTo>
                  <a:cubicBezTo>
                    <a:pt x="97" y="1"/>
                    <a:pt x="1" y="303"/>
                    <a:pt x="23" y="434"/>
                  </a:cubicBezTo>
                  <a:cubicBezTo>
                    <a:pt x="45" y="511"/>
                    <a:pt x="78" y="578"/>
                    <a:pt x="156" y="578"/>
                  </a:cubicBezTo>
                  <a:cubicBezTo>
                    <a:pt x="162" y="579"/>
                    <a:pt x="167" y="579"/>
                    <a:pt x="173" y="579"/>
                  </a:cubicBezTo>
                  <a:cubicBezTo>
                    <a:pt x="232" y="579"/>
                    <a:pt x="280" y="529"/>
                    <a:pt x="300" y="478"/>
                  </a:cubicBezTo>
                  <a:cubicBezTo>
                    <a:pt x="378" y="378"/>
                    <a:pt x="489" y="1"/>
                    <a:pt x="278" y="1"/>
                  </a:cubicBezTo>
                  <a:cubicBezTo>
                    <a:pt x="275" y="1"/>
                    <a:pt x="272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5"/>
            <p:cNvSpPr/>
            <p:nvPr/>
          </p:nvSpPr>
          <p:spPr>
            <a:xfrm>
              <a:off x="4846825" y="3107900"/>
              <a:ext cx="41075" cy="62400"/>
            </a:xfrm>
            <a:custGeom>
              <a:avLst/>
              <a:gdLst/>
              <a:ahLst/>
              <a:cxnLst/>
              <a:rect l="l" t="t" r="r" b="b"/>
              <a:pathLst>
                <a:path w="1643" h="2496" extrusionOk="0">
                  <a:moveTo>
                    <a:pt x="725" y="1"/>
                  </a:moveTo>
                  <a:cubicBezTo>
                    <a:pt x="384" y="1"/>
                    <a:pt x="50" y="452"/>
                    <a:pt x="0" y="926"/>
                  </a:cubicBezTo>
                  <a:cubicBezTo>
                    <a:pt x="0" y="1093"/>
                    <a:pt x="0" y="1259"/>
                    <a:pt x="22" y="1414"/>
                  </a:cubicBezTo>
                  <a:cubicBezTo>
                    <a:pt x="56" y="1792"/>
                    <a:pt x="211" y="2158"/>
                    <a:pt x="499" y="2380"/>
                  </a:cubicBezTo>
                  <a:cubicBezTo>
                    <a:pt x="584" y="2446"/>
                    <a:pt x="677" y="2496"/>
                    <a:pt x="771" y="2496"/>
                  </a:cubicBezTo>
                  <a:cubicBezTo>
                    <a:pt x="788" y="2496"/>
                    <a:pt x="805" y="2494"/>
                    <a:pt x="821" y="2491"/>
                  </a:cubicBezTo>
                  <a:cubicBezTo>
                    <a:pt x="1643" y="2480"/>
                    <a:pt x="1421" y="904"/>
                    <a:pt x="1243" y="471"/>
                  </a:cubicBezTo>
                  <a:cubicBezTo>
                    <a:pt x="1098" y="135"/>
                    <a:pt x="911" y="1"/>
                    <a:pt x="7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5"/>
            <p:cNvSpPr/>
            <p:nvPr/>
          </p:nvSpPr>
          <p:spPr>
            <a:xfrm>
              <a:off x="4850150" y="3112450"/>
              <a:ext cx="32475" cy="49675"/>
            </a:xfrm>
            <a:custGeom>
              <a:avLst/>
              <a:gdLst/>
              <a:ahLst/>
              <a:cxnLst/>
              <a:rect l="l" t="t" r="r" b="b"/>
              <a:pathLst>
                <a:path w="1299" h="1987" extrusionOk="0">
                  <a:moveTo>
                    <a:pt x="573" y="0"/>
                  </a:moveTo>
                  <a:cubicBezTo>
                    <a:pt x="304" y="0"/>
                    <a:pt x="36" y="360"/>
                    <a:pt x="0" y="733"/>
                  </a:cubicBezTo>
                  <a:cubicBezTo>
                    <a:pt x="0" y="855"/>
                    <a:pt x="0" y="988"/>
                    <a:pt x="11" y="1110"/>
                  </a:cubicBezTo>
                  <a:cubicBezTo>
                    <a:pt x="56" y="1399"/>
                    <a:pt x="167" y="1698"/>
                    <a:pt x="400" y="1887"/>
                  </a:cubicBezTo>
                  <a:cubicBezTo>
                    <a:pt x="466" y="1943"/>
                    <a:pt x="566" y="1987"/>
                    <a:pt x="644" y="1987"/>
                  </a:cubicBezTo>
                  <a:cubicBezTo>
                    <a:pt x="1299" y="1965"/>
                    <a:pt x="1132" y="722"/>
                    <a:pt x="977" y="378"/>
                  </a:cubicBezTo>
                  <a:cubicBezTo>
                    <a:pt x="867" y="107"/>
                    <a:pt x="720" y="0"/>
                    <a:pt x="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5"/>
            <p:cNvSpPr/>
            <p:nvPr/>
          </p:nvSpPr>
          <p:spPr>
            <a:xfrm>
              <a:off x="4854575" y="3124850"/>
              <a:ext cx="10700" cy="14525"/>
            </a:xfrm>
            <a:custGeom>
              <a:avLst/>
              <a:gdLst/>
              <a:ahLst/>
              <a:cxnLst/>
              <a:rect l="l" t="t" r="r" b="b"/>
              <a:pathLst>
                <a:path w="428" h="581" extrusionOk="0">
                  <a:moveTo>
                    <a:pt x="254" y="0"/>
                  </a:moveTo>
                  <a:cubicBezTo>
                    <a:pt x="245" y="0"/>
                    <a:pt x="234" y="1"/>
                    <a:pt x="223" y="4"/>
                  </a:cubicBezTo>
                  <a:cubicBezTo>
                    <a:pt x="45" y="26"/>
                    <a:pt x="1" y="337"/>
                    <a:pt x="45" y="459"/>
                  </a:cubicBezTo>
                  <a:cubicBezTo>
                    <a:pt x="67" y="525"/>
                    <a:pt x="123" y="581"/>
                    <a:pt x="189" y="581"/>
                  </a:cubicBezTo>
                  <a:cubicBezTo>
                    <a:pt x="267" y="581"/>
                    <a:pt x="300" y="514"/>
                    <a:pt x="334" y="459"/>
                  </a:cubicBezTo>
                  <a:cubicBezTo>
                    <a:pt x="376" y="354"/>
                    <a:pt x="428" y="0"/>
                    <a:pt x="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5"/>
            <p:cNvSpPr/>
            <p:nvPr/>
          </p:nvSpPr>
          <p:spPr>
            <a:xfrm>
              <a:off x="4934275" y="3081225"/>
              <a:ext cx="39350" cy="61025"/>
            </a:xfrm>
            <a:custGeom>
              <a:avLst/>
              <a:gdLst/>
              <a:ahLst/>
              <a:cxnLst/>
              <a:rect l="l" t="t" r="r" b="b"/>
              <a:pathLst>
                <a:path w="1574" h="2441" extrusionOk="0">
                  <a:moveTo>
                    <a:pt x="506" y="1"/>
                  </a:moveTo>
                  <a:cubicBezTo>
                    <a:pt x="263" y="1"/>
                    <a:pt x="61" y="181"/>
                    <a:pt x="31" y="639"/>
                  </a:cubicBezTo>
                  <a:cubicBezTo>
                    <a:pt x="0" y="1072"/>
                    <a:pt x="266" y="2441"/>
                    <a:pt x="925" y="2441"/>
                  </a:cubicBezTo>
                  <a:cubicBezTo>
                    <a:pt x="976" y="2441"/>
                    <a:pt x="1030" y="2432"/>
                    <a:pt x="1085" y="2415"/>
                  </a:cubicBezTo>
                  <a:cubicBezTo>
                    <a:pt x="1196" y="2381"/>
                    <a:pt x="1274" y="2304"/>
                    <a:pt x="1352" y="2204"/>
                  </a:cubicBezTo>
                  <a:cubicBezTo>
                    <a:pt x="1552" y="1915"/>
                    <a:pt x="1574" y="1516"/>
                    <a:pt x="1485" y="1138"/>
                  </a:cubicBezTo>
                  <a:cubicBezTo>
                    <a:pt x="1441" y="972"/>
                    <a:pt x="1385" y="817"/>
                    <a:pt x="1352" y="661"/>
                  </a:cubicBezTo>
                  <a:cubicBezTo>
                    <a:pt x="1179" y="285"/>
                    <a:pt x="810" y="1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5"/>
            <p:cNvSpPr/>
            <p:nvPr/>
          </p:nvSpPr>
          <p:spPr>
            <a:xfrm>
              <a:off x="4937575" y="3085275"/>
              <a:ext cx="31350" cy="48500"/>
            </a:xfrm>
            <a:custGeom>
              <a:avLst/>
              <a:gdLst/>
              <a:ahLst/>
              <a:cxnLst/>
              <a:rect l="l" t="t" r="r" b="b"/>
              <a:pathLst>
                <a:path w="1254" h="1940" extrusionOk="0">
                  <a:moveTo>
                    <a:pt x="398" y="1"/>
                  </a:moveTo>
                  <a:cubicBezTo>
                    <a:pt x="206" y="1"/>
                    <a:pt x="46" y="142"/>
                    <a:pt x="21" y="499"/>
                  </a:cubicBezTo>
                  <a:cubicBezTo>
                    <a:pt x="1" y="850"/>
                    <a:pt x="210" y="1939"/>
                    <a:pt x="739" y="1939"/>
                  </a:cubicBezTo>
                  <a:cubicBezTo>
                    <a:pt x="779" y="1939"/>
                    <a:pt x="821" y="1933"/>
                    <a:pt x="865" y="1920"/>
                  </a:cubicBezTo>
                  <a:cubicBezTo>
                    <a:pt x="953" y="1887"/>
                    <a:pt x="1020" y="1820"/>
                    <a:pt x="1076" y="1753"/>
                  </a:cubicBezTo>
                  <a:cubicBezTo>
                    <a:pt x="1242" y="1498"/>
                    <a:pt x="1253" y="1187"/>
                    <a:pt x="1187" y="888"/>
                  </a:cubicBezTo>
                  <a:cubicBezTo>
                    <a:pt x="1164" y="766"/>
                    <a:pt x="1120" y="644"/>
                    <a:pt x="1064" y="533"/>
                  </a:cubicBezTo>
                  <a:cubicBezTo>
                    <a:pt x="934" y="228"/>
                    <a:pt x="641" y="1"/>
                    <a:pt x="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5"/>
            <p:cNvSpPr/>
            <p:nvPr/>
          </p:nvSpPr>
          <p:spPr>
            <a:xfrm>
              <a:off x="4948075" y="3096300"/>
              <a:ext cx="13075" cy="13725"/>
            </a:xfrm>
            <a:custGeom>
              <a:avLst/>
              <a:gdLst/>
              <a:ahLst/>
              <a:cxnLst/>
              <a:rect l="l" t="t" r="r" b="b"/>
              <a:pathLst>
                <a:path w="523" h="549" extrusionOk="0">
                  <a:moveTo>
                    <a:pt x="232" y="0"/>
                  </a:moveTo>
                  <a:cubicBezTo>
                    <a:pt x="221" y="0"/>
                    <a:pt x="211" y="1"/>
                    <a:pt x="201" y="3"/>
                  </a:cubicBezTo>
                  <a:cubicBezTo>
                    <a:pt x="1" y="36"/>
                    <a:pt x="167" y="380"/>
                    <a:pt x="256" y="480"/>
                  </a:cubicBezTo>
                  <a:cubicBezTo>
                    <a:pt x="285" y="519"/>
                    <a:pt x="339" y="549"/>
                    <a:pt x="396" y="549"/>
                  </a:cubicBezTo>
                  <a:cubicBezTo>
                    <a:pt x="405" y="549"/>
                    <a:pt x="414" y="548"/>
                    <a:pt x="423" y="547"/>
                  </a:cubicBezTo>
                  <a:cubicBezTo>
                    <a:pt x="489" y="524"/>
                    <a:pt x="522" y="447"/>
                    <a:pt x="522" y="380"/>
                  </a:cubicBezTo>
                  <a:cubicBezTo>
                    <a:pt x="522" y="254"/>
                    <a:pt x="404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5"/>
            <p:cNvSpPr/>
            <p:nvPr/>
          </p:nvSpPr>
          <p:spPr>
            <a:xfrm>
              <a:off x="4979475" y="3094400"/>
              <a:ext cx="39100" cy="62475"/>
            </a:xfrm>
            <a:custGeom>
              <a:avLst/>
              <a:gdLst/>
              <a:ahLst/>
              <a:cxnLst/>
              <a:rect l="l" t="t" r="r" b="b"/>
              <a:pathLst>
                <a:path w="1564" h="2499" extrusionOk="0">
                  <a:moveTo>
                    <a:pt x="784" y="1"/>
                  </a:moveTo>
                  <a:cubicBezTo>
                    <a:pt x="591" y="1"/>
                    <a:pt x="402" y="143"/>
                    <a:pt x="276" y="501"/>
                  </a:cubicBezTo>
                  <a:cubicBezTo>
                    <a:pt x="122" y="941"/>
                    <a:pt x="1" y="2498"/>
                    <a:pt x="803" y="2498"/>
                  </a:cubicBezTo>
                  <a:cubicBezTo>
                    <a:pt x="809" y="2498"/>
                    <a:pt x="814" y="2498"/>
                    <a:pt x="820" y="2498"/>
                  </a:cubicBezTo>
                  <a:cubicBezTo>
                    <a:pt x="931" y="2487"/>
                    <a:pt x="1042" y="2432"/>
                    <a:pt x="1120" y="2354"/>
                  </a:cubicBezTo>
                  <a:cubicBezTo>
                    <a:pt x="1408" y="2121"/>
                    <a:pt x="1519" y="1732"/>
                    <a:pt x="1553" y="1355"/>
                  </a:cubicBezTo>
                  <a:cubicBezTo>
                    <a:pt x="1564" y="1189"/>
                    <a:pt x="1553" y="1044"/>
                    <a:pt x="1519" y="889"/>
                  </a:cubicBezTo>
                  <a:cubicBezTo>
                    <a:pt x="1463" y="425"/>
                    <a:pt x="1117" y="1"/>
                    <a:pt x="7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5"/>
            <p:cNvSpPr/>
            <p:nvPr/>
          </p:nvSpPr>
          <p:spPr>
            <a:xfrm>
              <a:off x="4984200" y="3098600"/>
              <a:ext cx="31050" cy="49675"/>
            </a:xfrm>
            <a:custGeom>
              <a:avLst/>
              <a:gdLst/>
              <a:ahLst/>
              <a:cxnLst/>
              <a:rect l="l" t="t" r="r" b="b"/>
              <a:pathLst>
                <a:path w="1242" h="1987" extrusionOk="0">
                  <a:moveTo>
                    <a:pt x="628" y="1"/>
                  </a:moveTo>
                  <a:cubicBezTo>
                    <a:pt x="473" y="1"/>
                    <a:pt x="322" y="114"/>
                    <a:pt x="220" y="399"/>
                  </a:cubicBezTo>
                  <a:cubicBezTo>
                    <a:pt x="99" y="740"/>
                    <a:pt x="0" y="1986"/>
                    <a:pt x="636" y="1986"/>
                  </a:cubicBezTo>
                  <a:cubicBezTo>
                    <a:pt x="642" y="1986"/>
                    <a:pt x="648" y="1986"/>
                    <a:pt x="653" y="1986"/>
                  </a:cubicBezTo>
                  <a:cubicBezTo>
                    <a:pt x="753" y="1986"/>
                    <a:pt x="831" y="1931"/>
                    <a:pt x="909" y="1875"/>
                  </a:cubicBezTo>
                  <a:cubicBezTo>
                    <a:pt x="1131" y="1686"/>
                    <a:pt x="1219" y="1387"/>
                    <a:pt x="1241" y="1076"/>
                  </a:cubicBezTo>
                  <a:cubicBezTo>
                    <a:pt x="1241" y="954"/>
                    <a:pt x="1241" y="810"/>
                    <a:pt x="1219" y="710"/>
                  </a:cubicBezTo>
                  <a:cubicBezTo>
                    <a:pt x="1170" y="338"/>
                    <a:pt x="894" y="1"/>
                    <a:pt x="6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5"/>
            <p:cNvSpPr/>
            <p:nvPr/>
          </p:nvSpPr>
          <p:spPr>
            <a:xfrm>
              <a:off x="4999475" y="3110225"/>
              <a:ext cx="11050" cy="15000"/>
            </a:xfrm>
            <a:custGeom>
              <a:avLst/>
              <a:gdLst/>
              <a:ahLst/>
              <a:cxnLst/>
              <a:rect l="l" t="t" r="r" b="b"/>
              <a:pathLst>
                <a:path w="442" h="600" extrusionOk="0">
                  <a:moveTo>
                    <a:pt x="200" y="0"/>
                  </a:moveTo>
                  <a:cubicBezTo>
                    <a:pt x="0" y="0"/>
                    <a:pt x="76" y="369"/>
                    <a:pt x="131" y="478"/>
                  </a:cubicBezTo>
                  <a:cubicBezTo>
                    <a:pt x="153" y="544"/>
                    <a:pt x="198" y="600"/>
                    <a:pt x="264" y="600"/>
                  </a:cubicBezTo>
                  <a:cubicBezTo>
                    <a:pt x="331" y="600"/>
                    <a:pt x="386" y="544"/>
                    <a:pt x="409" y="478"/>
                  </a:cubicBezTo>
                  <a:cubicBezTo>
                    <a:pt x="442" y="334"/>
                    <a:pt x="386" y="34"/>
                    <a:pt x="209" y="1"/>
                  </a:cubicBezTo>
                  <a:cubicBezTo>
                    <a:pt x="206" y="1"/>
                    <a:pt x="203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5"/>
            <p:cNvSpPr/>
            <p:nvPr/>
          </p:nvSpPr>
          <p:spPr>
            <a:xfrm>
              <a:off x="4824350" y="2969025"/>
              <a:ext cx="71025" cy="44975"/>
            </a:xfrm>
            <a:custGeom>
              <a:avLst/>
              <a:gdLst/>
              <a:ahLst/>
              <a:cxnLst/>
              <a:rect l="l" t="t" r="r" b="b"/>
              <a:pathLst>
                <a:path w="2841" h="1799" extrusionOk="0">
                  <a:moveTo>
                    <a:pt x="1046" y="0"/>
                  </a:moveTo>
                  <a:cubicBezTo>
                    <a:pt x="947" y="0"/>
                    <a:pt x="849" y="14"/>
                    <a:pt x="755" y="44"/>
                  </a:cubicBezTo>
                  <a:cubicBezTo>
                    <a:pt x="644" y="89"/>
                    <a:pt x="533" y="144"/>
                    <a:pt x="477" y="244"/>
                  </a:cubicBezTo>
                  <a:cubicBezTo>
                    <a:pt x="0" y="910"/>
                    <a:pt x="1421" y="1653"/>
                    <a:pt x="1865" y="1764"/>
                  </a:cubicBezTo>
                  <a:cubicBezTo>
                    <a:pt x="1965" y="1788"/>
                    <a:pt x="2055" y="1799"/>
                    <a:pt x="2135" y="1799"/>
                  </a:cubicBezTo>
                  <a:cubicBezTo>
                    <a:pt x="2841" y="1799"/>
                    <a:pt x="2717" y="938"/>
                    <a:pt x="2209" y="499"/>
                  </a:cubicBezTo>
                  <a:cubicBezTo>
                    <a:pt x="2098" y="399"/>
                    <a:pt x="1976" y="300"/>
                    <a:pt x="1820" y="233"/>
                  </a:cubicBezTo>
                  <a:cubicBezTo>
                    <a:pt x="1579" y="96"/>
                    <a:pt x="1308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5"/>
            <p:cNvSpPr/>
            <p:nvPr/>
          </p:nvSpPr>
          <p:spPr>
            <a:xfrm>
              <a:off x="4834325" y="2974375"/>
              <a:ext cx="56925" cy="36150"/>
            </a:xfrm>
            <a:custGeom>
              <a:avLst/>
              <a:gdLst/>
              <a:ahLst/>
              <a:cxnLst/>
              <a:rect l="l" t="t" r="r" b="b"/>
              <a:pathLst>
                <a:path w="2277" h="1446" extrusionOk="0">
                  <a:moveTo>
                    <a:pt x="839" y="1"/>
                  </a:moveTo>
                  <a:cubicBezTo>
                    <a:pt x="758" y="1"/>
                    <a:pt x="678" y="13"/>
                    <a:pt x="600" y="41"/>
                  </a:cubicBezTo>
                  <a:cubicBezTo>
                    <a:pt x="522" y="74"/>
                    <a:pt x="433" y="108"/>
                    <a:pt x="378" y="196"/>
                  </a:cubicBezTo>
                  <a:cubicBezTo>
                    <a:pt x="1" y="740"/>
                    <a:pt x="1133" y="1328"/>
                    <a:pt x="1488" y="1417"/>
                  </a:cubicBezTo>
                  <a:cubicBezTo>
                    <a:pt x="1570" y="1436"/>
                    <a:pt x="1643" y="1445"/>
                    <a:pt x="1708" y="1445"/>
                  </a:cubicBezTo>
                  <a:cubicBezTo>
                    <a:pt x="2276" y="1445"/>
                    <a:pt x="2164" y="756"/>
                    <a:pt x="1765" y="407"/>
                  </a:cubicBezTo>
                  <a:cubicBezTo>
                    <a:pt x="1665" y="319"/>
                    <a:pt x="1554" y="252"/>
                    <a:pt x="1443" y="185"/>
                  </a:cubicBezTo>
                  <a:cubicBezTo>
                    <a:pt x="1260" y="82"/>
                    <a:pt x="1047" y="1"/>
                    <a:pt x="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5"/>
            <p:cNvSpPr/>
            <p:nvPr/>
          </p:nvSpPr>
          <p:spPr>
            <a:xfrm>
              <a:off x="4865400" y="2985225"/>
              <a:ext cx="14175" cy="12050"/>
            </a:xfrm>
            <a:custGeom>
              <a:avLst/>
              <a:gdLst/>
              <a:ahLst/>
              <a:cxnLst/>
              <a:rect l="l" t="t" r="r" b="b"/>
              <a:pathLst>
                <a:path w="567" h="482" extrusionOk="0">
                  <a:moveTo>
                    <a:pt x="137" y="1"/>
                  </a:moveTo>
                  <a:cubicBezTo>
                    <a:pt x="90" y="1"/>
                    <a:pt x="46" y="13"/>
                    <a:pt x="23" y="51"/>
                  </a:cubicBezTo>
                  <a:cubicBezTo>
                    <a:pt x="1" y="107"/>
                    <a:pt x="12" y="173"/>
                    <a:pt x="56" y="229"/>
                  </a:cubicBezTo>
                  <a:cubicBezTo>
                    <a:pt x="106" y="304"/>
                    <a:pt x="278" y="481"/>
                    <a:pt x="401" y="481"/>
                  </a:cubicBezTo>
                  <a:cubicBezTo>
                    <a:pt x="441" y="481"/>
                    <a:pt x="476" y="463"/>
                    <a:pt x="500" y="417"/>
                  </a:cubicBezTo>
                  <a:cubicBezTo>
                    <a:pt x="567" y="262"/>
                    <a:pt x="345" y="51"/>
                    <a:pt x="200" y="7"/>
                  </a:cubicBezTo>
                  <a:cubicBezTo>
                    <a:pt x="180" y="3"/>
                    <a:pt x="158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5"/>
            <p:cNvSpPr/>
            <p:nvPr/>
          </p:nvSpPr>
          <p:spPr>
            <a:xfrm>
              <a:off x="4825725" y="2926375"/>
              <a:ext cx="74575" cy="40225"/>
            </a:xfrm>
            <a:custGeom>
              <a:avLst/>
              <a:gdLst/>
              <a:ahLst/>
              <a:cxnLst/>
              <a:rect l="l" t="t" r="r" b="b"/>
              <a:pathLst>
                <a:path w="2983" h="1609" extrusionOk="0">
                  <a:moveTo>
                    <a:pt x="1083" y="1"/>
                  </a:moveTo>
                  <a:cubicBezTo>
                    <a:pt x="901" y="1"/>
                    <a:pt x="725" y="37"/>
                    <a:pt x="567" y="119"/>
                  </a:cubicBezTo>
                  <a:cubicBezTo>
                    <a:pt x="478" y="174"/>
                    <a:pt x="378" y="241"/>
                    <a:pt x="334" y="352"/>
                  </a:cubicBezTo>
                  <a:cubicBezTo>
                    <a:pt x="1" y="1107"/>
                    <a:pt x="1510" y="1573"/>
                    <a:pt x="1976" y="1606"/>
                  </a:cubicBezTo>
                  <a:cubicBezTo>
                    <a:pt x="2004" y="1607"/>
                    <a:pt x="2031" y="1608"/>
                    <a:pt x="2056" y="1608"/>
                  </a:cubicBezTo>
                  <a:cubicBezTo>
                    <a:pt x="2982" y="1608"/>
                    <a:pt x="2713" y="663"/>
                    <a:pt x="2087" y="296"/>
                  </a:cubicBezTo>
                  <a:cubicBezTo>
                    <a:pt x="1954" y="230"/>
                    <a:pt x="1810" y="163"/>
                    <a:pt x="1654" y="108"/>
                  </a:cubicBezTo>
                  <a:cubicBezTo>
                    <a:pt x="1468" y="40"/>
                    <a:pt x="1273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5"/>
            <p:cNvSpPr/>
            <p:nvPr/>
          </p:nvSpPr>
          <p:spPr>
            <a:xfrm>
              <a:off x="4835450" y="2931075"/>
              <a:ext cx="59375" cy="31900"/>
            </a:xfrm>
            <a:custGeom>
              <a:avLst/>
              <a:gdLst/>
              <a:ahLst/>
              <a:cxnLst/>
              <a:rect l="l" t="t" r="r" b="b"/>
              <a:pathLst>
                <a:path w="2375" h="1276" extrusionOk="0">
                  <a:moveTo>
                    <a:pt x="855" y="0"/>
                  </a:moveTo>
                  <a:cubicBezTo>
                    <a:pt x="714" y="0"/>
                    <a:pt x="577" y="28"/>
                    <a:pt x="455" y="97"/>
                  </a:cubicBezTo>
                  <a:cubicBezTo>
                    <a:pt x="377" y="142"/>
                    <a:pt x="311" y="197"/>
                    <a:pt x="266" y="275"/>
                  </a:cubicBezTo>
                  <a:cubicBezTo>
                    <a:pt x="0" y="874"/>
                    <a:pt x="1210" y="1263"/>
                    <a:pt x="1565" y="1274"/>
                  </a:cubicBezTo>
                  <a:cubicBezTo>
                    <a:pt x="1587" y="1275"/>
                    <a:pt x="1609" y="1276"/>
                    <a:pt x="1630" y="1276"/>
                  </a:cubicBezTo>
                  <a:cubicBezTo>
                    <a:pt x="2374" y="1276"/>
                    <a:pt x="2161" y="522"/>
                    <a:pt x="1665" y="231"/>
                  </a:cubicBezTo>
                  <a:cubicBezTo>
                    <a:pt x="1554" y="175"/>
                    <a:pt x="1443" y="120"/>
                    <a:pt x="1321" y="86"/>
                  </a:cubicBezTo>
                  <a:cubicBezTo>
                    <a:pt x="1170" y="34"/>
                    <a:pt x="1010" y="0"/>
                    <a:pt x="8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5"/>
            <p:cNvSpPr/>
            <p:nvPr/>
          </p:nvSpPr>
          <p:spPr>
            <a:xfrm>
              <a:off x="4864575" y="2939250"/>
              <a:ext cx="15000" cy="11275"/>
            </a:xfrm>
            <a:custGeom>
              <a:avLst/>
              <a:gdLst/>
              <a:ahLst/>
              <a:cxnLst/>
              <a:rect l="l" t="t" r="r" b="b"/>
              <a:pathLst>
                <a:path w="600" h="451" extrusionOk="0">
                  <a:moveTo>
                    <a:pt x="163" y="1"/>
                  </a:moveTo>
                  <a:cubicBezTo>
                    <a:pt x="99" y="1"/>
                    <a:pt x="43" y="27"/>
                    <a:pt x="34" y="92"/>
                  </a:cubicBezTo>
                  <a:cubicBezTo>
                    <a:pt x="0" y="148"/>
                    <a:pt x="45" y="214"/>
                    <a:pt x="89" y="270"/>
                  </a:cubicBezTo>
                  <a:cubicBezTo>
                    <a:pt x="144" y="324"/>
                    <a:pt x="320" y="451"/>
                    <a:pt x="442" y="451"/>
                  </a:cubicBezTo>
                  <a:cubicBezTo>
                    <a:pt x="494" y="451"/>
                    <a:pt x="536" y="429"/>
                    <a:pt x="555" y="370"/>
                  </a:cubicBezTo>
                  <a:cubicBezTo>
                    <a:pt x="600" y="181"/>
                    <a:pt x="333" y="14"/>
                    <a:pt x="200" y="3"/>
                  </a:cubicBezTo>
                  <a:cubicBezTo>
                    <a:pt x="188" y="2"/>
                    <a:pt x="175" y="1"/>
                    <a:pt x="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5"/>
            <p:cNvSpPr/>
            <p:nvPr/>
          </p:nvSpPr>
          <p:spPr>
            <a:xfrm>
              <a:off x="4819075" y="3020250"/>
              <a:ext cx="74025" cy="36475"/>
            </a:xfrm>
            <a:custGeom>
              <a:avLst/>
              <a:gdLst/>
              <a:ahLst/>
              <a:cxnLst/>
              <a:rect l="l" t="t" r="r" b="b"/>
              <a:pathLst>
                <a:path w="2961" h="1459" extrusionOk="0">
                  <a:moveTo>
                    <a:pt x="814" y="0"/>
                  </a:moveTo>
                  <a:cubicBezTo>
                    <a:pt x="416" y="0"/>
                    <a:pt x="73" y="118"/>
                    <a:pt x="22" y="481"/>
                  </a:cubicBezTo>
                  <a:cubicBezTo>
                    <a:pt x="0" y="603"/>
                    <a:pt x="45" y="714"/>
                    <a:pt x="100" y="814"/>
                  </a:cubicBezTo>
                  <a:cubicBezTo>
                    <a:pt x="278" y="1125"/>
                    <a:pt x="644" y="1314"/>
                    <a:pt x="999" y="1402"/>
                  </a:cubicBezTo>
                  <a:cubicBezTo>
                    <a:pt x="1154" y="1436"/>
                    <a:pt x="1321" y="1458"/>
                    <a:pt x="1476" y="1458"/>
                  </a:cubicBezTo>
                  <a:cubicBezTo>
                    <a:pt x="1488" y="1458"/>
                    <a:pt x="1500" y="1458"/>
                    <a:pt x="1511" y="1458"/>
                  </a:cubicBezTo>
                  <a:cubicBezTo>
                    <a:pt x="2243" y="1458"/>
                    <a:pt x="2960" y="784"/>
                    <a:pt x="2076" y="293"/>
                  </a:cubicBezTo>
                  <a:cubicBezTo>
                    <a:pt x="1851" y="171"/>
                    <a:pt x="1293" y="0"/>
                    <a:pt x="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5"/>
            <p:cNvSpPr/>
            <p:nvPr/>
          </p:nvSpPr>
          <p:spPr>
            <a:xfrm>
              <a:off x="4827400" y="3024250"/>
              <a:ext cx="59025" cy="29300"/>
            </a:xfrm>
            <a:custGeom>
              <a:avLst/>
              <a:gdLst/>
              <a:ahLst/>
              <a:cxnLst/>
              <a:rect l="l" t="t" r="r" b="b"/>
              <a:pathLst>
                <a:path w="2361" h="1172" extrusionOk="0">
                  <a:moveTo>
                    <a:pt x="646" y="1"/>
                  </a:moveTo>
                  <a:cubicBezTo>
                    <a:pt x="329" y="1"/>
                    <a:pt x="58" y="96"/>
                    <a:pt x="22" y="388"/>
                  </a:cubicBezTo>
                  <a:cubicBezTo>
                    <a:pt x="0" y="488"/>
                    <a:pt x="45" y="576"/>
                    <a:pt x="89" y="654"/>
                  </a:cubicBezTo>
                  <a:cubicBezTo>
                    <a:pt x="222" y="909"/>
                    <a:pt x="522" y="1054"/>
                    <a:pt x="810" y="1131"/>
                  </a:cubicBezTo>
                  <a:cubicBezTo>
                    <a:pt x="904" y="1148"/>
                    <a:pt x="998" y="1172"/>
                    <a:pt x="1091" y="1172"/>
                  </a:cubicBezTo>
                  <a:cubicBezTo>
                    <a:pt x="1120" y="1172"/>
                    <a:pt x="1148" y="1170"/>
                    <a:pt x="1177" y="1165"/>
                  </a:cubicBezTo>
                  <a:cubicBezTo>
                    <a:pt x="1188" y="1165"/>
                    <a:pt x="1200" y="1165"/>
                    <a:pt x="1212" y="1165"/>
                  </a:cubicBezTo>
                  <a:cubicBezTo>
                    <a:pt x="1799" y="1165"/>
                    <a:pt x="2361" y="635"/>
                    <a:pt x="1654" y="243"/>
                  </a:cubicBezTo>
                  <a:cubicBezTo>
                    <a:pt x="1478" y="140"/>
                    <a:pt x="1029" y="1"/>
                    <a:pt x="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5"/>
            <p:cNvSpPr/>
            <p:nvPr/>
          </p:nvSpPr>
          <p:spPr>
            <a:xfrm>
              <a:off x="4849025" y="3040250"/>
              <a:ext cx="15775" cy="8325"/>
            </a:xfrm>
            <a:custGeom>
              <a:avLst/>
              <a:gdLst/>
              <a:ahLst/>
              <a:cxnLst/>
              <a:rect l="l" t="t" r="r" b="b"/>
              <a:pathLst>
                <a:path w="631" h="333" extrusionOk="0">
                  <a:moveTo>
                    <a:pt x="315" y="0"/>
                  </a:moveTo>
                  <a:cubicBezTo>
                    <a:pt x="250" y="0"/>
                    <a:pt x="190" y="7"/>
                    <a:pt x="156" y="14"/>
                  </a:cubicBezTo>
                  <a:cubicBezTo>
                    <a:pt x="90" y="47"/>
                    <a:pt x="23" y="70"/>
                    <a:pt x="12" y="136"/>
                  </a:cubicBezTo>
                  <a:cubicBezTo>
                    <a:pt x="1" y="192"/>
                    <a:pt x="56" y="269"/>
                    <a:pt x="112" y="292"/>
                  </a:cubicBezTo>
                  <a:cubicBezTo>
                    <a:pt x="158" y="317"/>
                    <a:pt x="233" y="333"/>
                    <a:pt x="311" y="333"/>
                  </a:cubicBezTo>
                  <a:cubicBezTo>
                    <a:pt x="438" y="333"/>
                    <a:pt x="573" y="291"/>
                    <a:pt x="600" y="181"/>
                  </a:cubicBezTo>
                  <a:cubicBezTo>
                    <a:pt x="631" y="35"/>
                    <a:pt x="460" y="0"/>
                    <a:pt x="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5"/>
            <p:cNvSpPr/>
            <p:nvPr/>
          </p:nvSpPr>
          <p:spPr>
            <a:xfrm>
              <a:off x="4787725" y="3052925"/>
              <a:ext cx="67125" cy="42875"/>
            </a:xfrm>
            <a:custGeom>
              <a:avLst/>
              <a:gdLst/>
              <a:ahLst/>
              <a:cxnLst/>
              <a:rect l="l" t="t" r="r" b="b"/>
              <a:pathLst>
                <a:path w="2685" h="1715" extrusionOk="0">
                  <a:moveTo>
                    <a:pt x="575" y="1"/>
                  </a:moveTo>
                  <a:cubicBezTo>
                    <a:pt x="340" y="1"/>
                    <a:pt x="143" y="87"/>
                    <a:pt x="45" y="317"/>
                  </a:cubicBezTo>
                  <a:cubicBezTo>
                    <a:pt x="0" y="406"/>
                    <a:pt x="11" y="539"/>
                    <a:pt x="33" y="650"/>
                  </a:cubicBezTo>
                  <a:cubicBezTo>
                    <a:pt x="133" y="1005"/>
                    <a:pt x="422" y="1283"/>
                    <a:pt x="755" y="1460"/>
                  </a:cubicBezTo>
                  <a:cubicBezTo>
                    <a:pt x="910" y="1549"/>
                    <a:pt x="1066" y="1616"/>
                    <a:pt x="1188" y="1660"/>
                  </a:cubicBezTo>
                  <a:cubicBezTo>
                    <a:pt x="1307" y="1697"/>
                    <a:pt x="1432" y="1715"/>
                    <a:pt x="1554" y="1715"/>
                  </a:cubicBezTo>
                  <a:cubicBezTo>
                    <a:pt x="2157" y="1715"/>
                    <a:pt x="2685" y="1284"/>
                    <a:pt x="2075" y="683"/>
                  </a:cubicBezTo>
                  <a:cubicBezTo>
                    <a:pt x="1852" y="452"/>
                    <a:pt x="1113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5"/>
            <p:cNvSpPr/>
            <p:nvPr/>
          </p:nvSpPr>
          <p:spPr>
            <a:xfrm>
              <a:off x="4796050" y="3058700"/>
              <a:ext cx="53700" cy="33975"/>
            </a:xfrm>
            <a:custGeom>
              <a:avLst/>
              <a:gdLst/>
              <a:ahLst/>
              <a:cxnLst/>
              <a:rect l="l" t="t" r="r" b="b"/>
              <a:pathLst>
                <a:path w="2148" h="1359" extrusionOk="0">
                  <a:moveTo>
                    <a:pt x="464" y="0"/>
                  </a:moveTo>
                  <a:cubicBezTo>
                    <a:pt x="274" y="0"/>
                    <a:pt x="115" y="69"/>
                    <a:pt x="33" y="253"/>
                  </a:cubicBezTo>
                  <a:cubicBezTo>
                    <a:pt x="0" y="330"/>
                    <a:pt x="0" y="430"/>
                    <a:pt x="22" y="508"/>
                  </a:cubicBezTo>
                  <a:cubicBezTo>
                    <a:pt x="89" y="808"/>
                    <a:pt x="333" y="1007"/>
                    <a:pt x="588" y="1163"/>
                  </a:cubicBezTo>
                  <a:cubicBezTo>
                    <a:pt x="699" y="1229"/>
                    <a:pt x="832" y="1285"/>
                    <a:pt x="955" y="1318"/>
                  </a:cubicBezTo>
                  <a:cubicBezTo>
                    <a:pt x="1048" y="1346"/>
                    <a:pt x="1145" y="1358"/>
                    <a:pt x="1240" y="1358"/>
                  </a:cubicBezTo>
                  <a:cubicBezTo>
                    <a:pt x="1723" y="1358"/>
                    <a:pt x="2147" y="1023"/>
                    <a:pt x="1665" y="541"/>
                  </a:cubicBezTo>
                  <a:cubicBezTo>
                    <a:pt x="1480" y="356"/>
                    <a:pt x="894" y="0"/>
                    <a:pt x="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5"/>
            <p:cNvSpPr/>
            <p:nvPr/>
          </p:nvSpPr>
          <p:spPr>
            <a:xfrm>
              <a:off x="4814350" y="3077775"/>
              <a:ext cx="17225" cy="9300"/>
            </a:xfrm>
            <a:custGeom>
              <a:avLst/>
              <a:gdLst/>
              <a:ahLst/>
              <a:cxnLst/>
              <a:rect l="l" t="t" r="r" b="b"/>
              <a:pathLst>
                <a:path w="689" h="372" extrusionOk="0">
                  <a:moveTo>
                    <a:pt x="189" y="0"/>
                  </a:moveTo>
                  <a:cubicBezTo>
                    <a:pt x="123" y="0"/>
                    <a:pt x="56" y="22"/>
                    <a:pt x="23" y="78"/>
                  </a:cubicBezTo>
                  <a:cubicBezTo>
                    <a:pt x="1" y="133"/>
                    <a:pt x="23" y="222"/>
                    <a:pt x="78" y="267"/>
                  </a:cubicBezTo>
                  <a:cubicBezTo>
                    <a:pt x="137" y="319"/>
                    <a:pt x="269" y="371"/>
                    <a:pt x="386" y="371"/>
                  </a:cubicBezTo>
                  <a:cubicBezTo>
                    <a:pt x="467" y="371"/>
                    <a:pt x="541" y="346"/>
                    <a:pt x="578" y="278"/>
                  </a:cubicBezTo>
                  <a:cubicBezTo>
                    <a:pt x="689" y="100"/>
                    <a:pt x="322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5"/>
            <p:cNvSpPr/>
            <p:nvPr/>
          </p:nvSpPr>
          <p:spPr>
            <a:xfrm>
              <a:off x="4951900" y="3006750"/>
              <a:ext cx="69450" cy="41025"/>
            </a:xfrm>
            <a:custGeom>
              <a:avLst/>
              <a:gdLst/>
              <a:ahLst/>
              <a:cxnLst/>
              <a:rect l="l" t="t" r="r" b="b"/>
              <a:pathLst>
                <a:path w="2778" h="1641" extrusionOk="0">
                  <a:moveTo>
                    <a:pt x="2155" y="1"/>
                  </a:moveTo>
                  <a:cubicBezTo>
                    <a:pt x="1626" y="1"/>
                    <a:pt x="917" y="378"/>
                    <a:pt x="680" y="577"/>
                  </a:cubicBezTo>
                  <a:cubicBezTo>
                    <a:pt x="1" y="1160"/>
                    <a:pt x="586" y="1640"/>
                    <a:pt x="1226" y="1640"/>
                  </a:cubicBezTo>
                  <a:cubicBezTo>
                    <a:pt x="1318" y="1640"/>
                    <a:pt x="1411" y="1630"/>
                    <a:pt x="1501" y="1609"/>
                  </a:cubicBezTo>
                  <a:cubicBezTo>
                    <a:pt x="1646" y="1576"/>
                    <a:pt x="1790" y="1521"/>
                    <a:pt x="1945" y="1454"/>
                  </a:cubicBezTo>
                  <a:cubicBezTo>
                    <a:pt x="2289" y="1288"/>
                    <a:pt x="2600" y="1032"/>
                    <a:pt x="2722" y="688"/>
                  </a:cubicBezTo>
                  <a:cubicBezTo>
                    <a:pt x="2767" y="577"/>
                    <a:pt x="2778" y="455"/>
                    <a:pt x="2733" y="355"/>
                  </a:cubicBezTo>
                  <a:cubicBezTo>
                    <a:pt x="2641" y="96"/>
                    <a:pt x="2420" y="1"/>
                    <a:pt x="2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5"/>
            <p:cNvSpPr/>
            <p:nvPr/>
          </p:nvSpPr>
          <p:spPr>
            <a:xfrm>
              <a:off x="4957850" y="3012575"/>
              <a:ext cx="55175" cy="32550"/>
            </a:xfrm>
            <a:custGeom>
              <a:avLst/>
              <a:gdLst/>
              <a:ahLst/>
              <a:cxnLst/>
              <a:rect l="l" t="t" r="r" b="b"/>
              <a:pathLst>
                <a:path w="2207" h="1302" extrusionOk="0">
                  <a:moveTo>
                    <a:pt x="1723" y="1"/>
                  </a:moveTo>
                  <a:cubicBezTo>
                    <a:pt x="1298" y="1"/>
                    <a:pt x="727" y="300"/>
                    <a:pt x="542" y="455"/>
                  </a:cubicBezTo>
                  <a:cubicBezTo>
                    <a:pt x="1" y="929"/>
                    <a:pt x="453" y="1302"/>
                    <a:pt x="968" y="1302"/>
                  </a:cubicBezTo>
                  <a:cubicBezTo>
                    <a:pt x="1044" y="1302"/>
                    <a:pt x="1121" y="1294"/>
                    <a:pt x="1197" y="1276"/>
                  </a:cubicBezTo>
                  <a:cubicBezTo>
                    <a:pt x="1308" y="1243"/>
                    <a:pt x="1430" y="1210"/>
                    <a:pt x="1552" y="1154"/>
                  </a:cubicBezTo>
                  <a:cubicBezTo>
                    <a:pt x="1829" y="1021"/>
                    <a:pt x="2085" y="821"/>
                    <a:pt x="2162" y="544"/>
                  </a:cubicBezTo>
                  <a:cubicBezTo>
                    <a:pt x="2196" y="455"/>
                    <a:pt x="2207" y="355"/>
                    <a:pt x="2185" y="278"/>
                  </a:cubicBezTo>
                  <a:cubicBezTo>
                    <a:pt x="2111" y="75"/>
                    <a:pt x="1935" y="1"/>
                    <a:pt x="17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5"/>
            <p:cNvSpPr/>
            <p:nvPr/>
          </p:nvSpPr>
          <p:spPr>
            <a:xfrm>
              <a:off x="4976525" y="3030850"/>
              <a:ext cx="17075" cy="8675"/>
            </a:xfrm>
            <a:custGeom>
              <a:avLst/>
              <a:gdLst/>
              <a:ahLst/>
              <a:cxnLst/>
              <a:rect l="l" t="t" r="r" b="b"/>
              <a:pathLst>
                <a:path w="683" h="347" extrusionOk="0">
                  <a:moveTo>
                    <a:pt x="463" y="1"/>
                  </a:moveTo>
                  <a:cubicBezTo>
                    <a:pt x="312" y="1"/>
                    <a:pt x="1" y="71"/>
                    <a:pt x="84" y="257"/>
                  </a:cubicBezTo>
                  <a:cubicBezTo>
                    <a:pt x="124" y="322"/>
                    <a:pt x="207" y="347"/>
                    <a:pt x="296" y="347"/>
                  </a:cubicBezTo>
                  <a:cubicBezTo>
                    <a:pt x="405" y="347"/>
                    <a:pt x="522" y="311"/>
                    <a:pt x="583" y="268"/>
                  </a:cubicBezTo>
                  <a:cubicBezTo>
                    <a:pt x="638" y="224"/>
                    <a:pt x="683" y="157"/>
                    <a:pt x="661" y="90"/>
                  </a:cubicBezTo>
                  <a:cubicBezTo>
                    <a:pt x="627" y="35"/>
                    <a:pt x="561" y="2"/>
                    <a:pt x="494" y="2"/>
                  </a:cubicBezTo>
                  <a:cubicBezTo>
                    <a:pt x="485" y="1"/>
                    <a:pt x="474" y="1"/>
                    <a:pt x="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5"/>
            <p:cNvSpPr/>
            <p:nvPr/>
          </p:nvSpPr>
          <p:spPr>
            <a:xfrm>
              <a:off x="4991925" y="3030800"/>
              <a:ext cx="63000" cy="45475"/>
            </a:xfrm>
            <a:custGeom>
              <a:avLst/>
              <a:gdLst/>
              <a:ahLst/>
              <a:cxnLst/>
              <a:rect l="l" t="t" r="r" b="b"/>
              <a:pathLst>
                <a:path w="2520" h="1819" extrusionOk="0">
                  <a:moveTo>
                    <a:pt x="2005" y="1"/>
                  </a:moveTo>
                  <a:cubicBezTo>
                    <a:pt x="1466" y="1"/>
                    <a:pt x="713" y="585"/>
                    <a:pt x="500" y="847"/>
                  </a:cubicBezTo>
                  <a:cubicBezTo>
                    <a:pt x="0" y="1465"/>
                    <a:pt x="437" y="1818"/>
                    <a:pt x="977" y="1818"/>
                  </a:cubicBezTo>
                  <a:cubicBezTo>
                    <a:pt x="1146" y="1818"/>
                    <a:pt x="1324" y="1784"/>
                    <a:pt x="1487" y="1713"/>
                  </a:cubicBezTo>
                  <a:cubicBezTo>
                    <a:pt x="1609" y="1657"/>
                    <a:pt x="1765" y="1568"/>
                    <a:pt x="1887" y="1480"/>
                  </a:cubicBezTo>
                  <a:cubicBezTo>
                    <a:pt x="2187" y="1258"/>
                    <a:pt x="2453" y="947"/>
                    <a:pt x="2508" y="592"/>
                  </a:cubicBezTo>
                  <a:cubicBezTo>
                    <a:pt x="2520" y="481"/>
                    <a:pt x="2520" y="348"/>
                    <a:pt x="2464" y="259"/>
                  </a:cubicBezTo>
                  <a:cubicBezTo>
                    <a:pt x="2360" y="74"/>
                    <a:pt x="2196" y="1"/>
                    <a:pt x="2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5"/>
            <p:cNvSpPr/>
            <p:nvPr/>
          </p:nvSpPr>
          <p:spPr>
            <a:xfrm>
              <a:off x="4996825" y="3036800"/>
              <a:ext cx="50875" cy="36350"/>
            </a:xfrm>
            <a:custGeom>
              <a:avLst/>
              <a:gdLst/>
              <a:ahLst/>
              <a:cxnLst/>
              <a:rect l="l" t="t" r="r" b="b"/>
              <a:pathLst>
                <a:path w="2035" h="1454" extrusionOk="0">
                  <a:moveTo>
                    <a:pt x="1609" y="1"/>
                  </a:moveTo>
                  <a:cubicBezTo>
                    <a:pt x="1176" y="1"/>
                    <a:pt x="573" y="464"/>
                    <a:pt x="392" y="685"/>
                  </a:cubicBezTo>
                  <a:cubicBezTo>
                    <a:pt x="1" y="1170"/>
                    <a:pt x="361" y="1453"/>
                    <a:pt x="795" y="1453"/>
                  </a:cubicBezTo>
                  <a:cubicBezTo>
                    <a:pt x="927" y="1453"/>
                    <a:pt x="1065" y="1427"/>
                    <a:pt x="1192" y="1373"/>
                  </a:cubicBezTo>
                  <a:cubicBezTo>
                    <a:pt x="1302" y="1317"/>
                    <a:pt x="1425" y="1262"/>
                    <a:pt x="1524" y="1184"/>
                  </a:cubicBezTo>
                  <a:cubicBezTo>
                    <a:pt x="1769" y="996"/>
                    <a:pt x="1979" y="763"/>
                    <a:pt x="2024" y="474"/>
                  </a:cubicBezTo>
                  <a:cubicBezTo>
                    <a:pt x="2035" y="374"/>
                    <a:pt x="2035" y="296"/>
                    <a:pt x="1979" y="208"/>
                  </a:cubicBezTo>
                  <a:cubicBezTo>
                    <a:pt x="1895" y="59"/>
                    <a:pt x="1763" y="1"/>
                    <a:pt x="1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5"/>
            <p:cNvSpPr/>
            <p:nvPr/>
          </p:nvSpPr>
          <p:spPr>
            <a:xfrm>
              <a:off x="5013275" y="3057425"/>
              <a:ext cx="17500" cy="9875"/>
            </a:xfrm>
            <a:custGeom>
              <a:avLst/>
              <a:gdLst/>
              <a:ahLst/>
              <a:cxnLst/>
              <a:rect l="l" t="t" r="r" b="b"/>
              <a:pathLst>
                <a:path w="700" h="395" extrusionOk="0">
                  <a:moveTo>
                    <a:pt x="535" y="0"/>
                  </a:moveTo>
                  <a:cubicBezTo>
                    <a:pt x="520" y="0"/>
                    <a:pt x="504" y="2"/>
                    <a:pt x="489" y="4"/>
                  </a:cubicBezTo>
                  <a:cubicBezTo>
                    <a:pt x="367" y="26"/>
                    <a:pt x="1" y="159"/>
                    <a:pt x="134" y="326"/>
                  </a:cubicBezTo>
                  <a:cubicBezTo>
                    <a:pt x="176" y="375"/>
                    <a:pt x="236" y="395"/>
                    <a:pt x="302" y="395"/>
                  </a:cubicBezTo>
                  <a:cubicBezTo>
                    <a:pt x="429" y="395"/>
                    <a:pt x="575" y="321"/>
                    <a:pt x="633" y="248"/>
                  </a:cubicBezTo>
                  <a:cubicBezTo>
                    <a:pt x="667" y="193"/>
                    <a:pt x="700" y="115"/>
                    <a:pt x="667" y="60"/>
                  </a:cubicBezTo>
                  <a:cubicBezTo>
                    <a:pt x="641" y="17"/>
                    <a:pt x="588" y="0"/>
                    <a:pt x="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5"/>
            <p:cNvSpPr/>
            <p:nvPr/>
          </p:nvSpPr>
          <p:spPr>
            <a:xfrm>
              <a:off x="4932775" y="2964950"/>
              <a:ext cx="65825" cy="50250"/>
            </a:xfrm>
            <a:custGeom>
              <a:avLst/>
              <a:gdLst/>
              <a:ahLst/>
              <a:cxnLst/>
              <a:rect l="l" t="t" r="r" b="b"/>
              <a:pathLst>
                <a:path w="2633" h="2010" extrusionOk="0">
                  <a:moveTo>
                    <a:pt x="1601" y="1"/>
                  </a:moveTo>
                  <a:cubicBezTo>
                    <a:pt x="1281" y="1"/>
                    <a:pt x="960" y="167"/>
                    <a:pt x="702" y="396"/>
                  </a:cubicBezTo>
                  <a:cubicBezTo>
                    <a:pt x="580" y="507"/>
                    <a:pt x="469" y="629"/>
                    <a:pt x="380" y="740"/>
                  </a:cubicBezTo>
                  <a:cubicBezTo>
                    <a:pt x="1" y="1221"/>
                    <a:pt x="22" y="2009"/>
                    <a:pt x="579" y="2009"/>
                  </a:cubicBezTo>
                  <a:cubicBezTo>
                    <a:pt x="690" y="2009"/>
                    <a:pt x="823" y="1978"/>
                    <a:pt x="979" y="1905"/>
                  </a:cubicBezTo>
                  <a:cubicBezTo>
                    <a:pt x="1412" y="1705"/>
                    <a:pt x="2633" y="696"/>
                    <a:pt x="2033" y="130"/>
                  </a:cubicBezTo>
                  <a:cubicBezTo>
                    <a:pt x="1945" y="41"/>
                    <a:pt x="1822" y="19"/>
                    <a:pt x="1711" y="7"/>
                  </a:cubicBezTo>
                  <a:cubicBezTo>
                    <a:pt x="1675" y="3"/>
                    <a:pt x="1638" y="1"/>
                    <a:pt x="1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5"/>
            <p:cNvSpPr/>
            <p:nvPr/>
          </p:nvSpPr>
          <p:spPr>
            <a:xfrm>
              <a:off x="4936800" y="2971375"/>
              <a:ext cx="52100" cy="40225"/>
            </a:xfrm>
            <a:custGeom>
              <a:avLst/>
              <a:gdLst/>
              <a:ahLst/>
              <a:cxnLst/>
              <a:rect l="l" t="t" r="r" b="b"/>
              <a:pathLst>
                <a:path w="2084" h="1609" extrusionOk="0">
                  <a:moveTo>
                    <a:pt x="1275" y="1"/>
                  </a:moveTo>
                  <a:cubicBezTo>
                    <a:pt x="1007" y="1"/>
                    <a:pt x="752" y="136"/>
                    <a:pt x="552" y="316"/>
                  </a:cubicBezTo>
                  <a:cubicBezTo>
                    <a:pt x="452" y="394"/>
                    <a:pt x="363" y="494"/>
                    <a:pt x="296" y="594"/>
                  </a:cubicBezTo>
                  <a:cubicBezTo>
                    <a:pt x="1" y="982"/>
                    <a:pt x="5" y="1609"/>
                    <a:pt x="451" y="1609"/>
                  </a:cubicBezTo>
                  <a:cubicBezTo>
                    <a:pt x="540" y="1609"/>
                    <a:pt x="647" y="1584"/>
                    <a:pt x="774" y="1526"/>
                  </a:cubicBezTo>
                  <a:cubicBezTo>
                    <a:pt x="1107" y="1371"/>
                    <a:pt x="2083" y="550"/>
                    <a:pt x="1606" y="106"/>
                  </a:cubicBezTo>
                  <a:cubicBezTo>
                    <a:pt x="1539" y="50"/>
                    <a:pt x="1451" y="28"/>
                    <a:pt x="1362" y="6"/>
                  </a:cubicBezTo>
                  <a:cubicBezTo>
                    <a:pt x="1333" y="3"/>
                    <a:pt x="1304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5"/>
            <p:cNvSpPr/>
            <p:nvPr/>
          </p:nvSpPr>
          <p:spPr>
            <a:xfrm>
              <a:off x="4944475" y="2984925"/>
              <a:ext cx="13350" cy="13300"/>
            </a:xfrm>
            <a:custGeom>
              <a:avLst/>
              <a:gdLst/>
              <a:ahLst/>
              <a:cxnLst/>
              <a:rect l="l" t="t" r="r" b="b"/>
              <a:pathLst>
                <a:path w="534" h="532" extrusionOk="0">
                  <a:moveTo>
                    <a:pt x="392" y="0"/>
                  </a:moveTo>
                  <a:cubicBezTo>
                    <a:pt x="359" y="0"/>
                    <a:pt x="326" y="8"/>
                    <a:pt x="300" y="19"/>
                  </a:cubicBezTo>
                  <a:cubicBezTo>
                    <a:pt x="178" y="96"/>
                    <a:pt x="1" y="340"/>
                    <a:pt x="123" y="485"/>
                  </a:cubicBezTo>
                  <a:cubicBezTo>
                    <a:pt x="147" y="518"/>
                    <a:pt x="175" y="532"/>
                    <a:pt x="205" y="532"/>
                  </a:cubicBezTo>
                  <a:cubicBezTo>
                    <a:pt x="326" y="532"/>
                    <a:pt x="475" y="307"/>
                    <a:pt x="511" y="218"/>
                  </a:cubicBezTo>
                  <a:cubicBezTo>
                    <a:pt x="533" y="163"/>
                    <a:pt x="533" y="74"/>
                    <a:pt x="500" y="41"/>
                  </a:cubicBezTo>
                  <a:cubicBezTo>
                    <a:pt x="470" y="11"/>
                    <a:pt x="431" y="0"/>
                    <a:pt x="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5"/>
            <p:cNvSpPr/>
            <p:nvPr/>
          </p:nvSpPr>
          <p:spPr>
            <a:xfrm>
              <a:off x="4915950" y="2920275"/>
              <a:ext cx="72375" cy="43125"/>
            </a:xfrm>
            <a:custGeom>
              <a:avLst/>
              <a:gdLst/>
              <a:ahLst/>
              <a:cxnLst/>
              <a:rect l="l" t="t" r="r" b="b"/>
              <a:pathLst>
                <a:path w="2895" h="1725" extrusionOk="0">
                  <a:moveTo>
                    <a:pt x="1835" y="1"/>
                  </a:moveTo>
                  <a:cubicBezTo>
                    <a:pt x="1601" y="1"/>
                    <a:pt x="1362" y="71"/>
                    <a:pt x="1142" y="163"/>
                  </a:cubicBezTo>
                  <a:cubicBezTo>
                    <a:pt x="997" y="241"/>
                    <a:pt x="842" y="318"/>
                    <a:pt x="720" y="418"/>
                  </a:cubicBezTo>
                  <a:cubicBezTo>
                    <a:pt x="165" y="829"/>
                    <a:pt x="0" y="1724"/>
                    <a:pt x="778" y="1724"/>
                  </a:cubicBezTo>
                  <a:cubicBezTo>
                    <a:pt x="841" y="1724"/>
                    <a:pt x="910" y="1718"/>
                    <a:pt x="986" y="1706"/>
                  </a:cubicBezTo>
                  <a:cubicBezTo>
                    <a:pt x="1441" y="1628"/>
                    <a:pt x="2895" y="984"/>
                    <a:pt x="2484" y="274"/>
                  </a:cubicBezTo>
                  <a:cubicBezTo>
                    <a:pt x="2429" y="185"/>
                    <a:pt x="2329" y="108"/>
                    <a:pt x="2218" y="74"/>
                  </a:cubicBezTo>
                  <a:cubicBezTo>
                    <a:pt x="2095" y="23"/>
                    <a:pt x="1966" y="1"/>
                    <a:pt x="1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5"/>
            <p:cNvSpPr/>
            <p:nvPr/>
          </p:nvSpPr>
          <p:spPr>
            <a:xfrm>
              <a:off x="4920900" y="2925425"/>
              <a:ext cx="57725" cy="34275"/>
            </a:xfrm>
            <a:custGeom>
              <a:avLst/>
              <a:gdLst/>
              <a:ahLst/>
              <a:cxnLst/>
              <a:rect l="l" t="t" r="r" b="b"/>
              <a:pathLst>
                <a:path w="2309" h="1371" extrusionOk="0">
                  <a:moveTo>
                    <a:pt x="1474" y="1"/>
                  </a:moveTo>
                  <a:cubicBezTo>
                    <a:pt x="1284" y="1"/>
                    <a:pt x="1090" y="59"/>
                    <a:pt x="910" y="146"/>
                  </a:cubicBezTo>
                  <a:cubicBezTo>
                    <a:pt x="788" y="201"/>
                    <a:pt x="677" y="257"/>
                    <a:pt x="577" y="334"/>
                  </a:cubicBezTo>
                  <a:cubicBezTo>
                    <a:pt x="146" y="663"/>
                    <a:pt x="0" y="1370"/>
                    <a:pt x="620" y="1370"/>
                  </a:cubicBezTo>
                  <a:cubicBezTo>
                    <a:pt x="671" y="1370"/>
                    <a:pt x="727" y="1366"/>
                    <a:pt x="788" y="1355"/>
                  </a:cubicBezTo>
                  <a:cubicBezTo>
                    <a:pt x="1165" y="1311"/>
                    <a:pt x="2309" y="778"/>
                    <a:pt x="1976" y="223"/>
                  </a:cubicBezTo>
                  <a:cubicBezTo>
                    <a:pt x="1942" y="146"/>
                    <a:pt x="1854" y="90"/>
                    <a:pt x="1776" y="57"/>
                  </a:cubicBezTo>
                  <a:cubicBezTo>
                    <a:pt x="1678" y="18"/>
                    <a:pt x="1577" y="1"/>
                    <a:pt x="1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5"/>
            <p:cNvSpPr/>
            <p:nvPr/>
          </p:nvSpPr>
          <p:spPr>
            <a:xfrm>
              <a:off x="4933650" y="2935075"/>
              <a:ext cx="14450" cy="11675"/>
            </a:xfrm>
            <a:custGeom>
              <a:avLst/>
              <a:gdLst/>
              <a:ahLst/>
              <a:cxnLst/>
              <a:rect l="l" t="t" r="r" b="b"/>
              <a:pathLst>
                <a:path w="578" h="467" extrusionOk="0">
                  <a:moveTo>
                    <a:pt x="424" y="0"/>
                  </a:moveTo>
                  <a:cubicBezTo>
                    <a:pt x="409" y="0"/>
                    <a:pt x="393" y="1"/>
                    <a:pt x="378" y="4"/>
                  </a:cubicBezTo>
                  <a:cubicBezTo>
                    <a:pt x="234" y="37"/>
                    <a:pt x="1" y="226"/>
                    <a:pt x="56" y="392"/>
                  </a:cubicBezTo>
                  <a:cubicBezTo>
                    <a:pt x="77" y="446"/>
                    <a:pt x="114" y="467"/>
                    <a:pt x="159" y="467"/>
                  </a:cubicBezTo>
                  <a:cubicBezTo>
                    <a:pt x="283" y="467"/>
                    <a:pt x="462" y="310"/>
                    <a:pt x="511" y="237"/>
                  </a:cubicBezTo>
                  <a:cubicBezTo>
                    <a:pt x="556" y="181"/>
                    <a:pt x="578" y="115"/>
                    <a:pt x="556" y="59"/>
                  </a:cubicBezTo>
                  <a:cubicBezTo>
                    <a:pt x="530" y="16"/>
                    <a:pt x="477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5"/>
            <p:cNvSpPr/>
            <p:nvPr/>
          </p:nvSpPr>
          <p:spPr>
            <a:xfrm>
              <a:off x="4921175" y="3179475"/>
              <a:ext cx="28050" cy="18650"/>
            </a:xfrm>
            <a:custGeom>
              <a:avLst/>
              <a:gdLst/>
              <a:ahLst/>
              <a:cxnLst/>
              <a:rect l="l" t="t" r="r" b="b"/>
              <a:pathLst>
                <a:path w="1122" h="746" extrusionOk="0">
                  <a:moveTo>
                    <a:pt x="778" y="0"/>
                  </a:moveTo>
                  <a:cubicBezTo>
                    <a:pt x="584" y="0"/>
                    <a:pt x="357" y="85"/>
                    <a:pt x="233" y="161"/>
                  </a:cubicBezTo>
                  <a:cubicBezTo>
                    <a:pt x="78" y="260"/>
                    <a:pt x="0" y="482"/>
                    <a:pt x="122" y="627"/>
                  </a:cubicBezTo>
                  <a:cubicBezTo>
                    <a:pt x="189" y="711"/>
                    <a:pt x="295" y="746"/>
                    <a:pt x="413" y="746"/>
                  </a:cubicBezTo>
                  <a:cubicBezTo>
                    <a:pt x="685" y="746"/>
                    <a:pt x="1022" y="558"/>
                    <a:pt x="1099" y="349"/>
                  </a:cubicBezTo>
                  <a:cubicBezTo>
                    <a:pt x="1121" y="272"/>
                    <a:pt x="1121" y="183"/>
                    <a:pt x="1066" y="116"/>
                  </a:cubicBezTo>
                  <a:cubicBezTo>
                    <a:pt x="1003" y="32"/>
                    <a:pt x="896" y="0"/>
                    <a:pt x="7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5"/>
            <p:cNvSpPr/>
            <p:nvPr/>
          </p:nvSpPr>
          <p:spPr>
            <a:xfrm>
              <a:off x="4887875" y="3058175"/>
              <a:ext cx="12500" cy="15125"/>
            </a:xfrm>
            <a:custGeom>
              <a:avLst/>
              <a:gdLst/>
              <a:ahLst/>
              <a:cxnLst/>
              <a:rect l="l" t="t" r="r" b="b"/>
              <a:pathLst>
                <a:path w="500" h="605" extrusionOk="0">
                  <a:moveTo>
                    <a:pt x="198" y="0"/>
                  </a:moveTo>
                  <a:cubicBezTo>
                    <a:pt x="178" y="0"/>
                    <a:pt x="157" y="3"/>
                    <a:pt x="134" y="7"/>
                  </a:cubicBezTo>
                  <a:cubicBezTo>
                    <a:pt x="1" y="74"/>
                    <a:pt x="23" y="363"/>
                    <a:pt x="67" y="473"/>
                  </a:cubicBezTo>
                  <a:cubicBezTo>
                    <a:pt x="100" y="548"/>
                    <a:pt x="171" y="605"/>
                    <a:pt x="251" y="605"/>
                  </a:cubicBezTo>
                  <a:cubicBezTo>
                    <a:pt x="278" y="605"/>
                    <a:pt x="306" y="598"/>
                    <a:pt x="333" y="584"/>
                  </a:cubicBezTo>
                  <a:cubicBezTo>
                    <a:pt x="500" y="496"/>
                    <a:pt x="433" y="118"/>
                    <a:pt x="278" y="18"/>
                  </a:cubicBezTo>
                  <a:cubicBezTo>
                    <a:pt x="252" y="5"/>
                    <a:pt x="226" y="0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5"/>
            <p:cNvSpPr/>
            <p:nvPr/>
          </p:nvSpPr>
          <p:spPr>
            <a:xfrm>
              <a:off x="5014125" y="2964100"/>
              <a:ext cx="12775" cy="15275"/>
            </a:xfrm>
            <a:custGeom>
              <a:avLst/>
              <a:gdLst/>
              <a:ahLst/>
              <a:cxnLst/>
              <a:rect l="l" t="t" r="r" b="b"/>
              <a:pathLst>
                <a:path w="511" h="611" extrusionOk="0">
                  <a:moveTo>
                    <a:pt x="197" y="1"/>
                  </a:moveTo>
                  <a:cubicBezTo>
                    <a:pt x="177" y="1"/>
                    <a:pt x="156" y="4"/>
                    <a:pt x="133" y="8"/>
                  </a:cubicBezTo>
                  <a:cubicBezTo>
                    <a:pt x="0" y="75"/>
                    <a:pt x="22" y="374"/>
                    <a:pt x="67" y="485"/>
                  </a:cubicBezTo>
                  <a:cubicBezTo>
                    <a:pt x="101" y="555"/>
                    <a:pt x="177" y="611"/>
                    <a:pt x="261" y="611"/>
                  </a:cubicBezTo>
                  <a:cubicBezTo>
                    <a:pt x="284" y="611"/>
                    <a:pt x="309" y="606"/>
                    <a:pt x="333" y="596"/>
                  </a:cubicBezTo>
                  <a:cubicBezTo>
                    <a:pt x="511" y="497"/>
                    <a:pt x="433" y="108"/>
                    <a:pt x="278" y="19"/>
                  </a:cubicBezTo>
                  <a:cubicBezTo>
                    <a:pt x="252" y="6"/>
                    <a:pt x="226" y="1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5"/>
            <p:cNvSpPr/>
            <p:nvPr/>
          </p:nvSpPr>
          <p:spPr>
            <a:xfrm>
              <a:off x="5034100" y="2977675"/>
              <a:ext cx="16100" cy="10600"/>
            </a:xfrm>
            <a:custGeom>
              <a:avLst/>
              <a:gdLst/>
              <a:ahLst/>
              <a:cxnLst/>
              <a:rect l="l" t="t" r="r" b="b"/>
              <a:pathLst>
                <a:path w="644" h="424" extrusionOk="0">
                  <a:moveTo>
                    <a:pt x="446" y="0"/>
                  </a:moveTo>
                  <a:cubicBezTo>
                    <a:pt x="335" y="0"/>
                    <a:pt x="206" y="46"/>
                    <a:pt x="144" y="87"/>
                  </a:cubicBezTo>
                  <a:cubicBezTo>
                    <a:pt x="45" y="142"/>
                    <a:pt x="0" y="275"/>
                    <a:pt x="89" y="364"/>
                  </a:cubicBezTo>
                  <a:cubicBezTo>
                    <a:pt x="124" y="406"/>
                    <a:pt x="180" y="423"/>
                    <a:pt x="242" y="423"/>
                  </a:cubicBezTo>
                  <a:cubicBezTo>
                    <a:pt x="396" y="423"/>
                    <a:pt x="593" y="316"/>
                    <a:pt x="633" y="198"/>
                  </a:cubicBezTo>
                  <a:cubicBezTo>
                    <a:pt x="644" y="164"/>
                    <a:pt x="644" y="109"/>
                    <a:pt x="611" y="64"/>
                  </a:cubicBezTo>
                  <a:cubicBezTo>
                    <a:pt x="577" y="18"/>
                    <a:pt x="515" y="0"/>
                    <a:pt x="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5"/>
            <p:cNvSpPr/>
            <p:nvPr/>
          </p:nvSpPr>
          <p:spPr>
            <a:xfrm>
              <a:off x="4793825" y="2997125"/>
              <a:ext cx="12775" cy="15150"/>
            </a:xfrm>
            <a:custGeom>
              <a:avLst/>
              <a:gdLst/>
              <a:ahLst/>
              <a:cxnLst/>
              <a:rect l="l" t="t" r="r" b="b"/>
              <a:pathLst>
                <a:path w="511" h="606" extrusionOk="0">
                  <a:moveTo>
                    <a:pt x="205" y="1"/>
                  </a:moveTo>
                  <a:cubicBezTo>
                    <a:pt x="187" y="1"/>
                    <a:pt x="168" y="3"/>
                    <a:pt x="145" y="8"/>
                  </a:cubicBezTo>
                  <a:cubicBezTo>
                    <a:pt x="0" y="74"/>
                    <a:pt x="34" y="363"/>
                    <a:pt x="67" y="474"/>
                  </a:cubicBezTo>
                  <a:cubicBezTo>
                    <a:pt x="100" y="549"/>
                    <a:pt x="171" y="605"/>
                    <a:pt x="251" y="605"/>
                  </a:cubicBezTo>
                  <a:cubicBezTo>
                    <a:pt x="278" y="605"/>
                    <a:pt x="306" y="599"/>
                    <a:pt x="333" y="585"/>
                  </a:cubicBezTo>
                  <a:cubicBezTo>
                    <a:pt x="511" y="496"/>
                    <a:pt x="433" y="108"/>
                    <a:pt x="278" y="19"/>
                  </a:cubicBezTo>
                  <a:cubicBezTo>
                    <a:pt x="252" y="6"/>
                    <a:pt x="230" y="1"/>
                    <a:pt x="205" y="1"/>
                  </a:cubicBezTo>
                  <a:close/>
                </a:path>
              </a:pathLst>
            </a:custGeom>
            <a:solidFill>
              <a:srgbClr val="C7D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5"/>
            <p:cNvSpPr/>
            <p:nvPr/>
          </p:nvSpPr>
          <p:spPr>
            <a:xfrm>
              <a:off x="4915625" y="3050300"/>
              <a:ext cx="30550" cy="19525"/>
            </a:xfrm>
            <a:custGeom>
              <a:avLst/>
              <a:gdLst/>
              <a:ahLst/>
              <a:cxnLst/>
              <a:rect l="l" t="t" r="r" b="b"/>
              <a:pathLst>
                <a:path w="1222" h="781" extrusionOk="0">
                  <a:moveTo>
                    <a:pt x="791" y="0"/>
                  </a:moveTo>
                  <a:cubicBezTo>
                    <a:pt x="601" y="0"/>
                    <a:pt x="394" y="62"/>
                    <a:pt x="278" y="123"/>
                  </a:cubicBezTo>
                  <a:cubicBezTo>
                    <a:pt x="100" y="223"/>
                    <a:pt x="0" y="444"/>
                    <a:pt x="122" y="622"/>
                  </a:cubicBezTo>
                  <a:cubicBezTo>
                    <a:pt x="203" y="734"/>
                    <a:pt x="341" y="780"/>
                    <a:pt x="491" y="780"/>
                  </a:cubicBezTo>
                  <a:cubicBezTo>
                    <a:pt x="772" y="780"/>
                    <a:pt x="1097" y="618"/>
                    <a:pt x="1177" y="422"/>
                  </a:cubicBezTo>
                  <a:cubicBezTo>
                    <a:pt x="1221" y="333"/>
                    <a:pt x="1221" y="256"/>
                    <a:pt x="1166" y="156"/>
                  </a:cubicBezTo>
                  <a:cubicBezTo>
                    <a:pt x="1091" y="41"/>
                    <a:pt x="946" y="0"/>
                    <a:pt x="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5"/>
            <p:cNvSpPr/>
            <p:nvPr/>
          </p:nvSpPr>
          <p:spPr>
            <a:xfrm>
              <a:off x="4779950" y="2906125"/>
              <a:ext cx="166500" cy="119750"/>
            </a:xfrm>
            <a:custGeom>
              <a:avLst/>
              <a:gdLst/>
              <a:ahLst/>
              <a:cxnLst/>
              <a:rect l="l" t="t" r="r" b="b"/>
              <a:pathLst>
                <a:path w="6660" h="4790" extrusionOk="0">
                  <a:moveTo>
                    <a:pt x="5697" y="1"/>
                  </a:moveTo>
                  <a:cubicBezTo>
                    <a:pt x="5202" y="1"/>
                    <a:pt x="4651" y="213"/>
                    <a:pt x="4262" y="341"/>
                  </a:cubicBezTo>
                  <a:cubicBezTo>
                    <a:pt x="3363" y="651"/>
                    <a:pt x="2486" y="1118"/>
                    <a:pt x="1732" y="1728"/>
                  </a:cubicBezTo>
                  <a:cubicBezTo>
                    <a:pt x="1088" y="2272"/>
                    <a:pt x="533" y="2938"/>
                    <a:pt x="178" y="3714"/>
                  </a:cubicBezTo>
                  <a:cubicBezTo>
                    <a:pt x="145" y="3803"/>
                    <a:pt x="111" y="3881"/>
                    <a:pt x="89" y="3970"/>
                  </a:cubicBezTo>
                  <a:cubicBezTo>
                    <a:pt x="34" y="4114"/>
                    <a:pt x="0" y="4269"/>
                    <a:pt x="12" y="4436"/>
                  </a:cubicBezTo>
                  <a:cubicBezTo>
                    <a:pt x="42" y="4672"/>
                    <a:pt x="185" y="4789"/>
                    <a:pt x="340" y="4789"/>
                  </a:cubicBezTo>
                  <a:cubicBezTo>
                    <a:pt x="470" y="4789"/>
                    <a:pt x="609" y="4708"/>
                    <a:pt x="700" y="4547"/>
                  </a:cubicBezTo>
                  <a:cubicBezTo>
                    <a:pt x="944" y="4081"/>
                    <a:pt x="1199" y="3615"/>
                    <a:pt x="1599" y="3259"/>
                  </a:cubicBezTo>
                  <a:cubicBezTo>
                    <a:pt x="1987" y="2893"/>
                    <a:pt x="2442" y="2605"/>
                    <a:pt x="2919" y="2372"/>
                  </a:cubicBezTo>
                  <a:cubicBezTo>
                    <a:pt x="2941" y="2372"/>
                    <a:pt x="2975" y="2360"/>
                    <a:pt x="2997" y="2338"/>
                  </a:cubicBezTo>
                  <a:cubicBezTo>
                    <a:pt x="3774" y="1983"/>
                    <a:pt x="4606" y="1761"/>
                    <a:pt x="5416" y="1473"/>
                  </a:cubicBezTo>
                  <a:cubicBezTo>
                    <a:pt x="5727" y="1362"/>
                    <a:pt x="6038" y="1206"/>
                    <a:pt x="6282" y="973"/>
                  </a:cubicBezTo>
                  <a:cubicBezTo>
                    <a:pt x="6448" y="818"/>
                    <a:pt x="6659" y="452"/>
                    <a:pt x="6448" y="263"/>
                  </a:cubicBezTo>
                  <a:cubicBezTo>
                    <a:pt x="6243" y="70"/>
                    <a:pt x="5979" y="1"/>
                    <a:pt x="5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9" name="Google Shape;1059;p15"/>
          <p:cNvGrpSpPr/>
          <p:nvPr/>
        </p:nvGrpSpPr>
        <p:grpSpPr>
          <a:xfrm>
            <a:off x="7216004" y="4366762"/>
            <a:ext cx="1850668" cy="1136666"/>
            <a:chOff x="5723275" y="2255625"/>
            <a:chExt cx="562975" cy="345775"/>
          </a:xfrm>
        </p:grpSpPr>
        <p:sp>
          <p:nvSpPr>
            <p:cNvPr id="1060" name="Google Shape;1060;p15"/>
            <p:cNvSpPr/>
            <p:nvPr/>
          </p:nvSpPr>
          <p:spPr>
            <a:xfrm>
              <a:off x="5723275" y="2284000"/>
              <a:ext cx="559075" cy="317400"/>
            </a:xfrm>
            <a:custGeom>
              <a:avLst/>
              <a:gdLst/>
              <a:ahLst/>
              <a:cxnLst/>
              <a:rect l="l" t="t" r="r" b="b"/>
              <a:pathLst>
                <a:path w="22363" h="12696" extrusionOk="0">
                  <a:moveTo>
                    <a:pt x="1865" y="0"/>
                  </a:moveTo>
                  <a:cubicBezTo>
                    <a:pt x="1532" y="0"/>
                    <a:pt x="1177" y="0"/>
                    <a:pt x="844" y="11"/>
                  </a:cubicBezTo>
                  <a:cubicBezTo>
                    <a:pt x="0" y="33"/>
                    <a:pt x="145" y="577"/>
                    <a:pt x="256" y="1276"/>
                  </a:cubicBezTo>
                  <a:cubicBezTo>
                    <a:pt x="1010" y="6126"/>
                    <a:pt x="4528" y="10499"/>
                    <a:pt x="9212" y="12097"/>
                  </a:cubicBezTo>
                  <a:cubicBezTo>
                    <a:pt x="10364" y="12489"/>
                    <a:pt x="11596" y="12695"/>
                    <a:pt x="12826" y="12695"/>
                  </a:cubicBezTo>
                  <a:cubicBezTo>
                    <a:pt x="15077" y="12695"/>
                    <a:pt x="17318" y="12002"/>
                    <a:pt x="19033" y="10488"/>
                  </a:cubicBezTo>
                  <a:cubicBezTo>
                    <a:pt x="20132" y="9522"/>
                    <a:pt x="21031" y="8324"/>
                    <a:pt x="21852" y="7103"/>
                  </a:cubicBezTo>
                  <a:cubicBezTo>
                    <a:pt x="22074" y="6748"/>
                    <a:pt x="22363" y="6304"/>
                    <a:pt x="22318" y="5938"/>
                  </a:cubicBezTo>
                  <a:cubicBezTo>
                    <a:pt x="22307" y="5838"/>
                    <a:pt x="22241" y="5771"/>
                    <a:pt x="22174" y="5693"/>
                  </a:cubicBezTo>
                  <a:cubicBezTo>
                    <a:pt x="21697" y="5238"/>
                    <a:pt x="21031" y="4961"/>
                    <a:pt x="20432" y="4695"/>
                  </a:cubicBezTo>
                  <a:cubicBezTo>
                    <a:pt x="18867" y="3995"/>
                    <a:pt x="17191" y="3518"/>
                    <a:pt x="15549" y="3008"/>
                  </a:cubicBezTo>
                  <a:cubicBezTo>
                    <a:pt x="13263" y="2275"/>
                    <a:pt x="10976" y="1476"/>
                    <a:pt x="8646" y="910"/>
                  </a:cubicBezTo>
                  <a:cubicBezTo>
                    <a:pt x="6426" y="366"/>
                    <a:pt x="4140" y="11"/>
                    <a:pt x="18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5"/>
            <p:cNvSpPr/>
            <p:nvPr/>
          </p:nvSpPr>
          <p:spPr>
            <a:xfrm>
              <a:off x="5723550" y="2255625"/>
              <a:ext cx="562700" cy="207600"/>
            </a:xfrm>
            <a:custGeom>
              <a:avLst/>
              <a:gdLst/>
              <a:ahLst/>
              <a:cxnLst/>
              <a:rect l="l" t="t" r="r" b="b"/>
              <a:pathLst>
                <a:path w="22508" h="8304" extrusionOk="0">
                  <a:moveTo>
                    <a:pt x="4600" y="1"/>
                  </a:moveTo>
                  <a:cubicBezTo>
                    <a:pt x="4491" y="1"/>
                    <a:pt x="4382" y="2"/>
                    <a:pt x="4273" y="3"/>
                  </a:cubicBezTo>
                  <a:cubicBezTo>
                    <a:pt x="4085" y="3"/>
                    <a:pt x="3885" y="25"/>
                    <a:pt x="3696" y="25"/>
                  </a:cubicBezTo>
                  <a:cubicBezTo>
                    <a:pt x="2864" y="59"/>
                    <a:pt x="1898" y="48"/>
                    <a:pt x="1110" y="325"/>
                  </a:cubicBezTo>
                  <a:cubicBezTo>
                    <a:pt x="544" y="514"/>
                    <a:pt x="1" y="1046"/>
                    <a:pt x="145" y="1690"/>
                  </a:cubicBezTo>
                  <a:cubicBezTo>
                    <a:pt x="289" y="2389"/>
                    <a:pt x="1166" y="2878"/>
                    <a:pt x="1721" y="3244"/>
                  </a:cubicBezTo>
                  <a:cubicBezTo>
                    <a:pt x="2520" y="3765"/>
                    <a:pt x="3352" y="4220"/>
                    <a:pt x="4196" y="4642"/>
                  </a:cubicBezTo>
                  <a:cubicBezTo>
                    <a:pt x="7492" y="6251"/>
                    <a:pt x="11032" y="7350"/>
                    <a:pt x="14650" y="7927"/>
                  </a:cubicBezTo>
                  <a:cubicBezTo>
                    <a:pt x="15963" y="8134"/>
                    <a:pt x="17301" y="8303"/>
                    <a:pt x="18637" y="8303"/>
                  </a:cubicBezTo>
                  <a:cubicBezTo>
                    <a:pt x="19095" y="8303"/>
                    <a:pt x="19553" y="8283"/>
                    <a:pt x="20010" y="8238"/>
                  </a:cubicBezTo>
                  <a:cubicBezTo>
                    <a:pt x="20665" y="8160"/>
                    <a:pt x="21697" y="8138"/>
                    <a:pt x="22119" y="7550"/>
                  </a:cubicBezTo>
                  <a:cubicBezTo>
                    <a:pt x="22507" y="6995"/>
                    <a:pt x="22196" y="6273"/>
                    <a:pt x="21775" y="5852"/>
                  </a:cubicBezTo>
                  <a:cubicBezTo>
                    <a:pt x="20310" y="4365"/>
                    <a:pt x="18345" y="3333"/>
                    <a:pt x="16437" y="2545"/>
                  </a:cubicBezTo>
                  <a:cubicBezTo>
                    <a:pt x="12752" y="989"/>
                    <a:pt x="8605" y="1"/>
                    <a:pt x="4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5"/>
            <p:cNvSpPr/>
            <p:nvPr/>
          </p:nvSpPr>
          <p:spPr>
            <a:xfrm>
              <a:off x="5750475" y="2265375"/>
              <a:ext cx="507750" cy="180800"/>
            </a:xfrm>
            <a:custGeom>
              <a:avLst/>
              <a:gdLst/>
              <a:ahLst/>
              <a:cxnLst/>
              <a:rect l="l" t="t" r="r" b="b"/>
              <a:pathLst>
                <a:path w="20310" h="7232" extrusionOk="0">
                  <a:moveTo>
                    <a:pt x="3268" y="1"/>
                  </a:moveTo>
                  <a:cubicBezTo>
                    <a:pt x="2466" y="1"/>
                    <a:pt x="1645" y="62"/>
                    <a:pt x="943" y="312"/>
                  </a:cubicBezTo>
                  <a:cubicBezTo>
                    <a:pt x="522" y="445"/>
                    <a:pt x="0" y="756"/>
                    <a:pt x="78" y="1267"/>
                  </a:cubicBezTo>
                  <a:cubicBezTo>
                    <a:pt x="167" y="1700"/>
                    <a:pt x="577" y="2044"/>
                    <a:pt x="899" y="2310"/>
                  </a:cubicBezTo>
                  <a:cubicBezTo>
                    <a:pt x="1631" y="2887"/>
                    <a:pt x="2475" y="3320"/>
                    <a:pt x="3307" y="3753"/>
                  </a:cubicBezTo>
                  <a:cubicBezTo>
                    <a:pt x="6159" y="5218"/>
                    <a:pt x="9234" y="6194"/>
                    <a:pt x="12374" y="6771"/>
                  </a:cubicBezTo>
                  <a:cubicBezTo>
                    <a:pt x="12430" y="6782"/>
                    <a:pt x="12485" y="6782"/>
                    <a:pt x="12541" y="6805"/>
                  </a:cubicBezTo>
                  <a:cubicBezTo>
                    <a:pt x="12763" y="6838"/>
                    <a:pt x="12985" y="6882"/>
                    <a:pt x="13207" y="6916"/>
                  </a:cubicBezTo>
                  <a:cubicBezTo>
                    <a:pt x="14318" y="7094"/>
                    <a:pt x="15454" y="7231"/>
                    <a:pt x="16587" y="7231"/>
                  </a:cubicBezTo>
                  <a:cubicBezTo>
                    <a:pt x="17004" y="7231"/>
                    <a:pt x="17420" y="7213"/>
                    <a:pt x="17834" y="7171"/>
                  </a:cubicBezTo>
                  <a:cubicBezTo>
                    <a:pt x="18323" y="7126"/>
                    <a:pt x="19222" y="7027"/>
                    <a:pt x="19766" y="6694"/>
                  </a:cubicBezTo>
                  <a:cubicBezTo>
                    <a:pt x="20265" y="6372"/>
                    <a:pt x="20309" y="5861"/>
                    <a:pt x="19921" y="5440"/>
                  </a:cubicBezTo>
                  <a:cubicBezTo>
                    <a:pt x="18656" y="4052"/>
                    <a:pt x="16958" y="3131"/>
                    <a:pt x="15260" y="2421"/>
                  </a:cubicBezTo>
                  <a:cubicBezTo>
                    <a:pt x="11853" y="989"/>
                    <a:pt x="8235" y="168"/>
                    <a:pt x="4550" y="35"/>
                  </a:cubicBezTo>
                  <a:cubicBezTo>
                    <a:pt x="4144" y="19"/>
                    <a:pt x="3709" y="1"/>
                    <a:pt x="32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5"/>
            <p:cNvSpPr/>
            <p:nvPr/>
          </p:nvSpPr>
          <p:spPr>
            <a:xfrm>
              <a:off x="5918600" y="2522925"/>
              <a:ext cx="14800" cy="10075"/>
            </a:xfrm>
            <a:custGeom>
              <a:avLst/>
              <a:gdLst/>
              <a:ahLst/>
              <a:cxnLst/>
              <a:rect l="l" t="t" r="r" b="b"/>
              <a:pathLst>
                <a:path w="592" h="403" extrusionOk="0">
                  <a:moveTo>
                    <a:pt x="302" y="1"/>
                  </a:moveTo>
                  <a:cubicBezTo>
                    <a:pt x="138" y="1"/>
                    <a:pt x="0" y="222"/>
                    <a:pt x="167" y="354"/>
                  </a:cubicBezTo>
                  <a:cubicBezTo>
                    <a:pt x="206" y="388"/>
                    <a:pt x="248" y="402"/>
                    <a:pt x="290" y="402"/>
                  </a:cubicBezTo>
                  <a:cubicBezTo>
                    <a:pt x="450" y="402"/>
                    <a:pt x="592" y="186"/>
                    <a:pt x="433" y="54"/>
                  </a:cubicBezTo>
                  <a:cubicBezTo>
                    <a:pt x="391" y="17"/>
                    <a:pt x="346" y="1"/>
                    <a:pt x="3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5"/>
            <p:cNvSpPr/>
            <p:nvPr/>
          </p:nvSpPr>
          <p:spPr>
            <a:xfrm>
              <a:off x="6002400" y="2535350"/>
              <a:ext cx="13325" cy="12800"/>
            </a:xfrm>
            <a:custGeom>
              <a:avLst/>
              <a:gdLst/>
              <a:ahLst/>
              <a:cxnLst/>
              <a:rect l="l" t="t" r="r" b="b"/>
              <a:pathLst>
                <a:path w="533" h="512" extrusionOk="0">
                  <a:moveTo>
                    <a:pt x="255" y="1"/>
                  </a:moveTo>
                  <a:cubicBezTo>
                    <a:pt x="211" y="1"/>
                    <a:pt x="189" y="12"/>
                    <a:pt x="155" y="23"/>
                  </a:cubicBezTo>
                  <a:cubicBezTo>
                    <a:pt x="133" y="45"/>
                    <a:pt x="100" y="56"/>
                    <a:pt x="78" y="79"/>
                  </a:cubicBezTo>
                  <a:cubicBezTo>
                    <a:pt x="55" y="101"/>
                    <a:pt x="44" y="123"/>
                    <a:pt x="33" y="134"/>
                  </a:cubicBezTo>
                  <a:cubicBezTo>
                    <a:pt x="22" y="178"/>
                    <a:pt x="0" y="223"/>
                    <a:pt x="0" y="256"/>
                  </a:cubicBezTo>
                  <a:lnTo>
                    <a:pt x="22" y="334"/>
                  </a:lnTo>
                  <a:cubicBezTo>
                    <a:pt x="33" y="367"/>
                    <a:pt x="55" y="411"/>
                    <a:pt x="89" y="445"/>
                  </a:cubicBezTo>
                  <a:cubicBezTo>
                    <a:pt x="111" y="467"/>
                    <a:pt x="144" y="478"/>
                    <a:pt x="189" y="500"/>
                  </a:cubicBezTo>
                  <a:cubicBezTo>
                    <a:pt x="211" y="511"/>
                    <a:pt x="255" y="511"/>
                    <a:pt x="277" y="511"/>
                  </a:cubicBezTo>
                  <a:cubicBezTo>
                    <a:pt x="322" y="511"/>
                    <a:pt x="355" y="500"/>
                    <a:pt x="377" y="478"/>
                  </a:cubicBezTo>
                  <a:cubicBezTo>
                    <a:pt x="411" y="467"/>
                    <a:pt x="433" y="456"/>
                    <a:pt x="466" y="434"/>
                  </a:cubicBezTo>
                  <a:cubicBezTo>
                    <a:pt x="477" y="400"/>
                    <a:pt x="488" y="389"/>
                    <a:pt x="499" y="378"/>
                  </a:cubicBezTo>
                  <a:cubicBezTo>
                    <a:pt x="522" y="334"/>
                    <a:pt x="533" y="289"/>
                    <a:pt x="533" y="245"/>
                  </a:cubicBezTo>
                  <a:cubicBezTo>
                    <a:pt x="533" y="223"/>
                    <a:pt x="522" y="212"/>
                    <a:pt x="522" y="178"/>
                  </a:cubicBezTo>
                  <a:cubicBezTo>
                    <a:pt x="499" y="134"/>
                    <a:pt x="477" y="101"/>
                    <a:pt x="444" y="67"/>
                  </a:cubicBezTo>
                  <a:cubicBezTo>
                    <a:pt x="422" y="45"/>
                    <a:pt x="388" y="23"/>
                    <a:pt x="355" y="12"/>
                  </a:cubicBezTo>
                  <a:cubicBezTo>
                    <a:pt x="322" y="1"/>
                    <a:pt x="277" y="1"/>
                    <a:pt x="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5"/>
            <p:cNvSpPr/>
            <p:nvPr/>
          </p:nvSpPr>
          <p:spPr>
            <a:xfrm>
              <a:off x="6053450" y="2512050"/>
              <a:ext cx="9175" cy="8625"/>
            </a:xfrm>
            <a:custGeom>
              <a:avLst/>
              <a:gdLst/>
              <a:ahLst/>
              <a:cxnLst/>
              <a:rect l="l" t="t" r="r" b="b"/>
              <a:pathLst>
                <a:path w="367" h="345" extrusionOk="0">
                  <a:moveTo>
                    <a:pt x="166" y="1"/>
                  </a:moveTo>
                  <a:cubicBezTo>
                    <a:pt x="133" y="1"/>
                    <a:pt x="122" y="12"/>
                    <a:pt x="100" y="12"/>
                  </a:cubicBezTo>
                  <a:cubicBezTo>
                    <a:pt x="67" y="34"/>
                    <a:pt x="56" y="45"/>
                    <a:pt x="44" y="56"/>
                  </a:cubicBezTo>
                  <a:cubicBezTo>
                    <a:pt x="22" y="67"/>
                    <a:pt x="22" y="89"/>
                    <a:pt x="11" y="100"/>
                  </a:cubicBezTo>
                  <a:cubicBezTo>
                    <a:pt x="0" y="123"/>
                    <a:pt x="0" y="156"/>
                    <a:pt x="0" y="178"/>
                  </a:cubicBezTo>
                  <a:cubicBezTo>
                    <a:pt x="0" y="200"/>
                    <a:pt x="0" y="211"/>
                    <a:pt x="11" y="223"/>
                  </a:cubicBezTo>
                  <a:cubicBezTo>
                    <a:pt x="22" y="256"/>
                    <a:pt x="44" y="278"/>
                    <a:pt x="67" y="311"/>
                  </a:cubicBezTo>
                  <a:cubicBezTo>
                    <a:pt x="78" y="322"/>
                    <a:pt x="111" y="334"/>
                    <a:pt x="122" y="334"/>
                  </a:cubicBezTo>
                  <a:cubicBezTo>
                    <a:pt x="155" y="345"/>
                    <a:pt x="166" y="345"/>
                    <a:pt x="189" y="345"/>
                  </a:cubicBezTo>
                  <a:cubicBezTo>
                    <a:pt x="222" y="345"/>
                    <a:pt x="233" y="334"/>
                    <a:pt x="266" y="334"/>
                  </a:cubicBezTo>
                  <a:cubicBezTo>
                    <a:pt x="289" y="322"/>
                    <a:pt x="300" y="311"/>
                    <a:pt x="322" y="289"/>
                  </a:cubicBezTo>
                  <a:cubicBezTo>
                    <a:pt x="322" y="267"/>
                    <a:pt x="333" y="256"/>
                    <a:pt x="344" y="256"/>
                  </a:cubicBezTo>
                  <a:cubicBezTo>
                    <a:pt x="366" y="223"/>
                    <a:pt x="366" y="200"/>
                    <a:pt x="366" y="167"/>
                  </a:cubicBezTo>
                  <a:cubicBezTo>
                    <a:pt x="366" y="156"/>
                    <a:pt x="366" y="145"/>
                    <a:pt x="344" y="123"/>
                  </a:cubicBezTo>
                  <a:cubicBezTo>
                    <a:pt x="333" y="100"/>
                    <a:pt x="322" y="67"/>
                    <a:pt x="289" y="45"/>
                  </a:cubicBezTo>
                  <a:cubicBezTo>
                    <a:pt x="277" y="23"/>
                    <a:pt x="255" y="12"/>
                    <a:pt x="233" y="12"/>
                  </a:cubicBezTo>
                  <a:cubicBezTo>
                    <a:pt x="211" y="1"/>
                    <a:pt x="18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5"/>
            <p:cNvSpPr/>
            <p:nvPr/>
          </p:nvSpPr>
          <p:spPr>
            <a:xfrm>
              <a:off x="6126950" y="2549225"/>
              <a:ext cx="3100" cy="3350"/>
            </a:xfrm>
            <a:custGeom>
              <a:avLst/>
              <a:gdLst/>
              <a:ahLst/>
              <a:cxnLst/>
              <a:rect l="l" t="t" r="r" b="b"/>
              <a:pathLst>
                <a:path w="124" h="134" extrusionOk="0">
                  <a:moveTo>
                    <a:pt x="56" y="1"/>
                  </a:moveTo>
                  <a:cubicBezTo>
                    <a:pt x="34" y="1"/>
                    <a:pt x="12" y="12"/>
                    <a:pt x="1" y="34"/>
                  </a:cubicBezTo>
                  <a:lnTo>
                    <a:pt x="1" y="56"/>
                  </a:lnTo>
                  <a:lnTo>
                    <a:pt x="1" y="67"/>
                  </a:lnTo>
                  <a:lnTo>
                    <a:pt x="1" y="78"/>
                  </a:lnTo>
                  <a:cubicBezTo>
                    <a:pt x="1" y="101"/>
                    <a:pt x="1" y="123"/>
                    <a:pt x="12" y="123"/>
                  </a:cubicBezTo>
                  <a:cubicBezTo>
                    <a:pt x="23" y="134"/>
                    <a:pt x="45" y="134"/>
                    <a:pt x="68" y="134"/>
                  </a:cubicBezTo>
                  <a:cubicBezTo>
                    <a:pt x="90" y="134"/>
                    <a:pt x="101" y="123"/>
                    <a:pt x="101" y="123"/>
                  </a:cubicBezTo>
                  <a:cubicBezTo>
                    <a:pt x="112" y="101"/>
                    <a:pt x="123" y="78"/>
                    <a:pt x="123" y="56"/>
                  </a:cubicBezTo>
                  <a:lnTo>
                    <a:pt x="123" y="34"/>
                  </a:lnTo>
                  <a:cubicBezTo>
                    <a:pt x="123" y="23"/>
                    <a:pt x="112" y="23"/>
                    <a:pt x="112" y="12"/>
                  </a:cubicBezTo>
                  <a:cubicBezTo>
                    <a:pt x="112" y="12"/>
                    <a:pt x="101" y="1"/>
                    <a:pt x="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5"/>
            <p:cNvSpPr/>
            <p:nvPr/>
          </p:nvSpPr>
          <p:spPr>
            <a:xfrm>
              <a:off x="6147775" y="2506225"/>
              <a:ext cx="8625" cy="8350"/>
            </a:xfrm>
            <a:custGeom>
              <a:avLst/>
              <a:gdLst/>
              <a:ahLst/>
              <a:cxnLst/>
              <a:rect l="l" t="t" r="r" b="b"/>
              <a:pathLst>
                <a:path w="345" h="334" extrusionOk="0">
                  <a:moveTo>
                    <a:pt x="156" y="1"/>
                  </a:moveTo>
                  <a:cubicBezTo>
                    <a:pt x="122" y="1"/>
                    <a:pt x="111" y="1"/>
                    <a:pt x="100" y="12"/>
                  </a:cubicBezTo>
                  <a:cubicBezTo>
                    <a:pt x="67" y="23"/>
                    <a:pt x="56" y="34"/>
                    <a:pt x="45" y="56"/>
                  </a:cubicBezTo>
                  <a:cubicBezTo>
                    <a:pt x="34" y="67"/>
                    <a:pt x="34" y="78"/>
                    <a:pt x="11" y="89"/>
                  </a:cubicBezTo>
                  <a:cubicBezTo>
                    <a:pt x="0" y="123"/>
                    <a:pt x="0" y="145"/>
                    <a:pt x="0" y="178"/>
                  </a:cubicBezTo>
                  <a:cubicBezTo>
                    <a:pt x="0" y="189"/>
                    <a:pt x="0" y="211"/>
                    <a:pt x="11" y="223"/>
                  </a:cubicBezTo>
                  <a:cubicBezTo>
                    <a:pt x="11" y="234"/>
                    <a:pt x="23" y="245"/>
                    <a:pt x="23" y="267"/>
                  </a:cubicBezTo>
                  <a:cubicBezTo>
                    <a:pt x="45" y="278"/>
                    <a:pt x="56" y="300"/>
                    <a:pt x="89" y="300"/>
                  </a:cubicBezTo>
                  <a:cubicBezTo>
                    <a:pt x="100" y="322"/>
                    <a:pt x="111" y="322"/>
                    <a:pt x="122" y="322"/>
                  </a:cubicBezTo>
                  <a:cubicBezTo>
                    <a:pt x="134" y="322"/>
                    <a:pt x="156" y="333"/>
                    <a:pt x="167" y="333"/>
                  </a:cubicBezTo>
                  <a:lnTo>
                    <a:pt x="211" y="333"/>
                  </a:lnTo>
                  <a:cubicBezTo>
                    <a:pt x="222" y="333"/>
                    <a:pt x="233" y="333"/>
                    <a:pt x="244" y="322"/>
                  </a:cubicBezTo>
                  <a:cubicBezTo>
                    <a:pt x="278" y="300"/>
                    <a:pt x="289" y="289"/>
                    <a:pt x="300" y="278"/>
                  </a:cubicBezTo>
                  <a:lnTo>
                    <a:pt x="333" y="234"/>
                  </a:lnTo>
                  <a:cubicBezTo>
                    <a:pt x="333" y="223"/>
                    <a:pt x="344" y="211"/>
                    <a:pt x="344" y="189"/>
                  </a:cubicBezTo>
                  <a:lnTo>
                    <a:pt x="344" y="156"/>
                  </a:lnTo>
                  <a:cubicBezTo>
                    <a:pt x="344" y="134"/>
                    <a:pt x="344" y="123"/>
                    <a:pt x="333" y="112"/>
                  </a:cubicBezTo>
                  <a:cubicBezTo>
                    <a:pt x="333" y="89"/>
                    <a:pt x="322" y="78"/>
                    <a:pt x="322" y="67"/>
                  </a:cubicBezTo>
                  <a:cubicBezTo>
                    <a:pt x="311" y="56"/>
                    <a:pt x="289" y="23"/>
                    <a:pt x="267" y="23"/>
                  </a:cubicBezTo>
                  <a:cubicBezTo>
                    <a:pt x="256" y="12"/>
                    <a:pt x="233" y="12"/>
                    <a:pt x="222" y="12"/>
                  </a:cubicBezTo>
                  <a:cubicBezTo>
                    <a:pt x="211" y="1"/>
                    <a:pt x="178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5"/>
            <p:cNvSpPr/>
            <p:nvPr/>
          </p:nvSpPr>
          <p:spPr>
            <a:xfrm>
              <a:off x="6076750" y="2559600"/>
              <a:ext cx="6675" cy="6800"/>
            </a:xfrm>
            <a:custGeom>
              <a:avLst/>
              <a:gdLst/>
              <a:ahLst/>
              <a:cxnLst/>
              <a:rect l="l" t="t" r="r" b="b"/>
              <a:pathLst>
                <a:path w="267" h="272" extrusionOk="0">
                  <a:moveTo>
                    <a:pt x="119" y="1"/>
                  </a:moveTo>
                  <a:cubicBezTo>
                    <a:pt x="93" y="1"/>
                    <a:pt x="70" y="9"/>
                    <a:pt x="56" y="30"/>
                  </a:cubicBezTo>
                  <a:cubicBezTo>
                    <a:pt x="45" y="41"/>
                    <a:pt x="22" y="52"/>
                    <a:pt x="11" y="85"/>
                  </a:cubicBezTo>
                  <a:cubicBezTo>
                    <a:pt x="0" y="96"/>
                    <a:pt x="0" y="118"/>
                    <a:pt x="0" y="152"/>
                  </a:cubicBezTo>
                  <a:cubicBezTo>
                    <a:pt x="0" y="207"/>
                    <a:pt x="22" y="252"/>
                    <a:pt x="78" y="263"/>
                  </a:cubicBezTo>
                  <a:cubicBezTo>
                    <a:pt x="95" y="268"/>
                    <a:pt x="106" y="271"/>
                    <a:pt x="117" y="271"/>
                  </a:cubicBezTo>
                  <a:cubicBezTo>
                    <a:pt x="128" y="271"/>
                    <a:pt x="139" y="268"/>
                    <a:pt x="156" y="263"/>
                  </a:cubicBezTo>
                  <a:cubicBezTo>
                    <a:pt x="167" y="263"/>
                    <a:pt x="178" y="252"/>
                    <a:pt x="178" y="252"/>
                  </a:cubicBezTo>
                  <a:cubicBezTo>
                    <a:pt x="189" y="229"/>
                    <a:pt x="222" y="218"/>
                    <a:pt x="222" y="196"/>
                  </a:cubicBezTo>
                  <a:cubicBezTo>
                    <a:pt x="267" y="196"/>
                    <a:pt x="267" y="141"/>
                    <a:pt x="233" y="107"/>
                  </a:cubicBezTo>
                  <a:cubicBezTo>
                    <a:pt x="222" y="96"/>
                    <a:pt x="222" y="96"/>
                    <a:pt x="211" y="96"/>
                  </a:cubicBezTo>
                  <a:cubicBezTo>
                    <a:pt x="189" y="96"/>
                    <a:pt x="189" y="107"/>
                    <a:pt x="189" y="130"/>
                  </a:cubicBezTo>
                  <a:lnTo>
                    <a:pt x="122" y="130"/>
                  </a:lnTo>
                  <a:lnTo>
                    <a:pt x="122" y="107"/>
                  </a:lnTo>
                  <a:lnTo>
                    <a:pt x="122" y="96"/>
                  </a:lnTo>
                  <a:lnTo>
                    <a:pt x="133" y="85"/>
                  </a:lnTo>
                  <a:cubicBezTo>
                    <a:pt x="156" y="85"/>
                    <a:pt x="167" y="85"/>
                    <a:pt x="178" y="52"/>
                  </a:cubicBezTo>
                  <a:cubicBezTo>
                    <a:pt x="178" y="41"/>
                    <a:pt x="178" y="30"/>
                    <a:pt x="167" y="7"/>
                  </a:cubicBezTo>
                  <a:cubicBezTo>
                    <a:pt x="150" y="3"/>
                    <a:pt x="134" y="1"/>
                    <a:pt x="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5"/>
            <p:cNvSpPr/>
            <p:nvPr/>
          </p:nvSpPr>
          <p:spPr>
            <a:xfrm>
              <a:off x="5865875" y="2436300"/>
              <a:ext cx="6700" cy="7525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78" y="1"/>
                  </a:moveTo>
                  <a:cubicBezTo>
                    <a:pt x="67" y="1"/>
                    <a:pt x="67" y="23"/>
                    <a:pt x="56" y="23"/>
                  </a:cubicBezTo>
                  <a:lnTo>
                    <a:pt x="12" y="56"/>
                  </a:lnTo>
                  <a:cubicBezTo>
                    <a:pt x="1" y="79"/>
                    <a:pt x="1" y="90"/>
                    <a:pt x="1" y="101"/>
                  </a:cubicBezTo>
                  <a:lnTo>
                    <a:pt x="1" y="112"/>
                  </a:lnTo>
                  <a:lnTo>
                    <a:pt x="1" y="134"/>
                  </a:lnTo>
                  <a:lnTo>
                    <a:pt x="1" y="201"/>
                  </a:lnTo>
                  <a:cubicBezTo>
                    <a:pt x="1" y="212"/>
                    <a:pt x="12" y="223"/>
                    <a:pt x="12" y="223"/>
                  </a:cubicBezTo>
                  <a:lnTo>
                    <a:pt x="56" y="267"/>
                  </a:lnTo>
                  <a:cubicBezTo>
                    <a:pt x="67" y="289"/>
                    <a:pt x="78" y="289"/>
                    <a:pt x="78" y="289"/>
                  </a:cubicBezTo>
                  <a:cubicBezTo>
                    <a:pt x="101" y="301"/>
                    <a:pt x="123" y="301"/>
                    <a:pt x="134" y="301"/>
                  </a:cubicBezTo>
                  <a:cubicBezTo>
                    <a:pt x="156" y="301"/>
                    <a:pt x="167" y="301"/>
                    <a:pt x="178" y="289"/>
                  </a:cubicBezTo>
                  <a:cubicBezTo>
                    <a:pt x="189" y="289"/>
                    <a:pt x="212" y="267"/>
                    <a:pt x="212" y="267"/>
                  </a:cubicBezTo>
                  <a:lnTo>
                    <a:pt x="245" y="223"/>
                  </a:lnTo>
                  <a:cubicBezTo>
                    <a:pt x="245" y="231"/>
                    <a:pt x="248" y="234"/>
                    <a:pt x="251" y="234"/>
                  </a:cubicBezTo>
                  <a:cubicBezTo>
                    <a:pt x="258" y="234"/>
                    <a:pt x="267" y="222"/>
                    <a:pt x="267" y="201"/>
                  </a:cubicBezTo>
                  <a:lnTo>
                    <a:pt x="267" y="134"/>
                  </a:lnTo>
                  <a:lnTo>
                    <a:pt x="267" y="112"/>
                  </a:lnTo>
                  <a:lnTo>
                    <a:pt x="245" y="101"/>
                  </a:lnTo>
                  <a:cubicBezTo>
                    <a:pt x="245" y="90"/>
                    <a:pt x="234" y="90"/>
                    <a:pt x="234" y="79"/>
                  </a:cubicBezTo>
                  <a:lnTo>
                    <a:pt x="189" y="34"/>
                  </a:lnTo>
                  <a:cubicBezTo>
                    <a:pt x="178" y="23"/>
                    <a:pt x="178" y="23"/>
                    <a:pt x="167" y="23"/>
                  </a:cubicBezTo>
                  <a:cubicBezTo>
                    <a:pt x="156" y="23"/>
                    <a:pt x="134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5"/>
            <p:cNvSpPr/>
            <p:nvPr/>
          </p:nvSpPr>
          <p:spPr>
            <a:xfrm>
              <a:off x="5840900" y="2487650"/>
              <a:ext cx="8650" cy="6675"/>
            </a:xfrm>
            <a:custGeom>
              <a:avLst/>
              <a:gdLst/>
              <a:ahLst/>
              <a:cxnLst/>
              <a:rect l="l" t="t" r="r" b="b"/>
              <a:pathLst>
                <a:path w="346" h="267" extrusionOk="0">
                  <a:moveTo>
                    <a:pt x="101" y="0"/>
                  </a:moveTo>
                  <a:cubicBezTo>
                    <a:pt x="68" y="22"/>
                    <a:pt x="56" y="33"/>
                    <a:pt x="45" y="44"/>
                  </a:cubicBezTo>
                  <a:cubicBezTo>
                    <a:pt x="23" y="55"/>
                    <a:pt x="23" y="78"/>
                    <a:pt x="12" y="78"/>
                  </a:cubicBezTo>
                  <a:cubicBezTo>
                    <a:pt x="1" y="100"/>
                    <a:pt x="1" y="111"/>
                    <a:pt x="1" y="144"/>
                  </a:cubicBezTo>
                  <a:cubicBezTo>
                    <a:pt x="1" y="155"/>
                    <a:pt x="1" y="189"/>
                    <a:pt x="12" y="200"/>
                  </a:cubicBezTo>
                  <a:cubicBezTo>
                    <a:pt x="12" y="211"/>
                    <a:pt x="23" y="222"/>
                    <a:pt x="45" y="244"/>
                  </a:cubicBezTo>
                  <a:cubicBezTo>
                    <a:pt x="56" y="255"/>
                    <a:pt x="79" y="266"/>
                    <a:pt x="112" y="266"/>
                  </a:cubicBezTo>
                  <a:lnTo>
                    <a:pt x="179" y="266"/>
                  </a:lnTo>
                  <a:cubicBezTo>
                    <a:pt x="190" y="255"/>
                    <a:pt x="212" y="255"/>
                    <a:pt x="234" y="244"/>
                  </a:cubicBezTo>
                  <a:cubicBezTo>
                    <a:pt x="245" y="244"/>
                    <a:pt x="245" y="222"/>
                    <a:pt x="267" y="222"/>
                  </a:cubicBezTo>
                  <a:lnTo>
                    <a:pt x="290" y="222"/>
                  </a:lnTo>
                  <a:cubicBezTo>
                    <a:pt x="301" y="222"/>
                    <a:pt x="301" y="211"/>
                    <a:pt x="323" y="211"/>
                  </a:cubicBezTo>
                  <a:cubicBezTo>
                    <a:pt x="323" y="200"/>
                    <a:pt x="323" y="200"/>
                    <a:pt x="334" y="178"/>
                  </a:cubicBezTo>
                  <a:cubicBezTo>
                    <a:pt x="345" y="144"/>
                    <a:pt x="345" y="100"/>
                    <a:pt x="334" y="78"/>
                  </a:cubicBezTo>
                  <a:cubicBezTo>
                    <a:pt x="334" y="67"/>
                    <a:pt x="323" y="67"/>
                    <a:pt x="323" y="67"/>
                  </a:cubicBezTo>
                  <a:cubicBezTo>
                    <a:pt x="301" y="67"/>
                    <a:pt x="301" y="44"/>
                    <a:pt x="290" y="44"/>
                  </a:cubicBezTo>
                  <a:cubicBezTo>
                    <a:pt x="278" y="44"/>
                    <a:pt x="278" y="44"/>
                    <a:pt x="267" y="33"/>
                  </a:cubicBezTo>
                  <a:lnTo>
                    <a:pt x="245" y="33"/>
                  </a:lnTo>
                  <a:cubicBezTo>
                    <a:pt x="234" y="33"/>
                    <a:pt x="234" y="33"/>
                    <a:pt x="223" y="22"/>
                  </a:cubicBezTo>
                  <a:cubicBezTo>
                    <a:pt x="212" y="22"/>
                    <a:pt x="179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5"/>
            <p:cNvSpPr/>
            <p:nvPr/>
          </p:nvSpPr>
          <p:spPr>
            <a:xfrm>
              <a:off x="5896400" y="2489025"/>
              <a:ext cx="7525" cy="7800"/>
            </a:xfrm>
            <a:custGeom>
              <a:avLst/>
              <a:gdLst/>
              <a:ahLst/>
              <a:cxnLst/>
              <a:rect l="l" t="t" r="r" b="b"/>
              <a:pathLst>
                <a:path w="301" h="312" extrusionOk="0">
                  <a:moveTo>
                    <a:pt x="100" y="0"/>
                  </a:moveTo>
                  <a:cubicBezTo>
                    <a:pt x="78" y="0"/>
                    <a:pt x="67" y="0"/>
                    <a:pt x="56" y="23"/>
                  </a:cubicBezTo>
                  <a:cubicBezTo>
                    <a:pt x="45" y="23"/>
                    <a:pt x="23" y="34"/>
                    <a:pt x="23" y="45"/>
                  </a:cubicBezTo>
                  <a:cubicBezTo>
                    <a:pt x="23" y="67"/>
                    <a:pt x="12" y="67"/>
                    <a:pt x="12" y="78"/>
                  </a:cubicBezTo>
                  <a:cubicBezTo>
                    <a:pt x="1" y="89"/>
                    <a:pt x="1" y="111"/>
                    <a:pt x="1" y="134"/>
                  </a:cubicBezTo>
                  <a:lnTo>
                    <a:pt x="1" y="167"/>
                  </a:lnTo>
                  <a:cubicBezTo>
                    <a:pt x="1" y="189"/>
                    <a:pt x="1" y="200"/>
                    <a:pt x="12" y="211"/>
                  </a:cubicBezTo>
                  <a:cubicBezTo>
                    <a:pt x="12" y="222"/>
                    <a:pt x="23" y="245"/>
                    <a:pt x="23" y="245"/>
                  </a:cubicBezTo>
                  <a:lnTo>
                    <a:pt x="67" y="278"/>
                  </a:lnTo>
                  <a:cubicBezTo>
                    <a:pt x="78" y="300"/>
                    <a:pt x="100" y="300"/>
                    <a:pt x="112" y="300"/>
                  </a:cubicBezTo>
                  <a:cubicBezTo>
                    <a:pt x="123" y="300"/>
                    <a:pt x="134" y="311"/>
                    <a:pt x="156" y="311"/>
                  </a:cubicBezTo>
                  <a:lnTo>
                    <a:pt x="189" y="311"/>
                  </a:lnTo>
                  <a:cubicBezTo>
                    <a:pt x="200" y="311"/>
                    <a:pt x="223" y="311"/>
                    <a:pt x="234" y="300"/>
                  </a:cubicBezTo>
                  <a:cubicBezTo>
                    <a:pt x="245" y="278"/>
                    <a:pt x="267" y="278"/>
                    <a:pt x="278" y="267"/>
                  </a:cubicBezTo>
                  <a:cubicBezTo>
                    <a:pt x="278" y="256"/>
                    <a:pt x="289" y="245"/>
                    <a:pt x="289" y="234"/>
                  </a:cubicBezTo>
                  <a:cubicBezTo>
                    <a:pt x="289" y="211"/>
                    <a:pt x="300" y="200"/>
                    <a:pt x="300" y="189"/>
                  </a:cubicBezTo>
                  <a:lnTo>
                    <a:pt x="300" y="145"/>
                  </a:lnTo>
                  <a:cubicBezTo>
                    <a:pt x="300" y="134"/>
                    <a:pt x="300" y="123"/>
                    <a:pt x="289" y="100"/>
                  </a:cubicBezTo>
                  <a:cubicBezTo>
                    <a:pt x="289" y="89"/>
                    <a:pt x="278" y="78"/>
                    <a:pt x="278" y="78"/>
                  </a:cubicBezTo>
                  <a:lnTo>
                    <a:pt x="234" y="34"/>
                  </a:lnTo>
                  <a:cubicBezTo>
                    <a:pt x="223" y="23"/>
                    <a:pt x="211" y="23"/>
                    <a:pt x="189" y="23"/>
                  </a:cubicBezTo>
                  <a:cubicBezTo>
                    <a:pt x="178" y="0"/>
                    <a:pt x="156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5"/>
            <p:cNvSpPr/>
            <p:nvPr/>
          </p:nvSpPr>
          <p:spPr>
            <a:xfrm>
              <a:off x="5946900" y="2446025"/>
              <a:ext cx="9450" cy="9725"/>
            </a:xfrm>
            <a:custGeom>
              <a:avLst/>
              <a:gdLst/>
              <a:ahLst/>
              <a:cxnLst/>
              <a:rect l="l" t="t" r="r" b="b"/>
              <a:pathLst>
                <a:path w="378" h="389" extrusionOk="0">
                  <a:moveTo>
                    <a:pt x="156" y="0"/>
                  </a:moveTo>
                  <a:cubicBezTo>
                    <a:pt x="145" y="0"/>
                    <a:pt x="134" y="0"/>
                    <a:pt x="111" y="23"/>
                  </a:cubicBezTo>
                  <a:cubicBezTo>
                    <a:pt x="100" y="23"/>
                    <a:pt x="89" y="34"/>
                    <a:pt x="78" y="45"/>
                  </a:cubicBezTo>
                  <a:cubicBezTo>
                    <a:pt x="56" y="67"/>
                    <a:pt x="45" y="78"/>
                    <a:pt x="45" y="89"/>
                  </a:cubicBezTo>
                  <a:cubicBezTo>
                    <a:pt x="34" y="100"/>
                    <a:pt x="34" y="111"/>
                    <a:pt x="23" y="133"/>
                  </a:cubicBezTo>
                  <a:cubicBezTo>
                    <a:pt x="0" y="145"/>
                    <a:pt x="0" y="156"/>
                    <a:pt x="0" y="178"/>
                  </a:cubicBezTo>
                  <a:lnTo>
                    <a:pt x="0" y="222"/>
                  </a:lnTo>
                  <a:cubicBezTo>
                    <a:pt x="0" y="244"/>
                    <a:pt x="0" y="256"/>
                    <a:pt x="23" y="267"/>
                  </a:cubicBezTo>
                  <a:cubicBezTo>
                    <a:pt x="34" y="300"/>
                    <a:pt x="45" y="311"/>
                    <a:pt x="56" y="322"/>
                  </a:cubicBezTo>
                  <a:lnTo>
                    <a:pt x="89" y="355"/>
                  </a:lnTo>
                  <a:cubicBezTo>
                    <a:pt x="111" y="367"/>
                    <a:pt x="134" y="378"/>
                    <a:pt x="156" y="389"/>
                  </a:cubicBezTo>
                  <a:lnTo>
                    <a:pt x="211" y="389"/>
                  </a:lnTo>
                  <a:cubicBezTo>
                    <a:pt x="222" y="389"/>
                    <a:pt x="256" y="378"/>
                    <a:pt x="267" y="367"/>
                  </a:cubicBezTo>
                  <a:cubicBezTo>
                    <a:pt x="300" y="355"/>
                    <a:pt x="311" y="322"/>
                    <a:pt x="322" y="311"/>
                  </a:cubicBezTo>
                  <a:cubicBezTo>
                    <a:pt x="356" y="300"/>
                    <a:pt x="367" y="289"/>
                    <a:pt x="367" y="267"/>
                  </a:cubicBezTo>
                  <a:cubicBezTo>
                    <a:pt x="367" y="256"/>
                    <a:pt x="378" y="244"/>
                    <a:pt x="378" y="222"/>
                  </a:cubicBezTo>
                  <a:lnTo>
                    <a:pt x="378" y="178"/>
                  </a:lnTo>
                  <a:cubicBezTo>
                    <a:pt x="378" y="156"/>
                    <a:pt x="378" y="145"/>
                    <a:pt x="367" y="133"/>
                  </a:cubicBezTo>
                  <a:lnTo>
                    <a:pt x="333" y="89"/>
                  </a:lnTo>
                  <a:cubicBezTo>
                    <a:pt x="322" y="78"/>
                    <a:pt x="311" y="67"/>
                    <a:pt x="311" y="45"/>
                  </a:cubicBezTo>
                  <a:cubicBezTo>
                    <a:pt x="300" y="34"/>
                    <a:pt x="278" y="34"/>
                    <a:pt x="267" y="23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5"/>
            <p:cNvSpPr/>
            <p:nvPr/>
          </p:nvSpPr>
          <p:spPr>
            <a:xfrm>
              <a:off x="5965475" y="2563975"/>
              <a:ext cx="5025" cy="5500"/>
            </a:xfrm>
            <a:custGeom>
              <a:avLst/>
              <a:gdLst/>
              <a:ahLst/>
              <a:cxnLst/>
              <a:rect l="l" t="t" r="r" b="b"/>
              <a:pathLst>
                <a:path w="201" h="220" extrusionOk="0">
                  <a:moveTo>
                    <a:pt x="104" y="0"/>
                  </a:moveTo>
                  <a:cubicBezTo>
                    <a:pt x="98" y="0"/>
                    <a:pt x="93" y="3"/>
                    <a:pt x="90" y="10"/>
                  </a:cubicBezTo>
                  <a:cubicBezTo>
                    <a:pt x="79" y="10"/>
                    <a:pt x="68" y="10"/>
                    <a:pt x="56" y="21"/>
                  </a:cubicBezTo>
                  <a:cubicBezTo>
                    <a:pt x="34" y="21"/>
                    <a:pt x="23" y="32"/>
                    <a:pt x="23" y="43"/>
                  </a:cubicBezTo>
                  <a:cubicBezTo>
                    <a:pt x="23" y="66"/>
                    <a:pt x="12" y="66"/>
                    <a:pt x="12" y="77"/>
                  </a:cubicBezTo>
                  <a:cubicBezTo>
                    <a:pt x="1" y="88"/>
                    <a:pt x="1" y="99"/>
                    <a:pt x="1" y="132"/>
                  </a:cubicBezTo>
                  <a:lnTo>
                    <a:pt x="1" y="154"/>
                  </a:lnTo>
                  <a:cubicBezTo>
                    <a:pt x="1" y="176"/>
                    <a:pt x="12" y="188"/>
                    <a:pt x="23" y="199"/>
                  </a:cubicBezTo>
                  <a:cubicBezTo>
                    <a:pt x="34" y="210"/>
                    <a:pt x="56" y="210"/>
                    <a:pt x="68" y="210"/>
                  </a:cubicBezTo>
                  <a:cubicBezTo>
                    <a:pt x="75" y="210"/>
                    <a:pt x="82" y="220"/>
                    <a:pt x="93" y="220"/>
                  </a:cubicBezTo>
                  <a:cubicBezTo>
                    <a:pt x="98" y="220"/>
                    <a:pt x="105" y="217"/>
                    <a:pt x="112" y="210"/>
                  </a:cubicBezTo>
                  <a:cubicBezTo>
                    <a:pt x="123" y="210"/>
                    <a:pt x="134" y="210"/>
                    <a:pt x="145" y="199"/>
                  </a:cubicBezTo>
                  <a:cubicBezTo>
                    <a:pt x="167" y="199"/>
                    <a:pt x="179" y="188"/>
                    <a:pt x="179" y="176"/>
                  </a:cubicBezTo>
                  <a:cubicBezTo>
                    <a:pt x="179" y="176"/>
                    <a:pt x="190" y="154"/>
                    <a:pt x="190" y="143"/>
                  </a:cubicBezTo>
                  <a:cubicBezTo>
                    <a:pt x="201" y="132"/>
                    <a:pt x="201" y="121"/>
                    <a:pt x="201" y="88"/>
                  </a:cubicBezTo>
                  <a:lnTo>
                    <a:pt x="201" y="66"/>
                  </a:lnTo>
                  <a:cubicBezTo>
                    <a:pt x="201" y="43"/>
                    <a:pt x="190" y="32"/>
                    <a:pt x="179" y="21"/>
                  </a:cubicBezTo>
                  <a:cubicBezTo>
                    <a:pt x="167" y="10"/>
                    <a:pt x="145" y="10"/>
                    <a:pt x="134" y="10"/>
                  </a:cubicBezTo>
                  <a:cubicBezTo>
                    <a:pt x="127" y="10"/>
                    <a:pt x="114" y="0"/>
                    <a:pt x="1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5"/>
            <p:cNvSpPr/>
            <p:nvPr/>
          </p:nvSpPr>
          <p:spPr>
            <a:xfrm>
              <a:off x="5993775" y="2510825"/>
              <a:ext cx="5875" cy="6375"/>
            </a:xfrm>
            <a:custGeom>
              <a:avLst/>
              <a:gdLst/>
              <a:ahLst/>
              <a:cxnLst/>
              <a:rect l="l" t="t" r="r" b="b"/>
              <a:pathLst>
                <a:path w="235" h="255" extrusionOk="0">
                  <a:moveTo>
                    <a:pt x="126" y="0"/>
                  </a:moveTo>
                  <a:cubicBezTo>
                    <a:pt x="121" y="0"/>
                    <a:pt x="116" y="2"/>
                    <a:pt x="112" y="5"/>
                  </a:cubicBezTo>
                  <a:cubicBezTo>
                    <a:pt x="101" y="5"/>
                    <a:pt x="90" y="5"/>
                    <a:pt x="68" y="27"/>
                  </a:cubicBezTo>
                  <a:cubicBezTo>
                    <a:pt x="56" y="27"/>
                    <a:pt x="45" y="39"/>
                    <a:pt x="34" y="50"/>
                  </a:cubicBezTo>
                  <a:cubicBezTo>
                    <a:pt x="34" y="61"/>
                    <a:pt x="12" y="61"/>
                    <a:pt x="12" y="83"/>
                  </a:cubicBezTo>
                  <a:cubicBezTo>
                    <a:pt x="1" y="94"/>
                    <a:pt x="1" y="116"/>
                    <a:pt x="1" y="138"/>
                  </a:cubicBezTo>
                  <a:lnTo>
                    <a:pt x="1" y="161"/>
                  </a:lnTo>
                  <a:cubicBezTo>
                    <a:pt x="12" y="172"/>
                    <a:pt x="12" y="205"/>
                    <a:pt x="45" y="216"/>
                  </a:cubicBezTo>
                  <a:cubicBezTo>
                    <a:pt x="56" y="227"/>
                    <a:pt x="68" y="227"/>
                    <a:pt x="90" y="249"/>
                  </a:cubicBezTo>
                  <a:cubicBezTo>
                    <a:pt x="97" y="249"/>
                    <a:pt x="105" y="254"/>
                    <a:pt x="112" y="254"/>
                  </a:cubicBezTo>
                  <a:cubicBezTo>
                    <a:pt x="116" y="254"/>
                    <a:pt x="119" y="253"/>
                    <a:pt x="123" y="249"/>
                  </a:cubicBezTo>
                  <a:cubicBezTo>
                    <a:pt x="145" y="249"/>
                    <a:pt x="156" y="249"/>
                    <a:pt x="167" y="227"/>
                  </a:cubicBezTo>
                  <a:cubicBezTo>
                    <a:pt x="179" y="227"/>
                    <a:pt x="201" y="216"/>
                    <a:pt x="212" y="205"/>
                  </a:cubicBezTo>
                  <a:cubicBezTo>
                    <a:pt x="223" y="194"/>
                    <a:pt x="223" y="172"/>
                    <a:pt x="223" y="172"/>
                  </a:cubicBezTo>
                  <a:cubicBezTo>
                    <a:pt x="234" y="161"/>
                    <a:pt x="234" y="138"/>
                    <a:pt x="234" y="116"/>
                  </a:cubicBezTo>
                  <a:lnTo>
                    <a:pt x="234" y="94"/>
                  </a:lnTo>
                  <a:cubicBezTo>
                    <a:pt x="223" y="83"/>
                    <a:pt x="223" y="50"/>
                    <a:pt x="201" y="39"/>
                  </a:cubicBezTo>
                  <a:cubicBezTo>
                    <a:pt x="179" y="27"/>
                    <a:pt x="167" y="27"/>
                    <a:pt x="156" y="5"/>
                  </a:cubicBezTo>
                  <a:cubicBezTo>
                    <a:pt x="149" y="5"/>
                    <a:pt x="137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5"/>
            <p:cNvSpPr/>
            <p:nvPr/>
          </p:nvSpPr>
          <p:spPr>
            <a:xfrm>
              <a:off x="5958825" y="2488475"/>
              <a:ext cx="8625" cy="8625"/>
            </a:xfrm>
            <a:custGeom>
              <a:avLst/>
              <a:gdLst/>
              <a:ahLst/>
              <a:cxnLst/>
              <a:rect l="l" t="t" r="r" b="b"/>
              <a:pathLst>
                <a:path w="345" h="345" extrusionOk="0">
                  <a:moveTo>
                    <a:pt x="156" y="0"/>
                  </a:moveTo>
                  <a:cubicBezTo>
                    <a:pt x="134" y="0"/>
                    <a:pt x="123" y="0"/>
                    <a:pt x="112" y="11"/>
                  </a:cubicBezTo>
                  <a:cubicBezTo>
                    <a:pt x="78" y="34"/>
                    <a:pt x="56" y="45"/>
                    <a:pt x="45" y="56"/>
                  </a:cubicBezTo>
                  <a:cubicBezTo>
                    <a:pt x="23" y="67"/>
                    <a:pt x="12" y="100"/>
                    <a:pt x="12" y="111"/>
                  </a:cubicBezTo>
                  <a:cubicBezTo>
                    <a:pt x="1" y="122"/>
                    <a:pt x="1" y="156"/>
                    <a:pt x="1" y="178"/>
                  </a:cubicBezTo>
                  <a:cubicBezTo>
                    <a:pt x="1" y="211"/>
                    <a:pt x="12" y="233"/>
                    <a:pt x="23" y="267"/>
                  </a:cubicBezTo>
                  <a:cubicBezTo>
                    <a:pt x="45" y="289"/>
                    <a:pt x="67" y="311"/>
                    <a:pt x="101" y="322"/>
                  </a:cubicBezTo>
                  <a:cubicBezTo>
                    <a:pt x="112" y="322"/>
                    <a:pt x="123" y="333"/>
                    <a:pt x="123" y="333"/>
                  </a:cubicBezTo>
                  <a:cubicBezTo>
                    <a:pt x="134" y="333"/>
                    <a:pt x="156" y="344"/>
                    <a:pt x="167" y="344"/>
                  </a:cubicBezTo>
                  <a:lnTo>
                    <a:pt x="223" y="344"/>
                  </a:lnTo>
                  <a:cubicBezTo>
                    <a:pt x="234" y="344"/>
                    <a:pt x="245" y="344"/>
                    <a:pt x="267" y="333"/>
                  </a:cubicBezTo>
                  <a:cubicBezTo>
                    <a:pt x="278" y="322"/>
                    <a:pt x="300" y="322"/>
                    <a:pt x="322" y="289"/>
                  </a:cubicBezTo>
                  <a:cubicBezTo>
                    <a:pt x="322" y="278"/>
                    <a:pt x="334" y="267"/>
                    <a:pt x="334" y="256"/>
                  </a:cubicBezTo>
                  <a:cubicBezTo>
                    <a:pt x="334" y="233"/>
                    <a:pt x="345" y="222"/>
                    <a:pt x="345" y="211"/>
                  </a:cubicBezTo>
                  <a:lnTo>
                    <a:pt x="345" y="156"/>
                  </a:lnTo>
                  <a:cubicBezTo>
                    <a:pt x="345" y="145"/>
                    <a:pt x="334" y="111"/>
                    <a:pt x="322" y="100"/>
                  </a:cubicBezTo>
                  <a:cubicBezTo>
                    <a:pt x="322" y="89"/>
                    <a:pt x="300" y="67"/>
                    <a:pt x="300" y="67"/>
                  </a:cubicBezTo>
                  <a:cubicBezTo>
                    <a:pt x="289" y="45"/>
                    <a:pt x="267" y="34"/>
                    <a:pt x="234" y="11"/>
                  </a:cubicBezTo>
                  <a:cubicBezTo>
                    <a:pt x="211" y="0"/>
                    <a:pt x="178" y="0"/>
                    <a:pt x="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5"/>
            <p:cNvSpPr/>
            <p:nvPr/>
          </p:nvSpPr>
          <p:spPr>
            <a:xfrm>
              <a:off x="5790975" y="2389975"/>
              <a:ext cx="5575" cy="6675"/>
            </a:xfrm>
            <a:custGeom>
              <a:avLst/>
              <a:gdLst/>
              <a:ahLst/>
              <a:cxnLst/>
              <a:rect l="l" t="t" r="r" b="b"/>
              <a:pathLst>
                <a:path w="223" h="267" extrusionOk="0">
                  <a:moveTo>
                    <a:pt x="78" y="1"/>
                  </a:moveTo>
                  <a:cubicBezTo>
                    <a:pt x="67" y="12"/>
                    <a:pt x="45" y="12"/>
                    <a:pt x="23" y="45"/>
                  </a:cubicBezTo>
                  <a:cubicBezTo>
                    <a:pt x="11" y="56"/>
                    <a:pt x="0" y="89"/>
                    <a:pt x="0" y="100"/>
                  </a:cubicBezTo>
                  <a:lnTo>
                    <a:pt x="0" y="156"/>
                  </a:lnTo>
                  <a:cubicBezTo>
                    <a:pt x="0" y="167"/>
                    <a:pt x="11" y="178"/>
                    <a:pt x="11" y="189"/>
                  </a:cubicBezTo>
                  <a:lnTo>
                    <a:pt x="11" y="211"/>
                  </a:lnTo>
                  <a:lnTo>
                    <a:pt x="45" y="234"/>
                  </a:lnTo>
                  <a:lnTo>
                    <a:pt x="56" y="234"/>
                  </a:lnTo>
                  <a:cubicBezTo>
                    <a:pt x="67" y="245"/>
                    <a:pt x="67" y="245"/>
                    <a:pt x="78" y="245"/>
                  </a:cubicBezTo>
                  <a:cubicBezTo>
                    <a:pt x="100" y="245"/>
                    <a:pt x="111" y="267"/>
                    <a:pt x="111" y="267"/>
                  </a:cubicBezTo>
                  <a:lnTo>
                    <a:pt x="167" y="267"/>
                  </a:lnTo>
                  <a:cubicBezTo>
                    <a:pt x="178" y="267"/>
                    <a:pt x="178" y="245"/>
                    <a:pt x="189" y="245"/>
                  </a:cubicBezTo>
                  <a:cubicBezTo>
                    <a:pt x="211" y="245"/>
                    <a:pt x="211" y="234"/>
                    <a:pt x="222" y="222"/>
                  </a:cubicBezTo>
                  <a:lnTo>
                    <a:pt x="222" y="200"/>
                  </a:lnTo>
                  <a:cubicBezTo>
                    <a:pt x="222" y="185"/>
                    <a:pt x="222" y="175"/>
                    <a:pt x="219" y="167"/>
                  </a:cubicBezTo>
                  <a:lnTo>
                    <a:pt x="219" y="167"/>
                  </a:lnTo>
                  <a:cubicBezTo>
                    <a:pt x="220" y="167"/>
                    <a:pt x="221" y="167"/>
                    <a:pt x="222" y="167"/>
                  </a:cubicBezTo>
                  <a:lnTo>
                    <a:pt x="222" y="156"/>
                  </a:lnTo>
                  <a:lnTo>
                    <a:pt x="222" y="134"/>
                  </a:lnTo>
                  <a:lnTo>
                    <a:pt x="222" y="112"/>
                  </a:lnTo>
                  <a:cubicBezTo>
                    <a:pt x="222" y="89"/>
                    <a:pt x="211" y="67"/>
                    <a:pt x="211" y="56"/>
                  </a:cubicBezTo>
                  <a:lnTo>
                    <a:pt x="167" y="12"/>
                  </a:lnTo>
                  <a:cubicBezTo>
                    <a:pt x="156" y="1"/>
                    <a:pt x="134" y="1"/>
                    <a:pt x="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5"/>
            <p:cNvSpPr/>
            <p:nvPr/>
          </p:nvSpPr>
          <p:spPr>
            <a:xfrm>
              <a:off x="5777375" y="2431875"/>
              <a:ext cx="9450" cy="8075"/>
            </a:xfrm>
            <a:custGeom>
              <a:avLst/>
              <a:gdLst/>
              <a:ahLst/>
              <a:cxnLst/>
              <a:rect l="l" t="t" r="r" b="b"/>
              <a:pathLst>
                <a:path w="378" h="323" extrusionOk="0">
                  <a:moveTo>
                    <a:pt x="112" y="0"/>
                  </a:moveTo>
                  <a:cubicBezTo>
                    <a:pt x="89" y="23"/>
                    <a:pt x="56" y="34"/>
                    <a:pt x="45" y="45"/>
                  </a:cubicBezTo>
                  <a:cubicBezTo>
                    <a:pt x="34" y="56"/>
                    <a:pt x="12" y="89"/>
                    <a:pt x="12" y="100"/>
                  </a:cubicBezTo>
                  <a:cubicBezTo>
                    <a:pt x="1" y="111"/>
                    <a:pt x="1" y="145"/>
                    <a:pt x="1" y="167"/>
                  </a:cubicBezTo>
                  <a:cubicBezTo>
                    <a:pt x="1" y="200"/>
                    <a:pt x="12" y="222"/>
                    <a:pt x="34" y="256"/>
                  </a:cubicBezTo>
                  <a:cubicBezTo>
                    <a:pt x="45" y="278"/>
                    <a:pt x="67" y="300"/>
                    <a:pt x="100" y="311"/>
                  </a:cubicBezTo>
                  <a:cubicBezTo>
                    <a:pt x="123" y="322"/>
                    <a:pt x="156" y="322"/>
                    <a:pt x="178" y="322"/>
                  </a:cubicBezTo>
                  <a:cubicBezTo>
                    <a:pt x="200" y="322"/>
                    <a:pt x="211" y="322"/>
                    <a:pt x="234" y="311"/>
                  </a:cubicBezTo>
                  <a:cubicBezTo>
                    <a:pt x="256" y="311"/>
                    <a:pt x="267" y="311"/>
                    <a:pt x="278" y="289"/>
                  </a:cubicBezTo>
                  <a:cubicBezTo>
                    <a:pt x="289" y="289"/>
                    <a:pt x="311" y="278"/>
                    <a:pt x="311" y="278"/>
                  </a:cubicBezTo>
                  <a:lnTo>
                    <a:pt x="334" y="256"/>
                  </a:lnTo>
                  <a:cubicBezTo>
                    <a:pt x="336" y="258"/>
                    <a:pt x="338" y="260"/>
                    <a:pt x="340" y="260"/>
                  </a:cubicBezTo>
                  <a:cubicBezTo>
                    <a:pt x="346" y="260"/>
                    <a:pt x="350" y="247"/>
                    <a:pt x="367" y="222"/>
                  </a:cubicBezTo>
                  <a:cubicBezTo>
                    <a:pt x="367" y="211"/>
                    <a:pt x="378" y="200"/>
                    <a:pt x="367" y="189"/>
                  </a:cubicBezTo>
                  <a:lnTo>
                    <a:pt x="367" y="145"/>
                  </a:lnTo>
                  <a:cubicBezTo>
                    <a:pt x="367" y="122"/>
                    <a:pt x="367" y="111"/>
                    <a:pt x="345" y="111"/>
                  </a:cubicBezTo>
                  <a:cubicBezTo>
                    <a:pt x="334" y="100"/>
                    <a:pt x="334" y="89"/>
                    <a:pt x="322" y="78"/>
                  </a:cubicBezTo>
                  <a:cubicBezTo>
                    <a:pt x="311" y="56"/>
                    <a:pt x="289" y="56"/>
                    <a:pt x="278" y="45"/>
                  </a:cubicBezTo>
                  <a:cubicBezTo>
                    <a:pt x="256" y="34"/>
                    <a:pt x="234" y="23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5"/>
            <p:cNvSpPr/>
            <p:nvPr/>
          </p:nvSpPr>
          <p:spPr>
            <a:xfrm>
              <a:off x="5822050" y="2430475"/>
              <a:ext cx="7500" cy="7525"/>
            </a:xfrm>
            <a:custGeom>
              <a:avLst/>
              <a:gdLst/>
              <a:ahLst/>
              <a:cxnLst/>
              <a:rect l="l" t="t" r="r" b="b"/>
              <a:pathLst>
                <a:path w="300" h="301" extrusionOk="0">
                  <a:moveTo>
                    <a:pt x="134" y="1"/>
                  </a:moveTo>
                  <a:cubicBezTo>
                    <a:pt x="111" y="1"/>
                    <a:pt x="89" y="23"/>
                    <a:pt x="78" y="23"/>
                  </a:cubicBezTo>
                  <a:cubicBezTo>
                    <a:pt x="45" y="34"/>
                    <a:pt x="34" y="45"/>
                    <a:pt x="11" y="79"/>
                  </a:cubicBezTo>
                  <a:cubicBezTo>
                    <a:pt x="11" y="90"/>
                    <a:pt x="0" y="101"/>
                    <a:pt x="0" y="112"/>
                  </a:cubicBezTo>
                  <a:lnTo>
                    <a:pt x="0" y="167"/>
                  </a:lnTo>
                  <a:cubicBezTo>
                    <a:pt x="0" y="189"/>
                    <a:pt x="0" y="201"/>
                    <a:pt x="11" y="201"/>
                  </a:cubicBezTo>
                  <a:cubicBezTo>
                    <a:pt x="11" y="212"/>
                    <a:pt x="34" y="223"/>
                    <a:pt x="45" y="245"/>
                  </a:cubicBezTo>
                  <a:cubicBezTo>
                    <a:pt x="45" y="245"/>
                    <a:pt x="56" y="245"/>
                    <a:pt x="56" y="256"/>
                  </a:cubicBezTo>
                  <a:cubicBezTo>
                    <a:pt x="67" y="267"/>
                    <a:pt x="67" y="278"/>
                    <a:pt x="100" y="278"/>
                  </a:cubicBezTo>
                  <a:cubicBezTo>
                    <a:pt x="111" y="300"/>
                    <a:pt x="122" y="300"/>
                    <a:pt x="145" y="300"/>
                  </a:cubicBezTo>
                  <a:lnTo>
                    <a:pt x="178" y="300"/>
                  </a:lnTo>
                  <a:cubicBezTo>
                    <a:pt x="211" y="278"/>
                    <a:pt x="222" y="278"/>
                    <a:pt x="256" y="245"/>
                  </a:cubicBezTo>
                  <a:lnTo>
                    <a:pt x="256" y="245"/>
                  </a:lnTo>
                  <a:cubicBezTo>
                    <a:pt x="250" y="251"/>
                    <a:pt x="250" y="253"/>
                    <a:pt x="251" y="253"/>
                  </a:cubicBezTo>
                  <a:cubicBezTo>
                    <a:pt x="253" y="253"/>
                    <a:pt x="256" y="251"/>
                    <a:pt x="256" y="245"/>
                  </a:cubicBezTo>
                  <a:lnTo>
                    <a:pt x="256" y="245"/>
                  </a:lnTo>
                  <a:cubicBezTo>
                    <a:pt x="256" y="245"/>
                    <a:pt x="256" y="245"/>
                    <a:pt x="256" y="245"/>
                  </a:cubicBezTo>
                  <a:cubicBezTo>
                    <a:pt x="267" y="223"/>
                    <a:pt x="267" y="212"/>
                    <a:pt x="278" y="201"/>
                  </a:cubicBezTo>
                  <a:cubicBezTo>
                    <a:pt x="278" y="178"/>
                    <a:pt x="300" y="167"/>
                    <a:pt x="300" y="156"/>
                  </a:cubicBezTo>
                  <a:lnTo>
                    <a:pt x="300" y="101"/>
                  </a:lnTo>
                  <a:cubicBezTo>
                    <a:pt x="300" y="90"/>
                    <a:pt x="300" y="79"/>
                    <a:pt x="278" y="79"/>
                  </a:cubicBezTo>
                  <a:cubicBezTo>
                    <a:pt x="278" y="56"/>
                    <a:pt x="267" y="45"/>
                    <a:pt x="256" y="34"/>
                  </a:cubicBezTo>
                  <a:cubicBezTo>
                    <a:pt x="244" y="12"/>
                    <a:pt x="211" y="1"/>
                    <a:pt x="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5"/>
            <p:cNvSpPr/>
            <p:nvPr/>
          </p:nvSpPr>
          <p:spPr>
            <a:xfrm>
              <a:off x="6017650" y="2468500"/>
              <a:ext cx="11675" cy="11125"/>
            </a:xfrm>
            <a:custGeom>
              <a:avLst/>
              <a:gdLst/>
              <a:ahLst/>
              <a:cxnLst/>
              <a:rect l="l" t="t" r="r" b="b"/>
              <a:pathLst>
                <a:path w="467" h="445" extrusionOk="0">
                  <a:moveTo>
                    <a:pt x="200" y="0"/>
                  </a:moveTo>
                  <a:cubicBezTo>
                    <a:pt x="167" y="0"/>
                    <a:pt x="145" y="11"/>
                    <a:pt x="134" y="22"/>
                  </a:cubicBezTo>
                  <a:cubicBezTo>
                    <a:pt x="111" y="22"/>
                    <a:pt x="100" y="34"/>
                    <a:pt x="89" y="56"/>
                  </a:cubicBezTo>
                  <a:cubicBezTo>
                    <a:pt x="56" y="67"/>
                    <a:pt x="45" y="89"/>
                    <a:pt x="34" y="122"/>
                  </a:cubicBezTo>
                  <a:cubicBezTo>
                    <a:pt x="34" y="122"/>
                    <a:pt x="34" y="133"/>
                    <a:pt x="23" y="133"/>
                  </a:cubicBezTo>
                  <a:cubicBezTo>
                    <a:pt x="23" y="145"/>
                    <a:pt x="0" y="178"/>
                    <a:pt x="0" y="189"/>
                  </a:cubicBezTo>
                  <a:lnTo>
                    <a:pt x="0" y="278"/>
                  </a:lnTo>
                  <a:cubicBezTo>
                    <a:pt x="0" y="289"/>
                    <a:pt x="23" y="311"/>
                    <a:pt x="23" y="333"/>
                  </a:cubicBezTo>
                  <a:cubicBezTo>
                    <a:pt x="23" y="344"/>
                    <a:pt x="34" y="366"/>
                    <a:pt x="45" y="366"/>
                  </a:cubicBezTo>
                  <a:cubicBezTo>
                    <a:pt x="56" y="400"/>
                    <a:pt x="89" y="411"/>
                    <a:pt x="111" y="422"/>
                  </a:cubicBezTo>
                  <a:cubicBezTo>
                    <a:pt x="134" y="422"/>
                    <a:pt x="156" y="444"/>
                    <a:pt x="167" y="444"/>
                  </a:cubicBezTo>
                  <a:lnTo>
                    <a:pt x="222" y="444"/>
                  </a:lnTo>
                  <a:cubicBezTo>
                    <a:pt x="256" y="444"/>
                    <a:pt x="278" y="422"/>
                    <a:pt x="311" y="411"/>
                  </a:cubicBezTo>
                  <a:cubicBezTo>
                    <a:pt x="322" y="411"/>
                    <a:pt x="356" y="400"/>
                    <a:pt x="356" y="389"/>
                  </a:cubicBezTo>
                  <a:lnTo>
                    <a:pt x="389" y="344"/>
                  </a:lnTo>
                  <a:cubicBezTo>
                    <a:pt x="444" y="300"/>
                    <a:pt x="467" y="278"/>
                    <a:pt x="467" y="244"/>
                  </a:cubicBezTo>
                  <a:lnTo>
                    <a:pt x="467" y="189"/>
                  </a:lnTo>
                  <a:cubicBezTo>
                    <a:pt x="467" y="178"/>
                    <a:pt x="444" y="145"/>
                    <a:pt x="444" y="133"/>
                  </a:cubicBezTo>
                  <a:cubicBezTo>
                    <a:pt x="433" y="122"/>
                    <a:pt x="433" y="111"/>
                    <a:pt x="422" y="78"/>
                  </a:cubicBezTo>
                  <a:cubicBezTo>
                    <a:pt x="411" y="56"/>
                    <a:pt x="378" y="34"/>
                    <a:pt x="356" y="22"/>
                  </a:cubicBezTo>
                  <a:cubicBezTo>
                    <a:pt x="322" y="11"/>
                    <a:pt x="300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5"/>
            <p:cNvSpPr/>
            <p:nvPr/>
          </p:nvSpPr>
          <p:spPr>
            <a:xfrm>
              <a:off x="6107550" y="2514025"/>
              <a:ext cx="5575" cy="6225"/>
            </a:xfrm>
            <a:custGeom>
              <a:avLst/>
              <a:gdLst/>
              <a:ahLst/>
              <a:cxnLst/>
              <a:rect l="l" t="t" r="r" b="b"/>
              <a:pathLst>
                <a:path w="223" h="249" extrusionOk="0">
                  <a:moveTo>
                    <a:pt x="125" y="1"/>
                  </a:moveTo>
                  <a:cubicBezTo>
                    <a:pt x="120" y="1"/>
                    <a:pt x="115" y="3"/>
                    <a:pt x="111" y="10"/>
                  </a:cubicBezTo>
                  <a:cubicBezTo>
                    <a:pt x="100" y="10"/>
                    <a:pt x="89" y="10"/>
                    <a:pt x="67" y="21"/>
                  </a:cubicBezTo>
                  <a:cubicBezTo>
                    <a:pt x="56" y="21"/>
                    <a:pt x="45" y="33"/>
                    <a:pt x="33" y="44"/>
                  </a:cubicBezTo>
                  <a:cubicBezTo>
                    <a:pt x="33" y="66"/>
                    <a:pt x="11" y="66"/>
                    <a:pt x="11" y="77"/>
                  </a:cubicBezTo>
                  <a:cubicBezTo>
                    <a:pt x="0" y="88"/>
                    <a:pt x="0" y="121"/>
                    <a:pt x="0" y="132"/>
                  </a:cubicBezTo>
                  <a:lnTo>
                    <a:pt x="0" y="155"/>
                  </a:lnTo>
                  <a:cubicBezTo>
                    <a:pt x="0" y="177"/>
                    <a:pt x="11" y="199"/>
                    <a:pt x="33" y="210"/>
                  </a:cubicBezTo>
                  <a:cubicBezTo>
                    <a:pt x="45" y="232"/>
                    <a:pt x="56" y="232"/>
                    <a:pt x="67" y="243"/>
                  </a:cubicBezTo>
                  <a:cubicBezTo>
                    <a:pt x="82" y="243"/>
                    <a:pt x="91" y="248"/>
                    <a:pt x="100" y="248"/>
                  </a:cubicBezTo>
                  <a:cubicBezTo>
                    <a:pt x="104" y="248"/>
                    <a:pt x="107" y="247"/>
                    <a:pt x="111" y="243"/>
                  </a:cubicBezTo>
                  <a:cubicBezTo>
                    <a:pt x="122" y="243"/>
                    <a:pt x="144" y="243"/>
                    <a:pt x="155" y="232"/>
                  </a:cubicBezTo>
                  <a:cubicBezTo>
                    <a:pt x="167" y="232"/>
                    <a:pt x="178" y="210"/>
                    <a:pt x="200" y="199"/>
                  </a:cubicBezTo>
                  <a:cubicBezTo>
                    <a:pt x="211" y="188"/>
                    <a:pt x="211" y="177"/>
                    <a:pt x="211" y="177"/>
                  </a:cubicBezTo>
                  <a:cubicBezTo>
                    <a:pt x="222" y="155"/>
                    <a:pt x="222" y="132"/>
                    <a:pt x="222" y="121"/>
                  </a:cubicBezTo>
                  <a:lnTo>
                    <a:pt x="222" y="88"/>
                  </a:lnTo>
                  <a:cubicBezTo>
                    <a:pt x="222" y="77"/>
                    <a:pt x="211" y="44"/>
                    <a:pt x="200" y="33"/>
                  </a:cubicBezTo>
                  <a:cubicBezTo>
                    <a:pt x="178" y="21"/>
                    <a:pt x="167" y="21"/>
                    <a:pt x="155" y="10"/>
                  </a:cubicBezTo>
                  <a:cubicBezTo>
                    <a:pt x="148" y="10"/>
                    <a:pt x="136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5"/>
            <p:cNvSpPr/>
            <p:nvPr/>
          </p:nvSpPr>
          <p:spPr>
            <a:xfrm>
              <a:off x="6178300" y="2542575"/>
              <a:ext cx="4450" cy="3625"/>
            </a:xfrm>
            <a:custGeom>
              <a:avLst/>
              <a:gdLst/>
              <a:ahLst/>
              <a:cxnLst/>
              <a:rect l="l" t="t" r="r" b="b"/>
              <a:pathLst>
                <a:path w="178" h="145" extrusionOk="0">
                  <a:moveTo>
                    <a:pt x="44" y="0"/>
                  </a:moveTo>
                  <a:cubicBezTo>
                    <a:pt x="33" y="0"/>
                    <a:pt x="33" y="11"/>
                    <a:pt x="11" y="11"/>
                  </a:cubicBezTo>
                  <a:cubicBezTo>
                    <a:pt x="0" y="34"/>
                    <a:pt x="0" y="34"/>
                    <a:pt x="0" y="45"/>
                  </a:cubicBezTo>
                  <a:lnTo>
                    <a:pt x="0" y="67"/>
                  </a:lnTo>
                  <a:cubicBezTo>
                    <a:pt x="0" y="89"/>
                    <a:pt x="11" y="89"/>
                    <a:pt x="11" y="100"/>
                  </a:cubicBezTo>
                  <a:cubicBezTo>
                    <a:pt x="11" y="111"/>
                    <a:pt x="22" y="122"/>
                    <a:pt x="44" y="122"/>
                  </a:cubicBezTo>
                  <a:cubicBezTo>
                    <a:pt x="56" y="145"/>
                    <a:pt x="67" y="145"/>
                    <a:pt x="89" y="145"/>
                  </a:cubicBezTo>
                  <a:cubicBezTo>
                    <a:pt x="111" y="145"/>
                    <a:pt x="144" y="145"/>
                    <a:pt x="155" y="111"/>
                  </a:cubicBezTo>
                  <a:cubicBezTo>
                    <a:pt x="167" y="111"/>
                    <a:pt x="178" y="89"/>
                    <a:pt x="167" y="56"/>
                  </a:cubicBezTo>
                  <a:cubicBezTo>
                    <a:pt x="167" y="45"/>
                    <a:pt x="155" y="34"/>
                    <a:pt x="144" y="34"/>
                  </a:cubicBezTo>
                  <a:cubicBezTo>
                    <a:pt x="122" y="11"/>
                    <a:pt x="111" y="11"/>
                    <a:pt x="100" y="11"/>
                  </a:cubicBezTo>
                  <a:cubicBezTo>
                    <a:pt x="89" y="11"/>
                    <a:pt x="67" y="11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5"/>
            <p:cNvSpPr/>
            <p:nvPr/>
          </p:nvSpPr>
          <p:spPr>
            <a:xfrm>
              <a:off x="6214625" y="2485700"/>
              <a:ext cx="2800" cy="2800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79" y="0"/>
                  </a:moveTo>
                  <a:cubicBezTo>
                    <a:pt x="56" y="0"/>
                    <a:pt x="45" y="11"/>
                    <a:pt x="45" y="11"/>
                  </a:cubicBezTo>
                  <a:cubicBezTo>
                    <a:pt x="34" y="11"/>
                    <a:pt x="34" y="34"/>
                    <a:pt x="23" y="34"/>
                  </a:cubicBezTo>
                  <a:cubicBezTo>
                    <a:pt x="23" y="45"/>
                    <a:pt x="1" y="45"/>
                    <a:pt x="1" y="56"/>
                  </a:cubicBezTo>
                  <a:cubicBezTo>
                    <a:pt x="1" y="67"/>
                    <a:pt x="1" y="100"/>
                    <a:pt x="23" y="100"/>
                  </a:cubicBezTo>
                  <a:cubicBezTo>
                    <a:pt x="34" y="100"/>
                    <a:pt x="45" y="111"/>
                    <a:pt x="79" y="111"/>
                  </a:cubicBezTo>
                  <a:cubicBezTo>
                    <a:pt x="90" y="111"/>
                    <a:pt x="90" y="100"/>
                    <a:pt x="101" y="100"/>
                  </a:cubicBezTo>
                  <a:cubicBezTo>
                    <a:pt x="90" y="89"/>
                    <a:pt x="101" y="67"/>
                    <a:pt x="101" y="67"/>
                  </a:cubicBezTo>
                  <a:cubicBezTo>
                    <a:pt x="101" y="56"/>
                    <a:pt x="112" y="45"/>
                    <a:pt x="112" y="45"/>
                  </a:cubicBezTo>
                  <a:lnTo>
                    <a:pt x="112" y="34"/>
                  </a:lnTo>
                  <a:cubicBezTo>
                    <a:pt x="112" y="34"/>
                    <a:pt x="112" y="11"/>
                    <a:pt x="101" y="11"/>
                  </a:cubicBezTo>
                  <a:cubicBezTo>
                    <a:pt x="101" y="11"/>
                    <a:pt x="90" y="11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5"/>
            <p:cNvSpPr/>
            <p:nvPr/>
          </p:nvSpPr>
          <p:spPr>
            <a:xfrm>
              <a:off x="6088125" y="2474875"/>
              <a:ext cx="7775" cy="6950"/>
            </a:xfrm>
            <a:custGeom>
              <a:avLst/>
              <a:gdLst/>
              <a:ahLst/>
              <a:cxnLst/>
              <a:rect l="l" t="t" r="r" b="b"/>
              <a:pathLst>
                <a:path w="311" h="278" extrusionOk="0">
                  <a:moveTo>
                    <a:pt x="145" y="0"/>
                  </a:moveTo>
                  <a:cubicBezTo>
                    <a:pt x="122" y="0"/>
                    <a:pt x="100" y="0"/>
                    <a:pt x="89" y="23"/>
                  </a:cubicBezTo>
                  <a:cubicBezTo>
                    <a:pt x="67" y="23"/>
                    <a:pt x="56" y="34"/>
                    <a:pt x="45" y="45"/>
                  </a:cubicBezTo>
                  <a:cubicBezTo>
                    <a:pt x="34" y="56"/>
                    <a:pt x="34" y="78"/>
                    <a:pt x="11" y="78"/>
                  </a:cubicBezTo>
                  <a:cubicBezTo>
                    <a:pt x="0" y="100"/>
                    <a:pt x="0" y="111"/>
                    <a:pt x="0" y="145"/>
                  </a:cubicBezTo>
                  <a:cubicBezTo>
                    <a:pt x="0" y="156"/>
                    <a:pt x="0" y="167"/>
                    <a:pt x="11" y="189"/>
                  </a:cubicBezTo>
                  <a:cubicBezTo>
                    <a:pt x="22" y="211"/>
                    <a:pt x="45" y="222"/>
                    <a:pt x="56" y="245"/>
                  </a:cubicBezTo>
                  <a:cubicBezTo>
                    <a:pt x="67" y="256"/>
                    <a:pt x="89" y="267"/>
                    <a:pt x="111" y="267"/>
                  </a:cubicBezTo>
                  <a:cubicBezTo>
                    <a:pt x="122" y="278"/>
                    <a:pt x="156" y="278"/>
                    <a:pt x="167" y="278"/>
                  </a:cubicBezTo>
                  <a:cubicBezTo>
                    <a:pt x="178" y="278"/>
                    <a:pt x="211" y="278"/>
                    <a:pt x="222" y="267"/>
                  </a:cubicBezTo>
                  <a:cubicBezTo>
                    <a:pt x="233" y="267"/>
                    <a:pt x="256" y="256"/>
                    <a:pt x="267" y="245"/>
                  </a:cubicBezTo>
                  <a:cubicBezTo>
                    <a:pt x="278" y="222"/>
                    <a:pt x="289" y="222"/>
                    <a:pt x="289" y="211"/>
                  </a:cubicBezTo>
                  <a:cubicBezTo>
                    <a:pt x="311" y="189"/>
                    <a:pt x="311" y="167"/>
                    <a:pt x="311" y="145"/>
                  </a:cubicBezTo>
                  <a:cubicBezTo>
                    <a:pt x="311" y="134"/>
                    <a:pt x="311" y="111"/>
                    <a:pt x="289" y="100"/>
                  </a:cubicBezTo>
                  <a:cubicBezTo>
                    <a:pt x="278" y="78"/>
                    <a:pt x="267" y="56"/>
                    <a:pt x="256" y="45"/>
                  </a:cubicBezTo>
                  <a:cubicBezTo>
                    <a:pt x="233" y="34"/>
                    <a:pt x="222" y="23"/>
                    <a:pt x="200" y="23"/>
                  </a:cubicBezTo>
                  <a:cubicBezTo>
                    <a:pt x="178" y="0"/>
                    <a:pt x="156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5"/>
            <p:cNvSpPr/>
            <p:nvPr/>
          </p:nvSpPr>
          <p:spPr>
            <a:xfrm>
              <a:off x="6036175" y="2569750"/>
              <a:ext cx="7150" cy="4875"/>
            </a:xfrm>
            <a:custGeom>
              <a:avLst/>
              <a:gdLst/>
              <a:ahLst/>
              <a:cxnLst/>
              <a:rect l="l" t="t" r="r" b="b"/>
              <a:pathLst>
                <a:path w="286" h="195" extrusionOk="0">
                  <a:moveTo>
                    <a:pt x="146" y="1"/>
                  </a:moveTo>
                  <a:cubicBezTo>
                    <a:pt x="70" y="1"/>
                    <a:pt x="1" y="108"/>
                    <a:pt x="81" y="179"/>
                  </a:cubicBezTo>
                  <a:cubicBezTo>
                    <a:pt x="98" y="190"/>
                    <a:pt x="115" y="195"/>
                    <a:pt x="132" y="195"/>
                  </a:cubicBezTo>
                  <a:cubicBezTo>
                    <a:pt x="216" y="195"/>
                    <a:pt x="286" y="78"/>
                    <a:pt x="203" y="23"/>
                  </a:cubicBezTo>
                  <a:cubicBezTo>
                    <a:pt x="185" y="8"/>
                    <a:pt x="165" y="1"/>
                    <a:pt x="1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5"/>
            <p:cNvSpPr/>
            <p:nvPr/>
          </p:nvSpPr>
          <p:spPr>
            <a:xfrm>
              <a:off x="5766550" y="23930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23" y="1"/>
                  </a:moveTo>
                  <a:cubicBezTo>
                    <a:pt x="23" y="1"/>
                    <a:pt x="1" y="1"/>
                    <a:pt x="1" y="23"/>
                  </a:cubicBezTo>
                  <a:lnTo>
                    <a:pt x="1" y="34"/>
                  </a:lnTo>
                  <a:lnTo>
                    <a:pt x="1" y="45"/>
                  </a:lnTo>
                  <a:lnTo>
                    <a:pt x="1" y="56"/>
                  </a:lnTo>
                  <a:lnTo>
                    <a:pt x="1" y="78"/>
                  </a:lnTo>
                  <a:lnTo>
                    <a:pt x="34" y="100"/>
                  </a:lnTo>
                  <a:cubicBezTo>
                    <a:pt x="45" y="112"/>
                    <a:pt x="56" y="134"/>
                    <a:pt x="90" y="134"/>
                  </a:cubicBezTo>
                  <a:cubicBezTo>
                    <a:pt x="101" y="134"/>
                    <a:pt x="112" y="112"/>
                    <a:pt x="134" y="112"/>
                  </a:cubicBezTo>
                  <a:lnTo>
                    <a:pt x="134" y="89"/>
                  </a:lnTo>
                  <a:lnTo>
                    <a:pt x="134" y="56"/>
                  </a:lnTo>
                  <a:cubicBezTo>
                    <a:pt x="134" y="45"/>
                    <a:pt x="112" y="23"/>
                    <a:pt x="101" y="23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5"/>
            <p:cNvSpPr/>
            <p:nvPr/>
          </p:nvSpPr>
          <p:spPr>
            <a:xfrm>
              <a:off x="5848400" y="2405525"/>
              <a:ext cx="4750" cy="4175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101" y="0"/>
                  </a:moveTo>
                  <a:cubicBezTo>
                    <a:pt x="89" y="0"/>
                    <a:pt x="67" y="0"/>
                    <a:pt x="56" y="22"/>
                  </a:cubicBezTo>
                  <a:cubicBezTo>
                    <a:pt x="45" y="33"/>
                    <a:pt x="34" y="33"/>
                    <a:pt x="34" y="44"/>
                  </a:cubicBezTo>
                  <a:lnTo>
                    <a:pt x="1" y="67"/>
                  </a:lnTo>
                  <a:lnTo>
                    <a:pt x="1" y="89"/>
                  </a:lnTo>
                  <a:lnTo>
                    <a:pt x="1" y="111"/>
                  </a:lnTo>
                  <a:lnTo>
                    <a:pt x="1" y="133"/>
                  </a:lnTo>
                  <a:cubicBezTo>
                    <a:pt x="1" y="144"/>
                    <a:pt x="12" y="144"/>
                    <a:pt x="12" y="155"/>
                  </a:cubicBezTo>
                  <a:lnTo>
                    <a:pt x="34" y="166"/>
                  </a:lnTo>
                  <a:lnTo>
                    <a:pt x="67" y="166"/>
                  </a:lnTo>
                  <a:cubicBezTo>
                    <a:pt x="89" y="166"/>
                    <a:pt x="89" y="166"/>
                    <a:pt x="101" y="155"/>
                  </a:cubicBezTo>
                  <a:lnTo>
                    <a:pt x="123" y="133"/>
                  </a:lnTo>
                  <a:cubicBezTo>
                    <a:pt x="145" y="111"/>
                    <a:pt x="156" y="111"/>
                    <a:pt x="156" y="100"/>
                  </a:cubicBezTo>
                  <a:cubicBezTo>
                    <a:pt x="189" y="100"/>
                    <a:pt x="189" y="89"/>
                    <a:pt x="189" y="78"/>
                  </a:cubicBezTo>
                  <a:lnTo>
                    <a:pt x="189" y="56"/>
                  </a:lnTo>
                  <a:cubicBezTo>
                    <a:pt x="189" y="44"/>
                    <a:pt x="167" y="33"/>
                    <a:pt x="156" y="22"/>
                  </a:cubicBezTo>
                  <a:cubicBezTo>
                    <a:pt x="145" y="0"/>
                    <a:pt x="145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5"/>
            <p:cNvSpPr/>
            <p:nvPr/>
          </p:nvSpPr>
          <p:spPr>
            <a:xfrm>
              <a:off x="5885500" y="2531375"/>
              <a:ext cx="5975" cy="3675"/>
            </a:xfrm>
            <a:custGeom>
              <a:avLst/>
              <a:gdLst/>
              <a:ahLst/>
              <a:cxnLst/>
              <a:rect l="l" t="t" r="r" b="b"/>
              <a:pathLst>
                <a:path w="239" h="147" extrusionOk="0">
                  <a:moveTo>
                    <a:pt x="121" y="1"/>
                  </a:moveTo>
                  <a:cubicBezTo>
                    <a:pt x="54" y="1"/>
                    <a:pt x="1" y="68"/>
                    <a:pt x="59" y="127"/>
                  </a:cubicBezTo>
                  <a:cubicBezTo>
                    <a:pt x="78" y="141"/>
                    <a:pt x="96" y="147"/>
                    <a:pt x="114" y="147"/>
                  </a:cubicBezTo>
                  <a:cubicBezTo>
                    <a:pt x="189" y="147"/>
                    <a:pt x="238" y="32"/>
                    <a:pt x="148" y="4"/>
                  </a:cubicBezTo>
                  <a:cubicBezTo>
                    <a:pt x="139" y="2"/>
                    <a:pt x="130" y="1"/>
                    <a:pt x="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5"/>
            <p:cNvSpPr/>
            <p:nvPr/>
          </p:nvSpPr>
          <p:spPr>
            <a:xfrm>
              <a:off x="5909175" y="2452950"/>
              <a:ext cx="2500" cy="2525"/>
            </a:xfrm>
            <a:custGeom>
              <a:avLst/>
              <a:gdLst/>
              <a:ahLst/>
              <a:cxnLst/>
              <a:rect l="l" t="t" r="r" b="b"/>
              <a:pathLst>
                <a:path w="100" h="101" extrusionOk="0">
                  <a:moveTo>
                    <a:pt x="44" y="1"/>
                  </a:moveTo>
                  <a:lnTo>
                    <a:pt x="11" y="34"/>
                  </a:lnTo>
                  <a:lnTo>
                    <a:pt x="0" y="45"/>
                  </a:lnTo>
                  <a:lnTo>
                    <a:pt x="0" y="67"/>
                  </a:lnTo>
                  <a:cubicBezTo>
                    <a:pt x="0" y="78"/>
                    <a:pt x="0" y="78"/>
                    <a:pt x="11" y="90"/>
                  </a:cubicBezTo>
                  <a:cubicBezTo>
                    <a:pt x="33" y="90"/>
                    <a:pt x="33" y="101"/>
                    <a:pt x="44" y="101"/>
                  </a:cubicBezTo>
                  <a:lnTo>
                    <a:pt x="56" y="101"/>
                  </a:lnTo>
                  <a:lnTo>
                    <a:pt x="67" y="90"/>
                  </a:lnTo>
                  <a:cubicBezTo>
                    <a:pt x="89" y="90"/>
                    <a:pt x="100" y="78"/>
                    <a:pt x="100" y="67"/>
                  </a:cubicBezTo>
                  <a:lnTo>
                    <a:pt x="100" y="34"/>
                  </a:lnTo>
                  <a:cubicBezTo>
                    <a:pt x="100" y="23"/>
                    <a:pt x="100" y="23"/>
                    <a:pt x="89" y="23"/>
                  </a:cubicBezTo>
                  <a:cubicBezTo>
                    <a:pt x="89" y="23"/>
                    <a:pt x="67" y="23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5"/>
            <p:cNvSpPr/>
            <p:nvPr/>
          </p:nvSpPr>
          <p:spPr>
            <a:xfrm>
              <a:off x="6186325" y="2512050"/>
              <a:ext cx="4750" cy="5025"/>
            </a:xfrm>
            <a:custGeom>
              <a:avLst/>
              <a:gdLst/>
              <a:ahLst/>
              <a:cxnLst/>
              <a:rect l="l" t="t" r="r" b="b"/>
              <a:pathLst>
                <a:path w="190" h="201" extrusionOk="0">
                  <a:moveTo>
                    <a:pt x="101" y="1"/>
                  </a:moveTo>
                  <a:cubicBezTo>
                    <a:pt x="79" y="1"/>
                    <a:pt x="68" y="1"/>
                    <a:pt x="56" y="12"/>
                  </a:cubicBezTo>
                  <a:cubicBezTo>
                    <a:pt x="45" y="12"/>
                    <a:pt x="45" y="34"/>
                    <a:pt x="23" y="45"/>
                  </a:cubicBezTo>
                  <a:lnTo>
                    <a:pt x="23" y="56"/>
                  </a:lnTo>
                  <a:cubicBezTo>
                    <a:pt x="23" y="56"/>
                    <a:pt x="12" y="56"/>
                    <a:pt x="12" y="67"/>
                  </a:cubicBezTo>
                  <a:cubicBezTo>
                    <a:pt x="12" y="89"/>
                    <a:pt x="1" y="89"/>
                    <a:pt x="1" y="100"/>
                  </a:cubicBezTo>
                  <a:lnTo>
                    <a:pt x="1" y="112"/>
                  </a:lnTo>
                  <a:cubicBezTo>
                    <a:pt x="1" y="123"/>
                    <a:pt x="1" y="145"/>
                    <a:pt x="12" y="156"/>
                  </a:cubicBezTo>
                  <a:cubicBezTo>
                    <a:pt x="23" y="167"/>
                    <a:pt x="45" y="178"/>
                    <a:pt x="56" y="178"/>
                  </a:cubicBezTo>
                  <a:cubicBezTo>
                    <a:pt x="68" y="200"/>
                    <a:pt x="79" y="200"/>
                    <a:pt x="101" y="200"/>
                  </a:cubicBezTo>
                  <a:cubicBezTo>
                    <a:pt x="112" y="200"/>
                    <a:pt x="134" y="178"/>
                    <a:pt x="156" y="178"/>
                  </a:cubicBezTo>
                  <a:lnTo>
                    <a:pt x="179" y="123"/>
                  </a:lnTo>
                  <a:cubicBezTo>
                    <a:pt x="179" y="112"/>
                    <a:pt x="190" y="112"/>
                    <a:pt x="190" y="100"/>
                  </a:cubicBezTo>
                  <a:cubicBezTo>
                    <a:pt x="190" y="67"/>
                    <a:pt x="190" y="34"/>
                    <a:pt x="167" y="12"/>
                  </a:cubicBezTo>
                  <a:cubicBezTo>
                    <a:pt x="156" y="1"/>
                    <a:pt x="134" y="1"/>
                    <a:pt x="1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5"/>
            <p:cNvSpPr/>
            <p:nvPr/>
          </p:nvSpPr>
          <p:spPr>
            <a:xfrm>
              <a:off x="6133350" y="2479600"/>
              <a:ext cx="3625" cy="2800"/>
            </a:xfrm>
            <a:custGeom>
              <a:avLst/>
              <a:gdLst/>
              <a:ahLst/>
              <a:cxnLst/>
              <a:rect l="l" t="t" r="r" b="b"/>
              <a:pathLst>
                <a:path w="145" h="112" extrusionOk="0">
                  <a:moveTo>
                    <a:pt x="56" y="0"/>
                  </a:moveTo>
                  <a:cubicBezTo>
                    <a:pt x="34" y="0"/>
                    <a:pt x="22" y="11"/>
                    <a:pt x="11" y="11"/>
                  </a:cubicBezTo>
                  <a:lnTo>
                    <a:pt x="0" y="22"/>
                  </a:lnTo>
                  <a:lnTo>
                    <a:pt x="0" y="56"/>
                  </a:lnTo>
                  <a:cubicBezTo>
                    <a:pt x="0" y="67"/>
                    <a:pt x="0" y="67"/>
                    <a:pt x="11" y="78"/>
                  </a:cubicBezTo>
                  <a:cubicBezTo>
                    <a:pt x="11" y="89"/>
                    <a:pt x="22" y="89"/>
                    <a:pt x="34" y="89"/>
                  </a:cubicBezTo>
                  <a:cubicBezTo>
                    <a:pt x="56" y="89"/>
                    <a:pt x="56" y="111"/>
                    <a:pt x="67" y="111"/>
                  </a:cubicBezTo>
                  <a:lnTo>
                    <a:pt x="111" y="111"/>
                  </a:lnTo>
                  <a:cubicBezTo>
                    <a:pt x="133" y="111"/>
                    <a:pt x="133" y="89"/>
                    <a:pt x="145" y="78"/>
                  </a:cubicBezTo>
                  <a:lnTo>
                    <a:pt x="145" y="56"/>
                  </a:lnTo>
                  <a:cubicBezTo>
                    <a:pt x="145" y="56"/>
                    <a:pt x="145" y="33"/>
                    <a:pt x="133" y="33"/>
                  </a:cubicBezTo>
                  <a:lnTo>
                    <a:pt x="111" y="11"/>
                  </a:lnTo>
                  <a:cubicBezTo>
                    <a:pt x="111" y="0"/>
                    <a:pt x="89" y="0"/>
                    <a:pt x="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5"/>
            <p:cNvSpPr/>
            <p:nvPr/>
          </p:nvSpPr>
          <p:spPr>
            <a:xfrm>
              <a:off x="5761000" y="2269275"/>
              <a:ext cx="493900" cy="174825"/>
            </a:xfrm>
            <a:custGeom>
              <a:avLst/>
              <a:gdLst/>
              <a:ahLst/>
              <a:cxnLst/>
              <a:rect l="l" t="t" r="r" b="b"/>
              <a:pathLst>
                <a:path w="19756" h="6993" extrusionOk="0">
                  <a:moveTo>
                    <a:pt x="5938" y="1"/>
                  </a:moveTo>
                  <a:lnTo>
                    <a:pt x="9534" y="2720"/>
                  </a:lnTo>
                  <a:lnTo>
                    <a:pt x="1" y="1710"/>
                  </a:lnTo>
                  <a:lnTo>
                    <a:pt x="1" y="1710"/>
                  </a:lnTo>
                  <a:cubicBezTo>
                    <a:pt x="112" y="1832"/>
                    <a:pt x="234" y="1943"/>
                    <a:pt x="367" y="2043"/>
                  </a:cubicBezTo>
                  <a:lnTo>
                    <a:pt x="9711" y="3031"/>
                  </a:lnTo>
                  <a:cubicBezTo>
                    <a:pt x="8890" y="3808"/>
                    <a:pt x="8091" y="4607"/>
                    <a:pt x="7281" y="5395"/>
                  </a:cubicBezTo>
                  <a:cubicBezTo>
                    <a:pt x="7392" y="5428"/>
                    <a:pt x="7492" y="5472"/>
                    <a:pt x="7603" y="5494"/>
                  </a:cubicBezTo>
                  <a:cubicBezTo>
                    <a:pt x="8424" y="4695"/>
                    <a:pt x="9223" y="3896"/>
                    <a:pt x="10044" y="3108"/>
                  </a:cubicBezTo>
                  <a:lnTo>
                    <a:pt x="14461" y="6948"/>
                  </a:lnTo>
                  <a:lnTo>
                    <a:pt x="14961" y="6993"/>
                  </a:lnTo>
                  <a:lnTo>
                    <a:pt x="10655" y="3253"/>
                  </a:lnTo>
                  <a:lnTo>
                    <a:pt x="10655" y="3253"/>
                  </a:lnTo>
                  <a:lnTo>
                    <a:pt x="19711" y="5983"/>
                  </a:lnTo>
                  <a:cubicBezTo>
                    <a:pt x="19755" y="5894"/>
                    <a:pt x="19744" y="5783"/>
                    <a:pt x="19722" y="5694"/>
                  </a:cubicBezTo>
                  <a:lnTo>
                    <a:pt x="10366" y="2864"/>
                  </a:lnTo>
                  <a:lnTo>
                    <a:pt x="12320" y="1333"/>
                  </a:lnTo>
                  <a:cubicBezTo>
                    <a:pt x="12209" y="1288"/>
                    <a:pt x="12098" y="1266"/>
                    <a:pt x="11975" y="1222"/>
                  </a:cubicBezTo>
                  <a:lnTo>
                    <a:pt x="10044" y="2731"/>
                  </a:lnTo>
                  <a:lnTo>
                    <a:pt x="6504" y="56"/>
                  </a:lnTo>
                  <a:cubicBezTo>
                    <a:pt x="6316" y="34"/>
                    <a:pt x="6138" y="12"/>
                    <a:pt x="5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5"/>
            <p:cNvSpPr/>
            <p:nvPr/>
          </p:nvSpPr>
          <p:spPr>
            <a:xfrm>
              <a:off x="5914713" y="2358888"/>
              <a:ext cx="61900" cy="26475"/>
            </a:xfrm>
            <a:custGeom>
              <a:avLst/>
              <a:gdLst/>
              <a:ahLst/>
              <a:cxnLst/>
              <a:rect l="l" t="t" r="r" b="b"/>
              <a:pathLst>
                <a:path w="2476" h="1059" extrusionOk="0">
                  <a:moveTo>
                    <a:pt x="758" y="1"/>
                  </a:moveTo>
                  <a:cubicBezTo>
                    <a:pt x="533" y="1"/>
                    <a:pt x="307" y="37"/>
                    <a:pt x="134" y="167"/>
                  </a:cubicBezTo>
                  <a:cubicBezTo>
                    <a:pt x="56" y="233"/>
                    <a:pt x="1" y="333"/>
                    <a:pt x="12" y="444"/>
                  </a:cubicBezTo>
                  <a:cubicBezTo>
                    <a:pt x="23" y="522"/>
                    <a:pt x="78" y="600"/>
                    <a:pt x="145" y="655"/>
                  </a:cubicBezTo>
                  <a:cubicBezTo>
                    <a:pt x="189" y="688"/>
                    <a:pt x="234" y="722"/>
                    <a:pt x="278" y="744"/>
                  </a:cubicBezTo>
                  <a:cubicBezTo>
                    <a:pt x="605" y="972"/>
                    <a:pt x="1109" y="1058"/>
                    <a:pt x="1522" y="1058"/>
                  </a:cubicBezTo>
                  <a:cubicBezTo>
                    <a:pt x="1571" y="1058"/>
                    <a:pt x="1619" y="1057"/>
                    <a:pt x="1665" y="1055"/>
                  </a:cubicBezTo>
                  <a:cubicBezTo>
                    <a:pt x="1865" y="1044"/>
                    <a:pt x="2142" y="999"/>
                    <a:pt x="2287" y="833"/>
                  </a:cubicBezTo>
                  <a:cubicBezTo>
                    <a:pt x="2475" y="622"/>
                    <a:pt x="2287" y="411"/>
                    <a:pt x="2087" y="322"/>
                  </a:cubicBezTo>
                  <a:cubicBezTo>
                    <a:pt x="1787" y="167"/>
                    <a:pt x="1454" y="67"/>
                    <a:pt x="1110" y="23"/>
                  </a:cubicBezTo>
                  <a:cubicBezTo>
                    <a:pt x="998" y="11"/>
                    <a:pt x="878" y="1"/>
                    <a:pt x="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5"/>
            <p:cNvSpPr/>
            <p:nvPr/>
          </p:nvSpPr>
          <p:spPr>
            <a:xfrm>
              <a:off x="5863675" y="2351400"/>
              <a:ext cx="85475" cy="5575"/>
            </a:xfrm>
            <a:custGeom>
              <a:avLst/>
              <a:gdLst/>
              <a:ahLst/>
              <a:cxnLst/>
              <a:rect l="l" t="t" r="r" b="b"/>
              <a:pathLst>
                <a:path w="3419" h="223" fill="none" extrusionOk="0">
                  <a:moveTo>
                    <a:pt x="0" y="223"/>
                  </a:moveTo>
                  <a:cubicBezTo>
                    <a:pt x="1110" y="112"/>
                    <a:pt x="2164" y="134"/>
                    <a:pt x="3418" y="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5"/>
            <p:cNvSpPr/>
            <p:nvPr/>
          </p:nvSpPr>
          <p:spPr>
            <a:xfrm>
              <a:off x="5861725" y="2284825"/>
              <a:ext cx="79375" cy="37475"/>
            </a:xfrm>
            <a:custGeom>
              <a:avLst/>
              <a:gdLst/>
              <a:ahLst/>
              <a:cxnLst/>
              <a:rect l="l" t="t" r="r" b="b"/>
              <a:pathLst>
                <a:path w="3175" h="1499" fill="none" extrusionOk="0">
                  <a:moveTo>
                    <a:pt x="0" y="0"/>
                  </a:moveTo>
                  <a:cubicBezTo>
                    <a:pt x="1055" y="500"/>
                    <a:pt x="2120" y="999"/>
                    <a:pt x="3174" y="1499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5"/>
            <p:cNvSpPr/>
            <p:nvPr/>
          </p:nvSpPr>
          <p:spPr>
            <a:xfrm>
              <a:off x="5933850" y="2308400"/>
              <a:ext cx="23625" cy="15025"/>
            </a:xfrm>
            <a:custGeom>
              <a:avLst/>
              <a:gdLst/>
              <a:ahLst/>
              <a:cxnLst/>
              <a:rect l="l" t="t" r="r" b="b"/>
              <a:pathLst>
                <a:path w="945" h="601" fill="none" extrusionOk="0">
                  <a:moveTo>
                    <a:pt x="1" y="1"/>
                  </a:moveTo>
                  <a:cubicBezTo>
                    <a:pt x="323" y="201"/>
                    <a:pt x="633" y="389"/>
                    <a:pt x="944" y="600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5"/>
            <p:cNvSpPr/>
            <p:nvPr/>
          </p:nvSpPr>
          <p:spPr>
            <a:xfrm>
              <a:off x="6040950" y="2332000"/>
              <a:ext cx="71600" cy="11675"/>
            </a:xfrm>
            <a:custGeom>
              <a:avLst/>
              <a:gdLst/>
              <a:ahLst/>
              <a:cxnLst/>
              <a:rect l="l" t="t" r="r" b="b"/>
              <a:pathLst>
                <a:path w="2864" h="467" fill="none" extrusionOk="0">
                  <a:moveTo>
                    <a:pt x="2864" y="0"/>
                  </a:moveTo>
                  <a:cubicBezTo>
                    <a:pt x="1898" y="155"/>
                    <a:pt x="955" y="311"/>
                    <a:pt x="1" y="466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5"/>
            <p:cNvSpPr/>
            <p:nvPr/>
          </p:nvSpPr>
          <p:spPr>
            <a:xfrm>
              <a:off x="6043450" y="2328650"/>
              <a:ext cx="15850" cy="7525"/>
            </a:xfrm>
            <a:custGeom>
              <a:avLst/>
              <a:gdLst/>
              <a:ahLst/>
              <a:cxnLst/>
              <a:rect l="l" t="t" r="r" b="b"/>
              <a:pathLst>
                <a:path w="634" h="301" fill="none" extrusionOk="0">
                  <a:moveTo>
                    <a:pt x="633" y="1"/>
                  </a:moveTo>
                  <a:cubicBezTo>
                    <a:pt x="622" y="12"/>
                    <a:pt x="611" y="12"/>
                    <a:pt x="600" y="23"/>
                  </a:cubicBezTo>
                  <a:cubicBezTo>
                    <a:pt x="400" y="123"/>
                    <a:pt x="211" y="223"/>
                    <a:pt x="1" y="30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5"/>
            <p:cNvSpPr/>
            <p:nvPr/>
          </p:nvSpPr>
          <p:spPr>
            <a:xfrm>
              <a:off x="6006000" y="2296750"/>
              <a:ext cx="3350" cy="32500"/>
            </a:xfrm>
            <a:custGeom>
              <a:avLst/>
              <a:gdLst/>
              <a:ahLst/>
              <a:cxnLst/>
              <a:rect l="l" t="t" r="r" b="b"/>
              <a:pathLst>
                <a:path w="134" h="1300" fill="none" extrusionOk="0">
                  <a:moveTo>
                    <a:pt x="0" y="1"/>
                  </a:moveTo>
                  <a:cubicBezTo>
                    <a:pt x="22" y="445"/>
                    <a:pt x="67" y="877"/>
                    <a:pt x="133" y="1299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5"/>
            <p:cNvSpPr/>
            <p:nvPr/>
          </p:nvSpPr>
          <p:spPr>
            <a:xfrm>
              <a:off x="6016825" y="2309800"/>
              <a:ext cx="7225" cy="15825"/>
            </a:xfrm>
            <a:custGeom>
              <a:avLst/>
              <a:gdLst/>
              <a:ahLst/>
              <a:cxnLst/>
              <a:rect l="l" t="t" r="r" b="b"/>
              <a:pathLst>
                <a:path w="289" h="633" fill="none" extrusionOk="0">
                  <a:moveTo>
                    <a:pt x="289" y="0"/>
                  </a:moveTo>
                  <a:lnTo>
                    <a:pt x="0" y="633"/>
                  </a:ln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5"/>
            <p:cNvSpPr/>
            <p:nvPr/>
          </p:nvSpPr>
          <p:spPr>
            <a:xfrm>
              <a:off x="6014325" y="2365850"/>
              <a:ext cx="29425" cy="59950"/>
            </a:xfrm>
            <a:custGeom>
              <a:avLst/>
              <a:gdLst/>
              <a:ahLst/>
              <a:cxnLst/>
              <a:rect l="l" t="t" r="r" b="b"/>
              <a:pathLst>
                <a:path w="1177" h="2398" fill="none" extrusionOk="0">
                  <a:moveTo>
                    <a:pt x="0" y="0"/>
                  </a:moveTo>
                  <a:cubicBezTo>
                    <a:pt x="389" y="799"/>
                    <a:pt x="788" y="1587"/>
                    <a:pt x="1177" y="2397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5"/>
            <p:cNvSpPr/>
            <p:nvPr/>
          </p:nvSpPr>
          <p:spPr>
            <a:xfrm>
              <a:off x="6000175" y="2372225"/>
              <a:ext cx="5000" cy="14725"/>
            </a:xfrm>
            <a:custGeom>
              <a:avLst/>
              <a:gdLst/>
              <a:ahLst/>
              <a:cxnLst/>
              <a:rect l="l" t="t" r="r" b="b"/>
              <a:pathLst>
                <a:path w="200" h="589" fill="none" extrusionOk="0">
                  <a:moveTo>
                    <a:pt x="200" y="0"/>
                  </a:moveTo>
                  <a:lnTo>
                    <a:pt x="0" y="588"/>
                  </a:ln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5"/>
            <p:cNvSpPr/>
            <p:nvPr/>
          </p:nvSpPr>
          <p:spPr>
            <a:xfrm>
              <a:off x="6089500" y="2381650"/>
              <a:ext cx="73275" cy="43025"/>
            </a:xfrm>
            <a:custGeom>
              <a:avLst/>
              <a:gdLst/>
              <a:ahLst/>
              <a:cxnLst/>
              <a:rect l="l" t="t" r="r" b="b"/>
              <a:pathLst>
                <a:path w="2931" h="1721" fill="none" extrusionOk="0">
                  <a:moveTo>
                    <a:pt x="1" y="1"/>
                  </a:moveTo>
                  <a:cubicBezTo>
                    <a:pt x="977" y="567"/>
                    <a:pt x="1954" y="1133"/>
                    <a:pt x="2931" y="172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5"/>
            <p:cNvSpPr/>
            <p:nvPr/>
          </p:nvSpPr>
          <p:spPr>
            <a:xfrm>
              <a:off x="6154425" y="2407450"/>
              <a:ext cx="28875" cy="13075"/>
            </a:xfrm>
            <a:custGeom>
              <a:avLst/>
              <a:gdLst/>
              <a:ahLst/>
              <a:cxnLst/>
              <a:rect l="l" t="t" r="r" b="b"/>
              <a:pathLst>
                <a:path w="1155" h="523" fill="none" extrusionOk="0">
                  <a:moveTo>
                    <a:pt x="1" y="1"/>
                  </a:moveTo>
                  <a:cubicBezTo>
                    <a:pt x="378" y="189"/>
                    <a:pt x="766" y="356"/>
                    <a:pt x="1155" y="522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5"/>
            <p:cNvSpPr/>
            <p:nvPr/>
          </p:nvSpPr>
          <p:spPr>
            <a:xfrm>
              <a:off x="5805350" y="2294650"/>
              <a:ext cx="46400" cy="12275"/>
            </a:xfrm>
            <a:custGeom>
              <a:avLst/>
              <a:gdLst/>
              <a:ahLst/>
              <a:cxnLst/>
              <a:rect l="l" t="t" r="r" b="b"/>
              <a:pathLst>
                <a:path w="1856" h="491" extrusionOk="0">
                  <a:moveTo>
                    <a:pt x="510" y="0"/>
                  </a:moveTo>
                  <a:cubicBezTo>
                    <a:pt x="258" y="0"/>
                    <a:pt x="1" y="42"/>
                    <a:pt x="213" y="207"/>
                  </a:cubicBezTo>
                  <a:cubicBezTo>
                    <a:pt x="280" y="262"/>
                    <a:pt x="380" y="296"/>
                    <a:pt x="480" y="318"/>
                  </a:cubicBezTo>
                  <a:cubicBezTo>
                    <a:pt x="762" y="395"/>
                    <a:pt x="1103" y="490"/>
                    <a:pt x="1407" y="490"/>
                  </a:cubicBezTo>
                  <a:cubicBezTo>
                    <a:pt x="1450" y="490"/>
                    <a:pt x="1493" y="488"/>
                    <a:pt x="1534" y="484"/>
                  </a:cubicBezTo>
                  <a:cubicBezTo>
                    <a:pt x="1645" y="473"/>
                    <a:pt x="1856" y="440"/>
                    <a:pt x="1800" y="296"/>
                  </a:cubicBezTo>
                  <a:cubicBezTo>
                    <a:pt x="1767" y="207"/>
                    <a:pt x="1534" y="140"/>
                    <a:pt x="1445" y="129"/>
                  </a:cubicBezTo>
                  <a:cubicBezTo>
                    <a:pt x="1257" y="51"/>
                    <a:pt x="1057" y="40"/>
                    <a:pt x="857" y="29"/>
                  </a:cubicBezTo>
                  <a:cubicBezTo>
                    <a:pt x="819" y="16"/>
                    <a:pt x="666" y="0"/>
                    <a:pt x="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5"/>
            <p:cNvSpPr/>
            <p:nvPr/>
          </p:nvSpPr>
          <p:spPr>
            <a:xfrm>
              <a:off x="5970200" y="2387275"/>
              <a:ext cx="18175" cy="19650"/>
            </a:xfrm>
            <a:custGeom>
              <a:avLst/>
              <a:gdLst/>
              <a:ahLst/>
              <a:cxnLst/>
              <a:rect l="l" t="t" r="r" b="b"/>
              <a:pathLst>
                <a:path w="727" h="786" extrusionOk="0">
                  <a:moveTo>
                    <a:pt x="563" y="0"/>
                  </a:moveTo>
                  <a:cubicBezTo>
                    <a:pt x="547" y="0"/>
                    <a:pt x="529" y="3"/>
                    <a:pt x="511" y="9"/>
                  </a:cubicBezTo>
                  <a:cubicBezTo>
                    <a:pt x="289" y="64"/>
                    <a:pt x="167" y="342"/>
                    <a:pt x="67" y="541"/>
                  </a:cubicBezTo>
                  <a:cubicBezTo>
                    <a:pt x="56" y="552"/>
                    <a:pt x="56" y="564"/>
                    <a:pt x="45" y="597"/>
                  </a:cubicBezTo>
                  <a:cubicBezTo>
                    <a:pt x="12" y="663"/>
                    <a:pt x="1" y="786"/>
                    <a:pt x="112" y="786"/>
                  </a:cubicBezTo>
                  <a:cubicBezTo>
                    <a:pt x="145" y="786"/>
                    <a:pt x="167" y="774"/>
                    <a:pt x="178" y="774"/>
                  </a:cubicBezTo>
                  <a:cubicBezTo>
                    <a:pt x="389" y="675"/>
                    <a:pt x="600" y="441"/>
                    <a:pt x="678" y="231"/>
                  </a:cubicBezTo>
                  <a:cubicBezTo>
                    <a:pt x="726" y="124"/>
                    <a:pt x="673" y="0"/>
                    <a:pt x="5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5"/>
            <p:cNvSpPr/>
            <p:nvPr/>
          </p:nvSpPr>
          <p:spPr>
            <a:xfrm>
              <a:off x="6096450" y="2345625"/>
              <a:ext cx="47175" cy="13650"/>
            </a:xfrm>
            <a:custGeom>
              <a:avLst/>
              <a:gdLst/>
              <a:ahLst/>
              <a:cxnLst/>
              <a:rect l="l" t="t" r="r" b="b"/>
              <a:pathLst>
                <a:path w="1887" h="546" extrusionOk="0">
                  <a:moveTo>
                    <a:pt x="399" y="0"/>
                  </a:moveTo>
                  <a:cubicBezTo>
                    <a:pt x="329" y="0"/>
                    <a:pt x="261" y="8"/>
                    <a:pt x="200" y="32"/>
                  </a:cubicBezTo>
                  <a:cubicBezTo>
                    <a:pt x="0" y="77"/>
                    <a:pt x="100" y="265"/>
                    <a:pt x="222" y="343"/>
                  </a:cubicBezTo>
                  <a:cubicBezTo>
                    <a:pt x="333" y="421"/>
                    <a:pt x="511" y="432"/>
                    <a:pt x="644" y="454"/>
                  </a:cubicBezTo>
                  <a:cubicBezTo>
                    <a:pt x="924" y="519"/>
                    <a:pt x="1204" y="545"/>
                    <a:pt x="1491" y="545"/>
                  </a:cubicBezTo>
                  <a:cubicBezTo>
                    <a:pt x="1545" y="545"/>
                    <a:pt x="1599" y="544"/>
                    <a:pt x="1654" y="543"/>
                  </a:cubicBezTo>
                  <a:cubicBezTo>
                    <a:pt x="1731" y="543"/>
                    <a:pt x="1842" y="509"/>
                    <a:pt x="1865" y="432"/>
                  </a:cubicBezTo>
                  <a:cubicBezTo>
                    <a:pt x="1887" y="332"/>
                    <a:pt x="1776" y="265"/>
                    <a:pt x="1698" y="232"/>
                  </a:cubicBezTo>
                  <a:cubicBezTo>
                    <a:pt x="1332" y="99"/>
                    <a:pt x="955" y="54"/>
                    <a:pt x="566" y="10"/>
                  </a:cubicBezTo>
                  <a:cubicBezTo>
                    <a:pt x="512" y="5"/>
                    <a:pt x="455" y="0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15"/>
          <p:cNvGrpSpPr/>
          <p:nvPr/>
        </p:nvGrpSpPr>
        <p:grpSpPr>
          <a:xfrm>
            <a:off x="7650503" y="-183819"/>
            <a:ext cx="1560527" cy="2051653"/>
            <a:chOff x="4434525" y="1766000"/>
            <a:chExt cx="627625" cy="825150"/>
          </a:xfrm>
        </p:grpSpPr>
        <p:sp>
          <p:nvSpPr>
            <p:cNvPr id="1108" name="Google Shape;1108;p15"/>
            <p:cNvSpPr/>
            <p:nvPr/>
          </p:nvSpPr>
          <p:spPr>
            <a:xfrm>
              <a:off x="4712525" y="2110875"/>
              <a:ext cx="314375" cy="480275"/>
            </a:xfrm>
            <a:custGeom>
              <a:avLst/>
              <a:gdLst/>
              <a:ahLst/>
              <a:cxnLst/>
              <a:rect l="l" t="t" r="r" b="b"/>
              <a:pathLst>
                <a:path w="12575" h="19211" extrusionOk="0">
                  <a:moveTo>
                    <a:pt x="3430" y="0"/>
                  </a:moveTo>
                  <a:cubicBezTo>
                    <a:pt x="3186" y="49"/>
                    <a:pt x="2937" y="80"/>
                    <a:pt x="2685" y="80"/>
                  </a:cubicBezTo>
                  <a:cubicBezTo>
                    <a:pt x="2593" y="80"/>
                    <a:pt x="2501" y="76"/>
                    <a:pt x="2409" y="67"/>
                  </a:cubicBezTo>
                  <a:cubicBezTo>
                    <a:pt x="2405" y="66"/>
                    <a:pt x="2401" y="65"/>
                    <a:pt x="2398" y="65"/>
                  </a:cubicBezTo>
                  <a:cubicBezTo>
                    <a:pt x="2361" y="65"/>
                    <a:pt x="2343" y="113"/>
                    <a:pt x="2353" y="133"/>
                  </a:cubicBezTo>
                  <a:cubicBezTo>
                    <a:pt x="2353" y="155"/>
                    <a:pt x="2365" y="167"/>
                    <a:pt x="2365" y="167"/>
                  </a:cubicBezTo>
                  <a:cubicBezTo>
                    <a:pt x="2453" y="744"/>
                    <a:pt x="2564" y="1332"/>
                    <a:pt x="2731" y="1898"/>
                  </a:cubicBezTo>
                  <a:cubicBezTo>
                    <a:pt x="2875" y="2464"/>
                    <a:pt x="3064" y="3019"/>
                    <a:pt x="3263" y="3574"/>
                  </a:cubicBezTo>
                  <a:cubicBezTo>
                    <a:pt x="3541" y="4339"/>
                    <a:pt x="3852" y="5094"/>
                    <a:pt x="4185" y="5838"/>
                  </a:cubicBezTo>
                  <a:cubicBezTo>
                    <a:pt x="3707" y="5294"/>
                    <a:pt x="3230" y="4761"/>
                    <a:pt x="2742" y="4239"/>
                  </a:cubicBezTo>
                  <a:cubicBezTo>
                    <a:pt x="2098" y="3562"/>
                    <a:pt x="1454" y="2886"/>
                    <a:pt x="744" y="2286"/>
                  </a:cubicBezTo>
                  <a:cubicBezTo>
                    <a:pt x="719" y="2278"/>
                    <a:pt x="706" y="2257"/>
                    <a:pt x="692" y="2257"/>
                  </a:cubicBezTo>
                  <a:cubicBezTo>
                    <a:pt x="688" y="2257"/>
                    <a:pt x="683" y="2259"/>
                    <a:pt x="678" y="2264"/>
                  </a:cubicBezTo>
                  <a:cubicBezTo>
                    <a:pt x="611" y="2275"/>
                    <a:pt x="567" y="2342"/>
                    <a:pt x="533" y="2375"/>
                  </a:cubicBezTo>
                  <a:cubicBezTo>
                    <a:pt x="478" y="2430"/>
                    <a:pt x="422" y="2486"/>
                    <a:pt x="367" y="2553"/>
                  </a:cubicBezTo>
                  <a:cubicBezTo>
                    <a:pt x="267" y="2675"/>
                    <a:pt x="167" y="2797"/>
                    <a:pt x="56" y="2908"/>
                  </a:cubicBezTo>
                  <a:lnTo>
                    <a:pt x="1" y="2963"/>
                  </a:lnTo>
                  <a:cubicBezTo>
                    <a:pt x="12" y="3052"/>
                    <a:pt x="34" y="3107"/>
                    <a:pt x="89" y="3174"/>
                  </a:cubicBezTo>
                  <a:cubicBezTo>
                    <a:pt x="322" y="3451"/>
                    <a:pt x="522" y="3773"/>
                    <a:pt x="744" y="4051"/>
                  </a:cubicBezTo>
                  <a:cubicBezTo>
                    <a:pt x="1688" y="5227"/>
                    <a:pt x="2586" y="6437"/>
                    <a:pt x="3408" y="7702"/>
                  </a:cubicBezTo>
                  <a:cubicBezTo>
                    <a:pt x="4240" y="8956"/>
                    <a:pt x="5017" y="10266"/>
                    <a:pt x="5749" y="11586"/>
                  </a:cubicBezTo>
                  <a:cubicBezTo>
                    <a:pt x="6426" y="12807"/>
                    <a:pt x="7081" y="14050"/>
                    <a:pt x="7725" y="15315"/>
                  </a:cubicBezTo>
                  <a:cubicBezTo>
                    <a:pt x="8272" y="16398"/>
                    <a:pt x="8901" y="19210"/>
                    <a:pt x="10464" y="19210"/>
                  </a:cubicBezTo>
                  <a:cubicBezTo>
                    <a:pt x="10519" y="19210"/>
                    <a:pt x="10575" y="19207"/>
                    <a:pt x="10632" y="19199"/>
                  </a:cubicBezTo>
                  <a:cubicBezTo>
                    <a:pt x="11187" y="19133"/>
                    <a:pt x="11776" y="18866"/>
                    <a:pt x="12197" y="18500"/>
                  </a:cubicBezTo>
                  <a:cubicBezTo>
                    <a:pt x="12397" y="18334"/>
                    <a:pt x="12552" y="18112"/>
                    <a:pt x="12552" y="17868"/>
                  </a:cubicBezTo>
                  <a:cubicBezTo>
                    <a:pt x="12575" y="17324"/>
                    <a:pt x="12242" y="16858"/>
                    <a:pt x="11975" y="16414"/>
                  </a:cubicBezTo>
                  <a:cubicBezTo>
                    <a:pt x="11665" y="15859"/>
                    <a:pt x="11343" y="15282"/>
                    <a:pt x="11032" y="14727"/>
                  </a:cubicBezTo>
                  <a:cubicBezTo>
                    <a:pt x="10144" y="13096"/>
                    <a:pt x="9334" y="11431"/>
                    <a:pt x="8624" y="9711"/>
                  </a:cubicBezTo>
                  <a:cubicBezTo>
                    <a:pt x="8280" y="8856"/>
                    <a:pt x="7958" y="8013"/>
                    <a:pt x="7680" y="7136"/>
                  </a:cubicBezTo>
                  <a:cubicBezTo>
                    <a:pt x="7403" y="6281"/>
                    <a:pt x="7148" y="5394"/>
                    <a:pt x="6959" y="4506"/>
                  </a:cubicBezTo>
                  <a:cubicBezTo>
                    <a:pt x="6837" y="3962"/>
                    <a:pt x="6726" y="3418"/>
                    <a:pt x="6648" y="2886"/>
                  </a:cubicBezTo>
                  <a:cubicBezTo>
                    <a:pt x="6615" y="2519"/>
                    <a:pt x="6571" y="2164"/>
                    <a:pt x="6471" y="1831"/>
                  </a:cubicBezTo>
                  <a:cubicBezTo>
                    <a:pt x="6460" y="1765"/>
                    <a:pt x="6371" y="1776"/>
                    <a:pt x="6315" y="1765"/>
                  </a:cubicBezTo>
                  <a:cubicBezTo>
                    <a:pt x="6267" y="1756"/>
                    <a:pt x="6218" y="1752"/>
                    <a:pt x="6168" y="1752"/>
                  </a:cubicBezTo>
                  <a:cubicBezTo>
                    <a:pt x="6035" y="1752"/>
                    <a:pt x="5898" y="1776"/>
                    <a:pt x="5760" y="1776"/>
                  </a:cubicBezTo>
                  <a:cubicBezTo>
                    <a:pt x="5738" y="1776"/>
                    <a:pt x="5694" y="1776"/>
                    <a:pt x="5683" y="1820"/>
                  </a:cubicBezTo>
                  <a:cubicBezTo>
                    <a:pt x="5649" y="1898"/>
                    <a:pt x="5683" y="1998"/>
                    <a:pt x="5683" y="2075"/>
                  </a:cubicBezTo>
                  <a:cubicBezTo>
                    <a:pt x="5727" y="2453"/>
                    <a:pt x="5705" y="2830"/>
                    <a:pt x="5727" y="3185"/>
                  </a:cubicBezTo>
                  <a:cubicBezTo>
                    <a:pt x="5738" y="3562"/>
                    <a:pt x="5783" y="3940"/>
                    <a:pt x="5816" y="4295"/>
                  </a:cubicBezTo>
                  <a:cubicBezTo>
                    <a:pt x="5960" y="5349"/>
                    <a:pt x="6171" y="6381"/>
                    <a:pt x="6426" y="7402"/>
                  </a:cubicBezTo>
                  <a:cubicBezTo>
                    <a:pt x="6171" y="6836"/>
                    <a:pt x="5905" y="6270"/>
                    <a:pt x="5649" y="5682"/>
                  </a:cubicBezTo>
                  <a:cubicBezTo>
                    <a:pt x="5261" y="4783"/>
                    <a:pt x="4873" y="3884"/>
                    <a:pt x="4540" y="2952"/>
                  </a:cubicBezTo>
                  <a:cubicBezTo>
                    <a:pt x="4362" y="2486"/>
                    <a:pt x="4207" y="2009"/>
                    <a:pt x="4040" y="1543"/>
                  </a:cubicBezTo>
                  <a:cubicBezTo>
                    <a:pt x="3896" y="1077"/>
                    <a:pt x="3763" y="599"/>
                    <a:pt x="3563" y="155"/>
                  </a:cubicBezTo>
                  <a:cubicBezTo>
                    <a:pt x="3541" y="111"/>
                    <a:pt x="3519" y="67"/>
                    <a:pt x="3485" y="22"/>
                  </a:cubicBezTo>
                  <a:cubicBezTo>
                    <a:pt x="3485" y="11"/>
                    <a:pt x="3474" y="0"/>
                    <a:pt x="3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5"/>
            <p:cNvSpPr/>
            <p:nvPr/>
          </p:nvSpPr>
          <p:spPr>
            <a:xfrm>
              <a:off x="4434525" y="1766000"/>
              <a:ext cx="627625" cy="498675"/>
            </a:xfrm>
            <a:custGeom>
              <a:avLst/>
              <a:gdLst/>
              <a:ahLst/>
              <a:cxnLst/>
              <a:rect l="l" t="t" r="r" b="b"/>
              <a:pathLst>
                <a:path w="25105" h="19947" extrusionOk="0">
                  <a:moveTo>
                    <a:pt x="13817" y="0"/>
                  </a:moveTo>
                  <a:cubicBezTo>
                    <a:pt x="12952" y="11"/>
                    <a:pt x="12164" y="422"/>
                    <a:pt x="11542" y="988"/>
                  </a:cubicBezTo>
                  <a:cubicBezTo>
                    <a:pt x="11098" y="1388"/>
                    <a:pt x="10710" y="1954"/>
                    <a:pt x="10455" y="2586"/>
                  </a:cubicBezTo>
                  <a:cubicBezTo>
                    <a:pt x="10421" y="2553"/>
                    <a:pt x="10388" y="2508"/>
                    <a:pt x="10333" y="2486"/>
                  </a:cubicBezTo>
                  <a:cubicBezTo>
                    <a:pt x="10044" y="2275"/>
                    <a:pt x="9722" y="2098"/>
                    <a:pt x="9378" y="1987"/>
                  </a:cubicBezTo>
                  <a:cubicBezTo>
                    <a:pt x="9051" y="1874"/>
                    <a:pt x="8703" y="1816"/>
                    <a:pt x="8355" y="1816"/>
                  </a:cubicBezTo>
                  <a:cubicBezTo>
                    <a:pt x="7480" y="1816"/>
                    <a:pt x="6610" y="2180"/>
                    <a:pt x="6093" y="2919"/>
                  </a:cubicBezTo>
                  <a:cubicBezTo>
                    <a:pt x="5727" y="3419"/>
                    <a:pt x="5538" y="4073"/>
                    <a:pt x="5627" y="4695"/>
                  </a:cubicBezTo>
                  <a:cubicBezTo>
                    <a:pt x="5649" y="4750"/>
                    <a:pt x="5660" y="4784"/>
                    <a:pt x="5660" y="4828"/>
                  </a:cubicBezTo>
                  <a:cubicBezTo>
                    <a:pt x="5660" y="4828"/>
                    <a:pt x="5455" y="4817"/>
                    <a:pt x="5198" y="4817"/>
                  </a:cubicBezTo>
                  <a:cubicBezTo>
                    <a:pt x="4942" y="4817"/>
                    <a:pt x="4634" y="4828"/>
                    <a:pt x="4429" y="4872"/>
                  </a:cubicBezTo>
                  <a:cubicBezTo>
                    <a:pt x="4051" y="4939"/>
                    <a:pt x="3707" y="5128"/>
                    <a:pt x="3408" y="5327"/>
                  </a:cubicBezTo>
                  <a:cubicBezTo>
                    <a:pt x="2842" y="5749"/>
                    <a:pt x="2431" y="6404"/>
                    <a:pt x="2320" y="7092"/>
                  </a:cubicBezTo>
                  <a:cubicBezTo>
                    <a:pt x="2242" y="7480"/>
                    <a:pt x="2264" y="7880"/>
                    <a:pt x="2342" y="8290"/>
                  </a:cubicBezTo>
                  <a:cubicBezTo>
                    <a:pt x="2375" y="8400"/>
                    <a:pt x="2676" y="9346"/>
                    <a:pt x="2823" y="9346"/>
                  </a:cubicBezTo>
                  <a:cubicBezTo>
                    <a:pt x="2824" y="9346"/>
                    <a:pt x="2826" y="9346"/>
                    <a:pt x="2827" y="9345"/>
                  </a:cubicBezTo>
                  <a:lnTo>
                    <a:pt x="2827" y="9345"/>
                  </a:lnTo>
                  <a:cubicBezTo>
                    <a:pt x="2761" y="9357"/>
                    <a:pt x="2685" y="9379"/>
                    <a:pt x="2620" y="9400"/>
                  </a:cubicBezTo>
                  <a:cubicBezTo>
                    <a:pt x="1099" y="9922"/>
                    <a:pt x="0" y="11908"/>
                    <a:pt x="1144" y="13296"/>
                  </a:cubicBezTo>
                  <a:cubicBezTo>
                    <a:pt x="1599" y="13839"/>
                    <a:pt x="2220" y="14283"/>
                    <a:pt x="2897" y="14561"/>
                  </a:cubicBezTo>
                  <a:cubicBezTo>
                    <a:pt x="2875" y="14616"/>
                    <a:pt x="2842" y="14672"/>
                    <a:pt x="2830" y="14727"/>
                  </a:cubicBezTo>
                  <a:cubicBezTo>
                    <a:pt x="2198" y="16503"/>
                    <a:pt x="3552" y="18256"/>
                    <a:pt x="5117" y="18956"/>
                  </a:cubicBezTo>
                  <a:cubicBezTo>
                    <a:pt x="5491" y="19116"/>
                    <a:pt x="5873" y="19205"/>
                    <a:pt x="6261" y="19205"/>
                  </a:cubicBezTo>
                  <a:cubicBezTo>
                    <a:pt x="6357" y="19205"/>
                    <a:pt x="6452" y="19200"/>
                    <a:pt x="6548" y="19189"/>
                  </a:cubicBezTo>
                  <a:cubicBezTo>
                    <a:pt x="6615" y="19255"/>
                    <a:pt x="6704" y="19322"/>
                    <a:pt x="6781" y="19399"/>
                  </a:cubicBezTo>
                  <a:cubicBezTo>
                    <a:pt x="7283" y="19776"/>
                    <a:pt x="7977" y="19946"/>
                    <a:pt x="8646" y="19946"/>
                  </a:cubicBezTo>
                  <a:cubicBezTo>
                    <a:pt x="8983" y="19946"/>
                    <a:pt x="9314" y="19903"/>
                    <a:pt x="9611" y="19821"/>
                  </a:cubicBezTo>
                  <a:cubicBezTo>
                    <a:pt x="10643" y="19544"/>
                    <a:pt x="11576" y="18789"/>
                    <a:pt x="11853" y="17735"/>
                  </a:cubicBezTo>
                  <a:cubicBezTo>
                    <a:pt x="11886" y="17591"/>
                    <a:pt x="12086" y="16570"/>
                    <a:pt x="11931" y="16492"/>
                  </a:cubicBezTo>
                  <a:lnTo>
                    <a:pt x="11931" y="16492"/>
                  </a:lnTo>
                  <a:cubicBezTo>
                    <a:pt x="11975" y="16514"/>
                    <a:pt x="12008" y="16536"/>
                    <a:pt x="12075" y="16547"/>
                  </a:cubicBezTo>
                  <a:cubicBezTo>
                    <a:pt x="12540" y="16718"/>
                    <a:pt x="13046" y="16822"/>
                    <a:pt x="13551" y="16822"/>
                  </a:cubicBezTo>
                  <a:cubicBezTo>
                    <a:pt x="13866" y="16822"/>
                    <a:pt x="14180" y="16781"/>
                    <a:pt x="14483" y="16692"/>
                  </a:cubicBezTo>
                  <a:cubicBezTo>
                    <a:pt x="15182" y="16481"/>
                    <a:pt x="15715" y="15981"/>
                    <a:pt x="16015" y="15382"/>
                  </a:cubicBezTo>
                  <a:cubicBezTo>
                    <a:pt x="16492" y="16203"/>
                    <a:pt x="17180" y="16847"/>
                    <a:pt x="18068" y="17235"/>
                  </a:cubicBezTo>
                  <a:cubicBezTo>
                    <a:pt x="18528" y="17432"/>
                    <a:pt x="19025" y="17546"/>
                    <a:pt x="19519" y="17546"/>
                  </a:cubicBezTo>
                  <a:cubicBezTo>
                    <a:pt x="19921" y="17546"/>
                    <a:pt x="20321" y="17471"/>
                    <a:pt x="20698" y="17302"/>
                  </a:cubicBezTo>
                  <a:cubicBezTo>
                    <a:pt x="21286" y="17036"/>
                    <a:pt x="21764" y="16570"/>
                    <a:pt x="21986" y="15970"/>
                  </a:cubicBezTo>
                  <a:cubicBezTo>
                    <a:pt x="22245" y="16051"/>
                    <a:pt x="22515" y="16101"/>
                    <a:pt x="22781" y="16101"/>
                  </a:cubicBezTo>
                  <a:cubicBezTo>
                    <a:pt x="23062" y="16101"/>
                    <a:pt x="23338" y="16046"/>
                    <a:pt x="23595" y="15915"/>
                  </a:cubicBezTo>
                  <a:cubicBezTo>
                    <a:pt x="24161" y="15637"/>
                    <a:pt x="24427" y="15071"/>
                    <a:pt x="24538" y="14483"/>
                  </a:cubicBezTo>
                  <a:cubicBezTo>
                    <a:pt x="24649" y="13906"/>
                    <a:pt x="24571" y="13329"/>
                    <a:pt x="24205" y="12863"/>
                  </a:cubicBezTo>
                  <a:cubicBezTo>
                    <a:pt x="24105" y="12741"/>
                    <a:pt x="23994" y="12608"/>
                    <a:pt x="23872" y="12508"/>
                  </a:cubicBezTo>
                  <a:cubicBezTo>
                    <a:pt x="24250" y="12319"/>
                    <a:pt x="24538" y="11986"/>
                    <a:pt x="24716" y="11598"/>
                  </a:cubicBezTo>
                  <a:cubicBezTo>
                    <a:pt x="25037" y="10921"/>
                    <a:pt x="25104" y="10066"/>
                    <a:pt x="24960" y="9323"/>
                  </a:cubicBezTo>
                  <a:cubicBezTo>
                    <a:pt x="24816" y="8635"/>
                    <a:pt x="24383" y="8069"/>
                    <a:pt x="23817" y="7669"/>
                  </a:cubicBezTo>
                  <a:cubicBezTo>
                    <a:pt x="23295" y="7314"/>
                    <a:pt x="22585" y="6981"/>
                    <a:pt x="21863" y="6881"/>
                  </a:cubicBezTo>
                  <a:cubicBezTo>
                    <a:pt x="22385" y="5749"/>
                    <a:pt x="21997" y="4295"/>
                    <a:pt x="21098" y="3341"/>
                  </a:cubicBezTo>
                  <a:cubicBezTo>
                    <a:pt x="20476" y="2697"/>
                    <a:pt x="19599" y="2220"/>
                    <a:pt x="18701" y="2164"/>
                  </a:cubicBezTo>
                  <a:cubicBezTo>
                    <a:pt x="18651" y="2162"/>
                    <a:pt x="18601" y="2161"/>
                    <a:pt x="18551" y="2161"/>
                  </a:cubicBezTo>
                  <a:cubicBezTo>
                    <a:pt x="18140" y="2161"/>
                    <a:pt x="17714" y="2243"/>
                    <a:pt x="17358" y="2431"/>
                  </a:cubicBezTo>
                  <a:cubicBezTo>
                    <a:pt x="17358" y="2431"/>
                    <a:pt x="17213" y="1931"/>
                    <a:pt x="16869" y="1487"/>
                  </a:cubicBezTo>
                  <a:cubicBezTo>
                    <a:pt x="16636" y="1177"/>
                    <a:pt x="16326" y="899"/>
                    <a:pt x="16026" y="700"/>
                  </a:cubicBezTo>
                  <a:cubicBezTo>
                    <a:pt x="15393" y="278"/>
                    <a:pt x="14583" y="0"/>
                    <a:pt x="138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5"/>
            <p:cNvSpPr/>
            <p:nvPr/>
          </p:nvSpPr>
          <p:spPr>
            <a:xfrm>
              <a:off x="4802150" y="2277325"/>
              <a:ext cx="143725" cy="255000"/>
            </a:xfrm>
            <a:custGeom>
              <a:avLst/>
              <a:gdLst/>
              <a:ahLst/>
              <a:cxnLst/>
              <a:rect l="l" t="t" r="r" b="b"/>
              <a:pathLst>
                <a:path w="5749" h="10200" fill="none" extrusionOk="0">
                  <a:moveTo>
                    <a:pt x="5749" y="10200"/>
                  </a:moveTo>
                  <a:cubicBezTo>
                    <a:pt x="4506" y="7037"/>
                    <a:pt x="2109" y="2764"/>
                    <a:pt x="0" y="1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5"/>
            <p:cNvSpPr/>
            <p:nvPr/>
          </p:nvSpPr>
          <p:spPr>
            <a:xfrm>
              <a:off x="4882875" y="2253475"/>
              <a:ext cx="39700" cy="108775"/>
            </a:xfrm>
            <a:custGeom>
              <a:avLst/>
              <a:gdLst/>
              <a:ahLst/>
              <a:cxnLst/>
              <a:rect l="l" t="t" r="r" b="b"/>
              <a:pathLst>
                <a:path w="1588" h="4351" fill="none" extrusionOk="0">
                  <a:moveTo>
                    <a:pt x="1588" y="4351"/>
                  </a:moveTo>
                  <a:cubicBezTo>
                    <a:pt x="889" y="2964"/>
                    <a:pt x="367" y="1499"/>
                    <a:pt x="1" y="0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5"/>
            <p:cNvSpPr/>
            <p:nvPr/>
          </p:nvSpPr>
          <p:spPr>
            <a:xfrm>
              <a:off x="4553825" y="1859775"/>
              <a:ext cx="379850" cy="217000"/>
            </a:xfrm>
            <a:custGeom>
              <a:avLst/>
              <a:gdLst/>
              <a:ahLst/>
              <a:cxnLst/>
              <a:rect l="l" t="t" r="r" b="b"/>
              <a:pathLst>
                <a:path w="15194" h="8680" fill="none" extrusionOk="0">
                  <a:moveTo>
                    <a:pt x="15049" y="4983"/>
                  </a:moveTo>
                  <a:cubicBezTo>
                    <a:pt x="15194" y="4107"/>
                    <a:pt x="14805" y="3174"/>
                    <a:pt x="14095" y="2653"/>
                  </a:cubicBezTo>
                  <a:cubicBezTo>
                    <a:pt x="13385" y="2120"/>
                    <a:pt x="12375" y="2031"/>
                    <a:pt x="11587" y="2431"/>
                  </a:cubicBezTo>
                  <a:cubicBezTo>
                    <a:pt x="11354" y="1454"/>
                    <a:pt x="10655" y="555"/>
                    <a:pt x="9689" y="278"/>
                  </a:cubicBezTo>
                  <a:cubicBezTo>
                    <a:pt x="8713" y="0"/>
                    <a:pt x="7547" y="478"/>
                    <a:pt x="7225" y="1443"/>
                  </a:cubicBezTo>
                  <a:cubicBezTo>
                    <a:pt x="6770" y="578"/>
                    <a:pt x="5450" y="333"/>
                    <a:pt x="4728" y="977"/>
                  </a:cubicBezTo>
                  <a:cubicBezTo>
                    <a:pt x="3996" y="1632"/>
                    <a:pt x="4085" y="2964"/>
                    <a:pt x="4884" y="3518"/>
                  </a:cubicBezTo>
                  <a:cubicBezTo>
                    <a:pt x="4440" y="3341"/>
                    <a:pt x="3974" y="3208"/>
                    <a:pt x="3496" y="3263"/>
                  </a:cubicBezTo>
                  <a:cubicBezTo>
                    <a:pt x="3019" y="3319"/>
                    <a:pt x="2553" y="3563"/>
                    <a:pt x="2342" y="3996"/>
                  </a:cubicBezTo>
                  <a:cubicBezTo>
                    <a:pt x="2143" y="4429"/>
                    <a:pt x="2287" y="5017"/>
                    <a:pt x="2709" y="5228"/>
                  </a:cubicBezTo>
                  <a:cubicBezTo>
                    <a:pt x="1798" y="4884"/>
                    <a:pt x="666" y="5405"/>
                    <a:pt x="334" y="6315"/>
                  </a:cubicBezTo>
                  <a:cubicBezTo>
                    <a:pt x="1" y="7214"/>
                    <a:pt x="511" y="8346"/>
                    <a:pt x="1410" y="8679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5"/>
            <p:cNvSpPr/>
            <p:nvPr/>
          </p:nvSpPr>
          <p:spPr>
            <a:xfrm>
              <a:off x="4832100" y="2048725"/>
              <a:ext cx="160400" cy="82975"/>
            </a:xfrm>
            <a:custGeom>
              <a:avLst/>
              <a:gdLst/>
              <a:ahLst/>
              <a:cxnLst/>
              <a:rect l="l" t="t" r="r" b="b"/>
              <a:pathLst>
                <a:path w="6416" h="3319" fill="none" extrusionOk="0">
                  <a:moveTo>
                    <a:pt x="6282" y="3318"/>
                  </a:moveTo>
                  <a:cubicBezTo>
                    <a:pt x="6415" y="2897"/>
                    <a:pt x="6271" y="2397"/>
                    <a:pt x="5916" y="2120"/>
                  </a:cubicBezTo>
                  <a:cubicBezTo>
                    <a:pt x="5572" y="1842"/>
                    <a:pt x="5062" y="1809"/>
                    <a:pt x="4684" y="2009"/>
                  </a:cubicBezTo>
                  <a:cubicBezTo>
                    <a:pt x="4740" y="1210"/>
                    <a:pt x="4218" y="400"/>
                    <a:pt x="3463" y="144"/>
                  </a:cubicBezTo>
                  <a:cubicBezTo>
                    <a:pt x="3086" y="0"/>
                    <a:pt x="2642" y="0"/>
                    <a:pt x="2287" y="200"/>
                  </a:cubicBezTo>
                  <a:cubicBezTo>
                    <a:pt x="1921" y="389"/>
                    <a:pt x="1677" y="777"/>
                    <a:pt x="1699" y="1176"/>
                  </a:cubicBezTo>
                  <a:cubicBezTo>
                    <a:pt x="1521" y="788"/>
                    <a:pt x="1000" y="599"/>
                    <a:pt x="589" y="766"/>
                  </a:cubicBezTo>
                  <a:cubicBezTo>
                    <a:pt x="190" y="943"/>
                    <a:pt x="1" y="1476"/>
                    <a:pt x="178" y="1865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5"/>
            <p:cNvSpPr/>
            <p:nvPr/>
          </p:nvSpPr>
          <p:spPr>
            <a:xfrm>
              <a:off x="4587125" y="2105600"/>
              <a:ext cx="115450" cy="114050"/>
            </a:xfrm>
            <a:custGeom>
              <a:avLst/>
              <a:gdLst/>
              <a:ahLst/>
              <a:cxnLst/>
              <a:rect l="l" t="t" r="r" b="b"/>
              <a:pathLst>
                <a:path w="4618" h="4562" fill="none" extrusionOk="0">
                  <a:moveTo>
                    <a:pt x="4617" y="1066"/>
                  </a:moveTo>
                  <a:cubicBezTo>
                    <a:pt x="4473" y="766"/>
                    <a:pt x="4140" y="555"/>
                    <a:pt x="3796" y="544"/>
                  </a:cubicBezTo>
                  <a:cubicBezTo>
                    <a:pt x="3463" y="533"/>
                    <a:pt x="3119" y="710"/>
                    <a:pt x="2941" y="999"/>
                  </a:cubicBezTo>
                  <a:cubicBezTo>
                    <a:pt x="2886" y="555"/>
                    <a:pt x="2298" y="144"/>
                    <a:pt x="1887" y="89"/>
                  </a:cubicBezTo>
                  <a:cubicBezTo>
                    <a:pt x="1254" y="0"/>
                    <a:pt x="544" y="333"/>
                    <a:pt x="278" y="944"/>
                  </a:cubicBezTo>
                  <a:cubicBezTo>
                    <a:pt x="0" y="1620"/>
                    <a:pt x="400" y="2397"/>
                    <a:pt x="1010" y="2752"/>
                  </a:cubicBezTo>
                  <a:cubicBezTo>
                    <a:pt x="611" y="2697"/>
                    <a:pt x="267" y="3108"/>
                    <a:pt x="267" y="3529"/>
                  </a:cubicBezTo>
                  <a:cubicBezTo>
                    <a:pt x="267" y="3940"/>
                    <a:pt x="511" y="4284"/>
                    <a:pt x="822" y="4561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5"/>
            <p:cNvSpPr/>
            <p:nvPr/>
          </p:nvSpPr>
          <p:spPr>
            <a:xfrm>
              <a:off x="4925325" y="2407350"/>
              <a:ext cx="66900" cy="119750"/>
            </a:xfrm>
            <a:custGeom>
              <a:avLst/>
              <a:gdLst/>
              <a:ahLst/>
              <a:cxnLst/>
              <a:rect l="l" t="t" r="r" b="b"/>
              <a:pathLst>
                <a:path w="2676" h="4790" extrusionOk="0">
                  <a:moveTo>
                    <a:pt x="139" y="1"/>
                  </a:moveTo>
                  <a:cubicBezTo>
                    <a:pt x="63" y="1"/>
                    <a:pt x="8" y="61"/>
                    <a:pt x="1" y="227"/>
                  </a:cubicBezTo>
                  <a:cubicBezTo>
                    <a:pt x="1" y="315"/>
                    <a:pt x="23" y="415"/>
                    <a:pt x="56" y="504"/>
                  </a:cubicBezTo>
                  <a:cubicBezTo>
                    <a:pt x="400" y="1514"/>
                    <a:pt x="844" y="2502"/>
                    <a:pt x="1377" y="3412"/>
                  </a:cubicBezTo>
                  <a:cubicBezTo>
                    <a:pt x="1610" y="3833"/>
                    <a:pt x="1843" y="4300"/>
                    <a:pt x="2165" y="4633"/>
                  </a:cubicBezTo>
                  <a:cubicBezTo>
                    <a:pt x="2256" y="4734"/>
                    <a:pt x="2357" y="4789"/>
                    <a:pt x="2442" y="4789"/>
                  </a:cubicBezTo>
                  <a:cubicBezTo>
                    <a:pt x="2449" y="4789"/>
                    <a:pt x="2457" y="4789"/>
                    <a:pt x="2465" y="4788"/>
                  </a:cubicBezTo>
                  <a:cubicBezTo>
                    <a:pt x="2553" y="4777"/>
                    <a:pt x="2620" y="4688"/>
                    <a:pt x="2653" y="4610"/>
                  </a:cubicBezTo>
                  <a:cubicBezTo>
                    <a:pt x="2675" y="4522"/>
                    <a:pt x="2664" y="4422"/>
                    <a:pt x="2653" y="4344"/>
                  </a:cubicBezTo>
                  <a:cubicBezTo>
                    <a:pt x="2509" y="3623"/>
                    <a:pt x="2209" y="2946"/>
                    <a:pt x="1843" y="2302"/>
                  </a:cubicBezTo>
                  <a:cubicBezTo>
                    <a:pt x="1488" y="1647"/>
                    <a:pt x="1111" y="1015"/>
                    <a:pt x="667" y="415"/>
                  </a:cubicBezTo>
                  <a:cubicBezTo>
                    <a:pt x="582" y="300"/>
                    <a:pt x="308" y="1"/>
                    <a:pt x="1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5"/>
            <p:cNvSpPr/>
            <p:nvPr/>
          </p:nvSpPr>
          <p:spPr>
            <a:xfrm>
              <a:off x="4911175" y="2374200"/>
              <a:ext cx="18900" cy="24400"/>
            </a:xfrm>
            <a:custGeom>
              <a:avLst/>
              <a:gdLst/>
              <a:ahLst/>
              <a:cxnLst/>
              <a:rect l="l" t="t" r="r" b="b"/>
              <a:pathLst>
                <a:path w="756" h="976" extrusionOk="0">
                  <a:moveTo>
                    <a:pt x="224" y="0"/>
                  </a:moveTo>
                  <a:cubicBezTo>
                    <a:pt x="205" y="0"/>
                    <a:pt x="186" y="3"/>
                    <a:pt x="167" y="10"/>
                  </a:cubicBezTo>
                  <a:cubicBezTo>
                    <a:pt x="56" y="43"/>
                    <a:pt x="1" y="188"/>
                    <a:pt x="23" y="310"/>
                  </a:cubicBezTo>
                  <a:cubicBezTo>
                    <a:pt x="56" y="565"/>
                    <a:pt x="234" y="798"/>
                    <a:pt x="445" y="920"/>
                  </a:cubicBezTo>
                  <a:cubicBezTo>
                    <a:pt x="478" y="953"/>
                    <a:pt x="522" y="976"/>
                    <a:pt x="578" y="976"/>
                  </a:cubicBezTo>
                  <a:cubicBezTo>
                    <a:pt x="633" y="976"/>
                    <a:pt x="678" y="964"/>
                    <a:pt x="722" y="931"/>
                  </a:cubicBezTo>
                  <a:cubicBezTo>
                    <a:pt x="755" y="898"/>
                    <a:pt x="755" y="820"/>
                    <a:pt x="744" y="754"/>
                  </a:cubicBezTo>
                  <a:cubicBezTo>
                    <a:pt x="722" y="509"/>
                    <a:pt x="622" y="265"/>
                    <a:pt x="445" y="99"/>
                  </a:cubicBezTo>
                  <a:cubicBezTo>
                    <a:pt x="383" y="46"/>
                    <a:pt x="300" y="0"/>
                    <a:pt x="2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5"/>
            <p:cNvSpPr/>
            <p:nvPr/>
          </p:nvSpPr>
          <p:spPr>
            <a:xfrm>
              <a:off x="4893900" y="1836525"/>
              <a:ext cx="75025" cy="85750"/>
            </a:xfrm>
            <a:custGeom>
              <a:avLst/>
              <a:gdLst/>
              <a:ahLst/>
              <a:cxnLst/>
              <a:rect l="l" t="t" r="r" b="b"/>
              <a:pathLst>
                <a:path w="3001" h="3430" extrusionOk="0">
                  <a:moveTo>
                    <a:pt x="542" y="1"/>
                  </a:moveTo>
                  <a:cubicBezTo>
                    <a:pt x="277" y="1"/>
                    <a:pt x="1" y="133"/>
                    <a:pt x="203" y="442"/>
                  </a:cubicBezTo>
                  <a:cubicBezTo>
                    <a:pt x="492" y="886"/>
                    <a:pt x="1047" y="1053"/>
                    <a:pt x="1358" y="1474"/>
                  </a:cubicBezTo>
                  <a:cubicBezTo>
                    <a:pt x="1469" y="1607"/>
                    <a:pt x="1546" y="1752"/>
                    <a:pt x="1635" y="1896"/>
                  </a:cubicBezTo>
                  <a:cubicBezTo>
                    <a:pt x="1813" y="2218"/>
                    <a:pt x="1935" y="2562"/>
                    <a:pt x="2079" y="2917"/>
                  </a:cubicBezTo>
                  <a:cubicBezTo>
                    <a:pt x="2135" y="3083"/>
                    <a:pt x="2212" y="3217"/>
                    <a:pt x="2356" y="3328"/>
                  </a:cubicBezTo>
                  <a:cubicBezTo>
                    <a:pt x="2436" y="3387"/>
                    <a:pt x="2551" y="3429"/>
                    <a:pt x="2662" y="3429"/>
                  </a:cubicBezTo>
                  <a:cubicBezTo>
                    <a:pt x="2675" y="3429"/>
                    <a:pt x="2688" y="3429"/>
                    <a:pt x="2700" y="3427"/>
                  </a:cubicBezTo>
                  <a:cubicBezTo>
                    <a:pt x="2989" y="3372"/>
                    <a:pt x="3000" y="3028"/>
                    <a:pt x="2989" y="2784"/>
                  </a:cubicBezTo>
                  <a:cubicBezTo>
                    <a:pt x="2878" y="1563"/>
                    <a:pt x="1924" y="209"/>
                    <a:pt x="658" y="9"/>
                  </a:cubicBezTo>
                  <a:cubicBezTo>
                    <a:pt x="621" y="4"/>
                    <a:pt x="582" y="1"/>
                    <a:pt x="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5"/>
            <p:cNvSpPr/>
            <p:nvPr/>
          </p:nvSpPr>
          <p:spPr>
            <a:xfrm>
              <a:off x="4813525" y="1788550"/>
              <a:ext cx="46625" cy="47825"/>
            </a:xfrm>
            <a:custGeom>
              <a:avLst/>
              <a:gdLst/>
              <a:ahLst/>
              <a:cxnLst/>
              <a:rect l="l" t="t" r="r" b="b"/>
              <a:pathLst>
                <a:path w="1865" h="1913" extrusionOk="0">
                  <a:moveTo>
                    <a:pt x="206" y="0"/>
                  </a:moveTo>
                  <a:cubicBezTo>
                    <a:pt x="169" y="0"/>
                    <a:pt x="133" y="9"/>
                    <a:pt x="100" y="31"/>
                  </a:cubicBezTo>
                  <a:cubicBezTo>
                    <a:pt x="0" y="86"/>
                    <a:pt x="0" y="219"/>
                    <a:pt x="45" y="319"/>
                  </a:cubicBezTo>
                  <a:cubicBezTo>
                    <a:pt x="100" y="430"/>
                    <a:pt x="200" y="497"/>
                    <a:pt x="267" y="597"/>
                  </a:cubicBezTo>
                  <a:cubicBezTo>
                    <a:pt x="367" y="708"/>
                    <a:pt x="466" y="830"/>
                    <a:pt x="555" y="963"/>
                  </a:cubicBezTo>
                  <a:cubicBezTo>
                    <a:pt x="733" y="1196"/>
                    <a:pt x="899" y="1462"/>
                    <a:pt x="1099" y="1684"/>
                  </a:cubicBezTo>
                  <a:cubicBezTo>
                    <a:pt x="1185" y="1778"/>
                    <a:pt x="1336" y="1912"/>
                    <a:pt x="1483" y="1912"/>
                  </a:cubicBezTo>
                  <a:cubicBezTo>
                    <a:pt x="1526" y="1912"/>
                    <a:pt x="1569" y="1901"/>
                    <a:pt x="1609" y="1873"/>
                  </a:cubicBezTo>
                  <a:cubicBezTo>
                    <a:pt x="1865" y="1695"/>
                    <a:pt x="1499" y="1140"/>
                    <a:pt x="1376" y="963"/>
                  </a:cubicBezTo>
                  <a:cubicBezTo>
                    <a:pt x="1132" y="597"/>
                    <a:pt x="810" y="297"/>
                    <a:pt x="433" y="75"/>
                  </a:cubicBezTo>
                  <a:cubicBezTo>
                    <a:pt x="366" y="38"/>
                    <a:pt x="283" y="0"/>
                    <a:pt x="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1_1"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16"/>
          <p:cNvSpPr txBox="1">
            <a:spLocks noGrp="1"/>
          </p:cNvSpPr>
          <p:nvPr>
            <p:ph type="title"/>
          </p:nvPr>
        </p:nvSpPr>
        <p:spPr>
          <a:xfrm>
            <a:off x="2198400" y="1613814"/>
            <a:ext cx="4747200" cy="179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21" name="Google Shape;1121;p16"/>
          <p:cNvSpPr txBox="1">
            <a:spLocks noGrp="1"/>
          </p:cNvSpPr>
          <p:nvPr>
            <p:ph type="title" idx="2" hasCustomPrompt="1"/>
          </p:nvPr>
        </p:nvSpPr>
        <p:spPr>
          <a:xfrm>
            <a:off x="5753400" y="831650"/>
            <a:ext cx="1192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4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22" name="Google Shape;1122;p16"/>
          <p:cNvSpPr txBox="1">
            <a:spLocks noGrp="1"/>
          </p:cNvSpPr>
          <p:nvPr>
            <p:ph type="subTitle" idx="1"/>
          </p:nvPr>
        </p:nvSpPr>
        <p:spPr>
          <a:xfrm>
            <a:off x="2758200" y="3395725"/>
            <a:ext cx="4187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23" name="Google Shape;1123;p16"/>
          <p:cNvGrpSpPr/>
          <p:nvPr/>
        </p:nvGrpSpPr>
        <p:grpSpPr>
          <a:xfrm>
            <a:off x="-644153" y="-480315"/>
            <a:ext cx="4352801" cy="6462960"/>
            <a:chOff x="-644153" y="-480315"/>
            <a:chExt cx="4352801" cy="6462960"/>
          </a:xfrm>
        </p:grpSpPr>
        <p:grpSp>
          <p:nvGrpSpPr>
            <p:cNvPr id="1124" name="Google Shape;1124;p16"/>
            <p:cNvGrpSpPr/>
            <p:nvPr/>
          </p:nvGrpSpPr>
          <p:grpSpPr>
            <a:xfrm rot="2873761">
              <a:off x="-252166" y="4111985"/>
              <a:ext cx="1331775" cy="1648170"/>
              <a:chOff x="3961475" y="3551375"/>
              <a:chExt cx="373750" cy="462525"/>
            </a:xfrm>
          </p:grpSpPr>
          <p:sp>
            <p:nvSpPr>
              <p:cNvPr id="1125" name="Google Shape;1125;p16"/>
              <p:cNvSpPr/>
              <p:nvPr/>
            </p:nvSpPr>
            <p:spPr>
              <a:xfrm>
                <a:off x="4090200" y="3551375"/>
                <a:ext cx="117950" cy="260275"/>
              </a:xfrm>
              <a:custGeom>
                <a:avLst/>
                <a:gdLst/>
                <a:ahLst/>
                <a:cxnLst/>
                <a:rect l="l" t="t" r="r" b="b"/>
                <a:pathLst>
                  <a:path w="4718" h="10411" extrusionOk="0">
                    <a:moveTo>
                      <a:pt x="1155" y="0"/>
                    </a:moveTo>
                    <a:cubicBezTo>
                      <a:pt x="1188" y="45"/>
                      <a:pt x="789" y="1077"/>
                      <a:pt x="722" y="1277"/>
                    </a:cubicBezTo>
                    <a:cubicBezTo>
                      <a:pt x="334" y="2497"/>
                      <a:pt x="1" y="3763"/>
                      <a:pt x="1" y="5072"/>
                    </a:cubicBezTo>
                    <a:cubicBezTo>
                      <a:pt x="1" y="6493"/>
                      <a:pt x="523" y="7813"/>
                      <a:pt x="1410" y="8912"/>
                    </a:cubicBezTo>
                    <a:cubicBezTo>
                      <a:pt x="1732" y="9311"/>
                      <a:pt x="2098" y="9678"/>
                      <a:pt x="2465" y="10011"/>
                    </a:cubicBezTo>
                    <a:cubicBezTo>
                      <a:pt x="2498" y="10033"/>
                      <a:pt x="2964" y="10410"/>
                      <a:pt x="2964" y="10410"/>
                    </a:cubicBezTo>
                    <a:cubicBezTo>
                      <a:pt x="4085" y="7292"/>
                      <a:pt x="4718" y="3807"/>
                      <a:pt x="2132" y="1099"/>
                    </a:cubicBezTo>
                    <a:cubicBezTo>
                      <a:pt x="1910" y="866"/>
                      <a:pt x="1566" y="478"/>
                      <a:pt x="1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6"/>
              <p:cNvSpPr/>
              <p:nvPr/>
            </p:nvSpPr>
            <p:spPr>
              <a:xfrm>
                <a:off x="4204250" y="3625450"/>
                <a:ext cx="130975" cy="216700"/>
              </a:xfrm>
              <a:custGeom>
                <a:avLst/>
                <a:gdLst/>
                <a:ahLst/>
                <a:cxnLst/>
                <a:rect l="l" t="t" r="r" b="b"/>
                <a:pathLst>
                  <a:path w="5239" h="8668" extrusionOk="0">
                    <a:moveTo>
                      <a:pt x="4661" y="0"/>
                    </a:moveTo>
                    <a:cubicBezTo>
                      <a:pt x="4661" y="34"/>
                      <a:pt x="3818" y="578"/>
                      <a:pt x="3651" y="700"/>
                    </a:cubicBezTo>
                    <a:cubicBezTo>
                      <a:pt x="2708" y="1399"/>
                      <a:pt x="1776" y="2142"/>
                      <a:pt x="1077" y="3119"/>
                    </a:cubicBezTo>
                    <a:cubicBezTo>
                      <a:pt x="333" y="4173"/>
                      <a:pt x="0" y="5416"/>
                      <a:pt x="67" y="6715"/>
                    </a:cubicBezTo>
                    <a:cubicBezTo>
                      <a:pt x="100" y="7170"/>
                      <a:pt x="167" y="7625"/>
                      <a:pt x="267" y="8113"/>
                    </a:cubicBezTo>
                    <a:cubicBezTo>
                      <a:pt x="278" y="8135"/>
                      <a:pt x="411" y="8668"/>
                      <a:pt x="411" y="8668"/>
                    </a:cubicBezTo>
                    <a:cubicBezTo>
                      <a:pt x="2908" y="6970"/>
                      <a:pt x="5238" y="4728"/>
                      <a:pt x="4795" y="1343"/>
                    </a:cubicBezTo>
                    <a:cubicBezTo>
                      <a:pt x="4761" y="1033"/>
                      <a:pt x="4717" y="566"/>
                      <a:pt x="46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16"/>
              <p:cNvSpPr/>
              <p:nvPr/>
            </p:nvSpPr>
            <p:spPr>
              <a:xfrm>
                <a:off x="4132950" y="3669000"/>
                <a:ext cx="123200" cy="344900"/>
              </a:xfrm>
              <a:custGeom>
                <a:avLst/>
                <a:gdLst/>
                <a:ahLst/>
                <a:cxnLst/>
                <a:rect l="l" t="t" r="r" b="b"/>
                <a:pathLst>
                  <a:path w="4928" h="13796" fill="none" extrusionOk="0">
                    <a:moveTo>
                      <a:pt x="4928" y="13796"/>
                    </a:moveTo>
                    <a:cubicBezTo>
                      <a:pt x="2364" y="9601"/>
                      <a:pt x="677" y="4873"/>
                      <a:pt x="0" y="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16"/>
              <p:cNvSpPr/>
              <p:nvPr/>
            </p:nvSpPr>
            <p:spPr>
              <a:xfrm>
                <a:off x="4204250" y="3731425"/>
                <a:ext cx="51075" cy="181475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7259" fill="none" extrusionOk="0">
                    <a:moveTo>
                      <a:pt x="2042" y="1"/>
                    </a:moveTo>
                    <a:cubicBezTo>
                      <a:pt x="932" y="2265"/>
                      <a:pt x="233" y="4751"/>
                      <a:pt x="0" y="7259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6"/>
              <p:cNvSpPr/>
              <p:nvPr/>
            </p:nvSpPr>
            <p:spPr>
              <a:xfrm>
                <a:off x="3961475" y="3753075"/>
                <a:ext cx="182875" cy="88825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3553" extrusionOk="0">
                    <a:moveTo>
                      <a:pt x="1882" y="1"/>
                    </a:moveTo>
                    <a:cubicBezTo>
                      <a:pt x="1595" y="1"/>
                      <a:pt x="1308" y="10"/>
                      <a:pt x="1021" y="23"/>
                    </a:cubicBezTo>
                    <a:cubicBezTo>
                      <a:pt x="881" y="32"/>
                      <a:pt x="267" y="97"/>
                      <a:pt x="65" y="97"/>
                    </a:cubicBezTo>
                    <a:cubicBezTo>
                      <a:pt x="27" y="97"/>
                      <a:pt x="4" y="95"/>
                      <a:pt x="0" y="89"/>
                    </a:cubicBezTo>
                    <a:lnTo>
                      <a:pt x="0" y="89"/>
                    </a:lnTo>
                    <a:cubicBezTo>
                      <a:pt x="267" y="500"/>
                      <a:pt x="489" y="811"/>
                      <a:pt x="611" y="1033"/>
                    </a:cubicBezTo>
                    <a:cubicBezTo>
                      <a:pt x="1841" y="3052"/>
                      <a:pt x="3898" y="3553"/>
                      <a:pt x="5998" y="3553"/>
                    </a:cubicBezTo>
                    <a:cubicBezTo>
                      <a:pt x="6437" y="3553"/>
                      <a:pt x="6878" y="3531"/>
                      <a:pt x="7314" y="3496"/>
                    </a:cubicBezTo>
                    <a:cubicBezTo>
                      <a:pt x="7314" y="3496"/>
                      <a:pt x="7125" y="3075"/>
                      <a:pt x="7114" y="3041"/>
                    </a:cubicBezTo>
                    <a:cubicBezTo>
                      <a:pt x="6937" y="2697"/>
                      <a:pt x="6748" y="2353"/>
                      <a:pt x="6515" y="2054"/>
                    </a:cubicBezTo>
                    <a:cubicBezTo>
                      <a:pt x="5882" y="1177"/>
                      <a:pt x="5028" y="533"/>
                      <a:pt x="3962" y="245"/>
                    </a:cubicBezTo>
                    <a:cubicBezTo>
                      <a:pt x="3285" y="56"/>
                      <a:pt x="2585" y="1"/>
                      <a:pt x="18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6"/>
              <p:cNvSpPr/>
              <p:nvPr/>
            </p:nvSpPr>
            <p:spPr>
              <a:xfrm>
                <a:off x="4060250" y="3789975"/>
                <a:ext cx="128750" cy="91025"/>
              </a:xfrm>
              <a:custGeom>
                <a:avLst/>
                <a:gdLst/>
                <a:ahLst/>
                <a:cxnLst/>
                <a:rect l="l" t="t" r="r" b="b"/>
                <a:pathLst>
                  <a:path w="5150" h="3641" fill="none" extrusionOk="0">
                    <a:moveTo>
                      <a:pt x="0" y="1"/>
                    </a:moveTo>
                    <a:cubicBezTo>
                      <a:pt x="1920" y="888"/>
                      <a:pt x="3663" y="2120"/>
                      <a:pt x="5150" y="3641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miter lim="1109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1" name="Google Shape;1131;p16"/>
            <p:cNvGrpSpPr/>
            <p:nvPr/>
          </p:nvGrpSpPr>
          <p:grpSpPr>
            <a:xfrm rot="-6763864">
              <a:off x="2609753" y="-378320"/>
              <a:ext cx="903206" cy="1025210"/>
              <a:chOff x="3932350" y="2919350"/>
              <a:chExt cx="324625" cy="368475"/>
            </a:xfrm>
          </p:grpSpPr>
          <p:sp>
            <p:nvSpPr>
              <p:cNvPr id="1132" name="Google Shape;1132;p16"/>
              <p:cNvSpPr/>
              <p:nvPr/>
            </p:nvSpPr>
            <p:spPr>
              <a:xfrm>
                <a:off x="3932350" y="2944600"/>
                <a:ext cx="155100" cy="207275"/>
              </a:xfrm>
              <a:custGeom>
                <a:avLst/>
                <a:gdLst/>
                <a:ahLst/>
                <a:cxnLst/>
                <a:rect l="l" t="t" r="r" b="b"/>
                <a:pathLst>
                  <a:path w="6204" h="82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1"/>
                      <a:pt x="1" y="1"/>
                      <a:pt x="2" y="1"/>
                    </a:cubicBezTo>
                    <a:lnTo>
                      <a:pt x="2" y="1"/>
                    </a:lnTo>
                    <a:cubicBezTo>
                      <a:pt x="1" y="1"/>
                      <a:pt x="1" y="0"/>
                      <a:pt x="0" y="0"/>
                    </a:cubicBezTo>
                    <a:close/>
                    <a:moveTo>
                      <a:pt x="2" y="1"/>
                    </a:moveTo>
                    <a:cubicBezTo>
                      <a:pt x="58" y="36"/>
                      <a:pt x="167" y="1079"/>
                      <a:pt x="189" y="1299"/>
                    </a:cubicBezTo>
                    <a:cubicBezTo>
                      <a:pt x="389" y="2553"/>
                      <a:pt x="655" y="3796"/>
                      <a:pt x="1232" y="4939"/>
                    </a:cubicBezTo>
                    <a:cubicBezTo>
                      <a:pt x="1876" y="6182"/>
                      <a:pt x="2919" y="7103"/>
                      <a:pt x="4173" y="7669"/>
                    </a:cubicBezTo>
                    <a:cubicBezTo>
                      <a:pt x="4617" y="7869"/>
                      <a:pt x="5105" y="8035"/>
                      <a:pt x="5594" y="8168"/>
                    </a:cubicBezTo>
                    <a:cubicBezTo>
                      <a:pt x="5638" y="8168"/>
                      <a:pt x="6204" y="8290"/>
                      <a:pt x="6204" y="8290"/>
                    </a:cubicBezTo>
                    <a:cubicBezTo>
                      <a:pt x="5793" y="5072"/>
                      <a:pt x="4817" y="1765"/>
                      <a:pt x="1354" y="522"/>
                    </a:cubicBezTo>
                    <a:cubicBezTo>
                      <a:pt x="1044" y="411"/>
                      <a:pt x="567" y="234"/>
                      <a:pt x="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6"/>
              <p:cNvSpPr/>
              <p:nvPr/>
            </p:nvSpPr>
            <p:spPr>
              <a:xfrm>
                <a:off x="4092975" y="2919350"/>
                <a:ext cx="113800" cy="236125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445" extrusionOk="0">
                    <a:moveTo>
                      <a:pt x="1943" y="0"/>
                    </a:moveTo>
                    <a:lnTo>
                      <a:pt x="1943" y="0"/>
                    </a:lnTo>
                    <a:cubicBezTo>
                      <a:pt x="1943" y="0"/>
                      <a:pt x="1943" y="0"/>
                      <a:pt x="1943" y="1"/>
                    </a:cubicBezTo>
                    <a:lnTo>
                      <a:pt x="1943" y="1"/>
                    </a:lnTo>
                    <a:cubicBezTo>
                      <a:pt x="1943" y="0"/>
                      <a:pt x="1943" y="0"/>
                      <a:pt x="1943" y="0"/>
                    </a:cubicBezTo>
                    <a:close/>
                    <a:moveTo>
                      <a:pt x="1943" y="1"/>
                    </a:moveTo>
                    <a:lnTo>
                      <a:pt x="1943" y="1"/>
                    </a:lnTo>
                    <a:cubicBezTo>
                      <a:pt x="1963" y="37"/>
                      <a:pt x="1466" y="889"/>
                      <a:pt x="1377" y="1066"/>
                    </a:cubicBezTo>
                    <a:cubicBezTo>
                      <a:pt x="844" y="2087"/>
                      <a:pt x="378" y="3163"/>
                      <a:pt x="190" y="4306"/>
                    </a:cubicBezTo>
                    <a:cubicBezTo>
                      <a:pt x="1" y="5571"/>
                      <a:pt x="267" y="6803"/>
                      <a:pt x="900" y="7902"/>
                    </a:cubicBezTo>
                    <a:cubicBezTo>
                      <a:pt x="1133" y="8302"/>
                      <a:pt x="1399" y="8679"/>
                      <a:pt x="1677" y="9012"/>
                    </a:cubicBezTo>
                    <a:cubicBezTo>
                      <a:pt x="1710" y="9045"/>
                      <a:pt x="2065" y="9445"/>
                      <a:pt x="2065" y="9445"/>
                    </a:cubicBezTo>
                    <a:cubicBezTo>
                      <a:pt x="3497" y="6859"/>
                      <a:pt x="4551" y="3862"/>
                      <a:pt x="2664" y="1110"/>
                    </a:cubicBezTo>
                    <a:cubicBezTo>
                      <a:pt x="2487" y="855"/>
                      <a:pt x="2232" y="478"/>
                      <a:pt x="19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6"/>
              <p:cNvSpPr/>
              <p:nvPr/>
            </p:nvSpPr>
            <p:spPr>
              <a:xfrm>
                <a:off x="3996425" y="3040875"/>
                <a:ext cx="260550" cy="246950"/>
              </a:xfrm>
              <a:custGeom>
                <a:avLst/>
                <a:gdLst/>
                <a:ahLst/>
                <a:cxnLst/>
                <a:rect l="l" t="t" r="r" b="b"/>
                <a:pathLst>
                  <a:path w="10422" h="9878" fill="none" extrusionOk="0">
                    <a:moveTo>
                      <a:pt x="10422" y="9877"/>
                    </a:moveTo>
                    <a:cubicBezTo>
                      <a:pt x="6327" y="7347"/>
                      <a:pt x="2753" y="3951"/>
                      <a:pt x="1" y="0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6"/>
              <p:cNvSpPr/>
              <p:nvPr/>
            </p:nvSpPr>
            <p:spPr>
              <a:xfrm>
                <a:off x="4131000" y="3041700"/>
                <a:ext cx="35525" cy="180925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7237" fill="none" extrusionOk="0">
                    <a:moveTo>
                      <a:pt x="0" y="1"/>
                    </a:moveTo>
                    <a:cubicBezTo>
                      <a:pt x="34" y="2464"/>
                      <a:pt x="522" y="4939"/>
                      <a:pt x="1421" y="7236"/>
                    </a:cubicBezTo>
                  </a:path>
                </a:pathLst>
              </a:custGeom>
              <a:solidFill>
                <a:schemeClr val="lt2"/>
              </a:solidFill>
              <a:ln w="3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6" name="Google Shape;1136;p16"/>
          <p:cNvGrpSpPr/>
          <p:nvPr/>
        </p:nvGrpSpPr>
        <p:grpSpPr>
          <a:xfrm>
            <a:off x="-78375" y="-125187"/>
            <a:ext cx="11008928" cy="5393871"/>
            <a:chOff x="-78375" y="-125187"/>
            <a:chExt cx="11008928" cy="5393871"/>
          </a:xfrm>
        </p:grpSpPr>
        <p:sp>
          <p:nvSpPr>
            <p:cNvPr id="1137" name="Google Shape;1137;p16"/>
            <p:cNvSpPr/>
            <p:nvPr/>
          </p:nvSpPr>
          <p:spPr>
            <a:xfrm>
              <a:off x="6422575" y="3955489"/>
              <a:ext cx="4507977" cy="1313194"/>
            </a:xfrm>
            <a:custGeom>
              <a:avLst/>
              <a:gdLst/>
              <a:ahLst/>
              <a:cxnLst/>
              <a:rect l="l" t="t" r="r" b="b"/>
              <a:pathLst>
                <a:path w="90128" h="26256" extrusionOk="0">
                  <a:moveTo>
                    <a:pt x="32655" y="0"/>
                  </a:moveTo>
                  <a:cubicBezTo>
                    <a:pt x="31564" y="0"/>
                    <a:pt x="30458" y="235"/>
                    <a:pt x="29399" y="526"/>
                  </a:cubicBezTo>
                  <a:cubicBezTo>
                    <a:pt x="25537" y="1592"/>
                    <a:pt x="21875" y="3379"/>
                    <a:pt x="18668" y="5776"/>
                  </a:cubicBezTo>
                  <a:cubicBezTo>
                    <a:pt x="18412" y="5987"/>
                    <a:pt x="18113" y="6220"/>
                    <a:pt x="18079" y="6553"/>
                  </a:cubicBezTo>
                  <a:cubicBezTo>
                    <a:pt x="18035" y="6919"/>
                    <a:pt x="18279" y="7241"/>
                    <a:pt x="18557" y="7463"/>
                  </a:cubicBezTo>
                  <a:cubicBezTo>
                    <a:pt x="19999" y="8639"/>
                    <a:pt x="22530" y="8550"/>
                    <a:pt x="23251" y="10293"/>
                  </a:cubicBezTo>
                  <a:cubicBezTo>
                    <a:pt x="23817" y="11658"/>
                    <a:pt x="22763" y="13134"/>
                    <a:pt x="21686" y="14144"/>
                  </a:cubicBezTo>
                  <a:cubicBezTo>
                    <a:pt x="15938" y="19515"/>
                    <a:pt x="7814" y="21446"/>
                    <a:pt x="1" y="22423"/>
                  </a:cubicBezTo>
                  <a:cubicBezTo>
                    <a:pt x="2331" y="23532"/>
                    <a:pt x="4695" y="23888"/>
                    <a:pt x="7281" y="24076"/>
                  </a:cubicBezTo>
                  <a:cubicBezTo>
                    <a:pt x="18435" y="24886"/>
                    <a:pt x="29632" y="25286"/>
                    <a:pt x="40808" y="25674"/>
                  </a:cubicBezTo>
                  <a:cubicBezTo>
                    <a:pt x="49126" y="25962"/>
                    <a:pt x="57458" y="26256"/>
                    <a:pt x="65784" y="26256"/>
                  </a:cubicBezTo>
                  <a:cubicBezTo>
                    <a:pt x="72566" y="26256"/>
                    <a:pt x="79345" y="26061"/>
                    <a:pt x="86110" y="25508"/>
                  </a:cubicBezTo>
                  <a:cubicBezTo>
                    <a:pt x="87741" y="25397"/>
                    <a:pt x="89295" y="25153"/>
                    <a:pt x="90127" y="23710"/>
                  </a:cubicBezTo>
                  <a:cubicBezTo>
                    <a:pt x="84967" y="21047"/>
                    <a:pt x="81582" y="15120"/>
                    <a:pt x="75900" y="13966"/>
                  </a:cubicBezTo>
                  <a:cubicBezTo>
                    <a:pt x="75133" y="13812"/>
                    <a:pt x="74356" y="13754"/>
                    <a:pt x="73576" y="13754"/>
                  </a:cubicBezTo>
                  <a:cubicBezTo>
                    <a:pt x="72390" y="13754"/>
                    <a:pt x="71196" y="13888"/>
                    <a:pt x="70018" y="14022"/>
                  </a:cubicBezTo>
                  <a:cubicBezTo>
                    <a:pt x="67410" y="14310"/>
                    <a:pt x="64813" y="14621"/>
                    <a:pt x="62205" y="14909"/>
                  </a:cubicBezTo>
                  <a:cubicBezTo>
                    <a:pt x="62033" y="14932"/>
                    <a:pt x="61855" y="14951"/>
                    <a:pt x="61679" y="14951"/>
                  </a:cubicBezTo>
                  <a:cubicBezTo>
                    <a:pt x="61503" y="14951"/>
                    <a:pt x="61328" y="14932"/>
                    <a:pt x="61162" y="14876"/>
                  </a:cubicBezTo>
                  <a:cubicBezTo>
                    <a:pt x="59919" y="14488"/>
                    <a:pt x="60030" y="12701"/>
                    <a:pt x="60329" y="11425"/>
                  </a:cubicBezTo>
                  <a:cubicBezTo>
                    <a:pt x="60773" y="9571"/>
                    <a:pt x="61062" y="7607"/>
                    <a:pt x="60540" y="5765"/>
                  </a:cubicBezTo>
                  <a:cubicBezTo>
                    <a:pt x="60008" y="3934"/>
                    <a:pt x="58476" y="2269"/>
                    <a:pt x="56567" y="2136"/>
                  </a:cubicBezTo>
                  <a:cubicBezTo>
                    <a:pt x="56471" y="2128"/>
                    <a:pt x="56376" y="2125"/>
                    <a:pt x="56281" y="2125"/>
                  </a:cubicBezTo>
                  <a:cubicBezTo>
                    <a:pt x="54502" y="2125"/>
                    <a:pt x="52935" y="3379"/>
                    <a:pt x="51617" y="4633"/>
                  </a:cubicBezTo>
                  <a:cubicBezTo>
                    <a:pt x="47833" y="8206"/>
                    <a:pt x="44515" y="12301"/>
                    <a:pt x="41796" y="16741"/>
                  </a:cubicBezTo>
                  <a:cubicBezTo>
                    <a:pt x="41496" y="13700"/>
                    <a:pt x="40908" y="10692"/>
                    <a:pt x="40076" y="7762"/>
                  </a:cubicBezTo>
                  <a:cubicBezTo>
                    <a:pt x="39166" y="4588"/>
                    <a:pt x="37523" y="1104"/>
                    <a:pt x="34338" y="216"/>
                  </a:cubicBezTo>
                  <a:cubicBezTo>
                    <a:pt x="33787" y="64"/>
                    <a:pt x="33223" y="0"/>
                    <a:pt x="32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6"/>
            <p:cNvSpPr/>
            <p:nvPr/>
          </p:nvSpPr>
          <p:spPr>
            <a:xfrm>
              <a:off x="-78375" y="-125187"/>
              <a:ext cx="1886163" cy="1216250"/>
            </a:xfrm>
            <a:custGeom>
              <a:avLst/>
              <a:gdLst/>
              <a:ahLst/>
              <a:cxnLst/>
              <a:rect l="l" t="t" r="r" b="b"/>
              <a:pathLst>
                <a:path w="49376" h="31839" extrusionOk="0">
                  <a:moveTo>
                    <a:pt x="0" y="1"/>
                  </a:moveTo>
                  <a:lnTo>
                    <a:pt x="0" y="25504"/>
                  </a:lnTo>
                  <a:cubicBezTo>
                    <a:pt x="288" y="25460"/>
                    <a:pt x="568" y="25440"/>
                    <a:pt x="841" y="25440"/>
                  </a:cubicBezTo>
                  <a:cubicBezTo>
                    <a:pt x="4138" y="25440"/>
                    <a:pt x="6432" y="28400"/>
                    <a:pt x="9323" y="29599"/>
                  </a:cubicBezTo>
                  <a:cubicBezTo>
                    <a:pt x="9881" y="29819"/>
                    <a:pt x="10491" y="29967"/>
                    <a:pt x="11095" y="29967"/>
                  </a:cubicBezTo>
                  <a:cubicBezTo>
                    <a:pt x="11342" y="29967"/>
                    <a:pt x="11589" y="29942"/>
                    <a:pt x="11831" y="29887"/>
                  </a:cubicBezTo>
                  <a:cubicBezTo>
                    <a:pt x="14960" y="29155"/>
                    <a:pt x="16492" y="24605"/>
                    <a:pt x="16703" y="21830"/>
                  </a:cubicBezTo>
                  <a:lnTo>
                    <a:pt x="16703" y="21830"/>
                  </a:lnTo>
                  <a:cubicBezTo>
                    <a:pt x="16681" y="22230"/>
                    <a:pt x="17358" y="23118"/>
                    <a:pt x="17546" y="23473"/>
                  </a:cubicBezTo>
                  <a:cubicBezTo>
                    <a:pt x="17868" y="24061"/>
                    <a:pt x="18201" y="24638"/>
                    <a:pt x="18545" y="25193"/>
                  </a:cubicBezTo>
                  <a:cubicBezTo>
                    <a:pt x="20465" y="28245"/>
                    <a:pt x="23128" y="31463"/>
                    <a:pt x="27013" y="31818"/>
                  </a:cubicBezTo>
                  <a:cubicBezTo>
                    <a:pt x="27173" y="31831"/>
                    <a:pt x="27335" y="31838"/>
                    <a:pt x="27499" y="31838"/>
                  </a:cubicBezTo>
                  <a:cubicBezTo>
                    <a:pt x="29134" y="31838"/>
                    <a:pt x="30864" y="31154"/>
                    <a:pt x="30531" y="29177"/>
                  </a:cubicBezTo>
                  <a:cubicBezTo>
                    <a:pt x="30165" y="26902"/>
                    <a:pt x="29277" y="24749"/>
                    <a:pt x="28400" y="22629"/>
                  </a:cubicBezTo>
                  <a:cubicBezTo>
                    <a:pt x="27612" y="20720"/>
                    <a:pt x="26369" y="17114"/>
                    <a:pt x="29576" y="17003"/>
                  </a:cubicBezTo>
                  <a:cubicBezTo>
                    <a:pt x="29714" y="16997"/>
                    <a:pt x="29851" y="16995"/>
                    <a:pt x="29988" y="16995"/>
                  </a:cubicBezTo>
                  <a:cubicBezTo>
                    <a:pt x="32231" y="16995"/>
                    <a:pt x="34427" y="17653"/>
                    <a:pt x="36624" y="18135"/>
                  </a:cubicBezTo>
                  <a:cubicBezTo>
                    <a:pt x="37923" y="18419"/>
                    <a:pt x="39274" y="18645"/>
                    <a:pt x="40602" y="18645"/>
                  </a:cubicBezTo>
                  <a:cubicBezTo>
                    <a:pt x="41656" y="18645"/>
                    <a:pt x="42695" y="18503"/>
                    <a:pt x="43682" y="18135"/>
                  </a:cubicBezTo>
                  <a:cubicBezTo>
                    <a:pt x="46956" y="16914"/>
                    <a:pt x="48976" y="13396"/>
                    <a:pt x="49164" y="9911"/>
                  </a:cubicBezTo>
                  <a:cubicBezTo>
                    <a:pt x="49375" y="6426"/>
                    <a:pt x="48043" y="3008"/>
                    <a:pt x="46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9" name="Google Shape;1139;p16"/>
          <p:cNvGrpSpPr/>
          <p:nvPr/>
        </p:nvGrpSpPr>
        <p:grpSpPr>
          <a:xfrm>
            <a:off x="0" y="599000"/>
            <a:ext cx="9373808" cy="2644435"/>
            <a:chOff x="0" y="599000"/>
            <a:chExt cx="9373808" cy="2644435"/>
          </a:xfrm>
        </p:grpSpPr>
        <p:grpSp>
          <p:nvGrpSpPr>
            <p:cNvPr id="1140" name="Google Shape;1140;p16"/>
            <p:cNvGrpSpPr/>
            <p:nvPr/>
          </p:nvGrpSpPr>
          <p:grpSpPr>
            <a:xfrm>
              <a:off x="8607228" y="2401597"/>
              <a:ext cx="766581" cy="841838"/>
              <a:chOff x="7946500" y="4129225"/>
              <a:chExt cx="1050974" cy="1154151"/>
            </a:xfrm>
          </p:grpSpPr>
          <p:sp>
            <p:nvSpPr>
              <p:cNvPr id="1141" name="Google Shape;1141;p16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6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6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6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16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16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6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8" name="Google Shape;1148;p16"/>
            <p:cNvGrpSpPr/>
            <p:nvPr/>
          </p:nvGrpSpPr>
          <p:grpSpPr>
            <a:xfrm>
              <a:off x="0" y="599000"/>
              <a:ext cx="1050974" cy="1154151"/>
              <a:chOff x="7946500" y="4129225"/>
              <a:chExt cx="1050974" cy="1154151"/>
            </a:xfrm>
          </p:grpSpPr>
          <p:sp>
            <p:nvSpPr>
              <p:cNvPr id="1149" name="Google Shape;1149;p16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6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6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16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16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6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6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6" name="Google Shape;1156;p16"/>
          <p:cNvGrpSpPr/>
          <p:nvPr/>
        </p:nvGrpSpPr>
        <p:grpSpPr>
          <a:xfrm flipH="1">
            <a:off x="7900103" y="3832448"/>
            <a:ext cx="1173722" cy="1543113"/>
            <a:chOff x="4434525" y="1766000"/>
            <a:chExt cx="627625" cy="825150"/>
          </a:xfrm>
        </p:grpSpPr>
        <p:sp>
          <p:nvSpPr>
            <p:cNvPr id="1157" name="Google Shape;1157;p16"/>
            <p:cNvSpPr/>
            <p:nvPr/>
          </p:nvSpPr>
          <p:spPr>
            <a:xfrm>
              <a:off x="4712525" y="2110875"/>
              <a:ext cx="314375" cy="480275"/>
            </a:xfrm>
            <a:custGeom>
              <a:avLst/>
              <a:gdLst/>
              <a:ahLst/>
              <a:cxnLst/>
              <a:rect l="l" t="t" r="r" b="b"/>
              <a:pathLst>
                <a:path w="12575" h="19211" extrusionOk="0">
                  <a:moveTo>
                    <a:pt x="3430" y="0"/>
                  </a:moveTo>
                  <a:cubicBezTo>
                    <a:pt x="3186" y="49"/>
                    <a:pt x="2937" y="80"/>
                    <a:pt x="2685" y="80"/>
                  </a:cubicBezTo>
                  <a:cubicBezTo>
                    <a:pt x="2593" y="80"/>
                    <a:pt x="2501" y="76"/>
                    <a:pt x="2409" y="67"/>
                  </a:cubicBezTo>
                  <a:cubicBezTo>
                    <a:pt x="2405" y="66"/>
                    <a:pt x="2401" y="65"/>
                    <a:pt x="2398" y="65"/>
                  </a:cubicBezTo>
                  <a:cubicBezTo>
                    <a:pt x="2361" y="65"/>
                    <a:pt x="2343" y="113"/>
                    <a:pt x="2353" y="133"/>
                  </a:cubicBezTo>
                  <a:cubicBezTo>
                    <a:pt x="2353" y="155"/>
                    <a:pt x="2365" y="167"/>
                    <a:pt x="2365" y="167"/>
                  </a:cubicBezTo>
                  <a:cubicBezTo>
                    <a:pt x="2453" y="744"/>
                    <a:pt x="2564" y="1332"/>
                    <a:pt x="2731" y="1898"/>
                  </a:cubicBezTo>
                  <a:cubicBezTo>
                    <a:pt x="2875" y="2464"/>
                    <a:pt x="3064" y="3019"/>
                    <a:pt x="3263" y="3574"/>
                  </a:cubicBezTo>
                  <a:cubicBezTo>
                    <a:pt x="3541" y="4339"/>
                    <a:pt x="3852" y="5094"/>
                    <a:pt x="4185" y="5838"/>
                  </a:cubicBezTo>
                  <a:cubicBezTo>
                    <a:pt x="3707" y="5294"/>
                    <a:pt x="3230" y="4761"/>
                    <a:pt x="2742" y="4239"/>
                  </a:cubicBezTo>
                  <a:cubicBezTo>
                    <a:pt x="2098" y="3562"/>
                    <a:pt x="1454" y="2886"/>
                    <a:pt x="744" y="2286"/>
                  </a:cubicBezTo>
                  <a:cubicBezTo>
                    <a:pt x="719" y="2278"/>
                    <a:pt x="706" y="2257"/>
                    <a:pt x="692" y="2257"/>
                  </a:cubicBezTo>
                  <a:cubicBezTo>
                    <a:pt x="688" y="2257"/>
                    <a:pt x="683" y="2259"/>
                    <a:pt x="678" y="2264"/>
                  </a:cubicBezTo>
                  <a:cubicBezTo>
                    <a:pt x="611" y="2275"/>
                    <a:pt x="567" y="2342"/>
                    <a:pt x="533" y="2375"/>
                  </a:cubicBezTo>
                  <a:cubicBezTo>
                    <a:pt x="478" y="2430"/>
                    <a:pt x="422" y="2486"/>
                    <a:pt x="367" y="2553"/>
                  </a:cubicBezTo>
                  <a:cubicBezTo>
                    <a:pt x="267" y="2675"/>
                    <a:pt x="167" y="2797"/>
                    <a:pt x="56" y="2908"/>
                  </a:cubicBezTo>
                  <a:lnTo>
                    <a:pt x="1" y="2963"/>
                  </a:lnTo>
                  <a:cubicBezTo>
                    <a:pt x="12" y="3052"/>
                    <a:pt x="34" y="3107"/>
                    <a:pt x="89" y="3174"/>
                  </a:cubicBezTo>
                  <a:cubicBezTo>
                    <a:pt x="322" y="3451"/>
                    <a:pt x="522" y="3773"/>
                    <a:pt x="744" y="4051"/>
                  </a:cubicBezTo>
                  <a:cubicBezTo>
                    <a:pt x="1688" y="5227"/>
                    <a:pt x="2586" y="6437"/>
                    <a:pt x="3408" y="7702"/>
                  </a:cubicBezTo>
                  <a:cubicBezTo>
                    <a:pt x="4240" y="8956"/>
                    <a:pt x="5017" y="10266"/>
                    <a:pt x="5749" y="11586"/>
                  </a:cubicBezTo>
                  <a:cubicBezTo>
                    <a:pt x="6426" y="12807"/>
                    <a:pt x="7081" y="14050"/>
                    <a:pt x="7725" y="15315"/>
                  </a:cubicBezTo>
                  <a:cubicBezTo>
                    <a:pt x="8272" y="16398"/>
                    <a:pt x="8901" y="19210"/>
                    <a:pt x="10464" y="19210"/>
                  </a:cubicBezTo>
                  <a:cubicBezTo>
                    <a:pt x="10519" y="19210"/>
                    <a:pt x="10575" y="19207"/>
                    <a:pt x="10632" y="19199"/>
                  </a:cubicBezTo>
                  <a:cubicBezTo>
                    <a:pt x="11187" y="19133"/>
                    <a:pt x="11776" y="18866"/>
                    <a:pt x="12197" y="18500"/>
                  </a:cubicBezTo>
                  <a:cubicBezTo>
                    <a:pt x="12397" y="18334"/>
                    <a:pt x="12552" y="18112"/>
                    <a:pt x="12552" y="17868"/>
                  </a:cubicBezTo>
                  <a:cubicBezTo>
                    <a:pt x="12575" y="17324"/>
                    <a:pt x="12242" y="16858"/>
                    <a:pt x="11975" y="16414"/>
                  </a:cubicBezTo>
                  <a:cubicBezTo>
                    <a:pt x="11665" y="15859"/>
                    <a:pt x="11343" y="15282"/>
                    <a:pt x="11032" y="14727"/>
                  </a:cubicBezTo>
                  <a:cubicBezTo>
                    <a:pt x="10144" y="13096"/>
                    <a:pt x="9334" y="11431"/>
                    <a:pt x="8624" y="9711"/>
                  </a:cubicBezTo>
                  <a:cubicBezTo>
                    <a:pt x="8280" y="8856"/>
                    <a:pt x="7958" y="8013"/>
                    <a:pt x="7680" y="7136"/>
                  </a:cubicBezTo>
                  <a:cubicBezTo>
                    <a:pt x="7403" y="6281"/>
                    <a:pt x="7148" y="5394"/>
                    <a:pt x="6959" y="4506"/>
                  </a:cubicBezTo>
                  <a:cubicBezTo>
                    <a:pt x="6837" y="3962"/>
                    <a:pt x="6726" y="3418"/>
                    <a:pt x="6648" y="2886"/>
                  </a:cubicBezTo>
                  <a:cubicBezTo>
                    <a:pt x="6615" y="2519"/>
                    <a:pt x="6571" y="2164"/>
                    <a:pt x="6471" y="1831"/>
                  </a:cubicBezTo>
                  <a:cubicBezTo>
                    <a:pt x="6460" y="1765"/>
                    <a:pt x="6371" y="1776"/>
                    <a:pt x="6315" y="1765"/>
                  </a:cubicBezTo>
                  <a:cubicBezTo>
                    <a:pt x="6267" y="1756"/>
                    <a:pt x="6218" y="1752"/>
                    <a:pt x="6168" y="1752"/>
                  </a:cubicBezTo>
                  <a:cubicBezTo>
                    <a:pt x="6035" y="1752"/>
                    <a:pt x="5898" y="1776"/>
                    <a:pt x="5760" y="1776"/>
                  </a:cubicBezTo>
                  <a:cubicBezTo>
                    <a:pt x="5738" y="1776"/>
                    <a:pt x="5694" y="1776"/>
                    <a:pt x="5683" y="1820"/>
                  </a:cubicBezTo>
                  <a:cubicBezTo>
                    <a:pt x="5649" y="1898"/>
                    <a:pt x="5683" y="1998"/>
                    <a:pt x="5683" y="2075"/>
                  </a:cubicBezTo>
                  <a:cubicBezTo>
                    <a:pt x="5727" y="2453"/>
                    <a:pt x="5705" y="2830"/>
                    <a:pt x="5727" y="3185"/>
                  </a:cubicBezTo>
                  <a:cubicBezTo>
                    <a:pt x="5738" y="3562"/>
                    <a:pt x="5783" y="3940"/>
                    <a:pt x="5816" y="4295"/>
                  </a:cubicBezTo>
                  <a:cubicBezTo>
                    <a:pt x="5960" y="5349"/>
                    <a:pt x="6171" y="6381"/>
                    <a:pt x="6426" y="7402"/>
                  </a:cubicBezTo>
                  <a:cubicBezTo>
                    <a:pt x="6171" y="6836"/>
                    <a:pt x="5905" y="6270"/>
                    <a:pt x="5649" y="5682"/>
                  </a:cubicBezTo>
                  <a:cubicBezTo>
                    <a:pt x="5261" y="4783"/>
                    <a:pt x="4873" y="3884"/>
                    <a:pt x="4540" y="2952"/>
                  </a:cubicBezTo>
                  <a:cubicBezTo>
                    <a:pt x="4362" y="2486"/>
                    <a:pt x="4207" y="2009"/>
                    <a:pt x="4040" y="1543"/>
                  </a:cubicBezTo>
                  <a:cubicBezTo>
                    <a:pt x="3896" y="1077"/>
                    <a:pt x="3763" y="599"/>
                    <a:pt x="3563" y="155"/>
                  </a:cubicBezTo>
                  <a:cubicBezTo>
                    <a:pt x="3541" y="111"/>
                    <a:pt x="3519" y="67"/>
                    <a:pt x="3485" y="22"/>
                  </a:cubicBezTo>
                  <a:cubicBezTo>
                    <a:pt x="3485" y="11"/>
                    <a:pt x="3474" y="0"/>
                    <a:pt x="3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6"/>
            <p:cNvSpPr/>
            <p:nvPr/>
          </p:nvSpPr>
          <p:spPr>
            <a:xfrm>
              <a:off x="4434525" y="1766000"/>
              <a:ext cx="627625" cy="498675"/>
            </a:xfrm>
            <a:custGeom>
              <a:avLst/>
              <a:gdLst/>
              <a:ahLst/>
              <a:cxnLst/>
              <a:rect l="l" t="t" r="r" b="b"/>
              <a:pathLst>
                <a:path w="25105" h="19947" extrusionOk="0">
                  <a:moveTo>
                    <a:pt x="13817" y="0"/>
                  </a:moveTo>
                  <a:cubicBezTo>
                    <a:pt x="12952" y="11"/>
                    <a:pt x="12164" y="422"/>
                    <a:pt x="11542" y="988"/>
                  </a:cubicBezTo>
                  <a:cubicBezTo>
                    <a:pt x="11098" y="1388"/>
                    <a:pt x="10710" y="1954"/>
                    <a:pt x="10455" y="2586"/>
                  </a:cubicBezTo>
                  <a:cubicBezTo>
                    <a:pt x="10421" y="2553"/>
                    <a:pt x="10388" y="2508"/>
                    <a:pt x="10333" y="2486"/>
                  </a:cubicBezTo>
                  <a:cubicBezTo>
                    <a:pt x="10044" y="2275"/>
                    <a:pt x="9722" y="2098"/>
                    <a:pt x="9378" y="1987"/>
                  </a:cubicBezTo>
                  <a:cubicBezTo>
                    <a:pt x="9051" y="1874"/>
                    <a:pt x="8703" y="1816"/>
                    <a:pt x="8355" y="1816"/>
                  </a:cubicBezTo>
                  <a:cubicBezTo>
                    <a:pt x="7480" y="1816"/>
                    <a:pt x="6610" y="2180"/>
                    <a:pt x="6093" y="2919"/>
                  </a:cubicBezTo>
                  <a:cubicBezTo>
                    <a:pt x="5727" y="3419"/>
                    <a:pt x="5538" y="4073"/>
                    <a:pt x="5627" y="4695"/>
                  </a:cubicBezTo>
                  <a:cubicBezTo>
                    <a:pt x="5649" y="4750"/>
                    <a:pt x="5660" y="4784"/>
                    <a:pt x="5660" y="4828"/>
                  </a:cubicBezTo>
                  <a:cubicBezTo>
                    <a:pt x="5660" y="4828"/>
                    <a:pt x="5455" y="4817"/>
                    <a:pt x="5198" y="4817"/>
                  </a:cubicBezTo>
                  <a:cubicBezTo>
                    <a:pt x="4942" y="4817"/>
                    <a:pt x="4634" y="4828"/>
                    <a:pt x="4429" y="4872"/>
                  </a:cubicBezTo>
                  <a:cubicBezTo>
                    <a:pt x="4051" y="4939"/>
                    <a:pt x="3707" y="5128"/>
                    <a:pt x="3408" y="5327"/>
                  </a:cubicBezTo>
                  <a:cubicBezTo>
                    <a:pt x="2842" y="5749"/>
                    <a:pt x="2431" y="6404"/>
                    <a:pt x="2320" y="7092"/>
                  </a:cubicBezTo>
                  <a:cubicBezTo>
                    <a:pt x="2242" y="7480"/>
                    <a:pt x="2264" y="7880"/>
                    <a:pt x="2342" y="8290"/>
                  </a:cubicBezTo>
                  <a:cubicBezTo>
                    <a:pt x="2375" y="8400"/>
                    <a:pt x="2676" y="9346"/>
                    <a:pt x="2823" y="9346"/>
                  </a:cubicBezTo>
                  <a:cubicBezTo>
                    <a:pt x="2824" y="9346"/>
                    <a:pt x="2826" y="9346"/>
                    <a:pt x="2827" y="9345"/>
                  </a:cubicBezTo>
                  <a:lnTo>
                    <a:pt x="2827" y="9345"/>
                  </a:lnTo>
                  <a:cubicBezTo>
                    <a:pt x="2761" y="9357"/>
                    <a:pt x="2685" y="9379"/>
                    <a:pt x="2620" y="9400"/>
                  </a:cubicBezTo>
                  <a:cubicBezTo>
                    <a:pt x="1099" y="9922"/>
                    <a:pt x="0" y="11908"/>
                    <a:pt x="1144" y="13296"/>
                  </a:cubicBezTo>
                  <a:cubicBezTo>
                    <a:pt x="1599" y="13839"/>
                    <a:pt x="2220" y="14283"/>
                    <a:pt x="2897" y="14561"/>
                  </a:cubicBezTo>
                  <a:cubicBezTo>
                    <a:pt x="2875" y="14616"/>
                    <a:pt x="2842" y="14672"/>
                    <a:pt x="2830" y="14727"/>
                  </a:cubicBezTo>
                  <a:cubicBezTo>
                    <a:pt x="2198" y="16503"/>
                    <a:pt x="3552" y="18256"/>
                    <a:pt x="5117" y="18956"/>
                  </a:cubicBezTo>
                  <a:cubicBezTo>
                    <a:pt x="5491" y="19116"/>
                    <a:pt x="5873" y="19205"/>
                    <a:pt x="6261" y="19205"/>
                  </a:cubicBezTo>
                  <a:cubicBezTo>
                    <a:pt x="6357" y="19205"/>
                    <a:pt x="6452" y="19200"/>
                    <a:pt x="6548" y="19189"/>
                  </a:cubicBezTo>
                  <a:cubicBezTo>
                    <a:pt x="6615" y="19255"/>
                    <a:pt x="6704" y="19322"/>
                    <a:pt x="6781" y="19399"/>
                  </a:cubicBezTo>
                  <a:cubicBezTo>
                    <a:pt x="7283" y="19776"/>
                    <a:pt x="7977" y="19946"/>
                    <a:pt x="8646" y="19946"/>
                  </a:cubicBezTo>
                  <a:cubicBezTo>
                    <a:pt x="8983" y="19946"/>
                    <a:pt x="9314" y="19903"/>
                    <a:pt x="9611" y="19821"/>
                  </a:cubicBezTo>
                  <a:cubicBezTo>
                    <a:pt x="10643" y="19544"/>
                    <a:pt x="11576" y="18789"/>
                    <a:pt x="11853" y="17735"/>
                  </a:cubicBezTo>
                  <a:cubicBezTo>
                    <a:pt x="11886" y="17591"/>
                    <a:pt x="12086" y="16570"/>
                    <a:pt x="11931" y="16492"/>
                  </a:cubicBezTo>
                  <a:lnTo>
                    <a:pt x="11931" y="16492"/>
                  </a:lnTo>
                  <a:cubicBezTo>
                    <a:pt x="11975" y="16514"/>
                    <a:pt x="12008" y="16536"/>
                    <a:pt x="12075" y="16547"/>
                  </a:cubicBezTo>
                  <a:cubicBezTo>
                    <a:pt x="12540" y="16718"/>
                    <a:pt x="13046" y="16822"/>
                    <a:pt x="13551" y="16822"/>
                  </a:cubicBezTo>
                  <a:cubicBezTo>
                    <a:pt x="13866" y="16822"/>
                    <a:pt x="14180" y="16781"/>
                    <a:pt x="14483" y="16692"/>
                  </a:cubicBezTo>
                  <a:cubicBezTo>
                    <a:pt x="15182" y="16481"/>
                    <a:pt x="15715" y="15981"/>
                    <a:pt x="16015" y="15382"/>
                  </a:cubicBezTo>
                  <a:cubicBezTo>
                    <a:pt x="16492" y="16203"/>
                    <a:pt x="17180" y="16847"/>
                    <a:pt x="18068" y="17235"/>
                  </a:cubicBezTo>
                  <a:cubicBezTo>
                    <a:pt x="18528" y="17432"/>
                    <a:pt x="19025" y="17546"/>
                    <a:pt x="19519" y="17546"/>
                  </a:cubicBezTo>
                  <a:cubicBezTo>
                    <a:pt x="19921" y="17546"/>
                    <a:pt x="20321" y="17471"/>
                    <a:pt x="20698" y="17302"/>
                  </a:cubicBezTo>
                  <a:cubicBezTo>
                    <a:pt x="21286" y="17036"/>
                    <a:pt x="21764" y="16570"/>
                    <a:pt x="21986" y="15970"/>
                  </a:cubicBezTo>
                  <a:cubicBezTo>
                    <a:pt x="22245" y="16051"/>
                    <a:pt x="22515" y="16101"/>
                    <a:pt x="22781" y="16101"/>
                  </a:cubicBezTo>
                  <a:cubicBezTo>
                    <a:pt x="23062" y="16101"/>
                    <a:pt x="23338" y="16046"/>
                    <a:pt x="23595" y="15915"/>
                  </a:cubicBezTo>
                  <a:cubicBezTo>
                    <a:pt x="24161" y="15637"/>
                    <a:pt x="24427" y="15071"/>
                    <a:pt x="24538" y="14483"/>
                  </a:cubicBezTo>
                  <a:cubicBezTo>
                    <a:pt x="24649" y="13906"/>
                    <a:pt x="24571" y="13329"/>
                    <a:pt x="24205" y="12863"/>
                  </a:cubicBezTo>
                  <a:cubicBezTo>
                    <a:pt x="24105" y="12741"/>
                    <a:pt x="23994" y="12608"/>
                    <a:pt x="23872" y="12508"/>
                  </a:cubicBezTo>
                  <a:cubicBezTo>
                    <a:pt x="24250" y="12319"/>
                    <a:pt x="24538" y="11986"/>
                    <a:pt x="24716" y="11598"/>
                  </a:cubicBezTo>
                  <a:cubicBezTo>
                    <a:pt x="25037" y="10921"/>
                    <a:pt x="25104" y="10066"/>
                    <a:pt x="24960" y="9323"/>
                  </a:cubicBezTo>
                  <a:cubicBezTo>
                    <a:pt x="24816" y="8635"/>
                    <a:pt x="24383" y="8069"/>
                    <a:pt x="23817" y="7669"/>
                  </a:cubicBezTo>
                  <a:cubicBezTo>
                    <a:pt x="23295" y="7314"/>
                    <a:pt x="22585" y="6981"/>
                    <a:pt x="21863" y="6881"/>
                  </a:cubicBezTo>
                  <a:cubicBezTo>
                    <a:pt x="22385" y="5749"/>
                    <a:pt x="21997" y="4295"/>
                    <a:pt x="21098" y="3341"/>
                  </a:cubicBezTo>
                  <a:cubicBezTo>
                    <a:pt x="20476" y="2697"/>
                    <a:pt x="19599" y="2220"/>
                    <a:pt x="18701" y="2164"/>
                  </a:cubicBezTo>
                  <a:cubicBezTo>
                    <a:pt x="18651" y="2162"/>
                    <a:pt x="18601" y="2161"/>
                    <a:pt x="18551" y="2161"/>
                  </a:cubicBezTo>
                  <a:cubicBezTo>
                    <a:pt x="18140" y="2161"/>
                    <a:pt x="17714" y="2243"/>
                    <a:pt x="17358" y="2431"/>
                  </a:cubicBezTo>
                  <a:cubicBezTo>
                    <a:pt x="17358" y="2431"/>
                    <a:pt x="17213" y="1931"/>
                    <a:pt x="16869" y="1487"/>
                  </a:cubicBezTo>
                  <a:cubicBezTo>
                    <a:pt x="16636" y="1177"/>
                    <a:pt x="16326" y="899"/>
                    <a:pt x="16026" y="700"/>
                  </a:cubicBezTo>
                  <a:cubicBezTo>
                    <a:pt x="15393" y="278"/>
                    <a:pt x="14583" y="0"/>
                    <a:pt x="138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6"/>
            <p:cNvSpPr/>
            <p:nvPr/>
          </p:nvSpPr>
          <p:spPr>
            <a:xfrm>
              <a:off x="4802150" y="2277325"/>
              <a:ext cx="143725" cy="255000"/>
            </a:xfrm>
            <a:custGeom>
              <a:avLst/>
              <a:gdLst/>
              <a:ahLst/>
              <a:cxnLst/>
              <a:rect l="l" t="t" r="r" b="b"/>
              <a:pathLst>
                <a:path w="5749" h="10200" fill="none" extrusionOk="0">
                  <a:moveTo>
                    <a:pt x="5749" y="10200"/>
                  </a:moveTo>
                  <a:cubicBezTo>
                    <a:pt x="4506" y="7037"/>
                    <a:pt x="2109" y="2764"/>
                    <a:pt x="0" y="1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6"/>
            <p:cNvSpPr/>
            <p:nvPr/>
          </p:nvSpPr>
          <p:spPr>
            <a:xfrm>
              <a:off x="4882875" y="2253475"/>
              <a:ext cx="39700" cy="108775"/>
            </a:xfrm>
            <a:custGeom>
              <a:avLst/>
              <a:gdLst/>
              <a:ahLst/>
              <a:cxnLst/>
              <a:rect l="l" t="t" r="r" b="b"/>
              <a:pathLst>
                <a:path w="1588" h="4351" fill="none" extrusionOk="0">
                  <a:moveTo>
                    <a:pt x="1588" y="4351"/>
                  </a:moveTo>
                  <a:cubicBezTo>
                    <a:pt x="889" y="2964"/>
                    <a:pt x="367" y="1499"/>
                    <a:pt x="1" y="0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6"/>
            <p:cNvSpPr/>
            <p:nvPr/>
          </p:nvSpPr>
          <p:spPr>
            <a:xfrm>
              <a:off x="4553825" y="1859775"/>
              <a:ext cx="379850" cy="217000"/>
            </a:xfrm>
            <a:custGeom>
              <a:avLst/>
              <a:gdLst/>
              <a:ahLst/>
              <a:cxnLst/>
              <a:rect l="l" t="t" r="r" b="b"/>
              <a:pathLst>
                <a:path w="15194" h="8680" fill="none" extrusionOk="0">
                  <a:moveTo>
                    <a:pt x="15049" y="4983"/>
                  </a:moveTo>
                  <a:cubicBezTo>
                    <a:pt x="15194" y="4107"/>
                    <a:pt x="14805" y="3174"/>
                    <a:pt x="14095" y="2653"/>
                  </a:cubicBezTo>
                  <a:cubicBezTo>
                    <a:pt x="13385" y="2120"/>
                    <a:pt x="12375" y="2031"/>
                    <a:pt x="11587" y="2431"/>
                  </a:cubicBezTo>
                  <a:cubicBezTo>
                    <a:pt x="11354" y="1454"/>
                    <a:pt x="10655" y="555"/>
                    <a:pt x="9689" y="278"/>
                  </a:cubicBezTo>
                  <a:cubicBezTo>
                    <a:pt x="8713" y="0"/>
                    <a:pt x="7547" y="478"/>
                    <a:pt x="7225" y="1443"/>
                  </a:cubicBezTo>
                  <a:cubicBezTo>
                    <a:pt x="6770" y="578"/>
                    <a:pt x="5450" y="333"/>
                    <a:pt x="4728" y="977"/>
                  </a:cubicBezTo>
                  <a:cubicBezTo>
                    <a:pt x="3996" y="1632"/>
                    <a:pt x="4085" y="2964"/>
                    <a:pt x="4884" y="3518"/>
                  </a:cubicBezTo>
                  <a:cubicBezTo>
                    <a:pt x="4440" y="3341"/>
                    <a:pt x="3974" y="3208"/>
                    <a:pt x="3496" y="3263"/>
                  </a:cubicBezTo>
                  <a:cubicBezTo>
                    <a:pt x="3019" y="3319"/>
                    <a:pt x="2553" y="3563"/>
                    <a:pt x="2342" y="3996"/>
                  </a:cubicBezTo>
                  <a:cubicBezTo>
                    <a:pt x="2143" y="4429"/>
                    <a:pt x="2287" y="5017"/>
                    <a:pt x="2709" y="5228"/>
                  </a:cubicBezTo>
                  <a:cubicBezTo>
                    <a:pt x="1798" y="4884"/>
                    <a:pt x="666" y="5405"/>
                    <a:pt x="334" y="6315"/>
                  </a:cubicBezTo>
                  <a:cubicBezTo>
                    <a:pt x="1" y="7214"/>
                    <a:pt x="511" y="8346"/>
                    <a:pt x="1410" y="8679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6"/>
            <p:cNvSpPr/>
            <p:nvPr/>
          </p:nvSpPr>
          <p:spPr>
            <a:xfrm>
              <a:off x="4832100" y="2048725"/>
              <a:ext cx="160400" cy="82975"/>
            </a:xfrm>
            <a:custGeom>
              <a:avLst/>
              <a:gdLst/>
              <a:ahLst/>
              <a:cxnLst/>
              <a:rect l="l" t="t" r="r" b="b"/>
              <a:pathLst>
                <a:path w="6416" h="3319" fill="none" extrusionOk="0">
                  <a:moveTo>
                    <a:pt x="6282" y="3318"/>
                  </a:moveTo>
                  <a:cubicBezTo>
                    <a:pt x="6415" y="2897"/>
                    <a:pt x="6271" y="2397"/>
                    <a:pt x="5916" y="2120"/>
                  </a:cubicBezTo>
                  <a:cubicBezTo>
                    <a:pt x="5572" y="1842"/>
                    <a:pt x="5062" y="1809"/>
                    <a:pt x="4684" y="2009"/>
                  </a:cubicBezTo>
                  <a:cubicBezTo>
                    <a:pt x="4740" y="1210"/>
                    <a:pt x="4218" y="400"/>
                    <a:pt x="3463" y="144"/>
                  </a:cubicBezTo>
                  <a:cubicBezTo>
                    <a:pt x="3086" y="0"/>
                    <a:pt x="2642" y="0"/>
                    <a:pt x="2287" y="200"/>
                  </a:cubicBezTo>
                  <a:cubicBezTo>
                    <a:pt x="1921" y="389"/>
                    <a:pt x="1677" y="777"/>
                    <a:pt x="1699" y="1176"/>
                  </a:cubicBezTo>
                  <a:cubicBezTo>
                    <a:pt x="1521" y="788"/>
                    <a:pt x="1000" y="599"/>
                    <a:pt x="589" y="766"/>
                  </a:cubicBezTo>
                  <a:cubicBezTo>
                    <a:pt x="190" y="943"/>
                    <a:pt x="1" y="1476"/>
                    <a:pt x="178" y="1865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6"/>
            <p:cNvSpPr/>
            <p:nvPr/>
          </p:nvSpPr>
          <p:spPr>
            <a:xfrm>
              <a:off x="4587125" y="2105600"/>
              <a:ext cx="115450" cy="114050"/>
            </a:xfrm>
            <a:custGeom>
              <a:avLst/>
              <a:gdLst/>
              <a:ahLst/>
              <a:cxnLst/>
              <a:rect l="l" t="t" r="r" b="b"/>
              <a:pathLst>
                <a:path w="4618" h="4562" fill="none" extrusionOk="0">
                  <a:moveTo>
                    <a:pt x="4617" y="1066"/>
                  </a:moveTo>
                  <a:cubicBezTo>
                    <a:pt x="4473" y="766"/>
                    <a:pt x="4140" y="555"/>
                    <a:pt x="3796" y="544"/>
                  </a:cubicBezTo>
                  <a:cubicBezTo>
                    <a:pt x="3463" y="533"/>
                    <a:pt x="3119" y="710"/>
                    <a:pt x="2941" y="999"/>
                  </a:cubicBezTo>
                  <a:cubicBezTo>
                    <a:pt x="2886" y="555"/>
                    <a:pt x="2298" y="144"/>
                    <a:pt x="1887" y="89"/>
                  </a:cubicBezTo>
                  <a:cubicBezTo>
                    <a:pt x="1254" y="0"/>
                    <a:pt x="544" y="333"/>
                    <a:pt x="278" y="944"/>
                  </a:cubicBezTo>
                  <a:cubicBezTo>
                    <a:pt x="0" y="1620"/>
                    <a:pt x="400" y="2397"/>
                    <a:pt x="1010" y="2752"/>
                  </a:cubicBezTo>
                  <a:cubicBezTo>
                    <a:pt x="611" y="2697"/>
                    <a:pt x="267" y="3108"/>
                    <a:pt x="267" y="3529"/>
                  </a:cubicBezTo>
                  <a:cubicBezTo>
                    <a:pt x="267" y="3940"/>
                    <a:pt x="511" y="4284"/>
                    <a:pt x="822" y="4561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6"/>
            <p:cNvSpPr/>
            <p:nvPr/>
          </p:nvSpPr>
          <p:spPr>
            <a:xfrm>
              <a:off x="4925325" y="2407350"/>
              <a:ext cx="66900" cy="119750"/>
            </a:xfrm>
            <a:custGeom>
              <a:avLst/>
              <a:gdLst/>
              <a:ahLst/>
              <a:cxnLst/>
              <a:rect l="l" t="t" r="r" b="b"/>
              <a:pathLst>
                <a:path w="2676" h="4790" extrusionOk="0">
                  <a:moveTo>
                    <a:pt x="139" y="1"/>
                  </a:moveTo>
                  <a:cubicBezTo>
                    <a:pt x="63" y="1"/>
                    <a:pt x="8" y="61"/>
                    <a:pt x="1" y="227"/>
                  </a:cubicBezTo>
                  <a:cubicBezTo>
                    <a:pt x="1" y="315"/>
                    <a:pt x="23" y="415"/>
                    <a:pt x="56" y="504"/>
                  </a:cubicBezTo>
                  <a:cubicBezTo>
                    <a:pt x="400" y="1514"/>
                    <a:pt x="844" y="2502"/>
                    <a:pt x="1377" y="3412"/>
                  </a:cubicBezTo>
                  <a:cubicBezTo>
                    <a:pt x="1610" y="3833"/>
                    <a:pt x="1843" y="4300"/>
                    <a:pt x="2165" y="4633"/>
                  </a:cubicBezTo>
                  <a:cubicBezTo>
                    <a:pt x="2256" y="4734"/>
                    <a:pt x="2357" y="4789"/>
                    <a:pt x="2442" y="4789"/>
                  </a:cubicBezTo>
                  <a:cubicBezTo>
                    <a:pt x="2449" y="4789"/>
                    <a:pt x="2457" y="4789"/>
                    <a:pt x="2465" y="4788"/>
                  </a:cubicBezTo>
                  <a:cubicBezTo>
                    <a:pt x="2553" y="4777"/>
                    <a:pt x="2620" y="4688"/>
                    <a:pt x="2653" y="4610"/>
                  </a:cubicBezTo>
                  <a:cubicBezTo>
                    <a:pt x="2675" y="4522"/>
                    <a:pt x="2664" y="4422"/>
                    <a:pt x="2653" y="4344"/>
                  </a:cubicBezTo>
                  <a:cubicBezTo>
                    <a:pt x="2509" y="3623"/>
                    <a:pt x="2209" y="2946"/>
                    <a:pt x="1843" y="2302"/>
                  </a:cubicBezTo>
                  <a:cubicBezTo>
                    <a:pt x="1488" y="1647"/>
                    <a:pt x="1111" y="1015"/>
                    <a:pt x="667" y="415"/>
                  </a:cubicBezTo>
                  <a:cubicBezTo>
                    <a:pt x="582" y="300"/>
                    <a:pt x="308" y="1"/>
                    <a:pt x="1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6"/>
            <p:cNvSpPr/>
            <p:nvPr/>
          </p:nvSpPr>
          <p:spPr>
            <a:xfrm>
              <a:off x="4911175" y="2374200"/>
              <a:ext cx="18900" cy="24400"/>
            </a:xfrm>
            <a:custGeom>
              <a:avLst/>
              <a:gdLst/>
              <a:ahLst/>
              <a:cxnLst/>
              <a:rect l="l" t="t" r="r" b="b"/>
              <a:pathLst>
                <a:path w="756" h="976" extrusionOk="0">
                  <a:moveTo>
                    <a:pt x="224" y="0"/>
                  </a:moveTo>
                  <a:cubicBezTo>
                    <a:pt x="205" y="0"/>
                    <a:pt x="186" y="3"/>
                    <a:pt x="167" y="10"/>
                  </a:cubicBezTo>
                  <a:cubicBezTo>
                    <a:pt x="56" y="43"/>
                    <a:pt x="1" y="188"/>
                    <a:pt x="23" y="310"/>
                  </a:cubicBezTo>
                  <a:cubicBezTo>
                    <a:pt x="56" y="565"/>
                    <a:pt x="234" y="798"/>
                    <a:pt x="445" y="920"/>
                  </a:cubicBezTo>
                  <a:cubicBezTo>
                    <a:pt x="478" y="953"/>
                    <a:pt x="522" y="976"/>
                    <a:pt x="578" y="976"/>
                  </a:cubicBezTo>
                  <a:cubicBezTo>
                    <a:pt x="633" y="976"/>
                    <a:pt x="678" y="964"/>
                    <a:pt x="722" y="931"/>
                  </a:cubicBezTo>
                  <a:cubicBezTo>
                    <a:pt x="755" y="898"/>
                    <a:pt x="755" y="820"/>
                    <a:pt x="744" y="754"/>
                  </a:cubicBezTo>
                  <a:cubicBezTo>
                    <a:pt x="722" y="509"/>
                    <a:pt x="622" y="265"/>
                    <a:pt x="445" y="99"/>
                  </a:cubicBezTo>
                  <a:cubicBezTo>
                    <a:pt x="383" y="46"/>
                    <a:pt x="300" y="0"/>
                    <a:pt x="2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6"/>
            <p:cNvSpPr/>
            <p:nvPr/>
          </p:nvSpPr>
          <p:spPr>
            <a:xfrm>
              <a:off x="4893900" y="1836525"/>
              <a:ext cx="75025" cy="85750"/>
            </a:xfrm>
            <a:custGeom>
              <a:avLst/>
              <a:gdLst/>
              <a:ahLst/>
              <a:cxnLst/>
              <a:rect l="l" t="t" r="r" b="b"/>
              <a:pathLst>
                <a:path w="3001" h="3430" extrusionOk="0">
                  <a:moveTo>
                    <a:pt x="542" y="1"/>
                  </a:moveTo>
                  <a:cubicBezTo>
                    <a:pt x="277" y="1"/>
                    <a:pt x="1" y="133"/>
                    <a:pt x="203" y="442"/>
                  </a:cubicBezTo>
                  <a:cubicBezTo>
                    <a:pt x="492" y="886"/>
                    <a:pt x="1047" y="1053"/>
                    <a:pt x="1358" y="1474"/>
                  </a:cubicBezTo>
                  <a:cubicBezTo>
                    <a:pt x="1469" y="1607"/>
                    <a:pt x="1546" y="1752"/>
                    <a:pt x="1635" y="1896"/>
                  </a:cubicBezTo>
                  <a:cubicBezTo>
                    <a:pt x="1813" y="2218"/>
                    <a:pt x="1935" y="2562"/>
                    <a:pt x="2079" y="2917"/>
                  </a:cubicBezTo>
                  <a:cubicBezTo>
                    <a:pt x="2135" y="3083"/>
                    <a:pt x="2212" y="3217"/>
                    <a:pt x="2356" y="3328"/>
                  </a:cubicBezTo>
                  <a:cubicBezTo>
                    <a:pt x="2436" y="3387"/>
                    <a:pt x="2551" y="3429"/>
                    <a:pt x="2662" y="3429"/>
                  </a:cubicBezTo>
                  <a:cubicBezTo>
                    <a:pt x="2675" y="3429"/>
                    <a:pt x="2688" y="3429"/>
                    <a:pt x="2700" y="3427"/>
                  </a:cubicBezTo>
                  <a:cubicBezTo>
                    <a:pt x="2989" y="3372"/>
                    <a:pt x="3000" y="3028"/>
                    <a:pt x="2989" y="2784"/>
                  </a:cubicBezTo>
                  <a:cubicBezTo>
                    <a:pt x="2878" y="1563"/>
                    <a:pt x="1924" y="209"/>
                    <a:pt x="658" y="9"/>
                  </a:cubicBezTo>
                  <a:cubicBezTo>
                    <a:pt x="621" y="4"/>
                    <a:pt x="582" y="1"/>
                    <a:pt x="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6"/>
            <p:cNvSpPr/>
            <p:nvPr/>
          </p:nvSpPr>
          <p:spPr>
            <a:xfrm>
              <a:off x="4813525" y="1788550"/>
              <a:ext cx="46625" cy="47825"/>
            </a:xfrm>
            <a:custGeom>
              <a:avLst/>
              <a:gdLst/>
              <a:ahLst/>
              <a:cxnLst/>
              <a:rect l="l" t="t" r="r" b="b"/>
              <a:pathLst>
                <a:path w="1865" h="1913" extrusionOk="0">
                  <a:moveTo>
                    <a:pt x="206" y="0"/>
                  </a:moveTo>
                  <a:cubicBezTo>
                    <a:pt x="169" y="0"/>
                    <a:pt x="133" y="9"/>
                    <a:pt x="100" y="31"/>
                  </a:cubicBezTo>
                  <a:cubicBezTo>
                    <a:pt x="0" y="86"/>
                    <a:pt x="0" y="219"/>
                    <a:pt x="45" y="319"/>
                  </a:cubicBezTo>
                  <a:cubicBezTo>
                    <a:pt x="100" y="430"/>
                    <a:pt x="200" y="497"/>
                    <a:pt x="267" y="597"/>
                  </a:cubicBezTo>
                  <a:cubicBezTo>
                    <a:pt x="367" y="708"/>
                    <a:pt x="466" y="830"/>
                    <a:pt x="555" y="963"/>
                  </a:cubicBezTo>
                  <a:cubicBezTo>
                    <a:pt x="733" y="1196"/>
                    <a:pt x="899" y="1462"/>
                    <a:pt x="1099" y="1684"/>
                  </a:cubicBezTo>
                  <a:cubicBezTo>
                    <a:pt x="1185" y="1778"/>
                    <a:pt x="1336" y="1912"/>
                    <a:pt x="1483" y="1912"/>
                  </a:cubicBezTo>
                  <a:cubicBezTo>
                    <a:pt x="1526" y="1912"/>
                    <a:pt x="1569" y="1901"/>
                    <a:pt x="1609" y="1873"/>
                  </a:cubicBezTo>
                  <a:cubicBezTo>
                    <a:pt x="1865" y="1695"/>
                    <a:pt x="1499" y="1140"/>
                    <a:pt x="1376" y="963"/>
                  </a:cubicBezTo>
                  <a:cubicBezTo>
                    <a:pt x="1132" y="597"/>
                    <a:pt x="810" y="297"/>
                    <a:pt x="433" y="75"/>
                  </a:cubicBezTo>
                  <a:cubicBezTo>
                    <a:pt x="366" y="38"/>
                    <a:pt x="283" y="0"/>
                    <a:pt x="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8" name="Google Shape;1168;p16"/>
          <p:cNvGrpSpPr/>
          <p:nvPr/>
        </p:nvGrpSpPr>
        <p:grpSpPr>
          <a:xfrm>
            <a:off x="8010697" y="-151378"/>
            <a:ext cx="1331750" cy="953317"/>
            <a:chOff x="4661950" y="2869625"/>
            <a:chExt cx="517325" cy="360900"/>
          </a:xfrm>
        </p:grpSpPr>
        <p:sp>
          <p:nvSpPr>
            <p:cNvPr id="1169" name="Google Shape;1169;p16"/>
            <p:cNvSpPr/>
            <p:nvPr/>
          </p:nvSpPr>
          <p:spPr>
            <a:xfrm>
              <a:off x="4661950" y="2869625"/>
              <a:ext cx="517325" cy="360900"/>
            </a:xfrm>
            <a:custGeom>
              <a:avLst/>
              <a:gdLst/>
              <a:ahLst/>
              <a:cxnLst/>
              <a:rect l="l" t="t" r="r" b="b"/>
              <a:pathLst>
                <a:path w="20693" h="14436" extrusionOk="0">
                  <a:moveTo>
                    <a:pt x="10325" y="1"/>
                  </a:moveTo>
                  <a:cubicBezTo>
                    <a:pt x="3795" y="1"/>
                    <a:pt x="1" y="10142"/>
                    <a:pt x="7206" y="13653"/>
                  </a:cubicBezTo>
                  <a:cubicBezTo>
                    <a:pt x="8311" y="14195"/>
                    <a:pt x="9381" y="14436"/>
                    <a:pt x="10386" y="14436"/>
                  </a:cubicBezTo>
                  <a:cubicBezTo>
                    <a:pt x="16911" y="14436"/>
                    <a:pt x="20692" y="4299"/>
                    <a:pt x="13499" y="780"/>
                  </a:cubicBezTo>
                  <a:cubicBezTo>
                    <a:pt x="12396" y="240"/>
                    <a:pt x="11329" y="1"/>
                    <a:pt x="10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6"/>
            <p:cNvSpPr/>
            <p:nvPr/>
          </p:nvSpPr>
          <p:spPr>
            <a:xfrm>
              <a:off x="4686050" y="2886350"/>
              <a:ext cx="469425" cy="327650"/>
            </a:xfrm>
            <a:custGeom>
              <a:avLst/>
              <a:gdLst/>
              <a:ahLst/>
              <a:cxnLst/>
              <a:rect l="l" t="t" r="r" b="b"/>
              <a:pathLst>
                <a:path w="18777" h="13106" extrusionOk="0">
                  <a:moveTo>
                    <a:pt x="9362" y="1"/>
                  </a:moveTo>
                  <a:cubicBezTo>
                    <a:pt x="3439" y="1"/>
                    <a:pt x="1" y="9203"/>
                    <a:pt x="6531" y="12396"/>
                  </a:cubicBezTo>
                  <a:cubicBezTo>
                    <a:pt x="7532" y="12887"/>
                    <a:pt x="8501" y="13105"/>
                    <a:pt x="9412" y="13105"/>
                  </a:cubicBezTo>
                  <a:cubicBezTo>
                    <a:pt x="15330" y="13105"/>
                    <a:pt x="18777" y="3903"/>
                    <a:pt x="12246" y="710"/>
                  </a:cubicBezTo>
                  <a:cubicBezTo>
                    <a:pt x="11244" y="219"/>
                    <a:pt x="10274" y="1"/>
                    <a:pt x="9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6"/>
            <p:cNvSpPr/>
            <p:nvPr/>
          </p:nvSpPr>
          <p:spPr>
            <a:xfrm>
              <a:off x="4696750" y="2893600"/>
              <a:ext cx="447700" cy="312325"/>
            </a:xfrm>
            <a:custGeom>
              <a:avLst/>
              <a:gdLst/>
              <a:ahLst/>
              <a:cxnLst/>
              <a:rect l="l" t="t" r="r" b="b"/>
              <a:pathLst>
                <a:path w="17908" h="12493" extrusionOk="0">
                  <a:moveTo>
                    <a:pt x="8933" y="1"/>
                  </a:moveTo>
                  <a:cubicBezTo>
                    <a:pt x="3275" y="1"/>
                    <a:pt x="1" y="8778"/>
                    <a:pt x="6225" y="11817"/>
                  </a:cubicBezTo>
                  <a:cubicBezTo>
                    <a:pt x="7183" y="12285"/>
                    <a:pt x="8110" y="12493"/>
                    <a:pt x="8981" y="12493"/>
                  </a:cubicBezTo>
                  <a:cubicBezTo>
                    <a:pt x="14637" y="12493"/>
                    <a:pt x="17908" y="3734"/>
                    <a:pt x="11685" y="675"/>
                  </a:cubicBezTo>
                  <a:cubicBezTo>
                    <a:pt x="10729" y="208"/>
                    <a:pt x="9803" y="1"/>
                    <a:pt x="89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6"/>
            <p:cNvSpPr/>
            <p:nvPr/>
          </p:nvSpPr>
          <p:spPr>
            <a:xfrm>
              <a:off x="4886775" y="3089300"/>
              <a:ext cx="37375" cy="62175"/>
            </a:xfrm>
            <a:custGeom>
              <a:avLst/>
              <a:gdLst/>
              <a:ahLst/>
              <a:cxnLst/>
              <a:rect l="l" t="t" r="r" b="b"/>
              <a:pathLst>
                <a:path w="1495" h="2487" extrusionOk="0">
                  <a:moveTo>
                    <a:pt x="907" y="1"/>
                  </a:moveTo>
                  <a:cubicBezTo>
                    <a:pt x="588" y="1"/>
                    <a:pt x="225" y="361"/>
                    <a:pt x="111" y="782"/>
                  </a:cubicBezTo>
                  <a:cubicBezTo>
                    <a:pt x="67" y="938"/>
                    <a:pt x="33" y="1104"/>
                    <a:pt x="33" y="1271"/>
                  </a:cubicBezTo>
                  <a:cubicBezTo>
                    <a:pt x="0" y="1648"/>
                    <a:pt x="89" y="2047"/>
                    <a:pt x="333" y="2314"/>
                  </a:cubicBezTo>
                  <a:cubicBezTo>
                    <a:pt x="422" y="2391"/>
                    <a:pt x="511" y="2469"/>
                    <a:pt x="622" y="2480"/>
                  </a:cubicBezTo>
                  <a:cubicBezTo>
                    <a:pt x="652" y="2485"/>
                    <a:pt x="681" y="2487"/>
                    <a:pt x="709" y="2487"/>
                  </a:cubicBezTo>
                  <a:cubicBezTo>
                    <a:pt x="1436" y="2487"/>
                    <a:pt x="1495" y="1009"/>
                    <a:pt x="1398" y="560"/>
                  </a:cubicBezTo>
                  <a:cubicBezTo>
                    <a:pt x="1310" y="158"/>
                    <a:pt x="1118" y="1"/>
                    <a:pt x="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6"/>
            <p:cNvSpPr/>
            <p:nvPr/>
          </p:nvSpPr>
          <p:spPr>
            <a:xfrm>
              <a:off x="4890650" y="3093550"/>
              <a:ext cx="29375" cy="49625"/>
            </a:xfrm>
            <a:custGeom>
              <a:avLst/>
              <a:gdLst/>
              <a:ahLst/>
              <a:cxnLst/>
              <a:rect l="l" t="t" r="r" b="b"/>
              <a:pathLst>
                <a:path w="1175" h="1985" extrusionOk="0">
                  <a:moveTo>
                    <a:pt x="716" y="1"/>
                  </a:moveTo>
                  <a:cubicBezTo>
                    <a:pt x="461" y="1"/>
                    <a:pt x="172" y="287"/>
                    <a:pt x="78" y="634"/>
                  </a:cubicBezTo>
                  <a:cubicBezTo>
                    <a:pt x="45" y="745"/>
                    <a:pt x="23" y="867"/>
                    <a:pt x="12" y="1001"/>
                  </a:cubicBezTo>
                  <a:cubicBezTo>
                    <a:pt x="1" y="1311"/>
                    <a:pt x="56" y="1611"/>
                    <a:pt x="245" y="1833"/>
                  </a:cubicBezTo>
                  <a:cubicBezTo>
                    <a:pt x="300" y="1911"/>
                    <a:pt x="389" y="1966"/>
                    <a:pt x="489" y="1977"/>
                  </a:cubicBezTo>
                  <a:cubicBezTo>
                    <a:pt x="515" y="1982"/>
                    <a:pt x="540" y="1984"/>
                    <a:pt x="564" y="1984"/>
                  </a:cubicBezTo>
                  <a:cubicBezTo>
                    <a:pt x="1126" y="1984"/>
                    <a:pt x="1174" y="797"/>
                    <a:pt x="1110" y="446"/>
                  </a:cubicBezTo>
                  <a:cubicBezTo>
                    <a:pt x="1039" y="127"/>
                    <a:pt x="886" y="1"/>
                    <a:pt x="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6"/>
            <p:cNvSpPr/>
            <p:nvPr/>
          </p:nvSpPr>
          <p:spPr>
            <a:xfrm>
              <a:off x="4896200" y="3104950"/>
              <a:ext cx="12225" cy="14500"/>
            </a:xfrm>
            <a:custGeom>
              <a:avLst/>
              <a:gdLst/>
              <a:ahLst/>
              <a:cxnLst/>
              <a:rect l="l" t="t" r="r" b="b"/>
              <a:pathLst>
                <a:path w="489" h="580" extrusionOk="0">
                  <a:moveTo>
                    <a:pt x="269" y="1"/>
                  </a:moveTo>
                  <a:cubicBezTo>
                    <a:pt x="97" y="1"/>
                    <a:pt x="1" y="303"/>
                    <a:pt x="23" y="434"/>
                  </a:cubicBezTo>
                  <a:cubicBezTo>
                    <a:pt x="45" y="511"/>
                    <a:pt x="78" y="578"/>
                    <a:pt x="156" y="578"/>
                  </a:cubicBezTo>
                  <a:cubicBezTo>
                    <a:pt x="162" y="579"/>
                    <a:pt x="167" y="579"/>
                    <a:pt x="173" y="579"/>
                  </a:cubicBezTo>
                  <a:cubicBezTo>
                    <a:pt x="232" y="579"/>
                    <a:pt x="280" y="529"/>
                    <a:pt x="300" y="478"/>
                  </a:cubicBezTo>
                  <a:cubicBezTo>
                    <a:pt x="378" y="378"/>
                    <a:pt x="489" y="1"/>
                    <a:pt x="278" y="1"/>
                  </a:cubicBezTo>
                  <a:cubicBezTo>
                    <a:pt x="275" y="1"/>
                    <a:pt x="272" y="1"/>
                    <a:pt x="2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6"/>
            <p:cNvSpPr/>
            <p:nvPr/>
          </p:nvSpPr>
          <p:spPr>
            <a:xfrm>
              <a:off x="4846825" y="3107900"/>
              <a:ext cx="41075" cy="62400"/>
            </a:xfrm>
            <a:custGeom>
              <a:avLst/>
              <a:gdLst/>
              <a:ahLst/>
              <a:cxnLst/>
              <a:rect l="l" t="t" r="r" b="b"/>
              <a:pathLst>
                <a:path w="1643" h="2496" extrusionOk="0">
                  <a:moveTo>
                    <a:pt x="725" y="1"/>
                  </a:moveTo>
                  <a:cubicBezTo>
                    <a:pt x="384" y="1"/>
                    <a:pt x="50" y="452"/>
                    <a:pt x="0" y="926"/>
                  </a:cubicBezTo>
                  <a:cubicBezTo>
                    <a:pt x="0" y="1093"/>
                    <a:pt x="0" y="1259"/>
                    <a:pt x="22" y="1414"/>
                  </a:cubicBezTo>
                  <a:cubicBezTo>
                    <a:pt x="56" y="1792"/>
                    <a:pt x="211" y="2158"/>
                    <a:pt x="499" y="2380"/>
                  </a:cubicBezTo>
                  <a:cubicBezTo>
                    <a:pt x="584" y="2446"/>
                    <a:pt x="677" y="2496"/>
                    <a:pt x="771" y="2496"/>
                  </a:cubicBezTo>
                  <a:cubicBezTo>
                    <a:pt x="788" y="2496"/>
                    <a:pt x="805" y="2494"/>
                    <a:pt x="821" y="2491"/>
                  </a:cubicBezTo>
                  <a:cubicBezTo>
                    <a:pt x="1643" y="2480"/>
                    <a:pt x="1421" y="904"/>
                    <a:pt x="1243" y="471"/>
                  </a:cubicBezTo>
                  <a:cubicBezTo>
                    <a:pt x="1098" y="135"/>
                    <a:pt x="911" y="1"/>
                    <a:pt x="7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6"/>
            <p:cNvSpPr/>
            <p:nvPr/>
          </p:nvSpPr>
          <p:spPr>
            <a:xfrm>
              <a:off x="4850150" y="3112450"/>
              <a:ext cx="32475" cy="49675"/>
            </a:xfrm>
            <a:custGeom>
              <a:avLst/>
              <a:gdLst/>
              <a:ahLst/>
              <a:cxnLst/>
              <a:rect l="l" t="t" r="r" b="b"/>
              <a:pathLst>
                <a:path w="1299" h="1987" extrusionOk="0">
                  <a:moveTo>
                    <a:pt x="573" y="0"/>
                  </a:moveTo>
                  <a:cubicBezTo>
                    <a:pt x="304" y="0"/>
                    <a:pt x="36" y="360"/>
                    <a:pt x="0" y="733"/>
                  </a:cubicBezTo>
                  <a:cubicBezTo>
                    <a:pt x="0" y="855"/>
                    <a:pt x="0" y="988"/>
                    <a:pt x="11" y="1110"/>
                  </a:cubicBezTo>
                  <a:cubicBezTo>
                    <a:pt x="56" y="1399"/>
                    <a:pt x="167" y="1698"/>
                    <a:pt x="400" y="1887"/>
                  </a:cubicBezTo>
                  <a:cubicBezTo>
                    <a:pt x="466" y="1943"/>
                    <a:pt x="566" y="1987"/>
                    <a:pt x="644" y="1987"/>
                  </a:cubicBezTo>
                  <a:cubicBezTo>
                    <a:pt x="1299" y="1965"/>
                    <a:pt x="1132" y="722"/>
                    <a:pt x="977" y="378"/>
                  </a:cubicBezTo>
                  <a:cubicBezTo>
                    <a:pt x="867" y="107"/>
                    <a:pt x="720" y="0"/>
                    <a:pt x="5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6"/>
            <p:cNvSpPr/>
            <p:nvPr/>
          </p:nvSpPr>
          <p:spPr>
            <a:xfrm>
              <a:off x="4854575" y="3124850"/>
              <a:ext cx="10700" cy="14525"/>
            </a:xfrm>
            <a:custGeom>
              <a:avLst/>
              <a:gdLst/>
              <a:ahLst/>
              <a:cxnLst/>
              <a:rect l="l" t="t" r="r" b="b"/>
              <a:pathLst>
                <a:path w="428" h="581" extrusionOk="0">
                  <a:moveTo>
                    <a:pt x="254" y="0"/>
                  </a:moveTo>
                  <a:cubicBezTo>
                    <a:pt x="245" y="0"/>
                    <a:pt x="234" y="1"/>
                    <a:pt x="223" y="4"/>
                  </a:cubicBezTo>
                  <a:cubicBezTo>
                    <a:pt x="45" y="26"/>
                    <a:pt x="1" y="337"/>
                    <a:pt x="45" y="459"/>
                  </a:cubicBezTo>
                  <a:cubicBezTo>
                    <a:pt x="67" y="525"/>
                    <a:pt x="123" y="581"/>
                    <a:pt x="189" y="581"/>
                  </a:cubicBezTo>
                  <a:cubicBezTo>
                    <a:pt x="267" y="581"/>
                    <a:pt x="300" y="514"/>
                    <a:pt x="334" y="459"/>
                  </a:cubicBezTo>
                  <a:cubicBezTo>
                    <a:pt x="376" y="354"/>
                    <a:pt x="428" y="0"/>
                    <a:pt x="2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6"/>
            <p:cNvSpPr/>
            <p:nvPr/>
          </p:nvSpPr>
          <p:spPr>
            <a:xfrm>
              <a:off x="4934275" y="3081225"/>
              <a:ext cx="39350" cy="61025"/>
            </a:xfrm>
            <a:custGeom>
              <a:avLst/>
              <a:gdLst/>
              <a:ahLst/>
              <a:cxnLst/>
              <a:rect l="l" t="t" r="r" b="b"/>
              <a:pathLst>
                <a:path w="1574" h="2441" extrusionOk="0">
                  <a:moveTo>
                    <a:pt x="506" y="1"/>
                  </a:moveTo>
                  <a:cubicBezTo>
                    <a:pt x="263" y="1"/>
                    <a:pt x="61" y="181"/>
                    <a:pt x="31" y="639"/>
                  </a:cubicBezTo>
                  <a:cubicBezTo>
                    <a:pt x="0" y="1072"/>
                    <a:pt x="266" y="2441"/>
                    <a:pt x="925" y="2441"/>
                  </a:cubicBezTo>
                  <a:cubicBezTo>
                    <a:pt x="976" y="2441"/>
                    <a:pt x="1030" y="2432"/>
                    <a:pt x="1085" y="2415"/>
                  </a:cubicBezTo>
                  <a:cubicBezTo>
                    <a:pt x="1196" y="2381"/>
                    <a:pt x="1274" y="2304"/>
                    <a:pt x="1352" y="2204"/>
                  </a:cubicBezTo>
                  <a:cubicBezTo>
                    <a:pt x="1552" y="1915"/>
                    <a:pt x="1574" y="1516"/>
                    <a:pt x="1485" y="1138"/>
                  </a:cubicBezTo>
                  <a:cubicBezTo>
                    <a:pt x="1441" y="972"/>
                    <a:pt x="1385" y="817"/>
                    <a:pt x="1352" y="661"/>
                  </a:cubicBezTo>
                  <a:cubicBezTo>
                    <a:pt x="1179" y="285"/>
                    <a:pt x="810" y="1"/>
                    <a:pt x="5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6"/>
            <p:cNvSpPr/>
            <p:nvPr/>
          </p:nvSpPr>
          <p:spPr>
            <a:xfrm>
              <a:off x="4937575" y="3085275"/>
              <a:ext cx="31350" cy="48500"/>
            </a:xfrm>
            <a:custGeom>
              <a:avLst/>
              <a:gdLst/>
              <a:ahLst/>
              <a:cxnLst/>
              <a:rect l="l" t="t" r="r" b="b"/>
              <a:pathLst>
                <a:path w="1254" h="1940" extrusionOk="0">
                  <a:moveTo>
                    <a:pt x="398" y="1"/>
                  </a:moveTo>
                  <a:cubicBezTo>
                    <a:pt x="206" y="1"/>
                    <a:pt x="46" y="142"/>
                    <a:pt x="21" y="499"/>
                  </a:cubicBezTo>
                  <a:cubicBezTo>
                    <a:pt x="1" y="850"/>
                    <a:pt x="210" y="1939"/>
                    <a:pt x="739" y="1939"/>
                  </a:cubicBezTo>
                  <a:cubicBezTo>
                    <a:pt x="779" y="1939"/>
                    <a:pt x="821" y="1933"/>
                    <a:pt x="865" y="1920"/>
                  </a:cubicBezTo>
                  <a:cubicBezTo>
                    <a:pt x="953" y="1887"/>
                    <a:pt x="1020" y="1820"/>
                    <a:pt x="1076" y="1753"/>
                  </a:cubicBezTo>
                  <a:cubicBezTo>
                    <a:pt x="1242" y="1498"/>
                    <a:pt x="1253" y="1187"/>
                    <a:pt x="1187" y="888"/>
                  </a:cubicBezTo>
                  <a:cubicBezTo>
                    <a:pt x="1164" y="766"/>
                    <a:pt x="1120" y="644"/>
                    <a:pt x="1064" y="533"/>
                  </a:cubicBezTo>
                  <a:cubicBezTo>
                    <a:pt x="934" y="228"/>
                    <a:pt x="641" y="1"/>
                    <a:pt x="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6"/>
            <p:cNvSpPr/>
            <p:nvPr/>
          </p:nvSpPr>
          <p:spPr>
            <a:xfrm>
              <a:off x="4948075" y="3096300"/>
              <a:ext cx="13075" cy="13725"/>
            </a:xfrm>
            <a:custGeom>
              <a:avLst/>
              <a:gdLst/>
              <a:ahLst/>
              <a:cxnLst/>
              <a:rect l="l" t="t" r="r" b="b"/>
              <a:pathLst>
                <a:path w="523" h="549" extrusionOk="0">
                  <a:moveTo>
                    <a:pt x="232" y="0"/>
                  </a:moveTo>
                  <a:cubicBezTo>
                    <a:pt x="221" y="0"/>
                    <a:pt x="211" y="1"/>
                    <a:pt x="201" y="3"/>
                  </a:cubicBezTo>
                  <a:cubicBezTo>
                    <a:pt x="1" y="36"/>
                    <a:pt x="167" y="380"/>
                    <a:pt x="256" y="480"/>
                  </a:cubicBezTo>
                  <a:cubicBezTo>
                    <a:pt x="285" y="519"/>
                    <a:pt x="339" y="549"/>
                    <a:pt x="396" y="549"/>
                  </a:cubicBezTo>
                  <a:cubicBezTo>
                    <a:pt x="405" y="549"/>
                    <a:pt x="414" y="548"/>
                    <a:pt x="423" y="547"/>
                  </a:cubicBezTo>
                  <a:cubicBezTo>
                    <a:pt x="489" y="524"/>
                    <a:pt x="522" y="447"/>
                    <a:pt x="522" y="380"/>
                  </a:cubicBezTo>
                  <a:cubicBezTo>
                    <a:pt x="522" y="254"/>
                    <a:pt x="404" y="0"/>
                    <a:pt x="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6"/>
            <p:cNvSpPr/>
            <p:nvPr/>
          </p:nvSpPr>
          <p:spPr>
            <a:xfrm>
              <a:off x="4979475" y="3094400"/>
              <a:ext cx="39100" cy="62475"/>
            </a:xfrm>
            <a:custGeom>
              <a:avLst/>
              <a:gdLst/>
              <a:ahLst/>
              <a:cxnLst/>
              <a:rect l="l" t="t" r="r" b="b"/>
              <a:pathLst>
                <a:path w="1564" h="2499" extrusionOk="0">
                  <a:moveTo>
                    <a:pt x="784" y="1"/>
                  </a:moveTo>
                  <a:cubicBezTo>
                    <a:pt x="591" y="1"/>
                    <a:pt x="402" y="143"/>
                    <a:pt x="276" y="501"/>
                  </a:cubicBezTo>
                  <a:cubicBezTo>
                    <a:pt x="122" y="941"/>
                    <a:pt x="1" y="2498"/>
                    <a:pt x="803" y="2498"/>
                  </a:cubicBezTo>
                  <a:cubicBezTo>
                    <a:pt x="809" y="2498"/>
                    <a:pt x="814" y="2498"/>
                    <a:pt x="820" y="2498"/>
                  </a:cubicBezTo>
                  <a:cubicBezTo>
                    <a:pt x="931" y="2487"/>
                    <a:pt x="1042" y="2432"/>
                    <a:pt x="1120" y="2354"/>
                  </a:cubicBezTo>
                  <a:cubicBezTo>
                    <a:pt x="1408" y="2121"/>
                    <a:pt x="1519" y="1732"/>
                    <a:pt x="1553" y="1355"/>
                  </a:cubicBezTo>
                  <a:cubicBezTo>
                    <a:pt x="1564" y="1189"/>
                    <a:pt x="1553" y="1044"/>
                    <a:pt x="1519" y="889"/>
                  </a:cubicBezTo>
                  <a:cubicBezTo>
                    <a:pt x="1463" y="425"/>
                    <a:pt x="1117" y="1"/>
                    <a:pt x="7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6"/>
            <p:cNvSpPr/>
            <p:nvPr/>
          </p:nvSpPr>
          <p:spPr>
            <a:xfrm>
              <a:off x="4984200" y="3098600"/>
              <a:ext cx="31050" cy="49675"/>
            </a:xfrm>
            <a:custGeom>
              <a:avLst/>
              <a:gdLst/>
              <a:ahLst/>
              <a:cxnLst/>
              <a:rect l="l" t="t" r="r" b="b"/>
              <a:pathLst>
                <a:path w="1242" h="1987" extrusionOk="0">
                  <a:moveTo>
                    <a:pt x="628" y="1"/>
                  </a:moveTo>
                  <a:cubicBezTo>
                    <a:pt x="473" y="1"/>
                    <a:pt x="322" y="114"/>
                    <a:pt x="220" y="399"/>
                  </a:cubicBezTo>
                  <a:cubicBezTo>
                    <a:pt x="99" y="740"/>
                    <a:pt x="0" y="1986"/>
                    <a:pt x="636" y="1986"/>
                  </a:cubicBezTo>
                  <a:cubicBezTo>
                    <a:pt x="642" y="1986"/>
                    <a:pt x="648" y="1986"/>
                    <a:pt x="653" y="1986"/>
                  </a:cubicBezTo>
                  <a:cubicBezTo>
                    <a:pt x="753" y="1986"/>
                    <a:pt x="831" y="1931"/>
                    <a:pt x="909" y="1875"/>
                  </a:cubicBezTo>
                  <a:cubicBezTo>
                    <a:pt x="1131" y="1686"/>
                    <a:pt x="1219" y="1387"/>
                    <a:pt x="1241" y="1076"/>
                  </a:cubicBezTo>
                  <a:cubicBezTo>
                    <a:pt x="1241" y="954"/>
                    <a:pt x="1241" y="810"/>
                    <a:pt x="1219" y="710"/>
                  </a:cubicBezTo>
                  <a:cubicBezTo>
                    <a:pt x="1170" y="338"/>
                    <a:pt x="894" y="1"/>
                    <a:pt x="6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6"/>
            <p:cNvSpPr/>
            <p:nvPr/>
          </p:nvSpPr>
          <p:spPr>
            <a:xfrm>
              <a:off x="4999475" y="3110225"/>
              <a:ext cx="11050" cy="15000"/>
            </a:xfrm>
            <a:custGeom>
              <a:avLst/>
              <a:gdLst/>
              <a:ahLst/>
              <a:cxnLst/>
              <a:rect l="l" t="t" r="r" b="b"/>
              <a:pathLst>
                <a:path w="442" h="600" extrusionOk="0">
                  <a:moveTo>
                    <a:pt x="200" y="0"/>
                  </a:moveTo>
                  <a:cubicBezTo>
                    <a:pt x="0" y="0"/>
                    <a:pt x="76" y="369"/>
                    <a:pt x="131" y="478"/>
                  </a:cubicBezTo>
                  <a:cubicBezTo>
                    <a:pt x="153" y="544"/>
                    <a:pt x="198" y="600"/>
                    <a:pt x="264" y="600"/>
                  </a:cubicBezTo>
                  <a:cubicBezTo>
                    <a:pt x="331" y="600"/>
                    <a:pt x="386" y="544"/>
                    <a:pt x="409" y="478"/>
                  </a:cubicBezTo>
                  <a:cubicBezTo>
                    <a:pt x="442" y="334"/>
                    <a:pt x="386" y="34"/>
                    <a:pt x="209" y="1"/>
                  </a:cubicBezTo>
                  <a:cubicBezTo>
                    <a:pt x="206" y="1"/>
                    <a:pt x="203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6"/>
            <p:cNvSpPr/>
            <p:nvPr/>
          </p:nvSpPr>
          <p:spPr>
            <a:xfrm>
              <a:off x="4824350" y="2969025"/>
              <a:ext cx="71025" cy="44975"/>
            </a:xfrm>
            <a:custGeom>
              <a:avLst/>
              <a:gdLst/>
              <a:ahLst/>
              <a:cxnLst/>
              <a:rect l="l" t="t" r="r" b="b"/>
              <a:pathLst>
                <a:path w="2841" h="1799" extrusionOk="0">
                  <a:moveTo>
                    <a:pt x="1046" y="0"/>
                  </a:moveTo>
                  <a:cubicBezTo>
                    <a:pt x="947" y="0"/>
                    <a:pt x="849" y="14"/>
                    <a:pt x="755" y="44"/>
                  </a:cubicBezTo>
                  <a:cubicBezTo>
                    <a:pt x="644" y="89"/>
                    <a:pt x="533" y="144"/>
                    <a:pt x="477" y="244"/>
                  </a:cubicBezTo>
                  <a:cubicBezTo>
                    <a:pt x="0" y="910"/>
                    <a:pt x="1421" y="1653"/>
                    <a:pt x="1865" y="1764"/>
                  </a:cubicBezTo>
                  <a:cubicBezTo>
                    <a:pt x="1965" y="1788"/>
                    <a:pt x="2055" y="1799"/>
                    <a:pt x="2135" y="1799"/>
                  </a:cubicBezTo>
                  <a:cubicBezTo>
                    <a:pt x="2841" y="1799"/>
                    <a:pt x="2717" y="938"/>
                    <a:pt x="2209" y="499"/>
                  </a:cubicBezTo>
                  <a:cubicBezTo>
                    <a:pt x="2098" y="399"/>
                    <a:pt x="1976" y="300"/>
                    <a:pt x="1820" y="233"/>
                  </a:cubicBezTo>
                  <a:cubicBezTo>
                    <a:pt x="1579" y="96"/>
                    <a:pt x="1308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6"/>
            <p:cNvSpPr/>
            <p:nvPr/>
          </p:nvSpPr>
          <p:spPr>
            <a:xfrm>
              <a:off x="4834325" y="2974375"/>
              <a:ext cx="56925" cy="36150"/>
            </a:xfrm>
            <a:custGeom>
              <a:avLst/>
              <a:gdLst/>
              <a:ahLst/>
              <a:cxnLst/>
              <a:rect l="l" t="t" r="r" b="b"/>
              <a:pathLst>
                <a:path w="2277" h="1446" extrusionOk="0">
                  <a:moveTo>
                    <a:pt x="839" y="1"/>
                  </a:moveTo>
                  <a:cubicBezTo>
                    <a:pt x="758" y="1"/>
                    <a:pt x="678" y="13"/>
                    <a:pt x="600" y="41"/>
                  </a:cubicBezTo>
                  <a:cubicBezTo>
                    <a:pt x="522" y="74"/>
                    <a:pt x="433" y="108"/>
                    <a:pt x="378" y="196"/>
                  </a:cubicBezTo>
                  <a:cubicBezTo>
                    <a:pt x="1" y="740"/>
                    <a:pt x="1133" y="1328"/>
                    <a:pt x="1488" y="1417"/>
                  </a:cubicBezTo>
                  <a:cubicBezTo>
                    <a:pt x="1570" y="1436"/>
                    <a:pt x="1643" y="1445"/>
                    <a:pt x="1708" y="1445"/>
                  </a:cubicBezTo>
                  <a:cubicBezTo>
                    <a:pt x="2276" y="1445"/>
                    <a:pt x="2164" y="756"/>
                    <a:pt x="1765" y="407"/>
                  </a:cubicBezTo>
                  <a:cubicBezTo>
                    <a:pt x="1665" y="319"/>
                    <a:pt x="1554" y="252"/>
                    <a:pt x="1443" y="185"/>
                  </a:cubicBezTo>
                  <a:cubicBezTo>
                    <a:pt x="1260" y="82"/>
                    <a:pt x="1047" y="1"/>
                    <a:pt x="8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6"/>
            <p:cNvSpPr/>
            <p:nvPr/>
          </p:nvSpPr>
          <p:spPr>
            <a:xfrm>
              <a:off x="4865400" y="2985225"/>
              <a:ext cx="14175" cy="12050"/>
            </a:xfrm>
            <a:custGeom>
              <a:avLst/>
              <a:gdLst/>
              <a:ahLst/>
              <a:cxnLst/>
              <a:rect l="l" t="t" r="r" b="b"/>
              <a:pathLst>
                <a:path w="567" h="482" extrusionOk="0">
                  <a:moveTo>
                    <a:pt x="137" y="1"/>
                  </a:moveTo>
                  <a:cubicBezTo>
                    <a:pt x="90" y="1"/>
                    <a:pt x="46" y="13"/>
                    <a:pt x="23" y="51"/>
                  </a:cubicBezTo>
                  <a:cubicBezTo>
                    <a:pt x="1" y="107"/>
                    <a:pt x="12" y="173"/>
                    <a:pt x="56" y="229"/>
                  </a:cubicBezTo>
                  <a:cubicBezTo>
                    <a:pt x="106" y="304"/>
                    <a:pt x="278" y="481"/>
                    <a:pt x="401" y="481"/>
                  </a:cubicBezTo>
                  <a:cubicBezTo>
                    <a:pt x="441" y="481"/>
                    <a:pt x="476" y="463"/>
                    <a:pt x="500" y="417"/>
                  </a:cubicBezTo>
                  <a:cubicBezTo>
                    <a:pt x="567" y="262"/>
                    <a:pt x="345" y="51"/>
                    <a:pt x="200" y="7"/>
                  </a:cubicBezTo>
                  <a:cubicBezTo>
                    <a:pt x="180" y="3"/>
                    <a:pt x="158" y="1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6"/>
            <p:cNvSpPr/>
            <p:nvPr/>
          </p:nvSpPr>
          <p:spPr>
            <a:xfrm>
              <a:off x="4825725" y="2926375"/>
              <a:ext cx="74575" cy="40225"/>
            </a:xfrm>
            <a:custGeom>
              <a:avLst/>
              <a:gdLst/>
              <a:ahLst/>
              <a:cxnLst/>
              <a:rect l="l" t="t" r="r" b="b"/>
              <a:pathLst>
                <a:path w="2983" h="1609" extrusionOk="0">
                  <a:moveTo>
                    <a:pt x="1083" y="1"/>
                  </a:moveTo>
                  <a:cubicBezTo>
                    <a:pt x="901" y="1"/>
                    <a:pt x="725" y="37"/>
                    <a:pt x="567" y="119"/>
                  </a:cubicBezTo>
                  <a:cubicBezTo>
                    <a:pt x="478" y="174"/>
                    <a:pt x="378" y="241"/>
                    <a:pt x="334" y="352"/>
                  </a:cubicBezTo>
                  <a:cubicBezTo>
                    <a:pt x="1" y="1107"/>
                    <a:pt x="1510" y="1573"/>
                    <a:pt x="1976" y="1606"/>
                  </a:cubicBezTo>
                  <a:cubicBezTo>
                    <a:pt x="2004" y="1607"/>
                    <a:pt x="2031" y="1608"/>
                    <a:pt x="2056" y="1608"/>
                  </a:cubicBezTo>
                  <a:cubicBezTo>
                    <a:pt x="2982" y="1608"/>
                    <a:pt x="2713" y="663"/>
                    <a:pt x="2087" y="296"/>
                  </a:cubicBezTo>
                  <a:cubicBezTo>
                    <a:pt x="1954" y="230"/>
                    <a:pt x="1810" y="163"/>
                    <a:pt x="1654" y="108"/>
                  </a:cubicBezTo>
                  <a:cubicBezTo>
                    <a:pt x="1468" y="40"/>
                    <a:pt x="1273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6"/>
            <p:cNvSpPr/>
            <p:nvPr/>
          </p:nvSpPr>
          <p:spPr>
            <a:xfrm>
              <a:off x="4835450" y="2931075"/>
              <a:ext cx="59375" cy="31900"/>
            </a:xfrm>
            <a:custGeom>
              <a:avLst/>
              <a:gdLst/>
              <a:ahLst/>
              <a:cxnLst/>
              <a:rect l="l" t="t" r="r" b="b"/>
              <a:pathLst>
                <a:path w="2375" h="1276" extrusionOk="0">
                  <a:moveTo>
                    <a:pt x="855" y="0"/>
                  </a:moveTo>
                  <a:cubicBezTo>
                    <a:pt x="714" y="0"/>
                    <a:pt x="577" y="28"/>
                    <a:pt x="455" y="97"/>
                  </a:cubicBezTo>
                  <a:cubicBezTo>
                    <a:pt x="377" y="142"/>
                    <a:pt x="311" y="197"/>
                    <a:pt x="266" y="275"/>
                  </a:cubicBezTo>
                  <a:cubicBezTo>
                    <a:pt x="0" y="874"/>
                    <a:pt x="1210" y="1263"/>
                    <a:pt x="1565" y="1274"/>
                  </a:cubicBezTo>
                  <a:cubicBezTo>
                    <a:pt x="1587" y="1275"/>
                    <a:pt x="1609" y="1276"/>
                    <a:pt x="1630" y="1276"/>
                  </a:cubicBezTo>
                  <a:cubicBezTo>
                    <a:pt x="2374" y="1276"/>
                    <a:pt x="2161" y="522"/>
                    <a:pt x="1665" y="231"/>
                  </a:cubicBezTo>
                  <a:cubicBezTo>
                    <a:pt x="1554" y="175"/>
                    <a:pt x="1443" y="120"/>
                    <a:pt x="1321" y="86"/>
                  </a:cubicBezTo>
                  <a:cubicBezTo>
                    <a:pt x="1170" y="34"/>
                    <a:pt x="1010" y="0"/>
                    <a:pt x="8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6"/>
            <p:cNvSpPr/>
            <p:nvPr/>
          </p:nvSpPr>
          <p:spPr>
            <a:xfrm>
              <a:off x="4864575" y="2939250"/>
              <a:ext cx="15000" cy="11275"/>
            </a:xfrm>
            <a:custGeom>
              <a:avLst/>
              <a:gdLst/>
              <a:ahLst/>
              <a:cxnLst/>
              <a:rect l="l" t="t" r="r" b="b"/>
              <a:pathLst>
                <a:path w="600" h="451" extrusionOk="0">
                  <a:moveTo>
                    <a:pt x="163" y="1"/>
                  </a:moveTo>
                  <a:cubicBezTo>
                    <a:pt x="99" y="1"/>
                    <a:pt x="43" y="27"/>
                    <a:pt x="34" y="92"/>
                  </a:cubicBezTo>
                  <a:cubicBezTo>
                    <a:pt x="0" y="148"/>
                    <a:pt x="45" y="214"/>
                    <a:pt x="89" y="270"/>
                  </a:cubicBezTo>
                  <a:cubicBezTo>
                    <a:pt x="144" y="324"/>
                    <a:pt x="320" y="451"/>
                    <a:pt x="442" y="451"/>
                  </a:cubicBezTo>
                  <a:cubicBezTo>
                    <a:pt x="494" y="451"/>
                    <a:pt x="536" y="429"/>
                    <a:pt x="555" y="370"/>
                  </a:cubicBezTo>
                  <a:cubicBezTo>
                    <a:pt x="600" y="181"/>
                    <a:pt x="333" y="14"/>
                    <a:pt x="200" y="3"/>
                  </a:cubicBezTo>
                  <a:cubicBezTo>
                    <a:pt x="188" y="2"/>
                    <a:pt x="175" y="1"/>
                    <a:pt x="1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6"/>
            <p:cNvSpPr/>
            <p:nvPr/>
          </p:nvSpPr>
          <p:spPr>
            <a:xfrm>
              <a:off x="4819075" y="3020250"/>
              <a:ext cx="74025" cy="36475"/>
            </a:xfrm>
            <a:custGeom>
              <a:avLst/>
              <a:gdLst/>
              <a:ahLst/>
              <a:cxnLst/>
              <a:rect l="l" t="t" r="r" b="b"/>
              <a:pathLst>
                <a:path w="2961" h="1459" extrusionOk="0">
                  <a:moveTo>
                    <a:pt x="814" y="0"/>
                  </a:moveTo>
                  <a:cubicBezTo>
                    <a:pt x="416" y="0"/>
                    <a:pt x="73" y="118"/>
                    <a:pt x="22" y="481"/>
                  </a:cubicBezTo>
                  <a:cubicBezTo>
                    <a:pt x="0" y="603"/>
                    <a:pt x="45" y="714"/>
                    <a:pt x="100" y="814"/>
                  </a:cubicBezTo>
                  <a:cubicBezTo>
                    <a:pt x="278" y="1125"/>
                    <a:pt x="644" y="1314"/>
                    <a:pt x="999" y="1402"/>
                  </a:cubicBezTo>
                  <a:cubicBezTo>
                    <a:pt x="1154" y="1436"/>
                    <a:pt x="1321" y="1458"/>
                    <a:pt x="1476" y="1458"/>
                  </a:cubicBezTo>
                  <a:cubicBezTo>
                    <a:pt x="1488" y="1458"/>
                    <a:pt x="1500" y="1458"/>
                    <a:pt x="1511" y="1458"/>
                  </a:cubicBezTo>
                  <a:cubicBezTo>
                    <a:pt x="2243" y="1458"/>
                    <a:pt x="2960" y="784"/>
                    <a:pt x="2076" y="293"/>
                  </a:cubicBezTo>
                  <a:cubicBezTo>
                    <a:pt x="1851" y="171"/>
                    <a:pt x="1293" y="0"/>
                    <a:pt x="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6"/>
            <p:cNvSpPr/>
            <p:nvPr/>
          </p:nvSpPr>
          <p:spPr>
            <a:xfrm>
              <a:off x="4827400" y="3024250"/>
              <a:ext cx="59025" cy="29300"/>
            </a:xfrm>
            <a:custGeom>
              <a:avLst/>
              <a:gdLst/>
              <a:ahLst/>
              <a:cxnLst/>
              <a:rect l="l" t="t" r="r" b="b"/>
              <a:pathLst>
                <a:path w="2361" h="1172" extrusionOk="0">
                  <a:moveTo>
                    <a:pt x="646" y="1"/>
                  </a:moveTo>
                  <a:cubicBezTo>
                    <a:pt x="329" y="1"/>
                    <a:pt x="58" y="96"/>
                    <a:pt x="22" y="388"/>
                  </a:cubicBezTo>
                  <a:cubicBezTo>
                    <a:pt x="0" y="488"/>
                    <a:pt x="45" y="576"/>
                    <a:pt x="89" y="654"/>
                  </a:cubicBezTo>
                  <a:cubicBezTo>
                    <a:pt x="222" y="909"/>
                    <a:pt x="522" y="1054"/>
                    <a:pt x="810" y="1131"/>
                  </a:cubicBezTo>
                  <a:cubicBezTo>
                    <a:pt x="904" y="1148"/>
                    <a:pt x="998" y="1172"/>
                    <a:pt x="1091" y="1172"/>
                  </a:cubicBezTo>
                  <a:cubicBezTo>
                    <a:pt x="1120" y="1172"/>
                    <a:pt x="1148" y="1170"/>
                    <a:pt x="1177" y="1165"/>
                  </a:cubicBezTo>
                  <a:cubicBezTo>
                    <a:pt x="1188" y="1165"/>
                    <a:pt x="1200" y="1165"/>
                    <a:pt x="1212" y="1165"/>
                  </a:cubicBezTo>
                  <a:cubicBezTo>
                    <a:pt x="1799" y="1165"/>
                    <a:pt x="2361" y="635"/>
                    <a:pt x="1654" y="243"/>
                  </a:cubicBezTo>
                  <a:cubicBezTo>
                    <a:pt x="1478" y="140"/>
                    <a:pt x="1029" y="1"/>
                    <a:pt x="6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6"/>
            <p:cNvSpPr/>
            <p:nvPr/>
          </p:nvSpPr>
          <p:spPr>
            <a:xfrm>
              <a:off x="4849025" y="3040250"/>
              <a:ext cx="15775" cy="8325"/>
            </a:xfrm>
            <a:custGeom>
              <a:avLst/>
              <a:gdLst/>
              <a:ahLst/>
              <a:cxnLst/>
              <a:rect l="l" t="t" r="r" b="b"/>
              <a:pathLst>
                <a:path w="631" h="333" extrusionOk="0">
                  <a:moveTo>
                    <a:pt x="315" y="0"/>
                  </a:moveTo>
                  <a:cubicBezTo>
                    <a:pt x="250" y="0"/>
                    <a:pt x="190" y="7"/>
                    <a:pt x="156" y="14"/>
                  </a:cubicBezTo>
                  <a:cubicBezTo>
                    <a:pt x="90" y="47"/>
                    <a:pt x="23" y="70"/>
                    <a:pt x="12" y="136"/>
                  </a:cubicBezTo>
                  <a:cubicBezTo>
                    <a:pt x="1" y="192"/>
                    <a:pt x="56" y="269"/>
                    <a:pt x="112" y="292"/>
                  </a:cubicBezTo>
                  <a:cubicBezTo>
                    <a:pt x="158" y="317"/>
                    <a:pt x="233" y="333"/>
                    <a:pt x="311" y="333"/>
                  </a:cubicBezTo>
                  <a:cubicBezTo>
                    <a:pt x="438" y="333"/>
                    <a:pt x="573" y="291"/>
                    <a:pt x="600" y="181"/>
                  </a:cubicBezTo>
                  <a:cubicBezTo>
                    <a:pt x="631" y="35"/>
                    <a:pt x="460" y="0"/>
                    <a:pt x="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6"/>
            <p:cNvSpPr/>
            <p:nvPr/>
          </p:nvSpPr>
          <p:spPr>
            <a:xfrm>
              <a:off x="4787725" y="3052925"/>
              <a:ext cx="67125" cy="42875"/>
            </a:xfrm>
            <a:custGeom>
              <a:avLst/>
              <a:gdLst/>
              <a:ahLst/>
              <a:cxnLst/>
              <a:rect l="l" t="t" r="r" b="b"/>
              <a:pathLst>
                <a:path w="2685" h="1715" extrusionOk="0">
                  <a:moveTo>
                    <a:pt x="575" y="1"/>
                  </a:moveTo>
                  <a:cubicBezTo>
                    <a:pt x="340" y="1"/>
                    <a:pt x="143" y="87"/>
                    <a:pt x="45" y="317"/>
                  </a:cubicBezTo>
                  <a:cubicBezTo>
                    <a:pt x="0" y="406"/>
                    <a:pt x="11" y="539"/>
                    <a:pt x="33" y="650"/>
                  </a:cubicBezTo>
                  <a:cubicBezTo>
                    <a:pt x="133" y="1005"/>
                    <a:pt x="422" y="1283"/>
                    <a:pt x="755" y="1460"/>
                  </a:cubicBezTo>
                  <a:cubicBezTo>
                    <a:pt x="910" y="1549"/>
                    <a:pt x="1066" y="1616"/>
                    <a:pt x="1188" y="1660"/>
                  </a:cubicBezTo>
                  <a:cubicBezTo>
                    <a:pt x="1307" y="1697"/>
                    <a:pt x="1432" y="1715"/>
                    <a:pt x="1554" y="1715"/>
                  </a:cubicBezTo>
                  <a:cubicBezTo>
                    <a:pt x="2157" y="1715"/>
                    <a:pt x="2685" y="1284"/>
                    <a:pt x="2075" y="683"/>
                  </a:cubicBezTo>
                  <a:cubicBezTo>
                    <a:pt x="1852" y="452"/>
                    <a:pt x="1113" y="1"/>
                    <a:pt x="5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6"/>
            <p:cNvSpPr/>
            <p:nvPr/>
          </p:nvSpPr>
          <p:spPr>
            <a:xfrm>
              <a:off x="4796050" y="3058700"/>
              <a:ext cx="53700" cy="33975"/>
            </a:xfrm>
            <a:custGeom>
              <a:avLst/>
              <a:gdLst/>
              <a:ahLst/>
              <a:cxnLst/>
              <a:rect l="l" t="t" r="r" b="b"/>
              <a:pathLst>
                <a:path w="2148" h="1359" extrusionOk="0">
                  <a:moveTo>
                    <a:pt x="464" y="0"/>
                  </a:moveTo>
                  <a:cubicBezTo>
                    <a:pt x="274" y="0"/>
                    <a:pt x="115" y="69"/>
                    <a:pt x="33" y="253"/>
                  </a:cubicBezTo>
                  <a:cubicBezTo>
                    <a:pt x="0" y="330"/>
                    <a:pt x="0" y="430"/>
                    <a:pt x="22" y="508"/>
                  </a:cubicBezTo>
                  <a:cubicBezTo>
                    <a:pt x="89" y="808"/>
                    <a:pt x="333" y="1007"/>
                    <a:pt x="588" y="1163"/>
                  </a:cubicBezTo>
                  <a:cubicBezTo>
                    <a:pt x="699" y="1229"/>
                    <a:pt x="832" y="1285"/>
                    <a:pt x="955" y="1318"/>
                  </a:cubicBezTo>
                  <a:cubicBezTo>
                    <a:pt x="1048" y="1346"/>
                    <a:pt x="1145" y="1358"/>
                    <a:pt x="1240" y="1358"/>
                  </a:cubicBezTo>
                  <a:cubicBezTo>
                    <a:pt x="1723" y="1358"/>
                    <a:pt x="2147" y="1023"/>
                    <a:pt x="1665" y="541"/>
                  </a:cubicBezTo>
                  <a:cubicBezTo>
                    <a:pt x="1480" y="356"/>
                    <a:pt x="894" y="0"/>
                    <a:pt x="4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6"/>
            <p:cNvSpPr/>
            <p:nvPr/>
          </p:nvSpPr>
          <p:spPr>
            <a:xfrm>
              <a:off x="4814350" y="3077775"/>
              <a:ext cx="17225" cy="9300"/>
            </a:xfrm>
            <a:custGeom>
              <a:avLst/>
              <a:gdLst/>
              <a:ahLst/>
              <a:cxnLst/>
              <a:rect l="l" t="t" r="r" b="b"/>
              <a:pathLst>
                <a:path w="689" h="372" extrusionOk="0">
                  <a:moveTo>
                    <a:pt x="189" y="0"/>
                  </a:moveTo>
                  <a:cubicBezTo>
                    <a:pt x="123" y="0"/>
                    <a:pt x="56" y="22"/>
                    <a:pt x="23" y="78"/>
                  </a:cubicBezTo>
                  <a:cubicBezTo>
                    <a:pt x="1" y="133"/>
                    <a:pt x="23" y="222"/>
                    <a:pt x="78" y="267"/>
                  </a:cubicBezTo>
                  <a:cubicBezTo>
                    <a:pt x="137" y="319"/>
                    <a:pt x="269" y="371"/>
                    <a:pt x="386" y="371"/>
                  </a:cubicBezTo>
                  <a:cubicBezTo>
                    <a:pt x="467" y="371"/>
                    <a:pt x="541" y="346"/>
                    <a:pt x="578" y="278"/>
                  </a:cubicBezTo>
                  <a:cubicBezTo>
                    <a:pt x="689" y="100"/>
                    <a:pt x="322" y="0"/>
                    <a:pt x="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6"/>
            <p:cNvSpPr/>
            <p:nvPr/>
          </p:nvSpPr>
          <p:spPr>
            <a:xfrm>
              <a:off x="4951900" y="3006750"/>
              <a:ext cx="69450" cy="41025"/>
            </a:xfrm>
            <a:custGeom>
              <a:avLst/>
              <a:gdLst/>
              <a:ahLst/>
              <a:cxnLst/>
              <a:rect l="l" t="t" r="r" b="b"/>
              <a:pathLst>
                <a:path w="2778" h="1641" extrusionOk="0">
                  <a:moveTo>
                    <a:pt x="2155" y="1"/>
                  </a:moveTo>
                  <a:cubicBezTo>
                    <a:pt x="1626" y="1"/>
                    <a:pt x="917" y="378"/>
                    <a:pt x="680" y="577"/>
                  </a:cubicBezTo>
                  <a:cubicBezTo>
                    <a:pt x="1" y="1160"/>
                    <a:pt x="586" y="1640"/>
                    <a:pt x="1226" y="1640"/>
                  </a:cubicBezTo>
                  <a:cubicBezTo>
                    <a:pt x="1318" y="1640"/>
                    <a:pt x="1411" y="1630"/>
                    <a:pt x="1501" y="1609"/>
                  </a:cubicBezTo>
                  <a:cubicBezTo>
                    <a:pt x="1646" y="1576"/>
                    <a:pt x="1790" y="1521"/>
                    <a:pt x="1945" y="1454"/>
                  </a:cubicBezTo>
                  <a:cubicBezTo>
                    <a:pt x="2289" y="1288"/>
                    <a:pt x="2600" y="1032"/>
                    <a:pt x="2722" y="688"/>
                  </a:cubicBezTo>
                  <a:cubicBezTo>
                    <a:pt x="2767" y="577"/>
                    <a:pt x="2778" y="455"/>
                    <a:pt x="2733" y="355"/>
                  </a:cubicBezTo>
                  <a:cubicBezTo>
                    <a:pt x="2641" y="96"/>
                    <a:pt x="2420" y="1"/>
                    <a:pt x="2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6"/>
            <p:cNvSpPr/>
            <p:nvPr/>
          </p:nvSpPr>
          <p:spPr>
            <a:xfrm>
              <a:off x="4957850" y="3012575"/>
              <a:ext cx="55175" cy="32550"/>
            </a:xfrm>
            <a:custGeom>
              <a:avLst/>
              <a:gdLst/>
              <a:ahLst/>
              <a:cxnLst/>
              <a:rect l="l" t="t" r="r" b="b"/>
              <a:pathLst>
                <a:path w="2207" h="1302" extrusionOk="0">
                  <a:moveTo>
                    <a:pt x="1723" y="1"/>
                  </a:moveTo>
                  <a:cubicBezTo>
                    <a:pt x="1298" y="1"/>
                    <a:pt x="727" y="300"/>
                    <a:pt x="542" y="455"/>
                  </a:cubicBezTo>
                  <a:cubicBezTo>
                    <a:pt x="1" y="929"/>
                    <a:pt x="453" y="1302"/>
                    <a:pt x="968" y="1302"/>
                  </a:cubicBezTo>
                  <a:cubicBezTo>
                    <a:pt x="1044" y="1302"/>
                    <a:pt x="1121" y="1294"/>
                    <a:pt x="1197" y="1276"/>
                  </a:cubicBezTo>
                  <a:cubicBezTo>
                    <a:pt x="1308" y="1243"/>
                    <a:pt x="1430" y="1210"/>
                    <a:pt x="1552" y="1154"/>
                  </a:cubicBezTo>
                  <a:cubicBezTo>
                    <a:pt x="1829" y="1021"/>
                    <a:pt x="2085" y="821"/>
                    <a:pt x="2162" y="544"/>
                  </a:cubicBezTo>
                  <a:cubicBezTo>
                    <a:pt x="2196" y="455"/>
                    <a:pt x="2207" y="355"/>
                    <a:pt x="2185" y="278"/>
                  </a:cubicBezTo>
                  <a:cubicBezTo>
                    <a:pt x="2111" y="75"/>
                    <a:pt x="1935" y="1"/>
                    <a:pt x="17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6"/>
            <p:cNvSpPr/>
            <p:nvPr/>
          </p:nvSpPr>
          <p:spPr>
            <a:xfrm>
              <a:off x="4976525" y="3030850"/>
              <a:ext cx="17075" cy="8675"/>
            </a:xfrm>
            <a:custGeom>
              <a:avLst/>
              <a:gdLst/>
              <a:ahLst/>
              <a:cxnLst/>
              <a:rect l="l" t="t" r="r" b="b"/>
              <a:pathLst>
                <a:path w="683" h="347" extrusionOk="0">
                  <a:moveTo>
                    <a:pt x="463" y="1"/>
                  </a:moveTo>
                  <a:cubicBezTo>
                    <a:pt x="312" y="1"/>
                    <a:pt x="1" y="71"/>
                    <a:pt x="84" y="257"/>
                  </a:cubicBezTo>
                  <a:cubicBezTo>
                    <a:pt x="124" y="322"/>
                    <a:pt x="207" y="347"/>
                    <a:pt x="296" y="347"/>
                  </a:cubicBezTo>
                  <a:cubicBezTo>
                    <a:pt x="405" y="347"/>
                    <a:pt x="522" y="311"/>
                    <a:pt x="583" y="268"/>
                  </a:cubicBezTo>
                  <a:cubicBezTo>
                    <a:pt x="638" y="224"/>
                    <a:pt x="683" y="157"/>
                    <a:pt x="661" y="90"/>
                  </a:cubicBezTo>
                  <a:cubicBezTo>
                    <a:pt x="627" y="35"/>
                    <a:pt x="561" y="2"/>
                    <a:pt x="494" y="2"/>
                  </a:cubicBezTo>
                  <a:cubicBezTo>
                    <a:pt x="485" y="1"/>
                    <a:pt x="474" y="1"/>
                    <a:pt x="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6"/>
            <p:cNvSpPr/>
            <p:nvPr/>
          </p:nvSpPr>
          <p:spPr>
            <a:xfrm>
              <a:off x="4991925" y="3030800"/>
              <a:ext cx="63000" cy="45475"/>
            </a:xfrm>
            <a:custGeom>
              <a:avLst/>
              <a:gdLst/>
              <a:ahLst/>
              <a:cxnLst/>
              <a:rect l="l" t="t" r="r" b="b"/>
              <a:pathLst>
                <a:path w="2520" h="1819" extrusionOk="0">
                  <a:moveTo>
                    <a:pt x="2005" y="1"/>
                  </a:moveTo>
                  <a:cubicBezTo>
                    <a:pt x="1466" y="1"/>
                    <a:pt x="713" y="585"/>
                    <a:pt x="500" y="847"/>
                  </a:cubicBezTo>
                  <a:cubicBezTo>
                    <a:pt x="0" y="1465"/>
                    <a:pt x="437" y="1818"/>
                    <a:pt x="977" y="1818"/>
                  </a:cubicBezTo>
                  <a:cubicBezTo>
                    <a:pt x="1146" y="1818"/>
                    <a:pt x="1324" y="1784"/>
                    <a:pt x="1487" y="1713"/>
                  </a:cubicBezTo>
                  <a:cubicBezTo>
                    <a:pt x="1609" y="1657"/>
                    <a:pt x="1765" y="1568"/>
                    <a:pt x="1887" y="1480"/>
                  </a:cubicBezTo>
                  <a:cubicBezTo>
                    <a:pt x="2187" y="1258"/>
                    <a:pt x="2453" y="947"/>
                    <a:pt x="2508" y="592"/>
                  </a:cubicBezTo>
                  <a:cubicBezTo>
                    <a:pt x="2520" y="481"/>
                    <a:pt x="2520" y="348"/>
                    <a:pt x="2464" y="259"/>
                  </a:cubicBezTo>
                  <a:cubicBezTo>
                    <a:pt x="2360" y="74"/>
                    <a:pt x="2196" y="1"/>
                    <a:pt x="2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6"/>
            <p:cNvSpPr/>
            <p:nvPr/>
          </p:nvSpPr>
          <p:spPr>
            <a:xfrm>
              <a:off x="4996825" y="3036800"/>
              <a:ext cx="50875" cy="36350"/>
            </a:xfrm>
            <a:custGeom>
              <a:avLst/>
              <a:gdLst/>
              <a:ahLst/>
              <a:cxnLst/>
              <a:rect l="l" t="t" r="r" b="b"/>
              <a:pathLst>
                <a:path w="2035" h="1454" extrusionOk="0">
                  <a:moveTo>
                    <a:pt x="1609" y="1"/>
                  </a:moveTo>
                  <a:cubicBezTo>
                    <a:pt x="1176" y="1"/>
                    <a:pt x="573" y="464"/>
                    <a:pt x="392" y="685"/>
                  </a:cubicBezTo>
                  <a:cubicBezTo>
                    <a:pt x="1" y="1170"/>
                    <a:pt x="361" y="1453"/>
                    <a:pt x="795" y="1453"/>
                  </a:cubicBezTo>
                  <a:cubicBezTo>
                    <a:pt x="927" y="1453"/>
                    <a:pt x="1065" y="1427"/>
                    <a:pt x="1192" y="1373"/>
                  </a:cubicBezTo>
                  <a:cubicBezTo>
                    <a:pt x="1302" y="1317"/>
                    <a:pt x="1425" y="1262"/>
                    <a:pt x="1524" y="1184"/>
                  </a:cubicBezTo>
                  <a:cubicBezTo>
                    <a:pt x="1769" y="996"/>
                    <a:pt x="1979" y="763"/>
                    <a:pt x="2024" y="474"/>
                  </a:cubicBezTo>
                  <a:cubicBezTo>
                    <a:pt x="2035" y="374"/>
                    <a:pt x="2035" y="296"/>
                    <a:pt x="1979" y="208"/>
                  </a:cubicBezTo>
                  <a:cubicBezTo>
                    <a:pt x="1895" y="59"/>
                    <a:pt x="1763" y="1"/>
                    <a:pt x="16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6"/>
            <p:cNvSpPr/>
            <p:nvPr/>
          </p:nvSpPr>
          <p:spPr>
            <a:xfrm>
              <a:off x="5013275" y="3057425"/>
              <a:ext cx="17500" cy="9875"/>
            </a:xfrm>
            <a:custGeom>
              <a:avLst/>
              <a:gdLst/>
              <a:ahLst/>
              <a:cxnLst/>
              <a:rect l="l" t="t" r="r" b="b"/>
              <a:pathLst>
                <a:path w="700" h="395" extrusionOk="0">
                  <a:moveTo>
                    <a:pt x="535" y="0"/>
                  </a:moveTo>
                  <a:cubicBezTo>
                    <a:pt x="520" y="0"/>
                    <a:pt x="504" y="2"/>
                    <a:pt x="489" y="4"/>
                  </a:cubicBezTo>
                  <a:cubicBezTo>
                    <a:pt x="367" y="26"/>
                    <a:pt x="1" y="159"/>
                    <a:pt x="134" y="326"/>
                  </a:cubicBezTo>
                  <a:cubicBezTo>
                    <a:pt x="176" y="375"/>
                    <a:pt x="236" y="395"/>
                    <a:pt x="302" y="395"/>
                  </a:cubicBezTo>
                  <a:cubicBezTo>
                    <a:pt x="429" y="395"/>
                    <a:pt x="575" y="321"/>
                    <a:pt x="633" y="248"/>
                  </a:cubicBezTo>
                  <a:cubicBezTo>
                    <a:pt x="667" y="193"/>
                    <a:pt x="700" y="115"/>
                    <a:pt x="667" y="60"/>
                  </a:cubicBezTo>
                  <a:cubicBezTo>
                    <a:pt x="641" y="17"/>
                    <a:pt x="588" y="0"/>
                    <a:pt x="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6"/>
            <p:cNvSpPr/>
            <p:nvPr/>
          </p:nvSpPr>
          <p:spPr>
            <a:xfrm>
              <a:off x="4932775" y="2964950"/>
              <a:ext cx="65825" cy="50250"/>
            </a:xfrm>
            <a:custGeom>
              <a:avLst/>
              <a:gdLst/>
              <a:ahLst/>
              <a:cxnLst/>
              <a:rect l="l" t="t" r="r" b="b"/>
              <a:pathLst>
                <a:path w="2633" h="2010" extrusionOk="0">
                  <a:moveTo>
                    <a:pt x="1601" y="1"/>
                  </a:moveTo>
                  <a:cubicBezTo>
                    <a:pt x="1281" y="1"/>
                    <a:pt x="960" y="167"/>
                    <a:pt x="702" y="396"/>
                  </a:cubicBezTo>
                  <a:cubicBezTo>
                    <a:pt x="580" y="507"/>
                    <a:pt x="469" y="629"/>
                    <a:pt x="380" y="740"/>
                  </a:cubicBezTo>
                  <a:cubicBezTo>
                    <a:pt x="1" y="1221"/>
                    <a:pt x="22" y="2009"/>
                    <a:pt x="579" y="2009"/>
                  </a:cubicBezTo>
                  <a:cubicBezTo>
                    <a:pt x="690" y="2009"/>
                    <a:pt x="823" y="1978"/>
                    <a:pt x="979" y="1905"/>
                  </a:cubicBezTo>
                  <a:cubicBezTo>
                    <a:pt x="1412" y="1705"/>
                    <a:pt x="2633" y="696"/>
                    <a:pt x="2033" y="130"/>
                  </a:cubicBezTo>
                  <a:cubicBezTo>
                    <a:pt x="1945" y="41"/>
                    <a:pt x="1822" y="19"/>
                    <a:pt x="1711" y="7"/>
                  </a:cubicBezTo>
                  <a:cubicBezTo>
                    <a:pt x="1675" y="3"/>
                    <a:pt x="1638" y="1"/>
                    <a:pt x="16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6"/>
            <p:cNvSpPr/>
            <p:nvPr/>
          </p:nvSpPr>
          <p:spPr>
            <a:xfrm>
              <a:off x="4936800" y="2971375"/>
              <a:ext cx="52100" cy="40225"/>
            </a:xfrm>
            <a:custGeom>
              <a:avLst/>
              <a:gdLst/>
              <a:ahLst/>
              <a:cxnLst/>
              <a:rect l="l" t="t" r="r" b="b"/>
              <a:pathLst>
                <a:path w="2084" h="1609" extrusionOk="0">
                  <a:moveTo>
                    <a:pt x="1275" y="1"/>
                  </a:moveTo>
                  <a:cubicBezTo>
                    <a:pt x="1007" y="1"/>
                    <a:pt x="752" y="136"/>
                    <a:pt x="552" y="316"/>
                  </a:cubicBezTo>
                  <a:cubicBezTo>
                    <a:pt x="452" y="394"/>
                    <a:pt x="363" y="494"/>
                    <a:pt x="296" y="594"/>
                  </a:cubicBezTo>
                  <a:cubicBezTo>
                    <a:pt x="1" y="982"/>
                    <a:pt x="5" y="1609"/>
                    <a:pt x="451" y="1609"/>
                  </a:cubicBezTo>
                  <a:cubicBezTo>
                    <a:pt x="540" y="1609"/>
                    <a:pt x="647" y="1584"/>
                    <a:pt x="774" y="1526"/>
                  </a:cubicBezTo>
                  <a:cubicBezTo>
                    <a:pt x="1107" y="1371"/>
                    <a:pt x="2083" y="550"/>
                    <a:pt x="1606" y="106"/>
                  </a:cubicBezTo>
                  <a:cubicBezTo>
                    <a:pt x="1539" y="50"/>
                    <a:pt x="1451" y="28"/>
                    <a:pt x="1362" y="6"/>
                  </a:cubicBezTo>
                  <a:cubicBezTo>
                    <a:pt x="1333" y="3"/>
                    <a:pt x="1304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6"/>
            <p:cNvSpPr/>
            <p:nvPr/>
          </p:nvSpPr>
          <p:spPr>
            <a:xfrm>
              <a:off x="4944475" y="2984925"/>
              <a:ext cx="13350" cy="13300"/>
            </a:xfrm>
            <a:custGeom>
              <a:avLst/>
              <a:gdLst/>
              <a:ahLst/>
              <a:cxnLst/>
              <a:rect l="l" t="t" r="r" b="b"/>
              <a:pathLst>
                <a:path w="534" h="532" extrusionOk="0">
                  <a:moveTo>
                    <a:pt x="392" y="0"/>
                  </a:moveTo>
                  <a:cubicBezTo>
                    <a:pt x="359" y="0"/>
                    <a:pt x="326" y="8"/>
                    <a:pt x="300" y="19"/>
                  </a:cubicBezTo>
                  <a:cubicBezTo>
                    <a:pt x="178" y="96"/>
                    <a:pt x="1" y="340"/>
                    <a:pt x="123" y="485"/>
                  </a:cubicBezTo>
                  <a:cubicBezTo>
                    <a:pt x="147" y="518"/>
                    <a:pt x="175" y="532"/>
                    <a:pt x="205" y="532"/>
                  </a:cubicBezTo>
                  <a:cubicBezTo>
                    <a:pt x="326" y="532"/>
                    <a:pt x="475" y="307"/>
                    <a:pt x="511" y="218"/>
                  </a:cubicBezTo>
                  <a:cubicBezTo>
                    <a:pt x="533" y="163"/>
                    <a:pt x="533" y="74"/>
                    <a:pt x="500" y="41"/>
                  </a:cubicBezTo>
                  <a:cubicBezTo>
                    <a:pt x="470" y="11"/>
                    <a:pt x="431" y="0"/>
                    <a:pt x="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6"/>
            <p:cNvSpPr/>
            <p:nvPr/>
          </p:nvSpPr>
          <p:spPr>
            <a:xfrm>
              <a:off x="4915950" y="2920275"/>
              <a:ext cx="72375" cy="43125"/>
            </a:xfrm>
            <a:custGeom>
              <a:avLst/>
              <a:gdLst/>
              <a:ahLst/>
              <a:cxnLst/>
              <a:rect l="l" t="t" r="r" b="b"/>
              <a:pathLst>
                <a:path w="2895" h="1725" extrusionOk="0">
                  <a:moveTo>
                    <a:pt x="1835" y="1"/>
                  </a:moveTo>
                  <a:cubicBezTo>
                    <a:pt x="1601" y="1"/>
                    <a:pt x="1362" y="71"/>
                    <a:pt x="1142" y="163"/>
                  </a:cubicBezTo>
                  <a:cubicBezTo>
                    <a:pt x="997" y="241"/>
                    <a:pt x="842" y="318"/>
                    <a:pt x="720" y="418"/>
                  </a:cubicBezTo>
                  <a:cubicBezTo>
                    <a:pt x="165" y="829"/>
                    <a:pt x="0" y="1724"/>
                    <a:pt x="778" y="1724"/>
                  </a:cubicBezTo>
                  <a:cubicBezTo>
                    <a:pt x="841" y="1724"/>
                    <a:pt x="910" y="1718"/>
                    <a:pt x="986" y="1706"/>
                  </a:cubicBezTo>
                  <a:cubicBezTo>
                    <a:pt x="1441" y="1628"/>
                    <a:pt x="2895" y="984"/>
                    <a:pt x="2484" y="274"/>
                  </a:cubicBezTo>
                  <a:cubicBezTo>
                    <a:pt x="2429" y="185"/>
                    <a:pt x="2329" y="108"/>
                    <a:pt x="2218" y="74"/>
                  </a:cubicBezTo>
                  <a:cubicBezTo>
                    <a:pt x="2095" y="23"/>
                    <a:pt x="1966" y="1"/>
                    <a:pt x="18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6"/>
            <p:cNvSpPr/>
            <p:nvPr/>
          </p:nvSpPr>
          <p:spPr>
            <a:xfrm>
              <a:off x="4920900" y="2925425"/>
              <a:ext cx="57725" cy="34275"/>
            </a:xfrm>
            <a:custGeom>
              <a:avLst/>
              <a:gdLst/>
              <a:ahLst/>
              <a:cxnLst/>
              <a:rect l="l" t="t" r="r" b="b"/>
              <a:pathLst>
                <a:path w="2309" h="1371" extrusionOk="0">
                  <a:moveTo>
                    <a:pt x="1474" y="1"/>
                  </a:moveTo>
                  <a:cubicBezTo>
                    <a:pt x="1284" y="1"/>
                    <a:pt x="1090" y="59"/>
                    <a:pt x="910" y="146"/>
                  </a:cubicBezTo>
                  <a:cubicBezTo>
                    <a:pt x="788" y="201"/>
                    <a:pt x="677" y="257"/>
                    <a:pt x="577" y="334"/>
                  </a:cubicBezTo>
                  <a:cubicBezTo>
                    <a:pt x="146" y="663"/>
                    <a:pt x="0" y="1370"/>
                    <a:pt x="620" y="1370"/>
                  </a:cubicBezTo>
                  <a:cubicBezTo>
                    <a:pt x="671" y="1370"/>
                    <a:pt x="727" y="1366"/>
                    <a:pt x="788" y="1355"/>
                  </a:cubicBezTo>
                  <a:cubicBezTo>
                    <a:pt x="1165" y="1311"/>
                    <a:pt x="2309" y="778"/>
                    <a:pt x="1976" y="223"/>
                  </a:cubicBezTo>
                  <a:cubicBezTo>
                    <a:pt x="1942" y="146"/>
                    <a:pt x="1854" y="90"/>
                    <a:pt x="1776" y="57"/>
                  </a:cubicBezTo>
                  <a:cubicBezTo>
                    <a:pt x="1678" y="18"/>
                    <a:pt x="1577" y="1"/>
                    <a:pt x="1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6"/>
            <p:cNvSpPr/>
            <p:nvPr/>
          </p:nvSpPr>
          <p:spPr>
            <a:xfrm>
              <a:off x="4933650" y="2935075"/>
              <a:ext cx="14450" cy="11675"/>
            </a:xfrm>
            <a:custGeom>
              <a:avLst/>
              <a:gdLst/>
              <a:ahLst/>
              <a:cxnLst/>
              <a:rect l="l" t="t" r="r" b="b"/>
              <a:pathLst>
                <a:path w="578" h="467" extrusionOk="0">
                  <a:moveTo>
                    <a:pt x="424" y="0"/>
                  </a:moveTo>
                  <a:cubicBezTo>
                    <a:pt x="409" y="0"/>
                    <a:pt x="393" y="1"/>
                    <a:pt x="378" y="4"/>
                  </a:cubicBezTo>
                  <a:cubicBezTo>
                    <a:pt x="234" y="37"/>
                    <a:pt x="1" y="226"/>
                    <a:pt x="56" y="392"/>
                  </a:cubicBezTo>
                  <a:cubicBezTo>
                    <a:pt x="77" y="446"/>
                    <a:pt x="114" y="467"/>
                    <a:pt x="159" y="467"/>
                  </a:cubicBezTo>
                  <a:cubicBezTo>
                    <a:pt x="283" y="467"/>
                    <a:pt x="462" y="310"/>
                    <a:pt x="511" y="237"/>
                  </a:cubicBezTo>
                  <a:cubicBezTo>
                    <a:pt x="556" y="181"/>
                    <a:pt x="578" y="115"/>
                    <a:pt x="556" y="59"/>
                  </a:cubicBezTo>
                  <a:cubicBezTo>
                    <a:pt x="530" y="16"/>
                    <a:pt x="477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6"/>
            <p:cNvSpPr/>
            <p:nvPr/>
          </p:nvSpPr>
          <p:spPr>
            <a:xfrm>
              <a:off x="4921175" y="3179475"/>
              <a:ext cx="28050" cy="18650"/>
            </a:xfrm>
            <a:custGeom>
              <a:avLst/>
              <a:gdLst/>
              <a:ahLst/>
              <a:cxnLst/>
              <a:rect l="l" t="t" r="r" b="b"/>
              <a:pathLst>
                <a:path w="1122" h="746" extrusionOk="0">
                  <a:moveTo>
                    <a:pt x="778" y="0"/>
                  </a:moveTo>
                  <a:cubicBezTo>
                    <a:pt x="584" y="0"/>
                    <a:pt x="357" y="85"/>
                    <a:pt x="233" y="161"/>
                  </a:cubicBezTo>
                  <a:cubicBezTo>
                    <a:pt x="78" y="260"/>
                    <a:pt x="0" y="482"/>
                    <a:pt x="122" y="627"/>
                  </a:cubicBezTo>
                  <a:cubicBezTo>
                    <a:pt x="189" y="711"/>
                    <a:pt x="295" y="746"/>
                    <a:pt x="413" y="746"/>
                  </a:cubicBezTo>
                  <a:cubicBezTo>
                    <a:pt x="685" y="746"/>
                    <a:pt x="1022" y="558"/>
                    <a:pt x="1099" y="349"/>
                  </a:cubicBezTo>
                  <a:cubicBezTo>
                    <a:pt x="1121" y="272"/>
                    <a:pt x="1121" y="183"/>
                    <a:pt x="1066" y="116"/>
                  </a:cubicBezTo>
                  <a:cubicBezTo>
                    <a:pt x="1003" y="32"/>
                    <a:pt x="896" y="0"/>
                    <a:pt x="7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6"/>
            <p:cNvSpPr/>
            <p:nvPr/>
          </p:nvSpPr>
          <p:spPr>
            <a:xfrm>
              <a:off x="4887875" y="3058175"/>
              <a:ext cx="12500" cy="15125"/>
            </a:xfrm>
            <a:custGeom>
              <a:avLst/>
              <a:gdLst/>
              <a:ahLst/>
              <a:cxnLst/>
              <a:rect l="l" t="t" r="r" b="b"/>
              <a:pathLst>
                <a:path w="500" h="605" extrusionOk="0">
                  <a:moveTo>
                    <a:pt x="198" y="0"/>
                  </a:moveTo>
                  <a:cubicBezTo>
                    <a:pt x="178" y="0"/>
                    <a:pt x="157" y="3"/>
                    <a:pt x="134" y="7"/>
                  </a:cubicBezTo>
                  <a:cubicBezTo>
                    <a:pt x="1" y="74"/>
                    <a:pt x="23" y="363"/>
                    <a:pt x="67" y="473"/>
                  </a:cubicBezTo>
                  <a:cubicBezTo>
                    <a:pt x="100" y="548"/>
                    <a:pt x="171" y="605"/>
                    <a:pt x="251" y="605"/>
                  </a:cubicBezTo>
                  <a:cubicBezTo>
                    <a:pt x="278" y="605"/>
                    <a:pt x="306" y="598"/>
                    <a:pt x="333" y="584"/>
                  </a:cubicBezTo>
                  <a:cubicBezTo>
                    <a:pt x="500" y="496"/>
                    <a:pt x="433" y="118"/>
                    <a:pt x="278" y="18"/>
                  </a:cubicBezTo>
                  <a:cubicBezTo>
                    <a:pt x="252" y="5"/>
                    <a:pt x="226" y="0"/>
                    <a:pt x="1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6"/>
            <p:cNvSpPr/>
            <p:nvPr/>
          </p:nvSpPr>
          <p:spPr>
            <a:xfrm>
              <a:off x="5014125" y="2964100"/>
              <a:ext cx="12775" cy="15275"/>
            </a:xfrm>
            <a:custGeom>
              <a:avLst/>
              <a:gdLst/>
              <a:ahLst/>
              <a:cxnLst/>
              <a:rect l="l" t="t" r="r" b="b"/>
              <a:pathLst>
                <a:path w="511" h="611" extrusionOk="0">
                  <a:moveTo>
                    <a:pt x="197" y="1"/>
                  </a:moveTo>
                  <a:cubicBezTo>
                    <a:pt x="177" y="1"/>
                    <a:pt x="156" y="4"/>
                    <a:pt x="133" y="8"/>
                  </a:cubicBezTo>
                  <a:cubicBezTo>
                    <a:pt x="0" y="75"/>
                    <a:pt x="22" y="374"/>
                    <a:pt x="67" y="485"/>
                  </a:cubicBezTo>
                  <a:cubicBezTo>
                    <a:pt x="101" y="555"/>
                    <a:pt x="177" y="611"/>
                    <a:pt x="261" y="611"/>
                  </a:cubicBezTo>
                  <a:cubicBezTo>
                    <a:pt x="284" y="611"/>
                    <a:pt x="309" y="606"/>
                    <a:pt x="333" y="596"/>
                  </a:cubicBezTo>
                  <a:cubicBezTo>
                    <a:pt x="511" y="497"/>
                    <a:pt x="433" y="108"/>
                    <a:pt x="278" y="19"/>
                  </a:cubicBezTo>
                  <a:cubicBezTo>
                    <a:pt x="252" y="6"/>
                    <a:pt x="226" y="1"/>
                    <a:pt x="1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6"/>
            <p:cNvSpPr/>
            <p:nvPr/>
          </p:nvSpPr>
          <p:spPr>
            <a:xfrm>
              <a:off x="5034100" y="2977675"/>
              <a:ext cx="16100" cy="10600"/>
            </a:xfrm>
            <a:custGeom>
              <a:avLst/>
              <a:gdLst/>
              <a:ahLst/>
              <a:cxnLst/>
              <a:rect l="l" t="t" r="r" b="b"/>
              <a:pathLst>
                <a:path w="644" h="424" extrusionOk="0">
                  <a:moveTo>
                    <a:pt x="446" y="0"/>
                  </a:moveTo>
                  <a:cubicBezTo>
                    <a:pt x="335" y="0"/>
                    <a:pt x="206" y="46"/>
                    <a:pt x="144" y="87"/>
                  </a:cubicBezTo>
                  <a:cubicBezTo>
                    <a:pt x="45" y="142"/>
                    <a:pt x="0" y="275"/>
                    <a:pt x="89" y="364"/>
                  </a:cubicBezTo>
                  <a:cubicBezTo>
                    <a:pt x="124" y="406"/>
                    <a:pt x="180" y="423"/>
                    <a:pt x="242" y="423"/>
                  </a:cubicBezTo>
                  <a:cubicBezTo>
                    <a:pt x="396" y="423"/>
                    <a:pt x="593" y="316"/>
                    <a:pt x="633" y="198"/>
                  </a:cubicBezTo>
                  <a:cubicBezTo>
                    <a:pt x="644" y="164"/>
                    <a:pt x="644" y="109"/>
                    <a:pt x="611" y="64"/>
                  </a:cubicBezTo>
                  <a:cubicBezTo>
                    <a:pt x="577" y="18"/>
                    <a:pt x="515" y="0"/>
                    <a:pt x="4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6"/>
            <p:cNvSpPr/>
            <p:nvPr/>
          </p:nvSpPr>
          <p:spPr>
            <a:xfrm>
              <a:off x="4793825" y="2997125"/>
              <a:ext cx="12775" cy="15150"/>
            </a:xfrm>
            <a:custGeom>
              <a:avLst/>
              <a:gdLst/>
              <a:ahLst/>
              <a:cxnLst/>
              <a:rect l="l" t="t" r="r" b="b"/>
              <a:pathLst>
                <a:path w="511" h="606" extrusionOk="0">
                  <a:moveTo>
                    <a:pt x="205" y="1"/>
                  </a:moveTo>
                  <a:cubicBezTo>
                    <a:pt x="187" y="1"/>
                    <a:pt x="168" y="3"/>
                    <a:pt x="145" y="8"/>
                  </a:cubicBezTo>
                  <a:cubicBezTo>
                    <a:pt x="0" y="74"/>
                    <a:pt x="34" y="363"/>
                    <a:pt x="67" y="474"/>
                  </a:cubicBezTo>
                  <a:cubicBezTo>
                    <a:pt x="100" y="549"/>
                    <a:pt x="171" y="605"/>
                    <a:pt x="251" y="605"/>
                  </a:cubicBezTo>
                  <a:cubicBezTo>
                    <a:pt x="278" y="605"/>
                    <a:pt x="306" y="599"/>
                    <a:pt x="333" y="585"/>
                  </a:cubicBezTo>
                  <a:cubicBezTo>
                    <a:pt x="511" y="496"/>
                    <a:pt x="433" y="108"/>
                    <a:pt x="278" y="19"/>
                  </a:cubicBezTo>
                  <a:cubicBezTo>
                    <a:pt x="252" y="6"/>
                    <a:pt x="230" y="1"/>
                    <a:pt x="205" y="1"/>
                  </a:cubicBezTo>
                  <a:close/>
                </a:path>
              </a:pathLst>
            </a:custGeom>
            <a:solidFill>
              <a:srgbClr val="C7D3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6"/>
            <p:cNvSpPr/>
            <p:nvPr/>
          </p:nvSpPr>
          <p:spPr>
            <a:xfrm>
              <a:off x="4915625" y="3050300"/>
              <a:ext cx="30550" cy="19525"/>
            </a:xfrm>
            <a:custGeom>
              <a:avLst/>
              <a:gdLst/>
              <a:ahLst/>
              <a:cxnLst/>
              <a:rect l="l" t="t" r="r" b="b"/>
              <a:pathLst>
                <a:path w="1222" h="781" extrusionOk="0">
                  <a:moveTo>
                    <a:pt x="791" y="0"/>
                  </a:moveTo>
                  <a:cubicBezTo>
                    <a:pt x="601" y="0"/>
                    <a:pt x="394" y="62"/>
                    <a:pt x="278" y="123"/>
                  </a:cubicBezTo>
                  <a:cubicBezTo>
                    <a:pt x="100" y="223"/>
                    <a:pt x="0" y="444"/>
                    <a:pt x="122" y="622"/>
                  </a:cubicBezTo>
                  <a:cubicBezTo>
                    <a:pt x="203" y="734"/>
                    <a:pt x="341" y="780"/>
                    <a:pt x="491" y="780"/>
                  </a:cubicBezTo>
                  <a:cubicBezTo>
                    <a:pt x="772" y="780"/>
                    <a:pt x="1097" y="618"/>
                    <a:pt x="1177" y="422"/>
                  </a:cubicBezTo>
                  <a:cubicBezTo>
                    <a:pt x="1221" y="333"/>
                    <a:pt x="1221" y="256"/>
                    <a:pt x="1166" y="156"/>
                  </a:cubicBezTo>
                  <a:cubicBezTo>
                    <a:pt x="1091" y="41"/>
                    <a:pt x="946" y="0"/>
                    <a:pt x="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6"/>
            <p:cNvSpPr/>
            <p:nvPr/>
          </p:nvSpPr>
          <p:spPr>
            <a:xfrm>
              <a:off x="4779950" y="2906125"/>
              <a:ext cx="166500" cy="119750"/>
            </a:xfrm>
            <a:custGeom>
              <a:avLst/>
              <a:gdLst/>
              <a:ahLst/>
              <a:cxnLst/>
              <a:rect l="l" t="t" r="r" b="b"/>
              <a:pathLst>
                <a:path w="6660" h="4790" extrusionOk="0">
                  <a:moveTo>
                    <a:pt x="5697" y="1"/>
                  </a:moveTo>
                  <a:cubicBezTo>
                    <a:pt x="5202" y="1"/>
                    <a:pt x="4651" y="213"/>
                    <a:pt x="4262" y="341"/>
                  </a:cubicBezTo>
                  <a:cubicBezTo>
                    <a:pt x="3363" y="651"/>
                    <a:pt x="2486" y="1118"/>
                    <a:pt x="1732" y="1728"/>
                  </a:cubicBezTo>
                  <a:cubicBezTo>
                    <a:pt x="1088" y="2272"/>
                    <a:pt x="533" y="2938"/>
                    <a:pt x="178" y="3714"/>
                  </a:cubicBezTo>
                  <a:cubicBezTo>
                    <a:pt x="145" y="3803"/>
                    <a:pt x="111" y="3881"/>
                    <a:pt x="89" y="3970"/>
                  </a:cubicBezTo>
                  <a:cubicBezTo>
                    <a:pt x="34" y="4114"/>
                    <a:pt x="0" y="4269"/>
                    <a:pt x="12" y="4436"/>
                  </a:cubicBezTo>
                  <a:cubicBezTo>
                    <a:pt x="42" y="4672"/>
                    <a:pt x="185" y="4789"/>
                    <a:pt x="340" y="4789"/>
                  </a:cubicBezTo>
                  <a:cubicBezTo>
                    <a:pt x="470" y="4789"/>
                    <a:pt x="609" y="4708"/>
                    <a:pt x="700" y="4547"/>
                  </a:cubicBezTo>
                  <a:cubicBezTo>
                    <a:pt x="944" y="4081"/>
                    <a:pt x="1199" y="3615"/>
                    <a:pt x="1599" y="3259"/>
                  </a:cubicBezTo>
                  <a:cubicBezTo>
                    <a:pt x="1987" y="2893"/>
                    <a:pt x="2442" y="2605"/>
                    <a:pt x="2919" y="2372"/>
                  </a:cubicBezTo>
                  <a:cubicBezTo>
                    <a:pt x="2941" y="2372"/>
                    <a:pt x="2975" y="2360"/>
                    <a:pt x="2997" y="2338"/>
                  </a:cubicBezTo>
                  <a:cubicBezTo>
                    <a:pt x="3774" y="1983"/>
                    <a:pt x="4606" y="1761"/>
                    <a:pt x="5416" y="1473"/>
                  </a:cubicBezTo>
                  <a:cubicBezTo>
                    <a:pt x="5727" y="1362"/>
                    <a:pt x="6038" y="1206"/>
                    <a:pt x="6282" y="973"/>
                  </a:cubicBezTo>
                  <a:cubicBezTo>
                    <a:pt x="6448" y="818"/>
                    <a:pt x="6659" y="452"/>
                    <a:pt x="6448" y="263"/>
                  </a:cubicBezTo>
                  <a:cubicBezTo>
                    <a:pt x="6243" y="70"/>
                    <a:pt x="5979" y="1"/>
                    <a:pt x="5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49" name="Google Shape;1649;p24"/>
          <p:cNvSpPr txBox="1">
            <a:spLocks noGrp="1"/>
          </p:cNvSpPr>
          <p:nvPr>
            <p:ph type="subTitle" idx="1"/>
          </p:nvPr>
        </p:nvSpPr>
        <p:spPr>
          <a:xfrm>
            <a:off x="937626" y="25997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0" name="Google Shape;1650;p24"/>
          <p:cNvSpPr txBox="1">
            <a:spLocks noGrp="1"/>
          </p:cNvSpPr>
          <p:nvPr>
            <p:ph type="subTitle" idx="2"/>
          </p:nvPr>
        </p:nvSpPr>
        <p:spPr>
          <a:xfrm>
            <a:off x="3484347" y="25997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1" name="Google Shape;1651;p24"/>
          <p:cNvSpPr txBox="1">
            <a:spLocks noGrp="1"/>
          </p:cNvSpPr>
          <p:nvPr>
            <p:ph type="subTitle" idx="3"/>
          </p:nvPr>
        </p:nvSpPr>
        <p:spPr>
          <a:xfrm>
            <a:off x="6031074" y="2599728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2" name="Google Shape;1652;p24"/>
          <p:cNvSpPr txBox="1">
            <a:spLocks noGrp="1"/>
          </p:cNvSpPr>
          <p:nvPr>
            <p:ph type="subTitle" idx="4"/>
          </p:nvPr>
        </p:nvSpPr>
        <p:spPr>
          <a:xfrm>
            <a:off x="937625" y="21451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53" name="Google Shape;1653;p24"/>
          <p:cNvSpPr txBox="1">
            <a:spLocks noGrp="1"/>
          </p:cNvSpPr>
          <p:nvPr>
            <p:ph type="subTitle" idx="5"/>
          </p:nvPr>
        </p:nvSpPr>
        <p:spPr>
          <a:xfrm>
            <a:off x="3484350" y="21451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54" name="Google Shape;1654;p24"/>
          <p:cNvSpPr txBox="1">
            <a:spLocks noGrp="1"/>
          </p:cNvSpPr>
          <p:nvPr>
            <p:ph type="subTitle" idx="6"/>
          </p:nvPr>
        </p:nvSpPr>
        <p:spPr>
          <a:xfrm>
            <a:off x="6031075" y="21451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lt2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55" name="Google Shape;1655;p24"/>
          <p:cNvSpPr/>
          <p:nvPr/>
        </p:nvSpPr>
        <p:spPr>
          <a:xfrm flipH="1">
            <a:off x="7043702" y="4133686"/>
            <a:ext cx="4233763" cy="1080041"/>
          </a:xfrm>
          <a:custGeom>
            <a:avLst/>
            <a:gdLst/>
            <a:ahLst/>
            <a:cxnLst/>
            <a:rect l="l" t="t" r="r" b="b"/>
            <a:pathLst>
              <a:path w="90128" h="26256" extrusionOk="0">
                <a:moveTo>
                  <a:pt x="32655" y="0"/>
                </a:moveTo>
                <a:cubicBezTo>
                  <a:pt x="31564" y="0"/>
                  <a:pt x="30458" y="235"/>
                  <a:pt x="29399" y="526"/>
                </a:cubicBezTo>
                <a:cubicBezTo>
                  <a:pt x="25537" y="1592"/>
                  <a:pt x="21875" y="3379"/>
                  <a:pt x="18668" y="5776"/>
                </a:cubicBezTo>
                <a:cubicBezTo>
                  <a:pt x="18412" y="5987"/>
                  <a:pt x="18113" y="6220"/>
                  <a:pt x="18079" y="6553"/>
                </a:cubicBezTo>
                <a:cubicBezTo>
                  <a:pt x="18035" y="6919"/>
                  <a:pt x="18279" y="7241"/>
                  <a:pt x="18557" y="7463"/>
                </a:cubicBezTo>
                <a:cubicBezTo>
                  <a:pt x="19999" y="8639"/>
                  <a:pt x="22530" y="8550"/>
                  <a:pt x="23251" y="10293"/>
                </a:cubicBezTo>
                <a:cubicBezTo>
                  <a:pt x="23817" y="11658"/>
                  <a:pt x="22763" y="13134"/>
                  <a:pt x="21686" y="14144"/>
                </a:cubicBezTo>
                <a:cubicBezTo>
                  <a:pt x="15938" y="19515"/>
                  <a:pt x="7814" y="21446"/>
                  <a:pt x="1" y="22423"/>
                </a:cubicBezTo>
                <a:cubicBezTo>
                  <a:pt x="2331" y="23532"/>
                  <a:pt x="4695" y="23888"/>
                  <a:pt x="7281" y="24076"/>
                </a:cubicBezTo>
                <a:cubicBezTo>
                  <a:pt x="18435" y="24886"/>
                  <a:pt x="29632" y="25286"/>
                  <a:pt x="40808" y="25674"/>
                </a:cubicBezTo>
                <a:cubicBezTo>
                  <a:pt x="49126" y="25962"/>
                  <a:pt x="57458" y="26256"/>
                  <a:pt x="65784" y="26256"/>
                </a:cubicBezTo>
                <a:cubicBezTo>
                  <a:pt x="72566" y="26256"/>
                  <a:pt x="79345" y="26061"/>
                  <a:pt x="86110" y="25508"/>
                </a:cubicBezTo>
                <a:cubicBezTo>
                  <a:pt x="87741" y="25397"/>
                  <a:pt x="89295" y="25153"/>
                  <a:pt x="90127" y="23710"/>
                </a:cubicBezTo>
                <a:cubicBezTo>
                  <a:pt x="84967" y="21047"/>
                  <a:pt x="81582" y="15120"/>
                  <a:pt x="75900" y="13966"/>
                </a:cubicBezTo>
                <a:cubicBezTo>
                  <a:pt x="75133" y="13812"/>
                  <a:pt x="74356" y="13754"/>
                  <a:pt x="73576" y="13754"/>
                </a:cubicBezTo>
                <a:cubicBezTo>
                  <a:pt x="72390" y="13754"/>
                  <a:pt x="71196" y="13888"/>
                  <a:pt x="70018" y="14022"/>
                </a:cubicBezTo>
                <a:cubicBezTo>
                  <a:pt x="67410" y="14310"/>
                  <a:pt x="64813" y="14621"/>
                  <a:pt x="62205" y="14909"/>
                </a:cubicBezTo>
                <a:cubicBezTo>
                  <a:pt x="62033" y="14932"/>
                  <a:pt x="61855" y="14951"/>
                  <a:pt x="61679" y="14951"/>
                </a:cubicBezTo>
                <a:cubicBezTo>
                  <a:pt x="61503" y="14951"/>
                  <a:pt x="61328" y="14932"/>
                  <a:pt x="61162" y="14876"/>
                </a:cubicBezTo>
                <a:cubicBezTo>
                  <a:pt x="59919" y="14488"/>
                  <a:pt x="60030" y="12701"/>
                  <a:pt x="60329" y="11425"/>
                </a:cubicBezTo>
                <a:cubicBezTo>
                  <a:pt x="60773" y="9571"/>
                  <a:pt x="61062" y="7607"/>
                  <a:pt x="60540" y="5765"/>
                </a:cubicBezTo>
                <a:cubicBezTo>
                  <a:pt x="60008" y="3934"/>
                  <a:pt x="58476" y="2269"/>
                  <a:pt x="56567" y="2136"/>
                </a:cubicBezTo>
                <a:cubicBezTo>
                  <a:pt x="56471" y="2128"/>
                  <a:pt x="56376" y="2125"/>
                  <a:pt x="56281" y="2125"/>
                </a:cubicBezTo>
                <a:cubicBezTo>
                  <a:pt x="54502" y="2125"/>
                  <a:pt x="52935" y="3379"/>
                  <a:pt x="51617" y="4633"/>
                </a:cubicBezTo>
                <a:cubicBezTo>
                  <a:pt x="47833" y="8206"/>
                  <a:pt x="44515" y="12301"/>
                  <a:pt x="41796" y="16741"/>
                </a:cubicBezTo>
                <a:cubicBezTo>
                  <a:pt x="41496" y="13700"/>
                  <a:pt x="40908" y="10692"/>
                  <a:pt x="40076" y="7762"/>
                </a:cubicBezTo>
                <a:cubicBezTo>
                  <a:pt x="39166" y="4588"/>
                  <a:pt x="37523" y="1104"/>
                  <a:pt x="34338" y="216"/>
                </a:cubicBezTo>
                <a:cubicBezTo>
                  <a:pt x="33787" y="64"/>
                  <a:pt x="33223" y="0"/>
                  <a:pt x="326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" name="Google Shape;1656;p24"/>
          <p:cNvSpPr/>
          <p:nvPr/>
        </p:nvSpPr>
        <p:spPr>
          <a:xfrm flipH="1">
            <a:off x="-286782" y="-62326"/>
            <a:ext cx="1346878" cy="1080063"/>
          </a:xfrm>
          <a:custGeom>
            <a:avLst/>
            <a:gdLst/>
            <a:ahLst/>
            <a:cxnLst/>
            <a:rect l="l" t="t" r="r" b="b"/>
            <a:pathLst>
              <a:path w="27668" h="22187" extrusionOk="0">
                <a:moveTo>
                  <a:pt x="25559" y="0"/>
                </a:moveTo>
                <a:cubicBezTo>
                  <a:pt x="25559" y="0"/>
                  <a:pt x="18257" y="533"/>
                  <a:pt x="15926" y="611"/>
                </a:cubicBezTo>
                <a:cubicBezTo>
                  <a:pt x="14073" y="689"/>
                  <a:pt x="12197" y="777"/>
                  <a:pt x="10333" y="933"/>
                </a:cubicBezTo>
                <a:cubicBezTo>
                  <a:pt x="8468" y="1088"/>
                  <a:pt x="6581" y="1221"/>
                  <a:pt x="4717" y="1488"/>
                </a:cubicBezTo>
                <a:cubicBezTo>
                  <a:pt x="3130" y="1687"/>
                  <a:pt x="1443" y="2165"/>
                  <a:pt x="566" y="3596"/>
                </a:cubicBezTo>
                <a:cubicBezTo>
                  <a:pt x="178" y="4218"/>
                  <a:pt x="0" y="5028"/>
                  <a:pt x="267" y="5749"/>
                </a:cubicBezTo>
                <a:cubicBezTo>
                  <a:pt x="511" y="6426"/>
                  <a:pt x="1155" y="6792"/>
                  <a:pt x="1843" y="6881"/>
                </a:cubicBezTo>
                <a:cubicBezTo>
                  <a:pt x="2034" y="6909"/>
                  <a:pt x="2227" y="6920"/>
                  <a:pt x="2422" y="6920"/>
                </a:cubicBezTo>
                <a:cubicBezTo>
                  <a:pt x="3016" y="6920"/>
                  <a:pt x="3621" y="6815"/>
                  <a:pt x="4207" y="6748"/>
                </a:cubicBezTo>
                <a:cubicBezTo>
                  <a:pt x="5105" y="6626"/>
                  <a:pt x="6004" y="6471"/>
                  <a:pt x="6903" y="6282"/>
                </a:cubicBezTo>
                <a:cubicBezTo>
                  <a:pt x="8657" y="5938"/>
                  <a:pt x="10388" y="5483"/>
                  <a:pt x="12086" y="4895"/>
                </a:cubicBezTo>
                <a:cubicBezTo>
                  <a:pt x="13806" y="4318"/>
                  <a:pt x="22474" y="888"/>
                  <a:pt x="22785" y="888"/>
                </a:cubicBezTo>
                <a:cubicBezTo>
                  <a:pt x="20121" y="2575"/>
                  <a:pt x="17446" y="4251"/>
                  <a:pt x="14761" y="5871"/>
                </a:cubicBezTo>
                <a:cubicBezTo>
                  <a:pt x="10910" y="8202"/>
                  <a:pt x="6981" y="10399"/>
                  <a:pt x="2964" y="12419"/>
                </a:cubicBezTo>
                <a:cubicBezTo>
                  <a:pt x="2497" y="12652"/>
                  <a:pt x="2020" y="12874"/>
                  <a:pt x="1565" y="13129"/>
                </a:cubicBezTo>
                <a:cubicBezTo>
                  <a:pt x="1210" y="13318"/>
                  <a:pt x="833" y="13562"/>
                  <a:pt x="633" y="13928"/>
                </a:cubicBezTo>
                <a:cubicBezTo>
                  <a:pt x="211" y="14727"/>
                  <a:pt x="788" y="15715"/>
                  <a:pt x="1232" y="16359"/>
                </a:cubicBezTo>
                <a:cubicBezTo>
                  <a:pt x="2287" y="17857"/>
                  <a:pt x="3985" y="18667"/>
                  <a:pt x="5771" y="18678"/>
                </a:cubicBezTo>
                <a:cubicBezTo>
                  <a:pt x="5798" y="18679"/>
                  <a:pt x="5825" y="18679"/>
                  <a:pt x="5851" y="18679"/>
                </a:cubicBezTo>
                <a:cubicBezTo>
                  <a:pt x="9970" y="18679"/>
                  <a:pt x="12846" y="15275"/>
                  <a:pt x="15360" y="12452"/>
                </a:cubicBezTo>
                <a:cubicBezTo>
                  <a:pt x="18046" y="9423"/>
                  <a:pt x="20765" y="6404"/>
                  <a:pt x="23428" y="3352"/>
                </a:cubicBezTo>
                <a:lnTo>
                  <a:pt x="23428" y="3352"/>
                </a:lnTo>
                <a:cubicBezTo>
                  <a:pt x="22674" y="4828"/>
                  <a:pt x="21908" y="6326"/>
                  <a:pt x="21142" y="7813"/>
                </a:cubicBezTo>
                <a:cubicBezTo>
                  <a:pt x="20188" y="9689"/>
                  <a:pt x="19200" y="11542"/>
                  <a:pt x="18245" y="13407"/>
                </a:cubicBezTo>
                <a:cubicBezTo>
                  <a:pt x="17291" y="15260"/>
                  <a:pt x="16270" y="17091"/>
                  <a:pt x="15282" y="18945"/>
                </a:cubicBezTo>
                <a:cubicBezTo>
                  <a:pt x="15083" y="19311"/>
                  <a:pt x="14916" y="19721"/>
                  <a:pt x="14927" y="20154"/>
                </a:cubicBezTo>
                <a:cubicBezTo>
                  <a:pt x="14938" y="20543"/>
                  <a:pt x="15094" y="20920"/>
                  <a:pt x="15327" y="21231"/>
                </a:cubicBezTo>
                <a:cubicBezTo>
                  <a:pt x="15826" y="21886"/>
                  <a:pt x="16636" y="22163"/>
                  <a:pt x="17435" y="22185"/>
                </a:cubicBezTo>
                <a:cubicBezTo>
                  <a:pt x="17475" y="22186"/>
                  <a:pt x="17515" y="22187"/>
                  <a:pt x="17554" y="22187"/>
                </a:cubicBezTo>
                <a:cubicBezTo>
                  <a:pt x="19374" y="22187"/>
                  <a:pt x="21072" y="21196"/>
                  <a:pt x="22463" y="20110"/>
                </a:cubicBezTo>
                <a:cubicBezTo>
                  <a:pt x="23928" y="18956"/>
                  <a:pt x="25348" y="17624"/>
                  <a:pt x="26314" y="16015"/>
                </a:cubicBezTo>
                <a:cubicBezTo>
                  <a:pt x="27235" y="14483"/>
                  <a:pt x="27579" y="12719"/>
                  <a:pt x="27623" y="10965"/>
                </a:cubicBezTo>
                <a:cubicBezTo>
                  <a:pt x="27668" y="9101"/>
                  <a:pt x="27446" y="7214"/>
                  <a:pt x="27068" y="5383"/>
                </a:cubicBezTo>
                <a:cubicBezTo>
                  <a:pt x="26480" y="2464"/>
                  <a:pt x="25581" y="56"/>
                  <a:pt x="255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7" name="Google Shape;1657;p24"/>
          <p:cNvGrpSpPr/>
          <p:nvPr/>
        </p:nvGrpSpPr>
        <p:grpSpPr>
          <a:xfrm>
            <a:off x="-240639" y="-269050"/>
            <a:ext cx="9168064" cy="4370313"/>
            <a:chOff x="-240639" y="-269050"/>
            <a:chExt cx="9168064" cy="4370313"/>
          </a:xfrm>
        </p:grpSpPr>
        <p:grpSp>
          <p:nvGrpSpPr>
            <p:cNvPr id="1658" name="Google Shape;1658;p24"/>
            <p:cNvGrpSpPr/>
            <p:nvPr/>
          </p:nvGrpSpPr>
          <p:grpSpPr>
            <a:xfrm>
              <a:off x="-240639" y="3010936"/>
              <a:ext cx="992855" cy="1090327"/>
              <a:chOff x="7946500" y="4129225"/>
              <a:chExt cx="1050974" cy="1154151"/>
            </a:xfrm>
          </p:grpSpPr>
          <p:sp>
            <p:nvSpPr>
              <p:cNvPr id="1659" name="Google Shape;1659;p24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24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24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24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24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24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24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6" name="Google Shape;1666;p24"/>
            <p:cNvGrpSpPr/>
            <p:nvPr/>
          </p:nvGrpSpPr>
          <p:grpSpPr>
            <a:xfrm>
              <a:off x="7876450" y="-269050"/>
              <a:ext cx="1050974" cy="1154151"/>
              <a:chOff x="7946500" y="4129225"/>
              <a:chExt cx="1050974" cy="1154151"/>
            </a:xfrm>
          </p:grpSpPr>
          <p:sp>
            <p:nvSpPr>
              <p:cNvPr id="1667" name="Google Shape;1667;p24"/>
              <p:cNvSpPr/>
              <p:nvPr/>
            </p:nvSpPr>
            <p:spPr>
              <a:xfrm>
                <a:off x="8204419" y="4340825"/>
                <a:ext cx="327565" cy="402101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688" extrusionOk="0">
                    <a:moveTo>
                      <a:pt x="1191" y="0"/>
                    </a:moveTo>
                    <a:cubicBezTo>
                      <a:pt x="733" y="0"/>
                      <a:pt x="406" y="424"/>
                      <a:pt x="278" y="855"/>
                    </a:cubicBezTo>
                    <a:cubicBezTo>
                      <a:pt x="1" y="1910"/>
                      <a:pt x="489" y="3019"/>
                      <a:pt x="1089" y="3874"/>
                    </a:cubicBezTo>
                    <a:cubicBezTo>
                      <a:pt x="1384" y="4296"/>
                      <a:pt x="1799" y="4687"/>
                      <a:pt x="2344" y="4687"/>
                    </a:cubicBezTo>
                    <a:cubicBezTo>
                      <a:pt x="2373" y="4687"/>
                      <a:pt x="2402" y="4686"/>
                      <a:pt x="2431" y="4684"/>
                    </a:cubicBezTo>
                    <a:cubicBezTo>
                      <a:pt x="2576" y="4673"/>
                      <a:pt x="2676" y="4651"/>
                      <a:pt x="2798" y="4584"/>
                    </a:cubicBezTo>
                    <a:cubicBezTo>
                      <a:pt x="2975" y="4551"/>
                      <a:pt x="3142" y="4451"/>
                      <a:pt x="3253" y="4307"/>
                    </a:cubicBezTo>
                    <a:cubicBezTo>
                      <a:pt x="3819" y="3929"/>
                      <a:pt x="3652" y="3241"/>
                      <a:pt x="3353" y="2687"/>
                    </a:cubicBezTo>
                    <a:cubicBezTo>
                      <a:pt x="3319" y="2609"/>
                      <a:pt x="3297" y="2542"/>
                      <a:pt x="3264" y="2453"/>
                    </a:cubicBezTo>
                    <a:cubicBezTo>
                      <a:pt x="3075" y="1954"/>
                      <a:pt x="2798" y="1510"/>
                      <a:pt x="2476" y="1077"/>
                    </a:cubicBezTo>
                    <a:cubicBezTo>
                      <a:pt x="2198" y="689"/>
                      <a:pt x="1877" y="167"/>
                      <a:pt x="1377" y="23"/>
                    </a:cubicBezTo>
                    <a:cubicBezTo>
                      <a:pt x="1313" y="8"/>
                      <a:pt x="1251" y="0"/>
                      <a:pt x="11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24"/>
              <p:cNvSpPr/>
              <p:nvPr/>
            </p:nvSpPr>
            <p:spPr>
              <a:xfrm>
                <a:off x="8175942" y="4876472"/>
                <a:ext cx="327479" cy="402359"/>
              </a:xfrm>
              <a:custGeom>
                <a:avLst/>
                <a:gdLst/>
                <a:ahLst/>
                <a:cxnLst/>
                <a:rect l="l" t="t" r="r" b="b"/>
                <a:pathLst>
                  <a:path w="3818" h="4691" extrusionOk="0">
                    <a:moveTo>
                      <a:pt x="1181" y="0"/>
                    </a:moveTo>
                    <a:cubicBezTo>
                      <a:pt x="728" y="0"/>
                      <a:pt x="404" y="429"/>
                      <a:pt x="277" y="858"/>
                    </a:cubicBezTo>
                    <a:cubicBezTo>
                      <a:pt x="0" y="1913"/>
                      <a:pt x="488" y="3023"/>
                      <a:pt x="1088" y="3866"/>
                    </a:cubicBezTo>
                    <a:cubicBezTo>
                      <a:pt x="1383" y="4288"/>
                      <a:pt x="1809" y="4690"/>
                      <a:pt x="2347" y="4690"/>
                    </a:cubicBezTo>
                    <a:cubicBezTo>
                      <a:pt x="2375" y="4690"/>
                      <a:pt x="2402" y="4689"/>
                      <a:pt x="2430" y="4687"/>
                    </a:cubicBezTo>
                    <a:cubicBezTo>
                      <a:pt x="2575" y="4665"/>
                      <a:pt x="2686" y="4643"/>
                      <a:pt x="2797" y="4587"/>
                    </a:cubicBezTo>
                    <a:cubicBezTo>
                      <a:pt x="2974" y="4543"/>
                      <a:pt x="3141" y="4443"/>
                      <a:pt x="3252" y="4310"/>
                    </a:cubicBezTo>
                    <a:cubicBezTo>
                      <a:pt x="3818" y="3922"/>
                      <a:pt x="3651" y="3245"/>
                      <a:pt x="3352" y="2690"/>
                    </a:cubicBezTo>
                    <a:cubicBezTo>
                      <a:pt x="3318" y="2601"/>
                      <a:pt x="3296" y="2534"/>
                      <a:pt x="3263" y="2445"/>
                    </a:cubicBezTo>
                    <a:cubicBezTo>
                      <a:pt x="3074" y="1946"/>
                      <a:pt x="2797" y="1513"/>
                      <a:pt x="2475" y="1080"/>
                    </a:cubicBezTo>
                    <a:cubicBezTo>
                      <a:pt x="2197" y="692"/>
                      <a:pt x="1876" y="159"/>
                      <a:pt x="1376" y="26"/>
                    </a:cubicBezTo>
                    <a:cubicBezTo>
                      <a:pt x="1309" y="9"/>
                      <a:pt x="1244" y="0"/>
                      <a:pt x="11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24"/>
              <p:cNvSpPr/>
              <p:nvPr/>
            </p:nvSpPr>
            <p:spPr>
              <a:xfrm>
                <a:off x="8593828" y="4954782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1"/>
                    </a:moveTo>
                    <a:cubicBezTo>
                      <a:pt x="589" y="1"/>
                      <a:pt x="330" y="350"/>
                      <a:pt x="233" y="700"/>
                    </a:cubicBezTo>
                    <a:cubicBezTo>
                      <a:pt x="0" y="1566"/>
                      <a:pt x="400" y="2465"/>
                      <a:pt x="888" y="3164"/>
                    </a:cubicBezTo>
                    <a:cubicBezTo>
                      <a:pt x="1135" y="3508"/>
                      <a:pt x="1476" y="3831"/>
                      <a:pt x="1941" y="3831"/>
                    </a:cubicBezTo>
                    <a:cubicBezTo>
                      <a:pt x="1956" y="3831"/>
                      <a:pt x="1971" y="3830"/>
                      <a:pt x="1987" y="3830"/>
                    </a:cubicBezTo>
                    <a:cubicBezTo>
                      <a:pt x="2098" y="3808"/>
                      <a:pt x="2197" y="3785"/>
                      <a:pt x="2275" y="3752"/>
                    </a:cubicBezTo>
                    <a:cubicBezTo>
                      <a:pt x="2430" y="3730"/>
                      <a:pt x="2553" y="3652"/>
                      <a:pt x="2652" y="3530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1"/>
                      <a:pt x="2675" y="2065"/>
                      <a:pt x="2652" y="1999"/>
                    </a:cubicBezTo>
                    <a:cubicBezTo>
                      <a:pt x="2497" y="1599"/>
                      <a:pt x="2264" y="1233"/>
                      <a:pt x="2009" y="889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09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24"/>
              <p:cNvSpPr/>
              <p:nvPr/>
            </p:nvSpPr>
            <p:spPr>
              <a:xfrm>
                <a:off x="8593828" y="4483636"/>
                <a:ext cx="266581" cy="328594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3831" extrusionOk="0">
                    <a:moveTo>
                      <a:pt x="957" y="0"/>
                    </a:moveTo>
                    <a:cubicBezTo>
                      <a:pt x="589" y="0"/>
                      <a:pt x="330" y="351"/>
                      <a:pt x="233" y="711"/>
                    </a:cubicBezTo>
                    <a:cubicBezTo>
                      <a:pt x="0" y="1565"/>
                      <a:pt x="400" y="2464"/>
                      <a:pt x="888" y="3163"/>
                    </a:cubicBezTo>
                    <a:cubicBezTo>
                      <a:pt x="1135" y="3507"/>
                      <a:pt x="1476" y="3830"/>
                      <a:pt x="1941" y="3830"/>
                    </a:cubicBezTo>
                    <a:cubicBezTo>
                      <a:pt x="1956" y="3830"/>
                      <a:pt x="1971" y="3830"/>
                      <a:pt x="1987" y="3829"/>
                    </a:cubicBezTo>
                    <a:cubicBezTo>
                      <a:pt x="2098" y="3818"/>
                      <a:pt x="2197" y="3785"/>
                      <a:pt x="2275" y="3763"/>
                    </a:cubicBezTo>
                    <a:cubicBezTo>
                      <a:pt x="2430" y="3729"/>
                      <a:pt x="2553" y="3652"/>
                      <a:pt x="2652" y="3541"/>
                    </a:cubicBezTo>
                    <a:cubicBezTo>
                      <a:pt x="3107" y="3208"/>
                      <a:pt x="2974" y="2653"/>
                      <a:pt x="2719" y="2187"/>
                    </a:cubicBezTo>
                    <a:cubicBezTo>
                      <a:pt x="2708" y="2120"/>
                      <a:pt x="2675" y="2065"/>
                      <a:pt x="2652" y="1998"/>
                    </a:cubicBezTo>
                    <a:cubicBezTo>
                      <a:pt x="2497" y="1599"/>
                      <a:pt x="2264" y="1232"/>
                      <a:pt x="2009" y="888"/>
                    </a:cubicBezTo>
                    <a:cubicBezTo>
                      <a:pt x="1776" y="567"/>
                      <a:pt x="1532" y="134"/>
                      <a:pt x="1121" y="23"/>
                    </a:cubicBezTo>
                    <a:cubicBezTo>
                      <a:pt x="1064" y="8"/>
                      <a:pt x="1010" y="0"/>
                      <a:pt x="9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24"/>
              <p:cNvSpPr/>
              <p:nvPr/>
            </p:nvSpPr>
            <p:spPr>
              <a:xfrm>
                <a:off x="8837509" y="4849111"/>
                <a:ext cx="159966" cy="193674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58" extrusionOk="0">
                    <a:moveTo>
                      <a:pt x="572" y="1"/>
                    </a:moveTo>
                    <a:cubicBezTo>
                      <a:pt x="348" y="1"/>
                      <a:pt x="203" y="206"/>
                      <a:pt x="144" y="412"/>
                    </a:cubicBezTo>
                    <a:cubicBezTo>
                      <a:pt x="0" y="922"/>
                      <a:pt x="244" y="1466"/>
                      <a:pt x="533" y="1866"/>
                    </a:cubicBezTo>
                    <a:cubicBezTo>
                      <a:pt x="677" y="2071"/>
                      <a:pt x="859" y="2258"/>
                      <a:pt x="1123" y="2258"/>
                    </a:cubicBezTo>
                    <a:cubicBezTo>
                      <a:pt x="1144" y="2258"/>
                      <a:pt x="1165" y="2256"/>
                      <a:pt x="1188" y="2254"/>
                    </a:cubicBezTo>
                    <a:cubicBezTo>
                      <a:pt x="1254" y="2254"/>
                      <a:pt x="1310" y="2232"/>
                      <a:pt x="1365" y="2221"/>
                    </a:cubicBezTo>
                    <a:cubicBezTo>
                      <a:pt x="1443" y="2199"/>
                      <a:pt x="1532" y="2143"/>
                      <a:pt x="1587" y="2076"/>
                    </a:cubicBezTo>
                    <a:cubicBezTo>
                      <a:pt x="1865" y="1910"/>
                      <a:pt x="1776" y="1577"/>
                      <a:pt x="1632" y="1300"/>
                    </a:cubicBezTo>
                    <a:cubicBezTo>
                      <a:pt x="1609" y="1255"/>
                      <a:pt x="1598" y="1233"/>
                      <a:pt x="1587" y="1189"/>
                    </a:cubicBezTo>
                    <a:cubicBezTo>
                      <a:pt x="1487" y="956"/>
                      <a:pt x="1354" y="734"/>
                      <a:pt x="1199" y="523"/>
                    </a:cubicBezTo>
                    <a:cubicBezTo>
                      <a:pt x="1054" y="345"/>
                      <a:pt x="910" y="79"/>
                      <a:pt x="666" y="12"/>
                    </a:cubicBezTo>
                    <a:cubicBezTo>
                      <a:pt x="633" y="4"/>
                      <a:pt x="602" y="1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24"/>
              <p:cNvSpPr/>
              <p:nvPr/>
            </p:nvSpPr>
            <p:spPr>
              <a:xfrm>
                <a:off x="8598545" y="4129225"/>
                <a:ext cx="159966" cy="193932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261" extrusionOk="0">
                    <a:moveTo>
                      <a:pt x="564" y="0"/>
                    </a:moveTo>
                    <a:cubicBezTo>
                      <a:pt x="345" y="0"/>
                      <a:pt x="203" y="212"/>
                      <a:pt x="145" y="415"/>
                    </a:cubicBezTo>
                    <a:cubicBezTo>
                      <a:pt x="1" y="925"/>
                      <a:pt x="234" y="1469"/>
                      <a:pt x="533" y="1869"/>
                    </a:cubicBezTo>
                    <a:cubicBezTo>
                      <a:pt x="667" y="2074"/>
                      <a:pt x="858" y="2261"/>
                      <a:pt x="1114" y="2261"/>
                    </a:cubicBezTo>
                    <a:cubicBezTo>
                      <a:pt x="1135" y="2261"/>
                      <a:pt x="1156" y="2259"/>
                      <a:pt x="1177" y="2257"/>
                    </a:cubicBezTo>
                    <a:cubicBezTo>
                      <a:pt x="1255" y="2257"/>
                      <a:pt x="1310" y="2235"/>
                      <a:pt x="1366" y="2213"/>
                    </a:cubicBezTo>
                    <a:cubicBezTo>
                      <a:pt x="1443" y="2201"/>
                      <a:pt x="1532" y="2146"/>
                      <a:pt x="1588" y="2079"/>
                    </a:cubicBezTo>
                    <a:cubicBezTo>
                      <a:pt x="1865" y="1913"/>
                      <a:pt x="1776" y="1580"/>
                      <a:pt x="1621" y="1303"/>
                    </a:cubicBezTo>
                    <a:cubicBezTo>
                      <a:pt x="1610" y="1258"/>
                      <a:pt x="1599" y="1236"/>
                      <a:pt x="1588" y="1192"/>
                    </a:cubicBezTo>
                    <a:cubicBezTo>
                      <a:pt x="1488" y="959"/>
                      <a:pt x="1343" y="737"/>
                      <a:pt x="1199" y="526"/>
                    </a:cubicBezTo>
                    <a:cubicBezTo>
                      <a:pt x="1055" y="348"/>
                      <a:pt x="899" y="82"/>
                      <a:pt x="666" y="15"/>
                    </a:cubicBezTo>
                    <a:cubicBezTo>
                      <a:pt x="631" y="5"/>
                      <a:pt x="596" y="0"/>
                      <a:pt x="5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24"/>
              <p:cNvSpPr/>
              <p:nvPr/>
            </p:nvSpPr>
            <p:spPr>
              <a:xfrm>
                <a:off x="7946500" y="4605604"/>
                <a:ext cx="129516" cy="158936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853" extrusionOk="0">
                    <a:moveTo>
                      <a:pt x="467" y="0"/>
                    </a:moveTo>
                    <a:cubicBezTo>
                      <a:pt x="286" y="0"/>
                      <a:pt x="160" y="166"/>
                      <a:pt x="111" y="332"/>
                    </a:cubicBezTo>
                    <a:cubicBezTo>
                      <a:pt x="0" y="754"/>
                      <a:pt x="200" y="1198"/>
                      <a:pt x="433" y="1531"/>
                    </a:cubicBezTo>
                    <a:cubicBezTo>
                      <a:pt x="551" y="1702"/>
                      <a:pt x="721" y="1853"/>
                      <a:pt x="932" y="1853"/>
                    </a:cubicBezTo>
                    <a:cubicBezTo>
                      <a:pt x="940" y="1853"/>
                      <a:pt x="947" y="1853"/>
                      <a:pt x="955" y="1852"/>
                    </a:cubicBezTo>
                    <a:cubicBezTo>
                      <a:pt x="1010" y="1852"/>
                      <a:pt x="1055" y="1830"/>
                      <a:pt x="1099" y="1808"/>
                    </a:cubicBezTo>
                    <a:cubicBezTo>
                      <a:pt x="1166" y="1797"/>
                      <a:pt x="1232" y="1753"/>
                      <a:pt x="1277" y="1697"/>
                    </a:cubicBezTo>
                    <a:cubicBezTo>
                      <a:pt x="1510" y="1542"/>
                      <a:pt x="1443" y="1286"/>
                      <a:pt x="1321" y="1064"/>
                    </a:cubicBezTo>
                    <a:cubicBezTo>
                      <a:pt x="1310" y="1031"/>
                      <a:pt x="1310" y="1009"/>
                      <a:pt x="1288" y="965"/>
                    </a:cubicBezTo>
                    <a:cubicBezTo>
                      <a:pt x="1210" y="765"/>
                      <a:pt x="1099" y="587"/>
                      <a:pt x="977" y="421"/>
                    </a:cubicBezTo>
                    <a:cubicBezTo>
                      <a:pt x="866" y="265"/>
                      <a:pt x="733" y="55"/>
                      <a:pt x="544" y="10"/>
                    </a:cubicBezTo>
                    <a:cubicBezTo>
                      <a:pt x="517" y="3"/>
                      <a:pt x="492" y="0"/>
                      <a:pt x="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74" name="Google Shape;1674;p24"/>
          <p:cNvGrpSpPr/>
          <p:nvPr/>
        </p:nvGrpSpPr>
        <p:grpSpPr>
          <a:xfrm rot="10800000">
            <a:off x="525331" y="-368642"/>
            <a:ext cx="992903" cy="1305387"/>
            <a:chOff x="4434525" y="1766000"/>
            <a:chExt cx="627625" cy="825150"/>
          </a:xfrm>
        </p:grpSpPr>
        <p:sp>
          <p:nvSpPr>
            <p:cNvPr id="1675" name="Google Shape;1675;p24"/>
            <p:cNvSpPr/>
            <p:nvPr/>
          </p:nvSpPr>
          <p:spPr>
            <a:xfrm>
              <a:off x="4712525" y="2110875"/>
              <a:ext cx="314375" cy="480275"/>
            </a:xfrm>
            <a:custGeom>
              <a:avLst/>
              <a:gdLst/>
              <a:ahLst/>
              <a:cxnLst/>
              <a:rect l="l" t="t" r="r" b="b"/>
              <a:pathLst>
                <a:path w="12575" h="19211" extrusionOk="0">
                  <a:moveTo>
                    <a:pt x="3430" y="0"/>
                  </a:moveTo>
                  <a:cubicBezTo>
                    <a:pt x="3186" y="49"/>
                    <a:pt x="2937" y="80"/>
                    <a:pt x="2685" y="80"/>
                  </a:cubicBezTo>
                  <a:cubicBezTo>
                    <a:pt x="2593" y="80"/>
                    <a:pt x="2501" y="76"/>
                    <a:pt x="2409" y="67"/>
                  </a:cubicBezTo>
                  <a:cubicBezTo>
                    <a:pt x="2405" y="66"/>
                    <a:pt x="2401" y="65"/>
                    <a:pt x="2398" y="65"/>
                  </a:cubicBezTo>
                  <a:cubicBezTo>
                    <a:pt x="2361" y="65"/>
                    <a:pt x="2343" y="113"/>
                    <a:pt x="2353" y="133"/>
                  </a:cubicBezTo>
                  <a:cubicBezTo>
                    <a:pt x="2353" y="155"/>
                    <a:pt x="2365" y="167"/>
                    <a:pt x="2365" y="167"/>
                  </a:cubicBezTo>
                  <a:cubicBezTo>
                    <a:pt x="2453" y="744"/>
                    <a:pt x="2564" y="1332"/>
                    <a:pt x="2731" y="1898"/>
                  </a:cubicBezTo>
                  <a:cubicBezTo>
                    <a:pt x="2875" y="2464"/>
                    <a:pt x="3064" y="3019"/>
                    <a:pt x="3263" y="3574"/>
                  </a:cubicBezTo>
                  <a:cubicBezTo>
                    <a:pt x="3541" y="4339"/>
                    <a:pt x="3852" y="5094"/>
                    <a:pt x="4185" y="5838"/>
                  </a:cubicBezTo>
                  <a:cubicBezTo>
                    <a:pt x="3707" y="5294"/>
                    <a:pt x="3230" y="4761"/>
                    <a:pt x="2742" y="4239"/>
                  </a:cubicBezTo>
                  <a:cubicBezTo>
                    <a:pt x="2098" y="3562"/>
                    <a:pt x="1454" y="2886"/>
                    <a:pt x="744" y="2286"/>
                  </a:cubicBezTo>
                  <a:cubicBezTo>
                    <a:pt x="719" y="2278"/>
                    <a:pt x="706" y="2257"/>
                    <a:pt x="692" y="2257"/>
                  </a:cubicBezTo>
                  <a:cubicBezTo>
                    <a:pt x="688" y="2257"/>
                    <a:pt x="683" y="2259"/>
                    <a:pt x="678" y="2264"/>
                  </a:cubicBezTo>
                  <a:cubicBezTo>
                    <a:pt x="611" y="2275"/>
                    <a:pt x="567" y="2342"/>
                    <a:pt x="533" y="2375"/>
                  </a:cubicBezTo>
                  <a:cubicBezTo>
                    <a:pt x="478" y="2430"/>
                    <a:pt x="422" y="2486"/>
                    <a:pt x="367" y="2553"/>
                  </a:cubicBezTo>
                  <a:cubicBezTo>
                    <a:pt x="267" y="2675"/>
                    <a:pt x="167" y="2797"/>
                    <a:pt x="56" y="2908"/>
                  </a:cubicBezTo>
                  <a:lnTo>
                    <a:pt x="1" y="2963"/>
                  </a:lnTo>
                  <a:cubicBezTo>
                    <a:pt x="12" y="3052"/>
                    <a:pt x="34" y="3107"/>
                    <a:pt x="89" y="3174"/>
                  </a:cubicBezTo>
                  <a:cubicBezTo>
                    <a:pt x="322" y="3451"/>
                    <a:pt x="522" y="3773"/>
                    <a:pt x="744" y="4051"/>
                  </a:cubicBezTo>
                  <a:cubicBezTo>
                    <a:pt x="1688" y="5227"/>
                    <a:pt x="2586" y="6437"/>
                    <a:pt x="3408" y="7702"/>
                  </a:cubicBezTo>
                  <a:cubicBezTo>
                    <a:pt x="4240" y="8956"/>
                    <a:pt x="5017" y="10266"/>
                    <a:pt x="5749" y="11586"/>
                  </a:cubicBezTo>
                  <a:cubicBezTo>
                    <a:pt x="6426" y="12807"/>
                    <a:pt x="7081" y="14050"/>
                    <a:pt x="7725" y="15315"/>
                  </a:cubicBezTo>
                  <a:cubicBezTo>
                    <a:pt x="8272" y="16398"/>
                    <a:pt x="8901" y="19210"/>
                    <a:pt x="10464" y="19210"/>
                  </a:cubicBezTo>
                  <a:cubicBezTo>
                    <a:pt x="10519" y="19210"/>
                    <a:pt x="10575" y="19207"/>
                    <a:pt x="10632" y="19199"/>
                  </a:cubicBezTo>
                  <a:cubicBezTo>
                    <a:pt x="11187" y="19133"/>
                    <a:pt x="11776" y="18866"/>
                    <a:pt x="12197" y="18500"/>
                  </a:cubicBezTo>
                  <a:cubicBezTo>
                    <a:pt x="12397" y="18334"/>
                    <a:pt x="12552" y="18112"/>
                    <a:pt x="12552" y="17868"/>
                  </a:cubicBezTo>
                  <a:cubicBezTo>
                    <a:pt x="12575" y="17324"/>
                    <a:pt x="12242" y="16858"/>
                    <a:pt x="11975" y="16414"/>
                  </a:cubicBezTo>
                  <a:cubicBezTo>
                    <a:pt x="11665" y="15859"/>
                    <a:pt x="11343" y="15282"/>
                    <a:pt x="11032" y="14727"/>
                  </a:cubicBezTo>
                  <a:cubicBezTo>
                    <a:pt x="10144" y="13096"/>
                    <a:pt x="9334" y="11431"/>
                    <a:pt x="8624" y="9711"/>
                  </a:cubicBezTo>
                  <a:cubicBezTo>
                    <a:pt x="8280" y="8856"/>
                    <a:pt x="7958" y="8013"/>
                    <a:pt x="7680" y="7136"/>
                  </a:cubicBezTo>
                  <a:cubicBezTo>
                    <a:pt x="7403" y="6281"/>
                    <a:pt x="7148" y="5394"/>
                    <a:pt x="6959" y="4506"/>
                  </a:cubicBezTo>
                  <a:cubicBezTo>
                    <a:pt x="6837" y="3962"/>
                    <a:pt x="6726" y="3418"/>
                    <a:pt x="6648" y="2886"/>
                  </a:cubicBezTo>
                  <a:cubicBezTo>
                    <a:pt x="6615" y="2519"/>
                    <a:pt x="6571" y="2164"/>
                    <a:pt x="6471" y="1831"/>
                  </a:cubicBezTo>
                  <a:cubicBezTo>
                    <a:pt x="6460" y="1765"/>
                    <a:pt x="6371" y="1776"/>
                    <a:pt x="6315" y="1765"/>
                  </a:cubicBezTo>
                  <a:cubicBezTo>
                    <a:pt x="6267" y="1756"/>
                    <a:pt x="6218" y="1752"/>
                    <a:pt x="6168" y="1752"/>
                  </a:cubicBezTo>
                  <a:cubicBezTo>
                    <a:pt x="6035" y="1752"/>
                    <a:pt x="5898" y="1776"/>
                    <a:pt x="5760" y="1776"/>
                  </a:cubicBezTo>
                  <a:cubicBezTo>
                    <a:pt x="5738" y="1776"/>
                    <a:pt x="5694" y="1776"/>
                    <a:pt x="5683" y="1820"/>
                  </a:cubicBezTo>
                  <a:cubicBezTo>
                    <a:pt x="5649" y="1898"/>
                    <a:pt x="5683" y="1998"/>
                    <a:pt x="5683" y="2075"/>
                  </a:cubicBezTo>
                  <a:cubicBezTo>
                    <a:pt x="5727" y="2453"/>
                    <a:pt x="5705" y="2830"/>
                    <a:pt x="5727" y="3185"/>
                  </a:cubicBezTo>
                  <a:cubicBezTo>
                    <a:pt x="5738" y="3562"/>
                    <a:pt x="5783" y="3940"/>
                    <a:pt x="5816" y="4295"/>
                  </a:cubicBezTo>
                  <a:cubicBezTo>
                    <a:pt x="5960" y="5349"/>
                    <a:pt x="6171" y="6381"/>
                    <a:pt x="6426" y="7402"/>
                  </a:cubicBezTo>
                  <a:cubicBezTo>
                    <a:pt x="6171" y="6836"/>
                    <a:pt x="5905" y="6270"/>
                    <a:pt x="5649" y="5682"/>
                  </a:cubicBezTo>
                  <a:cubicBezTo>
                    <a:pt x="5261" y="4783"/>
                    <a:pt x="4873" y="3884"/>
                    <a:pt x="4540" y="2952"/>
                  </a:cubicBezTo>
                  <a:cubicBezTo>
                    <a:pt x="4362" y="2486"/>
                    <a:pt x="4207" y="2009"/>
                    <a:pt x="4040" y="1543"/>
                  </a:cubicBezTo>
                  <a:cubicBezTo>
                    <a:pt x="3896" y="1077"/>
                    <a:pt x="3763" y="599"/>
                    <a:pt x="3563" y="155"/>
                  </a:cubicBezTo>
                  <a:cubicBezTo>
                    <a:pt x="3541" y="111"/>
                    <a:pt x="3519" y="67"/>
                    <a:pt x="3485" y="22"/>
                  </a:cubicBezTo>
                  <a:cubicBezTo>
                    <a:pt x="3485" y="11"/>
                    <a:pt x="3474" y="0"/>
                    <a:pt x="3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4"/>
            <p:cNvSpPr/>
            <p:nvPr/>
          </p:nvSpPr>
          <p:spPr>
            <a:xfrm>
              <a:off x="4434525" y="1766000"/>
              <a:ext cx="627625" cy="498675"/>
            </a:xfrm>
            <a:custGeom>
              <a:avLst/>
              <a:gdLst/>
              <a:ahLst/>
              <a:cxnLst/>
              <a:rect l="l" t="t" r="r" b="b"/>
              <a:pathLst>
                <a:path w="25105" h="19947" extrusionOk="0">
                  <a:moveTo>
                    <a:pt x="13817" y="0"/>
                  </a:moveTo>
                  <a:cubicBezTo>
                    <a:pt x="12952" y="11"/>
                    <a:pt x="12164" y="422"/>
                    <a:pt x="11542" y="988"/>
                  </a:cubicBezTo>
                  <a:cubicBezTo>
                    <a:pt x="11098" y="1388"/>
                    <a:pt x="10710" y="1954"/>
                    <a:pt x="10455" y="2586"/>
                  </a:cubicBezTo>
                  <a:cubicBezTo>
                    <a:pt x="10421" y="2553"/>
                    <a:pt x="10388" y="2508"/>
                    <a:pt x="10333" y="2486"/>
                  </a:cubicBezTo>
                  <a:cubicBezTo>
                    <a:pt x="10044" y="2275"/>
                    <a:pt x="9722" y="2098"/>
                    <a:pt x="9378" y="1987"/>
                  </a:cubicBezTo>
                  <a:cubicBezTo>
                    <a:pt x="9051" y="1874"/>
                    <a:pt x="8703" y="1816"/>
                    <a:pt x="8355" y="1816"/>
                  </a:cubicBezTo>
                  <a:cubicBezTo>
                    <a:pt x="7480" y="1816"/>
                    <a:pt x="6610" y="2180"/>
                    <a:pt x="6093" y="2919"/>
                  </a:cubicBezTo>
                  <a:cubicBezTo>
                    <a:pt x="5727" y="3419"/>
                    <a:pt x="5538" y="4073"/>
                    <a:pt x="5627" y="4695"/>
                  </a:cubicBezTo>
                  <a:cubicBezTo>
                    <a:pt x="5649" y="4750"/>
                    <a:pt x="5660" y="4784"/>
                    <a:pt x="5660" y="4828"/>
                  </a:cubicBezTo>
                  <a:cubicBezTo>
                    <a:pt x="5660" y="4828"/>
                    <a:pt x="5455" y="4817"/>
                    <a:pt x="5198" y="4817"/>
                  </a:cubicBezTo>
                  <a:cubicBezTo>
                    <a:pt x="4942" y="4817"/>
                    <a:pt x="4634" y="4828"/>
                    <a:pt x="4429" y="4872"/>
                  </a:cubicBezTo>
                  <a:cubicBezTo>
                    <a:pt x="4051" y="4939"/>
                    <a:pt x="3707" y="5128"/>
                    <a:pt x="3408" y="5327"/>
                  </a:cubicBezTo>
                  <a:cubicBezTo>
                    <a:pt x="2842" y="5749"/>
                    <a:pt x="2431" y="6404"/>
                    <a:pt x="2320" y="7092"/>
                  </a:cubicBezTo>
                  <a:cubicBezTo>
                    <a:pt x="2242" y="7480"/>
                    <a:pt x="2264" y="7880"/>
                    <a:pt x="2342" y="8290"/>
                  </a:cubicBezTo>
                  <a:cubicBezTo>
                    <a:pt x="2375" y="8400"/>
                    <a:pt x="2676" y="9346"/>
                    <a:pt x="2823" y="9346"/>
                  </a:cubicBezTo>
                  <a:cubicBezTo>
                    <a:pt x="2824" y="9346"/>
                    <a:pt x="2826" y="9346"/>
                    <a:pt x="2827" y="9345"/>
                  </a:cubicBezTo>
                  <a:lnTo>
                    <a:pt x="2827" y="9345"/>
                  </a:lnTo>
                  <a:cubicBezTo>
                    <a:pt x="2761" y="9357"/>
                    <a:pt x="2685" y="9379"/>
                    <a:pt x="2620" y="9400"/>
                  </a:cubicBezTo>
                  <a:cubicBezTo>
                    <a:pt x="1099" y="9922"/>
                    <a:pt x="0" y="11908"/>
                    <a:pt x="1144" y="13296"/>
                  </a:cubicBezTo>
                  <a:cubicBezTo>
                    <a:pt x="1599" y="13839"/>
                    <a:pt x="2220" y="14283"/>
                    <a:pt x="2897" y="14561"/>
                  </a:cubicBezTo>
                  <a:cubicBezTo>
                    <a:pt x="2875" y="14616"/>
                    <a:pt x="2842" y="14672"/>
                    <a:pt x="2830" y="14727"/>
                  </a:cubicBezTo>
                  <a:cubicBezTo>
                    <a:pt x="2198" y="16503"/>
                    <a:pt x="3552" y="18256"/>
                    <a:pt x="5117" y="18956"/>
                  </a:cubicBezTo>
                  <a:cubicBezTo>
                    <a:pt x="5491" y="19116"/>
                    <a:pt x="5873" y="19205"/>
                    <a:pt x="6261" y="19205"/>
                  </a:cubicBezTo>
                  <a:cubicBezTo>
                    <a:pt x="6357" y="19205"/>
                    <a:pt x="6452" y="19200"/>
                    <a:pt x="6548" y="19189"/>
                  </a:cubicBezTo>
                  <a:cubicBezTo>
                    <a:pt x="6615" y="19255"/>
                    <a:pt x="6704" y="19322"/>
                    <a:pt x="6781" y="19399"/>
                  </a:cubicBezTo>
                  <a:cubicBezTo>
                    <a:pt x="7283" y="19776"/>
                    <a:pt x="7977" y="19946"/>
                    <a:pt x="8646" y="19946"/>
                  </a:cubicBezTo>
                  <a:cubicBezTo>
                    <a:pt x="8983" y="19946"/>
                    <a:pt x="9314" y="19903"/>
                    <a:pt x="9611" y="19821"/>
                  </a:cubicBezTo>
                  <a:cubicBezTo>
                    <a:pt x="10643" y="19544"/>
                    <a:pt x="11576" y="18789"/>
                    <a:pt x="11853" y="17735"/>
                  </a:cubicBezTo>
                  <a:cubicBezTo>
                    <a:pt x="11886" y="17591"/>
                    <a:pt x="12086" y="16570"/>
                    <a:pt x="11931" y="16492"/>
                  </a:cubicBezTo>
                  <a:lnTo>
                    <a:pt x="11931" y="16492"/>
                  </a:lnTo>
                  <a:cubicBezTo>
                    <a:pt x="11975" y="16514"/>
                    <a:pt x="12008" y="16536"/>
                    <a:pt x="12075" y="16547"/>
                  </a:cubicBezTo>
                  <a:cubicBezTo>
                    <a:pt x="12540" y="16718"/>
                    <a:pt x="13046" y="16822"/>
                    <a:pt x="13551" y="16822"/>
                  </a:cubicBezTo>
                  <a:cubicBezTo>
                    <a:pt x="13866" y="16822"/>
                    <a:pt x="14180" y="16781"/>
                    <a:pt x="14483" y="16692"/>
                  </a:cubicBezTo>
                  <a:cubicBezTo>
                    <a:pt x="15182" y="16481"/>
                    <a:pt x="15715" y="15981"/>
                    <a:pt x="16015" y="15382"/>
                  </a:cubicBezTo>
                  <a:cubicBezTo>
                    <a:pt x="16492" y="16203"/>
                    <a:pt x="17180" y="16847"/>
                    <a:pt x="18068" y="17235"/>
                  </a:cubicBezTo>
                  <a:cubicBezTo>
                    <a:pt x="18528" y="17432"/>
                    <a:pt x="19025" y="17546"/>
                    <a:pt x="19519" y="17546"/>
                  </a:cubicBezTo>
                  <a:cubicBezTo>
                    <a:pt x="19921" y="17546"/>
                    <a:pt x="20321" y="17471"/>
                    <a:pt x="20698" y="17302"/>
                  </a:cubicBezTo>
                  <a:cubicBezTo>
                    <a:pt x="21286" y="17036"/>
                    <a:pt x="21764" y="16570"/>
                    <a:pt x="21986" y="15970"/>
                  </a:cubicBezTo>
                  <a:cubicBezTo>
                    <a:pt x="22245" y="16051"/>
                    <a:pt x="22515" y="16101"/>
                    <a:pt x="22781" y="16101"/>
                  </a:cubicBezTo>
                  <a:cubicBezTo>
                    <a:pt x="23062" y="16101"/>
                    <a:pt x="23338" y="16046"/>
                    <a:pt x="23595" y="15915"/>
                  </a:cubicBezTo>
                  <a:cubicBezTo>
                    <a:pt x="24161" y="15637"/>
                    <a:pt x="24427" y="15071"/>
                    <a:pt x="24538" y="14483"/>
                  </a:cubicBezTo>
                  <a:cubicBezTo>
                    <a:pt x="24649" y="13906"/>
                    <a:pt x="24571" y="13329"/>
                    <a:pt x="24205" y="12863"/>
                  </a:cubicBezTo>
                  <a:cubicBezTo>
                    <a:pt x="24105" y="12741"/>
                    <a:pt x="23994" y="12608"/>
                    <a:pt x="23872" y="12508"/>
                  </a:cubicBezTo>
                  <a:cubicBezTo>
                    <a:pt x="24250" y="12319"/>
                    <a:pt x="24538" y="11986"/>
                    <a:pt x="24716" y="11598"/>
                  </a:cubicBezTo>
                  <a:cubicBezTo>
                    <a:pt x="25037" y="10921"/>
                    <a:pt x="25104" y="10066"/>
                    <a:pt x="24960" y="9323"/>
                  </a:cubicBezTo>
                  <a:cubicBezTo>
                    <a:pt x="24816" y="8635"/>
                    <a:pt x="24383" y="8069"/>
                    <a:pt x="23817" y="7669"/>
                  </a:cubicBezTo>
                  <a:cubicBezTo>
                    <a:pt x="23295" y="7314"/>
                    <a:pt x="22585" y="6981"/>
                    <a:pt x="21863" y="6881"/>
                  </a:cubicBezTo>
                  <a:cubicBezTo>
                    <a:pt x="22385" y="5749"/>
                    <a:pt x="21997" y="4295"/>
                    <a:pt x="21098" y="3341"/>
                  </a:cubicBezTo>
                  <a:cubicBezTo>
                    <a:pt x="20476" y="2697"/>
                    <a:pt x="19599" y="2220"/>
                    <a:pt x="18701" y="2164"/>
                  </a:cubicBezTo>
                  <a:cubicBezTo>
                    <a:pt x="18651" y="2162"/>
                    <a:pt x="18601" y="2161"/>
                    <a:pt x="18551" y="2161"/>
                  </a:cubicBezTo>
                  <a:cubicBezTo>
                    <a:pt x="18140" y="2161"/>
                    <a:pt x="17714" y="2243"/>
                    <a:pt x="17358" y="2431"/>
                  </a:cubicBezTo>
                  <a:cubicBezTo>
                    <a:pt x="17358" y="2431"/>
                    <a:pt x="17213" y="1931"/>
                    <a:pt x="16869" y="1487"/>
                  </a:cubicBezTo>
                  <a:cubicBezTo>
                    <a:pt x="16636" y="1177"/>
                    <a:pt x="16326" y="899"/>
                    <a:pt x="16026" y="700"/>
                  </a:cubicBezTo>
                  <a:cubicBezTo>
                    <a:pt x="15393" y="278"/>
                    <a:pt x="14583" y="0"/>
                    <a:pt x="138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4"/>
            <p:cNvSpPr/>
            <p:nvPr/>
          </p:nvSpPr>
          <p:spPr>
            <a:xfrm>
              <a:off x="4802150" y="2277325"/>
              <a:ext cx="143725" cy="255000"/>
            </a:xfrm>
            <a:custGeom>
              <a:avLst/>
              <a:gdLst/>
              <a:ahLst/>
              <a:cxnLst/>
              <a:rect l="l" t="t" r="r" b="b"/>
              <a:pathLst>
                <a:path w="5749" h="10200" fill="none" extrusionOk="0">
                  <a:moveTo>
                    <a:pt x="5749" y="10200"/>
                  </a:moveTo>
                  <a:cubicBezTo>
                    <a:pt x="4506" y="7037"/>
                    <a:pt x="2109" y="2764"/>
                    <a:pt x="0" y="1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4"/>
            <p:cNvSpPr/>
            <p:nvPr/>
          </p:nvSpPr>
          <p:spPr>
            <a:xfrm>
              <a:off x="4882875" y="2253475"/>
              <a:ext cx="39700" cy="108775"/>
            </a:xfrm>
            <a:custGeom>
              <a:avLst/>
              <a:gdLst/>
              <a:ahLst/>
              <a:cxnLst/>
              <a:rect l="l" t="t" r="r" b="b"/>
              <a:pathLst>
                <a:path w="1588" h="4351" fill="none" extrusionOk="0">
                  <a:moveTo>
                    <a:pt x="1588" y="4351"/>
                  </a:moveTo>
                  <a:cubicBezTo>
                    <a:pt x="889" y="2964"/>
                    <a:pt x="367" y="1499"/>
                    <a:pt x="1" y="0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4"/>
            <p:cNvSpPr/>
            <p:nvPr/>
          </p:nvSpPr>
          <p:spPr>
            <a:xfrm>
              <a:off x="4553825" y="1859775"/>
              <a:ext cx="379850" cy="217000"/>
            </a:xfrm>
            <a:custGeom>
              <a:avLst/>
              <a:gdLst/>
              <a:ahLst/>
              <a:cxnLst/>
              <a:rect l="l" t="t" r="r" b="b"/>
              <a:pathLst>
                <a:path w="15194" h="8680" fill="none" extrusionOk="0">
                  <a:moveTo>
                    <a:pt x="15049" y="4983"/>
                  </a:moveTo>
                  <a:cubicBezTo>
                    <a:pt x="15194" y="4107"/>
                    <a:pt x="14805" y="3174"/>
                    <a:pt x="14095" y="2653"/>
                  </a:cubicBezTo>
                  <a:cubicBezTo>
                    <a:pt x="13385" y="2120"/>
                    <a:pt x="12375" y="2031"/>
                    <a:pt x="11587" y="2431"/>
                  </a:cubicBezTo>
                  <a:cubicBezTo>
                    <a:pt x="11354" y="1454"/>
                    <a:pt x="10655" y="555"/>
                    <a:pt x="9689" y="278"/>
                  </a:cubicBezTo>
                  <a:cubicBezTo>
                    <a:pt x="8713" y="0"/>
                    <a:pt x="7547" y="478"/>
                    <a:pt x="7225" y="1443"/>
                  </a:cubicBezTo>
                  <a:cubicBezTo>
                    <a:pt x="6770" y="578"/>
                    <a:pt x="5450" y="333"/>
                    <a:pt x="4728" y="977"/>
                  </a:cubicBezTo>
                  <a:cubicBezTo>
                    <a:pt x="3996" y="1632"/>
                    <a:pt x="4085" y="2964"/>
                    <a:pt x="4884" y="3518"/>
                  </a:cubicBezTo>
                  <a:cubicBezTo>
                    <a:pt x="4440" y="3341"/>
                    <a:pt x="3974" y="3208"/>
                    <a:pt x="3496" y="3263"/>
                  </a:cubicBezTo>
                  <a:cubicBezTo>
                    <a:pt x="3019" y="3319"/>
                    <a:pt x="2553" y="3563"/>
                    <a:pt x="2342" y="3996"/>
                  </a:cubicBezTo>
                  <a:cubicBezTo>
                    <a:pt x="2143" y="4429"/>
                    <a:pt x="2287" y="5017"/>
                    <a:pt x="2709" y="5228"/>
                  </a:cubicBezTo>
                  <a:cubicBezTo>
                    <a:pt x="1798" y="4884"/>
                    <a:pt x="666" y="5405"/>
                    <a:pt x="334" y="6315"/>
                  </a:cubicBezTo>
                  <a:cubicBezTo>
                    <a:pt x="1" y="7214"/>
                    <a:pt x="511" y="8346"/>
                    <a:pt x="1410" y="8679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4"/>
            <p:cNvSpPr/>
            <p:nvPr/>
          </p:nvSpPr>
          <p:spPr>
            <a:xfrm>
              <a:off x="4832100" y="2048725"/>
              <a:ext cx="160400" cy="82975"/>
            </a:xfrm>
            <a:custGeom>
              <a:avLst/>
              <a:gdLst/>
              <a:ahLst/>
              <a:cxnLst/>
              <a:rect l="l" t="t" r="r" b="b"/>
              <a:pathLst>
                <a:path w="6416" h="3319" fill="none" extrusionOk="0">
                  <a:moveTo>
                    <a:pt x="6282" y="3318"/>
                  </a:moveTo>
                  <a:cubicBezTo>
                    <a:pt x="6415" y="2897"/>
                    <a:pt x="6271" y="2397"/>
                    <a:pt x="5916" y="2120"/>
                  </a:cubicBezTo>
                  <a:cubicBezTo>
                    <a:pt x="5572" y="1842"/>
                    <a:pt x="5062" y="1809"/>
                    <a:pt x="4684" y="2009"/>
                  </a:cubicBezTo>
                  <a:cubicBezTo>
                    <a:pt x="4740" y="1210"/>
                    <a:pt x="4218" y="400"/>
                    <a:pt x="3463" y="144"/>
                  </a:cubicBezTo>
                  <a:cubicBezTo>
                    <a:pt x="3086" y="0"/>
                    <a:pt x="2642" y="0"/>
                    <a:pt x="2287" y="200"/>
                  </a:cubicBezTo>
                  <a:cubicBezTo>
                    <a:pt x="1921" y="389"/>
                    <a:pt x="1677" y="777"/>
                    <a:pt x="1699" y="1176"/>
                  </a:cubicBezTo>
                  <a:cubicBezTo>
                    <a:pt x="1521" y="788"/>
                    <a:pt x="1000" y="599"/>
                    <a:pt x="589" y="766"/>
                  </a:cubicBezTo>
                  <a:cubicBezTo>
                    <a:pt x="190" y="943"/>
                    <a:pt x="1" y="1476"/>
                    <a:pt x="178" y="1865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4"/>
            <p:cNvSpPr/>
            <p:nvPr/>
          </p:nvSpPr>
          <p:spPr>
            <a:xfrm>
              <a:off x="4587125" y="2105600"/>
              <a:ext cx="115450" cy="114050"/>
            </a:xfrm>
            <a:custGeom>
              <a:avLst/>
              <a:gdLst/>
              <a:ahLst/>
              <a:cxnLst/>
              <a:rect l="l" t="t" r="r" b="b"/>
              <a:pathLst>
                <a:path w="4618" h="4562" fill="none" extrusionOk="0">
                  <a:moveTo>
                    <a:pt x="4617" y="1066"/>
                  </a:moveTo>
                  <a:cubicBezTo>
                    <a:pt x="4473" y="766"/>
                    <a:pt x="4140" y="555"/>
                    <a:pt x="3796" y="544"/>
                  </a:cubicBezTo>
                  <a:cubicBezTo>
                    <a:pt x="3463" y="533"/>
                    <a:pt x="3119" y="710"/>
                    <a:pt x="2941" y="999"/>
                  </a:cubicBezTo>
                  <a:cubicBezTo>
                    <a:pt x="2886" y="555"/>
                    <a:pt x="2298" y="144"/>
                    <a:pt x="1887" y="89"/>
                  </a:cubicBezTo>
                  <a:cubicBezTo>
                    <a:pt x="1254" y="0"/>
                    <a:pt x="544" y="333"/>
                    <a:pt x="278" y="944"/>
                  </a:cubicBezTo>
                  <a:cubicBezTo>
                    <a:pt x="0" y="1620"/>
                    <a:pt x="400" y="2397"/>
                    <a:pt x="1010" y="2752"/>
                  </a:cubicBezTo>
                  <a:cubicBezTo>
                    <a:pt x="611" y="2697"/>
                    <a:pt x="267" y="3108"/>
                    <a:pt x="267" y="3529"/>
                  </a:cubicBezTo>
                  <a:cubicBezTo>
                    <a:pt x="267" y="3940"/>
                    <a:pt x="511" y="4284"/>
                    <a:pt x="822" y="4561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4"/>
            <p:cNvSpPr/>
            <p:nvPr/>
          </p:nvSpPr>
          <p:spPr>
            <a:xfrm>
              <a:off x="4925325" y="2407350"/>
              <a:ext cx="66900" cy="119750"/>
            </a:xfrm>
            <a:custGeom>
              <a:avLst/>
              <a:gdLst/>
              <a:ahLst/>
              <a:cxnLst/>
              <a:rect l="l" t="t" r="r" b="b"/>
              <a:pathLst>
                <a:path w="2676" h="4790" extrusionOk="0">
                  <a:moveTo>
                    <a:pt x="139" y="1"/>
                  </a:moveTo>
                  <a:cubicBezTo>
                    <a:pt x="63" y="1"/>
                    <a:pt x="8" y="61"/>
                    <a:pt x="1" y="227"/>
                  </a:cubicBezTo>
                  <a:cubicBezTo>
                    <a:pt x="1" y="315"/>
                    <a:pt x="23" y="415"/>
                    <a:pt x="56" y="504"/>
                  </a:cubicBezTo>
                  <a:cubicBezTo>
                    <a:pt x="400" y="1514"/>
                    <a:pt x="844" y="2502"/>
                    <a:pt x="1377" y="3412"/>
                  </a:cubicBezTo>
                  <a:cubicBezTo>
                    <a:pt x="1610" y="3833"/>
                    <a:pt x="1843" y="4300"/>
                    <a:pt x="2165" y="4633"/>
                  </a:cubicBezTo>
                  <a:cubicBezTo>
                    <a:pt x="2256" y="4734"/>
                    <a:pt x="2357" y="4789"/>
                    <a:pt x="2442" y="4789"/>
                  </a:cubicBezTo>
                  <a:cubicBezTo>
                    <a:pt x="2449" y="4789"/>
                    <a:pt x="2457" y="4789"/>
                    <a:pt x="2465" y="4788"/>
                  </a:cubicBezTo>
                  <a:cubicBezTo>
                    <a:pt x="2553" y="4777"/>
                    <a:pt x="2620" y="4688"/>
                    <a:pt x="2653" y="4610"/>
                  </a:cubicBezTo>
                  <a:cubicBezTo>
                    <a:pt x="2675" y="4522"/>
                    <a:pt x="2664" y="4422"/>
                    <a:pt x="2653" y="4344"/>
                  </a:cubicBezTo>
                  <a:cubicBezTo>
                    <a:pt x="2509" y="3623"/>
                    <a:pt x="2209" y="2946"/>
                    <a:pt x="1843" y="2302"/>
                  </a:cubicBezTo>
                  <a:cubicBezTo>
                    <a:pt x="1488" y="1647"/>
                    <a:pt x="1111" y="1015"/>
                    <a:pt x="667" y="415"/>
                  </a:cubicBezTo>
                  <a:cubicBezTo>
                    <a:pt x="582" y="300"/>
                    <a:pt x="308" y="1"/>
                    <a:pt x="1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4"/>
            <p:cNvSpPr/>
            <p:nvPr/>
          </p:nvSpPr>
          <p:spPr>
            <a:xfrm>
              <a:off x="4911175" y="2374200"/>
              <a:ext cx="18900" cy="24400"/>
            </a:xfrm>
            <a:custGeom>
              <a:avLst/>
              <a:gdLst/>
              <a:ahLst/>
              <a:cxnLst/>
              <a:rect l="l" t="t" r="r" b="b"/>
              <a:pathLst>
                <a:path w="756" h="976" extrusionOk="0">
                  <a:moveTo>
                    <a:pt x="224" y="0"/>
                  </a:moveTo>
                  <a:cubicBezTo>
                    <a:pt x="205" y="0"/>
                    <a:pt x="186" y="3"/>
                    <a:pt x="167" y="10"/>
                  </a:cubicBezTo>
                  <a:cubicBezTo>
                    <a:pt x="56" y="43"/>
                    <a:pt x="1" y="188"/>
                    <a:pt x="23" y="310"/>
                  </a:cubicBezTo>
                  <a:cubicBezTo>
                    <a:pt x="56" y="565"/>
                    <a:pt x="234" y="798"/>
                    <a:pt x="445" y="920"/>
                  </a:cubicBezTo>
                  <a:cubicBezTo>
                    <a:pt x="478" y="953"/>
                    <a:pt x="522" y="976"/>
                    <a:pt x="578" y="976"/>
                  </a:cubicBezTo>
                  <a:cubicBezTo>
                    <a:pt x="633" y="976"/>
                    <a:pt x="678" y="964"/>
                    <a:pt x="722" y="931"/>
                  </a:cubicBezTo>
                  <a:cubicBezTo>
                    <a:pt x="755" y="898"/>
                    <a:pt x="755" y="820"/>
                    <a:pt x="744" y="754"/>
                  </a:cubicBezTo>
                  <a:cubicBezTo>
                    <a:pt x="722" y="509"/>
                    <a:pt x="622" y="265"/>
                    <a:pt x="445" y="99"/>
                  </a:cubicBezTo>
                  <a:cubicBezTo>
                    <a:pt x="383" y="46"/>
                    <a:pt x="300" y="0"/>
                    <a:pt x="2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4"/>
            <p:cNvSpPr/>
            <p:nvPr/>
          </p:nvSpPr>
          <p:spPr>
            <a:xfrm>
              <a:off x="4893900" y="1836525"/>
              <a:ext cx="75025" cy="85750"/>
            </a:xfrm>
            <a:custGeom>
              <a:avLst/>
              <a:gdLst/>
              <a:ahLst/>
              <a:cxnLst/>
              <a:rect l="l" t="t" r="r" b="b"/>
              <a:pathLst>
                <a:path w="3001" h="3430" extrusionOk="0">
                  <a:moveTo>
                    <a:pt x="542" y="1"/>
                  </a:moveTo>
                  <a:cubicBezTo>
                    <a:pt x="277" y="1"/>
                    <a:pt x="1" y="133"/>
                    <a:pt x="203" y="442"/>
                  </a:cubicBezTo>
                  <a:cubicBezTo>
                    <a:pt x="492" y="886"/>
                    <a:pt x="1047" y="1053"/>
                    <a:pt x="1358" y="1474"/>
                  </a:cubicBezTo>
                  <a:cubicBezTo>
                    <a:pt x="1469" y="1607"/>
                    <a:pt x="1546" y="1752"/>
                    <a:pt x="1635" y="1896"/>
                  </a:cubicBezTo>
                  <a:cubicBezTo>
                    <a:pt x="1813" y="2218"/>
                    <a:pt x="1935" y="2562"/>
                    <a:pt x="2079" y="2917"/>
                  </a:cubicBezTo>
                  <a:cubicBezTo>
                    <a:pt x="2135" y="3083"/>
                    <a:pt x="2212" y="3217"/>
                    <a:pt x="2356" y="3328"/>
                  </a:cubicBezTo>
                  <a:cubicBezTo>
                    <a:pt x="2436" y="3387"/>
                    <a:pt x="2551" y="3429"/>
                    <a:pt x="2662" y="3429"/>
                  </a:cubicBezTo>
                  <a:cubicBezTo>
                    <a:pt x="2675" y="3429"/>
                    <a:pt x="2688" y="3429"/>
                    <a:pt x="2700" y="3427"/>
                  </a:cubicBezTo>
                  <a:cubicBezTo>
                    <a:pt x="2989" y="3372"/>
                    <a:pt x="3000" y="3028"/>
                    <a:pt x="2989" y="2784"/>
                  </a:cubicBezTo>
                  <a:cubicBezTo>
                    <a:pt x="2878" y="1563"/>
                    <a:pt x="1924" y="209"/>
                    <a:pt x="658" y="9"/>
                  </a:cubicBezTo>
                  <a:cubicBezTo>
                    <a:pt x="621" y="4"/>
                    <a:pt x="582" y="1"/>
                    <a:pt x="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4"/>
            <p:cNvSpPr/>
            <p:nvPr/>
          </p:nvSpPr>
          <p:spPr>
            <a:xfrm>
              <a:off x="4813525" y="1788550"/>
              <a:ext cx="46625" cy="47825"/>
            </a:xfrm>
            <a:custGeom>
              <a:avLst/>
              <a:gdLst/>
              <a:ahLst/>
              <a:cxnLst/>
              <a:rect l="l" t="t" r="r" b="b"/>
              <a:pathLst>
                <a:path w="1865" h="1913" extrusionOk="0">
                  <a:moveTo>
                    <a:pt x="206" y="0"/>
                  </a:moveTo>
                  <a:cubicBezTo>
                    <a:pt x="169" y="0"/>
                    <a:pt x="133" y="9"/>
                    <a:pt x="100" y="31"/>
                  </a:cubicBezTo>
                  <a:cubicBezTo>
                    <a:pt x="0" y="86"/>
                    <a:pt x="0" y="219"/>
                    <a:pt x="45" y="319"/>
                  </a:cubicBezTo>
                  <a:cubicBezTo>
                    <a:pt x="100" y="430"/>
                    <a:pt x="200" y="497"/>
                    <a:pt x="267" y="597"/>
                  </a:cubicBezTo>
                  <a:cubicBezTo>
                    <a:pt x="367" y="708"/>
                    <a:pt x="466" y="830"/>
                    <a:pt x="555" y="963"/>
                  </a:cubicBezTo>
                  <a:cubicBezTo>
                    <a:pt x="733" y="1196"/>
                    <a:pt x="899" y="1462"/>
                    <a:pt x="1099" y="1684"/>
                  </a:cubicBezTo>
                  <a:cubicBezTo>
                    <a:pt x="1185" y="1778"/>
                    <a:pt x="1336" y="1912"/>
                    <a:pt x="1483" y="1912"/>
                  </a:cubicBezTo>
                  <a:cubicBezTo>
                    <a:pt x="1526" y="1912"/>
                    <a:pt x="1569" y="1901"/>
                    <a:pt x="1609" y="1873"/>
                  </a:cubicBezTo>
                  <a:cubicBezTo>
                    <a:pt x="1865" y="1695"/>
                    <a:pt x="1499" y="1140"/>
                    <a:pt x="1376" y="963"/>
                  </a:cubicBezTo>
                  <a:cubicBezTo>
                    <a:pt x="1132" y="597"/>
                    <a:pt x="810" y="297"/>
                    <a:pt x="433" y="75"/>
                  </a:cubicBezTo>
                  <a:cubicBezTo>
                    <a:pt x="366" y="38"/>
                    <a:pt x="283" y="0"/>
                    <a:pt x="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24"/>
          <p:cNvGrpSpPr/>
          <p:nvPr/>
        </p:nvGrpSpPr>
        <p:grpSpPr>
          <a:xfrm rot="-8809139" flipH="1">
            <a:off x="8357997" y="380228"/>
            <a:ext cx="839050" cy="1268549"/>
            <a:chOff x="4682275" y="3383700"/>
            <a:chExt cx="380700" cy="575525"/>
          </a:xfrm>
        </p:grpSpPr>
        <p:sp>
          <p:nvSpPr>
            <p:cNvPr id="1687" name="Google Shape;1687;p24"/>
            <p:cNvSpPr/>
            <p:nvPr/>
          </p:nvSpPr>
          <p:spPr>
            <a:xfrm>
              <a:off x="4682275" y="3529900"/>
              <a:ext cx="380700" cy="429325"/>
            </a:xfrm>
            <a:custGeom>
              <a:avLst/>
              <a:gdLst/>
              <a:ahLst/>
              <a:cxnLst/>
              <a:rect l="l" t="t" r="r" b="b"/>
              <a:pathLst>
                <a:path w="15228" h="17173" extrusionOk="0">
                  <a:moveTo>
                    <a:pt x="7910" y="0"/>
                  </a:moveTo>
                  <a:cubicBezTo>
                    <a:pt x="7096" y="0"/>
                    <a:pt x="6422" y="573"/>
                    <a:pt x="5604" y="573"/>
                  </a:cubicBezTo>
                  <a:cubicBezTo>
                    <a:pt x="5579" y="573"/>
                    <a:pt x="5553" y="572"/>
                    <a:pt x="5528" y="571"/>
                  </a:cubicBezTo>
                  <a:cubicBezTo>
                    <a:pt x="4851" y="549"/>
                    <a:pt x="4229" y="227"/>
                    <a:pt x="3552" y="216"/>
                  </a:cubicBezTo>
                  <a:cubicBezTo>
                    <a:pt x="3528" y="215"/>
                    <a:pt x="3504" y="215"/>
                    <a:pt x="3480" y="215"/>
                  </a:cubicBezTo>
                  <a:cubicBezTo>
                    <a:pt x="1251" y="215"/>
                    <a:pt x="565" y="2764"/>
                    <a:pt x="389" y="4411"/>
                  </a:cubicBezTo>
                  <a:cubicBezTo>
                    <a:pt x="1" y="7951"/>
                    <a:pt x="811" y="11724"/>
                    <a:pt x="1910" y="15098"/>
                  </a:cubicBezTo>
                  <a:cubicBezTo>
                    <a:pt x="2054" y="15509"/>
                    <a:pt x="2187" y="15930"/>
                    <a:pt x="2498" y="16263"/>
                  </a:cubicBezTo>
                  <a:cubicBezTo>
                    <a:pt x="2841" y="16650"/>
                    <a:pt x="3365" y="16836"/>
                    <a:pt x="3899" y="16836"/>
                  </a:cubicBezTo>
                  <a:cubicBezTo>
                    <a:pt x="4436" y="16836"/>
                    <a:pt x="4983" y="16647"/>
                    <a:pt x="5361" y="16285"/>
                  </a:cubicBezTo>
                  <a:cubicBezTo>
                    <a:pt x="5739" y="15941"/>
                    <a:pt x="6072" y="15420"/>
                    <a:pt x="6604" y="15420"/>
                  </a:cubicBezTo>
                  <a:cubicBezTo>
                    <a:pt x="6615" y="15419"/>
                    <a:pt x="6625" y="15419"/>
                    <a:pt x="6635" y="15419"/>
                  </a:cubicBezTo>
                  <a:cubicBezTo>
                    <a:pt x="7183" y="15419"/>
                    <a:pt x="7510" y="15993"/>
                    <a:pt x="7892" y="16385"/>
                  </a:cubicBezTo>
                  <a:cubicBezTo>
                    <a:pt x="8375" y="16903"/>
                    <a:pt x="9087" y="17173"/>
                    <a:pt x="9813" y="17173"/>
                  </a:cubicBezTo>
                  <a:cubicBezTo>
                    <a:pt x="10020" y="17173"/>
                    <a:pt x="10229" y="17151"/>
                    <a:pt x="10433" y="17107"/>
                  </a:cubicBezTo>
                  <a:cubicBezTo>
                    <a:pt x="11909" y="16785"/>
                    <a:pt x="12397" y="14865"/>
                    <a:pt x="12886" y="13722"/>
                  </a:cubicBezTo>
                  <a:cubicBezTo>
                    <a:pt x="13618" y="11957"/>
                    <a:pt x="14317" y="10126"/>
                    <a:pt x="14739" y="8284"/>
                  </a:cubicBezTo>
                  <a:cubicBezTo>
                    <a:pt x="14994" y="7119"/>
                    <a:pt x="15227" y="5831"/>
                    <a:pt x="15172" y="4566"/>
                  </a:cubicBezTo>
                  <a:cubicBezTo>
                    <a:pt x="15127" y="3678"/>
                    <a:pt x="14950" y="2801"/>
                    <a:pt x="14539" y="2002"/>
                  </a:cubicBezTo>
                  <a:cubicBezTo>
                    <a:pt x="14206" y="1348"/>
                    <a:pt x="13663" y="726"/>
                    <a:pt x="12908" y="560"/>
                  </a:cubicBezTo>
                  <a:cubicBezTo>
                    <a:pt x="12769" y="531"/>
                    <a:pt x="12629" y="519"/>
                    <a:pt x="12488" y="519"/>
                  </a:cubicBezTo>
                  <a:cubicBezTo>
                    <a:pt x="11760" y="519"/>
                    <a:pt x="11015" y="844"/>
                    <a:pt x="10298" y="844"/>
                  </a:cubicBezTo>
                  <a:cubicBezTo>
                    <a:pt x="10093" y="844"/>
                    <a:pt x="9889" y="817"/>
                    <a:pt x="9689" y="748"/>
                  </a:cubicBezTo>
                  <a:cubicBezTo>
                    <a:pt x="9212" y="582"/>
                    <a:pt x="8846" y="193"/>
                    <a:pt x="8358" y="60"/>
                  </a:cubicBezTo>
                  <a:cubicBezTo>
                    <a:pt x="8203" y="18"/>
                    <a:pt x="8054" y="0"/>
                    <a:pt x="79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4"/>
            <p:cNvSpPr/>
            <p:nvPr/>
          </p:nvSpPr>
          <p:spPr>
            <a:xfrm>
              <a:off x="4915900" y="3555250"/>
              <a:ext cx="78825" cy="392075"/>
            </a:xfrm>
            <a:custGeom>
              <a:avLst/>
              <a:gdLst/>
              <a:ahLst/>
              <a:cxnLst/>
              <a:rect l="l" t="t" r="r" b="b"/>
              <a:pathLst>
                <a:path w="3153" h="15683" fill="none" extrusionOk="0">
                  <a:moveTo>
                    <a:pt x="3152" y="1"/>
                  </a:moveTo>
                  <a:cubicBezTo>
                    <a:pt x="2731" y="5328"/>
                    <a:pt x="1676" y="10599"/>
                    <a:pt x="0" y="15682"/>
                  </a:cubicBezTo>
                </a:path>
              </a:pathLst>
            </a:custGeom>
            <a:noFill/>
            <a:ln w="4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4"/>
            <p:cNvSpPr/>
            <p:nvPr/>
          </p:nvSpPr>
          <p:spPr>
            <a:xfrm>
              <a:off x="4763300" y="3571900"/>
              <a:ext cx="23875" cy="338800"/>
            </a:xfrm>
            <a:custGeom>
              <a:avLst/>
              <a:gdLst/>
              <a:ahLst/>
              <a:cxnLst/>
              <a:rect l="l" t="t" r="r" b="b"/>
              <a:pathLst>
                <a:path w="955" h="13552" fill="none" extrusionOk="0">
                  <a:moveTo>
                    <a:pt x="877" y="1"/>
                  </a:moveTo>
                  <a:cubicBezTo>
                    <a:pt x="1" y="4473"/>
                    <a:pt x="34" y="9101"/>
                    <a:pt x="955" y="13551"/>
                  </a:cubicBezTo>
                </a:path>
              </a:pathLst>
            </a:custGeom>
            <a:noFill/>
            <a:ln w="4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4"/>
            <p:cNvSpPr/>
            <p:nvPr/>
          </p:nvSpPr>
          <p:spPr>
            <a:xfrm>
              <a:off x="4803800" y="3710625"/>
              <a:ext cx="8350" cy="129325"/>
            </a:xfrm>
            <a:custGeom>
              <a:avLst/>
              <a:gdLst/>
              <a:ahLst/>
              <a:cxnLst/>
              <a:rect l="l" t="t" r="r" b="b"/>
              <a:pathLst>
                <a:path w="334" h="5173" fill="none" extrusionOk="0">
                  <a:moveTo>
                    <a:pt x="167" y="1"/>
                  </a:moveTo>
                  <a:cubicBezTo>
                    <a:pt x="1" y="1721"/>
                    <a:pt x="56" y="3474"/>
                    <a:pt x="334" y="5172"/>
                  </a:cubicBezTo>
                </a:path>
              </a:pathLst>
            </a:custGeom>
            <a:noFill/>
            <a:ln w="4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4"/>
            <p:cNvSpPr/>
            <p:nvPr/>
          </p:nvSpPr>
          <p:spPr>
            <a:xfrm>
              <a:off x="4705025" y="3629350"/>
              <a:ext cx="39425" cy="165425"/>
            </a:xfrm>
            <a:custGeom>
              <a:avLst/>
              <a:gdLst/>
              <a:ahLst/>
              <a:cxnLst/>
              <a:rect l="l" t="t" r="r" b="b"/>
              <a:pathLst>
                <a:path w="1577" h="6617" extrusionOk="0">
                  <a:moveTo>
                    <a:pt x="616" y="1"/>
                  </a:moveTo>
                  <a:cubicBezTo>
                    <a:pt x="544" y="1"/>
                    <a:pt x="470" y="30"/>
                    <a:pt x="401" y="100"/>
                  </a:cubicBezTo>
                  <a:cubicBezTo>
                    <a:pt x="256" y="255"/>
                    <a:pt x="223" y="477"/>
                    <a:pt x="190" y="699"/>
                  </a:cubicBezTo>
                  <a:cubicBezTo>
                    <a:pt x="1" y="2453"/>
                    <a:pt x="79" y="4261"/>
                    <a:pt x="434" y="6015"/>
                  </a:cubicBezTo>
                  <a:cubicBezTo>
                    <a:pt x="456" y="6170"/>
                    <a:pt x="500" y="6326"/>
                    <a:pt x="600" y="6470"/>
                  </a:cubicBezTo>
                  <a:cubicBezTo>
                    <a:pt x="680" y="6575"/>
                    <a:pt x="759" y="6617"/>
                    <a:pt x="833" y="6617"/>
                  </a:cubicBezTo>
                  <a:cubicBezTo>
                    <a:pt x="1019" y="6617"/>
                    <a:pt x="1174" y="6354"/>
                    <a:pt x="1222" y="6148"/>
                  </a:cubicBezTo>
                  <a:cubicBezTo>
                    <a:pt x="1577" y="4694"/>
                    <a:pt x="1488" y="3174"/>
                    <a:pt x="1288" y="1698"/>
                  </a:cubicBezTo>
                  <a:cubicBezTo>
                    <a:pt x="1233" y="1243"/>
                    <a:pt x="1188" y="755"/>
                    <a:pt x="1011" y="322"/>
                  </a:cubicBezTo>
                  <a:cubicBezTo>
                    <a:pt x="941" y="159"/>
                    <a:pt x="784" y="1"/>
                    <a:pt x="6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4"/>
            <p:cNvSpPr/>
            <p:nvPr/>
          </p:nvSpPr>
          <p:spPr>
            <a:xfrm>
              <a:off x="4712250" y="3591575"/>
              <a:ext cx="19450" cy="28550"/>
            </a:xfrm>
            <a:custGeom>
              <a:avLst/>
              <a:gdLst/>
              <a:ahLst/>
              <a:cxnLst/>
              <a:rect l="l" t="t" r="r" b="b"/>
              <a:pathLst>
                <a:path w="778" h="1142" extrusionOk="0">
                  <a:moveTo>
                    <a:pt x="431" y="1"/>
                  </a:moveTo>
                  <a:cubicBezTo>
                    <a:pt x="424" y="1"/>
                    <a:pt x="418" y="1"/>
                    <a:pt x="411" y="2"/>
                  </a:cubicBezTo>
                  <a:cubicBezTo>
                    <a:pt x="211" y="24"/>
                    <a:pt x="112" y="212"/>
                    <a:pt x="67" y="379"/>
                  </a:cubicBezTo>
                  <a:cubicBezTo>
                    <a:pt x="45" y="445"/>
                    <a:pt x="34" y="512"/>
                    <a:pt x="23" y="601"/>
                  </a:cubicBezTo>
                  <a:cubicBezTo>
                    <a:pt x="1" y="823"/>
                    <a:pt x="56" y="1056"/>
                    <a:pt x="311" y="1134"/>
                  </a:cubicBezTo>
                  <a:cubicBezTo>
                    <a:pt x="336" y="1139"/>
                    <a:pt x="358" y="1142"/>
                    <a:pt x="380" y="1142"/>
                  </a:cubicBezTo>
                  <a:cubicBezTo>
                    <a:pt x="448" y="1142"/>
                    <a:pt x="505" y="1115"/>
                    <a:pt x="555" y="1056"/>
                  </a:cubicBezTo>
                  <a:cubicBezTo>
                    <a:pt x="766" y="856"/>
                    <a:pt x="777" y="512"/>
                    <a:pt x="722" y="257"/>
                  </a:cubicBezTo>
                  <a:cubicBezTo>
                    <a:pt x="690" y="109"/>
                    <a:pt x="568" y="1"/>
                    <a:pt x="4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4"/>
            <p:cNvSpPr/>
            <p:nvPr/>
          </p:nvSpPr>
          <p:spPr>
            <a:xfrm>
              <a:off x="4874825" y="3383700"/>
              <a:ext cx="59125" cy="159900"/>
            </a:xfrm>
            <a:custGeom>
              <a:avLst/>
              <a:gdLst/>
              <a:ahLst/>
              <a:cxnLst/>
              <a:rect l="l" t="t" r="r" b="b"/>
              <a:pathLst>
                <a:path w="2365" h="6396" extrusionOk="0">
                  <a:moveTo>
                    <a:pt x="1550" y="1"/>
                  </a:moveTo>
                  <a:cubicBezTo>
                    <a:pt x="1419" y="1"/>
                    <a:pt x="1291" y="15"/>
                    <a:pt x="1188" y="38"/>
                  </a:cubicBezTo>
                  <a:cubicBezTo>
                    <a:pt x="966" y="82"/>
                    <a:pt x="800" y="337"/>
                    <a:pt x="689" y="648"/>
                  </a:cubicBezTo>
                  <a:cubicBezTo>
                    <a:pt x="256" y="1824"/>
                    <a:pt x="68" y="3134"/>
                    <a:pt x="23" y="4388"/>
                  </a:cubicBezTo>
                  <a:cubicBezTo>
                    <a:pt x="1" y="4821"/>
                    <a:pt x="1" y="5254"/>
                    <a:pt x="34" y="5686"/>
                  </a:cubicBezTo>
                  <a:cubicBezTo>
                    <a:pt x="45" y="5808"/>
                    <a:pt x="12" y="6208"/>
                    <a:pt x="90" y="6319"/>
                  </a:cubicBezTo>
                  <a:cubicBezTo>
                    <a:pt x="122" y="6351"/>
                    <a:pt x="338" y="6396"/>
                    <a:pt x="456" y="6396"/>
                  </a:cubicBezTo>
                  <a:cubicBezTo>
                    <a:pt x="500" y="6396"/>
                    <a:pt x="531" y="6389"/>
                    <a:pt x="534" y="6374"/>
                  </a:cubicBezTo>
                  <a:cubicBezTo>
                    <a:pt x="855" y="5076"/>
                    <a:pt x="1200" y="3778"/>
                    <a:pt x="1599" y="2490"/>
                  </a:cubicBezTo>
                  <a:cubicBezTo>
                    <a:pt x="1799" y="1858"/>
                    <a:pt x="2043" y="1214"/>
                    <a:pt x="2232" y="581"/>
                  </a:cubicBezTo>
                  <a:cubicBezTo>
                    <a:pt x="2365" y="132"/>
                    <a:pt x="1942" y="1"/>
                    <a:pt x="15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4"/>
            <p:cNvSpPr/>
            <p:nvPr/>
          </p:nvSpPr>
          <p:spPr>
            <a:xfrm>
              <a:off x="4810200" y="3509975"/>
              <a:ext cx="137625" cy="70925"/>
            </a:xfrm>
            <a:custGeom>
              <a:avLst/>
              <a:gdLst/>
              <a:ahLst/>
              <a:cxnLst/>
              <a:rect l="l" t="t" r="r" b="b"/>
              <a:pathLst>
                <a:path w="5505" h="2837" extrusionOk="0">
                  <a:moveTo>
                    <a:pt x="2854" y="1"/>
                  </a:moveTo>
                  <a:cubicBezTo>
                    <a:pt x="2450" y="1"/>
                    <a:pt x="2045" y="85"/>
                    <a:pt x="1676" y="247"/>
                  </a:cubicBezTo>
                  <a:cubicBezTo>
                    <a:pt x="1077" y="491"/>
                    <a:pt x="577" y="968"/>
                    <a:pt x="300" y="1634"/>
                  </a:cubicBezTo>
                  <a:cubicBezTo>
                    <a:pt x="0" y="2367"/>
                    <a:pt x="622" y="2589"/>
                    <a:pt x="1276" y="2711"/>
                  </a:cubicBezTo>
                  <a:cubicBezTo>
                    <a:pt x="1731" y="2793"/>
                    <a:pt x="2192" y="2836"/>
                    <a:pt x="2651" y="2836"/>
                  </a:cubicBezTo>
                  <a:cubicBezTo>
                    <a:pt x="3370" y="2836"/>
                    <a:pt x="4084" y="2730"/>
                    <a:pt x="4761" y="2500"/>
                  </a:cubicBezTo>
                  <a:cubicBezTo>
                    <a:pt x="5505" y="2256"/>
                    <a:pt x="5394" y="1601"/>
                    <a:pt x="5005" y="1057"/>
                  </a:cubicBezTo>
                  <a:cubicBezTo>
                    <a:pt x="4479" y="339"/>
                    <a:pt x="3667" y="1"/>
                    <a:pt x="28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5" name="Google Shape;1695;p24"/>
          <p:cNvGrpSpPr/>
          <p:nvPr/>
        </p:nvGrpSpPr>
        <p:grpSpPr>
          <a:xfrm>
            <a:off x="-370546" y="4177837"/>
            <a:ext cx="1850668" cy="1136666"/>
            <a:chOff x="5723275" y="2255625"/>
            <a:chExt cx="562975" cy="345775"/>
          </a:xfrm>
        </p:grpSpPr>
        <p:sp>
          <p:nvSpPr>
            <p:cNvPr id="1696" name="Google Shape;1696;p24"/>
            <p:cNvSpPr/>
            <p:nvPr/>
          </p:nvSpPr>
          <p:spPr>
            <a:xfrm>
              <a:off x="5723275" y="2284000"/>
              <a:ext cx="559075" cy="317400"/>
            </a:xfrm>
            <a:custGeom>
              <a:avLst/>
              <a:gdLst/>
              <a:ahLst/>
              <a:cxnLst/>
              <a:rect l="l" t="t" r="r" b="b"/>
              <a:pathLst>
                <a:path w="22363" h="12696" extrusionOk="0">
                  <a:moveTo>
                    <a:pt x="1865" y="0"/>
                  </a:moveTo>
                  <a:cubicBezTo>
                    <a:pt x="1532" y="0"/>
                    <a:pt x="1177" y="0"/>
                    <a:pt x="844" y="11"/>
                  </a:cubicBezTo>
                  <a:cubicBezTo>
                    <a:pt x="0" y="33"/>
                    <a:pt x="145" y="577"/>
                    <a:pt x="256" y="1276"/>
                  </a:cubicBezTo>
                  <a:cubicBezTo>
                    <a:pt x="1010" y="6126"/>
                    <a:pt x="4528" y="10499"/>
                    <a:pt x="9212" y="12097"/>
                  </a:cubicBezTo>
                  <a:cubicBezTo>
                    <a:pt x="10364" y="12489"/>
                    <a:pt x="11596" y="12695"/>
                    <a:pt x="12826" y="12695"/>
                  </a:cubicBezTo>
                  <a:cubicBezTo>
                    <a:pt x="15077" y="12695"/>
                    <a:pt x="17318" y="12002"/>
                    <a:pt x="19033" y="10488"/>
                  </a:cubicBezTo>
                  <a:cubicBezTo>
                    <a:pt x="20132" y="9522"/>
                    <a:pt x="21031" y="8324"/>
                    <a:pt x="21852" y="7103"/>
                  </a:cubicBezTo>
                  <a:cubicBezTo>
                    <a:pt x="22074" y="6748"/>
                    <a:pt x="22363" y="6304"/>
                    <a:pt x="22318" y="5938"/>
                  </a:cubicBezTo>
                  <a:cubicBezTo>
                    <a:pt x="22307" y="5838"/>
                    <a:pt x="22241" y="5771"/>
                    <a:pt x="22174" y="5693"/>
                  </a:cubicBezTo>
                  <a:cubicBezTo>
                    <a:pt x="21697" y="5238"/>
                    <a:pt x="21031" y="4961"/>
                    <a:pt x="20432" y="4695"/>
                  </a:cubicBezTo>
                  <a:cubicBezTo>
                    <a:pt x="18867" y="3995"/>
                    <a:pt x="17191" y="3518"/>
                    <a:pt x="15549" y="3008"/>
                  </a:cubicBezTo>
                  <a:cubicBezTo>
                    <a:pt x="13263" y="2275"/>
                    <a:pt x="10976" y="1476"/>
                    <a:pt x="8646" y="910"/>
                  </a:cubicBezTo>
                  <a:cubicBezTo>
                    <a:pt x="6426" y="366"/>
                    <a:pt x="4140" y="11"/>
                    <a:pt x="18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4"/>
            <p:cNvSpPr/>
            <p:nvPr/>
          </p:nvSpPr>
          <p:spPr>
            <a:xfrm>
              <a:off x="5723550" y="2255625"/>
              <a:ext cx="562700" cy="207600"/>
            </a:xfrm>
            <a:custGeom>
              <a:avLst/>
              <a:gdLst/>
              <a:ahLst/>
              <a:cxnLst/>
              <a:rect l="l" t="t" r="r" b="b"/>
              <a:pathLst>
                <a:path w="22508" h="8304" extrusionOk="0">
                  <a:moveTo>
                    <a:pt x="4600" y="1"/>
                  </a:moveTo>
                  <a:cubicBezTo>
                    <a:pt x="4491" y="1"/>
                    <a:pt x="4382" y="2"/>
                    <a:pt x="4273" y="3"/>
                  </a:cubicBezTo>
                  <a:cubicBezTo>
                    <a:pt x="4085" y="3"/>
                    <a:pt x="3885" y="25"/>
                    <a:pt x="3696" y="25"/>
                  </a:cubicBezTo>
                  <a:cubicBezTo>
                    <a:pt x="2864" y="59"/>
                    <a:pt x="1898" y="48"/>
                    <a:pt x="1110" y="325"/>
                  </a:cubicBezTo>
                  <a:cubicBezTo>
                    <a:pt x="544" y="514"/>
                    <a:pt x="1" y="1046"/>
                    <a:pt x="145" y="1690"/>
                  </a:cubicBezTo>
                  <a:cubicBezTo>
                    <a:pt x="289" y="2389"/>
                    <a:pt x="1166" y="2878"/>
                    <a:pt x="1721" y="3244"/>
                  </a:cubicBezTo>
                  <a:cubicBezTo>
                    <a:pt x="2520" y="3765"/>
                    <a:pt x="3352" y="4220"/>
                    <a:pt x="4196" y="4642"/>
                  </a:cubicBezTo>
                  <a:cubicBezTo>
                    <a:pt x="7492" y="6251"/>
                    <a:pt x="11032" y="7350"/>
                    <a:pt x="14650" y="7927"/>
                  </a:cubicBezTo>
                  <a:cubicBezTo>
                    <a:pt x="15963" y="8134"/>
                    <a:pt x="17301" y="8303"/>
                    <a:pt x="18637" y="8303"/>
                  </a:cubicBezTo>
                  <a:cubicBezTo>
                    <a:pt x="19095" y="8303"/>
                    <a:pt x="19553" y="8283"/>
                    <a:pt x="20010" y="8238"/>
                  </a:cubicBezTo>
                  <a:cubicBezTo>
                    <a:pt x="20665" y="8160"/>
                    <a:pt x="21697" y="8138"/>
                    <a:pt x="22119" y="7550"/>
                  </a:cubicBezTo>
                  <a:cubicBezTo>
                    <a:pt x="22507" y="6995"/>
                    <a:pt x="22196" y="6273"/>
                    <a:pt x="21775" y="5852"/>
                  </a:cubicBezTo>
                  <a:cubicBezTo>
                    <a:pt x="20310" y="4365"/>
                    <a:pt x="18345" y="3333"/>
                    <a:pt x="16437" y="2545"/>
                  </a:cubicBezTo>
                  <a:cubicBezTo>
                    <a:pt x="12752" y="989"/>
                    <a:pt x="8605" y="1"/>
                    <a:pt x="4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4"/>
            <p:cNvSpPr/>
            <p:nvPr/>
          </p:nvSpPr>
          <p:spPr>
            <a:xfrm>
              <a:off x="5750475" y="2265375"/>
              <a:ext cx="507750" cy="180800"/>
            </a:xfrm>
            <a:custGeom>
              <a:avLst/>
              <a:gdLst/>
              <a:ahLst/>
              <a:cxnLst/>
              <a:rect l="l" t="t" r="r" b="b"/>
              <a:pathLst>
                <a:path w="20310" h="7232" extrusionOk="0">
                  <a:moveTo>
                    <a:pt x="3268" y="1"/>
                  </a:moveTo>
                  <a:cubicBezTo>
                    <a:pt x="2466" y="1"/>
                    <a:pt x="1645" y="62"/>
                    <a:pt x="943" y="312"/>
                  </a:cubicBezTo>
                  <a:cubicBezTo>
                    <a:pt x="522" y="445"/>
                    <a:pt x="0" y="756"/>
                    <a:pt x="78" y="1267"/>
                  </a:cubicBezTo>
                  <a:cubicBezTo>
                    <a:pt x="167" y="1700"/>
                    <a:pt x="577" y="2044"/>
                    <a:pt x="899" y="2310"/>
                  </a:cubicBezTo>
                  <a:cubicBezTo>
                    <a:pt x="1631" y="2887"/>
                    <a:pt x="2475" y="3320"/>
                    <a:pt x="3307" y="3753"/>
                  </a:cubicBezTo>
                  <a:cubicBezTo>
                    <a:pt x="6159" y="5218"/>
                    <a:pt x="9234" y="6194"/>
                    <a:pt x="12374" y="6771"/>
                  </a:cubicBezTo>
                  <a:cubicBezTo>
                    <a:pt x="12430" y="6782"/>
                    <a:pt x="12485" y="6782"/>
                    <a:pt x="12541" y="6805"/>
                  </a:cubicBezTo>
                  <a:cubicBezTo>
                    <a:pt x="12763" y="6838"/>
                    <a:pt x="12985" y="6882"/>
                    <a:pt x="13207" y="6916"/>
                  </a:cubicBezTo>
                  <a:cubicBezTo>
                    <a:pt x="14318" y="7094"/>
                    <a:pt x="15454" y="7231"/>
                    <a:pt x="16587" y="7231"/>
                  </a:cubicBezTo>
                  <a:cubicBezTo>
                    <a:pt x="17004" y="7231"/>
                    <a:pt x="17420" y="7213"/>
                    <a:pt x="17834" y="7171"/>
                  </a:cubicBezTo>
                  <a:cubicBezTo>
                    <a:pt x="18323" y="7126"/>
                    <a:pt x="19222" y="7027"/>
                    <a:pt x="19766" y="6694"/>
                  </a:cubicBezTo>
                  <a:cubicBezTo>
                    <a:pt x="20265" y="6372"/>
                    <a:pt x="20309" y="5861"/>
                    <a:pt x="19921" y="5440"/>
                  </a:cubicBezTo>
                  <a:cubicBezTo>
                    <a:pt x="18656" y="4052"/>
                    <a:pt x="16958" y="3131"/>
                    <a:pt x="15260" y="2421"/>
                  </a:cubicBezTo>
                  <a:cubicBezTo>
                    <a:pt x="11853" y="989"/>
                    <a:pt x="8235" y="168"/>
                    <a:pt x="4550" y="35"/>
                  </a:cubicBezTo>
                  <a:cubicBezTo>
                    <a:pt x="4144" y="19"/>
                    <a:pt x="3709" y="1"/>
                    <a:pt x="32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4"/>
            <p:cNvSpPr/>
            <p:nvPr/>
          </p:nvSpPr>
          <p:spPr>
            <a:xfrm>
              <a:off x="5918600" y="2522925"/>
              <a:ext cx="14800" cy="10075"/>
            </a:xfrm>
            <a:custGeom>
              <a:avLst/>
              <a:gdLst/>
              <a:ahLst/>
              <a:cxnLst/>
              <a:rect l="l" t="t" r="r" b="b"/>
              <a:pathLst>
                <a:path w="592" h="403" extrusionOk="0">
                  <a:moveTo>
                    <a:pt x="302" y="1"/>
                  </a:moveTo>
                  <a:cubicBezTo>
                    <a:pt x="138" y="1"/>
                    <a:pt x="0" y="222"/>
                    <a:pt x="167" y="354"/>
                  </a:cubicBezTo>
                  <a:cubicBezTo>
                    <a:pt x="206" y="388"/>
                    <a:pt x="248" y="402"/>
                    <a:pt x="290" y="402"/>
                  </a:cubicBezTo>
                  <a:cubicBezTo>
                    <a:pt x="450" y="402"/>
                    <a:pt x="592" y="186"/>
                    <a:pt x="433" y="54"/>
                  </a:cubicBezTo>
                  <a:cubicBezTo>
                    <a:pt x="391" y="17"/>
                    <a:pt x="346" y="1"/>
                    <a:pt x="3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4"/>
            <p:cNvSpPr/>
            <p:nvPr/>
          </p:nvSpPr>
          <p:spPr>
            <a:xfrm>
              <a:off x="6002400" y="2535350"/>
              <a:ext cx="13325" cy="12800"/>
            </a:xfrm>
            <a:custGeom>
              <a:avLst/>
              <a:gdLst/>
              <a:ahLst/>
              <a:cxnLst/>
              <a:rect l="l" t="t" r="r" b="b"/>
              <a:pathLst>
                <a:path w="533" h="512" extrusionOk="0">
                  <a:moveTo>
                    <a:pt x="255" y="1"/>
                  </a:moveTo>
                  <a:cubicBezTo>
                    <a:pt x="211" y="1"/>
                    <a:pt x="189" y="12"/>
                    <a:pt x="155" y="23"/>
                  </a:cubicBezTo>
                  <a:cubicBezTo>
                    <a:pt x="133" y="45"/>
                    <a:pt x="100" y="56"/>
                    <a:pt x="78" y="79"/>
                  </a:cubicBezTo>
                  <a:cubicBezTo>
                    <a:pt x="55" y="101"/>
                    <a:pt x="44" y="123"/>
                    <a:pt x="33" y="134"/>
                  </a:cubicBezTo>
                  <a:cubicBezTo>
                    <a:pt x="22" y="178"/>
                    <a:pt x="0" y="223"/>
                    <a:pt x="0" y="256"/>
                  </a:cubicBezTo>
                  <a:lnTo>
                    <a:pt x="22" y="334"/>
                  </a:lnTo>
                  <a:cubicBezTo>
                    <a:pt x="33" y="367"/>
                    <a:pt x="55" y="411"/>
                    <a:pt x="89" y="445"/>
                  </a:cubicBezTo>
                  <a:cubicBezTo>
                    <a:pt x="111" y="467"/>
                    <a:pt x="144" y="478"/>
                    <a:pt x="189" y="500"/>
                  </a:cubicBezTo>
                  <a:cubicBezTo>
                    <a:pt x="211" y="511"/>
                    <a:pt x="255" y="511"/>
                    <a:pt x="277" y="511"/>
                  </a:cubicBezTo>
                  <a:cubicBezTo>
                    <a:pt x="322" y="511"/>
                    <a:pt x="355" y="500"/>
                    <a:pt x="377" y="478"/>
                  </a:cubicBezTo>
                  <a:cubicBezTo>
                    <a:pt x="411" y="467"/>
                    <a:pt x="433" y="456"/>
                    <a:pt x="466" y="434"/>
                  </a:cubicBezTo>
                  <a:cubicBezTo>
                    <a:pt x="477" y="400"/>
                    <a:pt x="488" y="389"/>
                    <a:pt x="499" y="378"/>
                  </a:cubicBezTo>
                  <a:cubicBezTo>
                    <a:pt x="522" y="334"/>
                    <a:pt x="533" y="289"/>
                    <a:pt x="533" y="245"/>
                  </a:cubicBezTo>
                  <a:cubicBezTo>
                    <a:pt x="533" y="223"/>
                    <a:pt x="522" y="212"/>
                    <a:pt x="522" y="178"/>
                  </a:cubicBezTo>
                  <a:cubicBezTo>
                    <a:pt x="499" y="134"/>
                    <a:pt x="477" y="101"/>
                    <a:pt x="444" y="67"/>
                  </a:cubicBezTo>
                  <a:cubicBezTo>
                    <a:pt x="422" y="45"/>
                    <a:pt x="388" y="23"/>
                    <a:pt x="355" y="12"/>
                  </a:cubicBezTo>
                  <a:cubicBezTo>
                    <a:pt x="322" y="1"/>
                    <a:pt x="277" y="1"/>
                    <a:pt x="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4"/>
            <p:cNvSpPr/>
            <p:nvPr/>
          </p:nvSpPr>
          <p:spPr>
            <a:xfrm>
              <a:off x="6053450" y="2512050"/>
              <a:ext cx="9175" cy="8625"/>
            </a:xfrm>
            <a:custGeom>
              <a:avLst/>
              <a:gdLst/>
              <a:ahLst/>
              <a:cxnLst/>
              <a:rect l="l" t="t" r="r" b="b"/>
              <a:pathLst>
                <a:path w="367" h="345" extrusionOk="0">
                  <a:moveTo>
                    <a:pt x="166" y="1"/>
                  </a:moveTo>
                  <a:cubicBezTo>
                    <a:pt x="133" y="1"/>
                    <a:pt x="122" y="12"/>
                    <a:pt x="100" y="12"/>
                  </a:cubicBezTo>
                  <a:cubicBezTo>
                    <a:pt x="67" y="34"/>
                    <a:pt x="56" y="45"/>
                    <a:pt x="44" y="56"/>
                  </a:cubicBezTo>
                  <a:cubicBezTo>
                    <a:pt x="22" y="67"/>
                    <a:pt x="22" y="89"/>
                    <a:pt x="11" y="100"/>
                  </a:cubicBezTo>
                  <a:cubicBezTo>
                    <a:pt x="0" y="123"/>
                    <a:pt x="0" y="156"/>
                    <a:pt x="0" y="178"/>
                  </a:cubicBezTo>
                  <a:cubicBezTo>
                    <a:pt x="0" y="200"/>
                    <a:pt x="0" y="211"/>
                    <a:pt x="11" y="223"/>
                  </a:cubicBezTo>
                  <a:cubicBezTo>
                    <a:pt x="22" y="256"/>
                    <a:pt x="44" y="278"/>
                    <a:pt x="67" y="311"/>
                  </a:cubicBezTo>
                  <a:cubicBezTo>
                    <a:pt x="78" y="322"/>
                    <a:pt x="111" y="334"/>
                    <a:pt x="122" y="334"/>
                  </a:cubicBezTo>
                  <a:cubicBezTo>
                    <a:pt x="155" y="345"/>
                    <a:pt x="166" y="345"/>
                    <a:pt x="189" y="345"/>
                  </a:cubicBezTo>
                  <a:cubicBezTo>
                    <a:pt x="222" y="345"/>
                    <a:pt x="233" y="334"/>
                    <a:pt x="266" y="334"/>
                  </a:cubicBezTo>
                  <a:cubicBezTo>
                    <a:pt x="289" y="322"/>
                    <a:pt x="300" y="311"/>
                    <a:pt x="322" y="289"/>
                  </a:cubicBezTo>
                  <a:cubicBezTo>
                    <a:pt x="322" y="267"/>
                    <a:pt x="333" y="256"/>
                    <a:pt x="344" y="256"/>
                  </a:cubicBezTo>
                  <a:cubicBezTo>
                    <a:pt x="366" y="223"/>
                    <a:pt x="366" y="200"/>
                    <a:pt x="366" y="167"/>
                  </a:cubicBezTo>
                  <a:cubicBezTo>
                    <a:pt x="366" y="156"/>
                    <a:pt x="366" y="145"/>
                    <a:pt x="344" y="123"/>
                  </a:cubicBezTo>
                  <a:cubicBezTo>
                    <a:pt x="333" y="100"/>
                    <a:pt x="322" y="67"/>
                    <a:pt x="289" y="45"/>
                  </a:cubicBezTo>
                  <a:cubicBezTo>
                    <a:pt x="277" y="23"/>
                    <a:pt x="255" y="12"/>
                    <a:pt x="233" y="12"/>
                  </a:cubicBezTo>
                  <a:cubicBezTo>
                    <a:pt x="211" y="1"/>
                    <a:pt x="189" y="1"/>
                    <a:pt x="1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4"/>
            <p:cNvSpPr/>
            <p:nvPr/>
          </p:nvSpPr>
          <p:spPr>
            <a:xfrm>
              <a:off x="6126950" y="2549225"/>
              <a:ext cx="3100" cy="3350"/>
            </a:xfrm>
            <a:custGeom>
              <a:avLst/>
              <a:gdLst/>
              <a:ahLst/>
              <a:cxnLst/>
              <a:rect l="l" t="t" r="r" b="b"/>
              <a:pathLst>
                <a:path w="124" h="134" extrusionOk="0">
                  <a:moveTo>
                    <a:pt x="56" y="1"/>
                  </a:moveTo>
                  <a:cubicBezTo>
                    <a:pt x="34" y="1"/>
                    <a:pt x="12" y="12"/>
                    <a:pt x="1" y="34"/>
                  </a:cubicBezTo>
                  <a:lnTo>
                    <a:pt x="1" y="56"/>
                  </a:lnTo>
                  <a:lnTo>
                    <a:pt x="1" y="67"/>
                  </a:lnTo>
                  <a:lnTo>
                    <a:pt x="1" y="78"/>
                  </a:lnTo>
                  <a:cubicBezTo>
                    <a:pt x="1" y="101"/>
                    <a:pt x="1" y="123"/>
                    <a:pt x="12" y="123"/>
                  </a:cubicBezTo>
                  <a:cubicBezTo>
                    <a:pt x="23" y="134"/>
                    <a:pt x="45" y="134"/>
                    <a:pt x="68" y="134"/>
                  </a:cubicBezTo>
                  <a:cubicBezTo>
                    <a:pt x="90" y="134"/>
                    <a:pt x="101" y="123"/>
                    <a:pt x="101" y="123"/>
                  </a:cubicBezTo>
                  <a:cubicBezTo>
                    <a:pt x="112" y="101"/>
                    <a:pt x="123" y="78"/>
                    <a:pt x="123" y="56"/>
                  </a:cubicBezTo>
                  <a:lnTo>
                    <a:pt x="123" y="34"/>
                  </a:lnTo>
                  <a:cubicBezTo>
                    <a:pt x="123" y="23"/>
                    <a:pt x="112" y="23"/>
                    <a:pt x="112" y="12"/>
                  </a:cubicBezTo>
                  <a:cubicBezTo>
                    <a:pt x="112" y="12"/>
                    <a:pt x="101" y="1"/>
                    <a:pt x="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4"/>
            <p:cNvSpPr/>
            <p:nvPr/>
          </p:nvSpPr>
          <p:spPr>
            <a:xfrm>
              <a:off x="6147775" y="2506225"/>
              <a:ext cx="8625" cy="8350"/>
            </a:xfrm>
            <a:custGeom>
              <a:avLst/>
              <a:gdLst/>
              <a:ahLst/>
              <a:cxnLst/>
              <a:rect l="l" t="t" r="r" b="b"/>
              <a:pathLst>
                <a:path w="345" h="334" extrusionOk="0">
                  <a:moveTo>
                    <a:pt x="156" y="1"/>
                  </a:moveTo>
                  <a:cubicBezTo>
                    <a:pt x="122" y="1"/>
                    <a:pt x="111" y="1"/>
                    <a:pt x="100" y="12"/>
                  </a:cubicBezTo>
                  <a:cubicBezTo>
                    <a:pt x="67" y="23"/>
                    <a:pt x="56" y="34"/>
                    <a:pt x="45" y="56"/>
                  </a:cubicBezTo>
                  <a:cubicBezTo>
                    <a:pt x="34" y="67"/>
                    <a:pt x="34" y="78"/>
                    <a:pt x="11" y="89"/>
                  </a:cubicBezTo>
                  <a:cubicBezTo>
                    <a:pt x="0" y="123"/>
                    <a:pt x="0" y="145"/>
                    <a:pt x="0" y="178"/>
                  </a:cubicBezTo>
                  <a:cubicBezTo>
                    <a:pt x="0" y="189"/>
                    <a:pt x="0" y="211"/>
                    <a:pt x="11" y="223"/>
                  </a:cubicBezTo>
                  <a:cubicBezTo>
                    <a:pt x="11" y="234"/>
                    <a:pt x="23" y="245"/>
                    <a:pt x="23" y="267"/>
                  </a:cubicBezTo>
                  <a:cubicBezTo>
                    <a:pt x="45" y="278"/>
                    <a:pt x="56" y="300"/>
                    <a:pt x="89" y="300"/>
                  </a:cubicBezTo>
                  <a:cubicBezTo>
                    <a:pt x="100" y="322"/>
                    <a:pt x="111" y="322"/>
                    <a:pt x="122" y="322"/>
                  </a:cubicBezTo>
                  <a:cubicBezTo>
                    <a:pt x="134" y="322"/>
                    <a:pt x="156" y="333"/>
                    <a:pt x="167" y="333"/>
                  </a:cubicBezTo>
                  <a:lnTo>
                    <a:pt x="211" y="333"/>
                  </a:lnTo>
                  <a:cubicBezTo>
                    <a:pt x="222" y="333"/>
                    <a:pt x="233" y="333"/>
                    <a:pt x="244" y="322"/>
                  </a:cubicBezTo>
                  <a:cubicBezTo>
                    <a:pt x="278" y="300"/>
                    <a:pt x="289" y="289"/>
                    <a:pt x="300" y="278"/>
                  </a:cubicBezTo>
                  <a:lnTo>
                    <a:pt x="333" y="234"/>
                  </a:lnTo>
                  <a:cubicBezTo>
                    <a:pt x="333" y="223"/>
                    <a:pt x="344" y="211"/>
                    <a:pt x="344" y="189"/>
                  </a:cubicBezTo>
                  <a:lnTo>
                    <a:pt x="344" y="156"/>
                  </a:lnTo>
                  <a:cubicBezTo>
                    <a:pt x="344" y="134"/>
                    <a:pt x="344" y="123"/>
                    <a:pt x="333" y="112"/>
                  </a:cubicBezTo>
                  <a:cubicBezTo>
                    <a:pt x="333" y="89"/>
                    <a:pt x="322" y="78"/>
                    <a:pt x="322" y="67"/>
                  </a:cubicBezTo>
                  <a:cubicBezTo>
                    <a:pt x="311" y="56"/>
                    <a:pt x="289" y="23"/>
                    <a:pt x="267" y="23"/>
                  </a:cubicBezTo>
                  <a:cubicBezTo>
                    <a:pt x="256" y="12"/>
                    <a:pt x="233" y="12"/>
                    <a:pt x="222" y="12"/>
                  </a:cubicBezTo>
                  <a:cubicBezTo>
                    <a:pt x="211" y="1"/>
                    <a:pt x="178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4"/>
            <p:cNvSpPr/>
            <p:nvPr/>
          </p:nvSpPr>
          <p:spPr>
            <a:xfrm>
              <a:off x="6076750" y="2559600"/>
              <a:ext cx="6675" cy="6800"/>
            </a:xfrm>
            <a:custGeom>
              <a:avLst/>
              <a:gdLst/>
              <a:ahLst/>
              <a:cxnLst/>
              <a:rect l="l" t="t" r="r" b="b"/>
              <a:pathLst>
                <a:path w="267" h="272" extrusionOk="0">
                  <a:moveTo>
                    <a:pt x="119" y="1"/>
                  </a:moveTo>
                  <a:cubicBezTo>
                    <a:pt x="93" y="1"/>
                    <a:pt x="70" y="9"/>
                    <a:pt x="56" y="30"/>
                  </a:cubicBezTo>
                  <a:cubicBezTo>
                    <a:pt x="45" y="41"/>
                    <a:pt x="22" y="52"/>
                    <a:pt x="11" y="85"/>
                  </a:cubicBezTo>
                  <a:cubicBezTo>
                    <a:pt x="0" y="96"/>
                    <a:pt x="0" y="118"/>
                    <a:pt x="0" y="152"/>
                  </a:cubicBezTo>
                  <a:cubicBezTo>
                    <a:pt x="0" y="207"/>
                    <a:pt x="22" y="252"/>
                    <a:pt x="78" y="263"/>
                  </a:cubicBezTo>
                  <a:cubicBezTo>
                    <a:pt x="95" y="268"/>
                    <a:pt x="106" y="271"/>
                    <a:pt x="117" y="271"/>
                  </a:cubicBezTo>
                  <a:cubicBezTo>
                    <a:pt x="128" y="271"/>
                    <a:pt x="139" y="268"/>
                    <a:pt x="156" y="263"/>
                  </a:cubicBezTo>
                  <a:cubicBezTo>
                    <a:pt x="167" y="263"/>
                    <a:pt x="178" y="252"/>
                    <a:pt x="178" y="252"/>
                  </a:cubicBezTo>
                  <a:cubicBezTo>
                    <a:pt x="189" y="229"/>
                    <a:pt x="222" y="218"/>
                    <a:pt x="222" y="196"/>
                  </a:cubicBezTo>
                  <a:cubicBezTo>
                    <a:pt x="267" y="196"/>
                    <a:pt x="267" y="141"/>
                    <a:pt x="233" y="107"/>
                  </a:cubicBezTo>
                  <a:cubicBezTo>
                    <a:pt x="222" y="96"/>
                    <a:pt x="222" y="96"/>
                    <a:pt x="211" y="96"/>
                  </a:cubicBezTo>
                  <a:cubicBezTo>
                    <a:pt x="189" y="96"/>
                    <a:pt x="189" y="107"/>
                    <a:pt x="189" y="130"/>
                  </a:cubicBezTo>
                  <a:lnTo>
                    <a:pt x="122" y="130"/>
                  </a:lnTo>
                  <a:lnTo>
                    <a:pt x="122" y="107"/>
                  </a:lnTo>
                  <a:lnTo>
                    <a:pt x="122" y="96"/>
                  </a:lnTo>
                  <a:lnTo>
                    <a:pt x="133" y="85"/>
                  </a:lnTo>
                  <a:cubicBezTo>
                    <a:pt x="156" y="85"/>
                    <a:pt x="167" y="85"/>
                    <a:pt x="178" y="52"/>
                  </a:cubicBezTo>
                  <a:cubicBezTo>
                    <a:pt x="178" y="41"/>
                    <a:pt x="178" y="30"/>
                    <a:pt x="167" y="7"/>
                  </a:cubicBezTo>
                  <a:cubicBezTo>
                    <a:pt x="150" y="3"/>
                    <a:pt x="134" y="1"/>
                    <a:pt x="1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4"/>
            <p:cNvSpPr/>
            <p:nvPr/>
          </p:nvSpPr>
          <p:spPr>
            <a:xfrm>
              <a:off x="5865875" y="2436300"/>
              <a:ext cx="6700" cy="7525"/>
            </a:xfrm>
            <a:custGeom>
              <a:avLst/>
              <a:gdLst/>
              <a:ahLst/>
              <a:cxnLst/>
              <a:rect l="l" t="t" r="r" b="b"/>
              <a:pathLst>
                <a:path w="268" h="301" extrusionOk="0">
                  <a:moveTo>
                    <a:pt x="78" y="1"/>
                  </a:moveTo>
                  <a:cubicBezTo>
                    <a:pt x="67" y="1"/>
                    <a:pt x="67" y="23"/>
                    <a:pt x="56" y="23"/>
                  </a:cubicBezTo>
                  <a:lnTo>
                    <a:pt x="12" y="56"/>
                  </a:lnTo>
                  <a:cubicBezTo>
                    <a:pt x="1" y="79"/>
                    <a:pt x="1" y="90"/>
                    <a:pt x="1" y="101"/>
                  </a:cubicBezTo>
                  <a:lnTo>
                    <a:pt x="1" y="112"/>
                  </a:lnTo>
                  <a:lnTo>
                    <a:pt x="1" y="134"/>
                  </a:lnTo>
                  <a:lnTo>
                    <a:pt x="1" y="201"/>
                  </a:lnTo>
                  <a:cubicBezTo>
                    <a:pt x="1" y="212"/>
                    <a:pt x="12" y="223"/>
                    <a:pt x="12" y="223"/>
                  </a:cubicBezTo>
                  <a:lnTo>
                    <a:pt x="56" y="267"/>
                  </a:lnTo>
                  <a:cubicBezTo>
                    <a:pt x="67" y="289"/>
                    <a:pt x="78" y="289"/>
                    <a:pt x="78" y="289"/>
                  </a:cubicBezTo>
                  <a:cubicBezTo>
                    <a:pt x="101" y="301"/>
                    <a:pt x="123" y="301"/>
                    <a:pt x="134" y="301"/>
                  </a:cubicBezTo>
                  <a:cubicBezTo>
                    <a:pt x="156" y="301"/>
                    <a:pt x="167" y="301"/>
                    <a:pt x="178" y="289"/>
                  </a:cubicBezTo>
                  <a:cubicBezTo>
                    <a:pt x="189" y="289"/>
                    <a:pt x="212" y="267"/>
                    <a:pt x="212" y="267"/>
                  </a:cubicBezTo>
                  <a:lnTo>
                    <a:pt x="245" y="223"/>
                  </a:lnTo>
                  <a:cubicBezTo>
                    <a:pt x="245" y="231"/>
                    <a:pt x="248" y="234"/>
                    <a:pt x="251" y="234"/>
                  </a:cubicBezTo>
                  <a:cubicBezTo>
                    <a:pt x="258" y="234"/>
                    <a:pt x="267" y="222"/>
                    <a:pt x="267" y="201"/>
                  </a:cubicBezTo>
                  <a:lnTo>
                    <a:pt x="267" y="134"/>
                  </a:lnTo>
                  <a:lnTo>
                    <a:pt x="267" y="112"/>
                  </a:lnTo>
                  <a:lnTo>
                    <a:pt x="245" y="101"/>
                  </a:lnTo>
                  <a:cubicBezTo>
                    <a:pt x="245" y="90"/>
                    <a:pt x="234" y="90"/>
                    <a:pt x="234" y="79"/>
                  </a:cubicBezTo>
                  <a:lnTo>
                    <a:pt x="189" y="34"/>
                  </a:lnTo>
                  <a:cubicBezTo>
                    <a:pt x="178" y="23"/>
                    <a:pt x="178" y="23"/>
                    <a:pt x="167" y="23"/>
                  </a:cubicBezTo>
                  <a:cubicBezTo>
                    <a:pt x="156" y="23"/>
                    <a:pt x="134" y="1"/>
                    <a:pt x="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4"/>
            <p:cNvSpPr/>
            <p:nvPr/>
          </p:nvSpPr>
          <p:spPr>
            <a:xfrm>
              <a:off x="5840900" y="2487650"/>
              <a:ext cx="8650" cy="6675"/>
            </a:xfrm>
            <a:custGeom>
              <a:avLst/>
              <a:gdLst/>
              <a:ahLst/>
              <a:cxnLst/>
              <a:rect l="l" t="t" r="r" b="b"/>
              <a:pathLst>
                <a:path w="346" h="267" extrusionOk="0">
                  <a:moveTo>
                    <a:pt x="101" y="0"/>
                  </a:moveTo>
                  <a:cubicBezTo>
                    <a:pt x="68" y="22"/>
                    <a:pt x="56" y="33"/>
                    <a:pt x="45" y="44"/>
                  </a:cubicBezTo>
                  <a:cubicBezTo>
                    <a:pt x="23" y="55"/>
                    <a:pt x="23" y="78"/>
                    <a:pt x="12" y="78"/>
                  </a:cubicBezTo>
                  <a:cubicBezTo>
                    <a:pt x="1" y="100"/>
                    <a:pt x="1" y="111"/>
                    <a:pt x="1" y="144"/>
                  </a:cubicBezTo>
                  <a:cubicBezTo>
                    <a:pt x="1" y="155"/>
                    <a:pt x="1" y="189"/>
                    <a:pt x="12" y="200"/>
                  </a:cubicBezTo>
                  <a:cubicBezTo>
                    <a:pt x="12" y="211"/>
                    <a:pt x="23" y="222"/>
                    <a:pt x="45" y="244"/>
                  </a:cubicBezTo>
                  <a:cubicBezTo>
                    <a:pt x="56" y="255"/>
                    <a:pt x="79" y="266"/>
                    <a:pt x="112" y="266"/>
                  </a:cubicBezTo>
                  <a:lnTo>
                    <a:pt x="179" y="266"/>
                  </a:lnTo>
                  <a:cubicBezTo>
                    <a:pt x="190" y="255"/>
                    <a:pt x="212" y="255"/>
                    <a:pt x="234" y="244"/>
                  </a:cubicBezTo>
                  <a:cubicBezTo>
                    <a:pt x="245" y="244"/>
                    <a:pt x="245" y="222"/>
                    <a:pt x="267" y="222"/>
                  </a:cubicBezTo>
                  <a:lnTo>
                    <a:pt x="290" y="222"/>
                  </a:lnTo>
                  <a:cubicBezTo>
                    <a:pt x="301" y="222"/>
                    <a:pt x="301" y="211"/>
                    <a:pt x="323" y="211"/>
                  </a:cubicBezTo>
                  <a:cubicBezTo>
                    <a:pt x="323" y="200"/>
                    <a:pt x="323" y="200"/>
                    <a:pt x="334" y="178"/>
                  </a:cubicBezTo>
                  <a:cubicBezTo>
                    <a:pt x="345" y="144"/>
                    <a:pt x="345" y="100"/>
                    <a:pt x="334" y="78"/>
                  </a:cubicBezTo>
                  <a:cubicBezTo>
                    <a:pt x="334" y="67"/>
                    <a:pt x="323" y="67"/>
                    <a:pt x="323" y="67"/>
                  </a:cubicBezTo>
                  <a:cubicBezTo>
                    <a:pt x="301" y="67"/>
                    <a:pt x="301" y="44"/>
                    <a:pt x="290" y="44"/>
                  </a:cubicBezTo>
                  <a:cubicBezTo>
                    <a:pt x="278" y="44"/>
                    <a:pt x="278" y="44"/>
                    <a:pt x="267" y="33"/>
                  </a:cubicBezTo>
                  <a:lnTo>
                    <a:pt x="245" y="33"/>
                  </a:lnTo>
                  <a:cubicBezTo>
                    <a:pt x="234" y="33"/>
                    <a:pt x="234" y="33"/>
                    <a:pt x="223" y="22"/>
                  </a:cubicBezTo>
                  <a:cubicBezTo>
                    <a:pt x="212" y="22"/>
                    <a:pt x="179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4"/>
            <p:cNvSpPr/>
            <p:nvPr/>
          </p:nvSpPr>
          <p:spPr>
            <a:xfrm>
              <a:off x="5896400" y="2489025"/>
              <a:ext cx="7525" cy="7800"/>
            </a:xfrm>
            <a:custGeom>
              <a:avLst/>
              <a:gdLst/>
              <a:ahLst/>
              <a:cxnLst/>
              <a:rect l="l" t="t" r="r" b="b"/>
              <a:pathLst>
                <a:path w="301" h="312" extrusionOk="0">
                  <a:moveTo>
                    <a:pt x="100" y="0"/>
                  </a:moveTo>
                  <a:cubicBezTo>
                    <a:pt x="78" y="0"/>
                    <a:pt x="67" y="0"/>
                    <a:pt x="56" y="23"/>
                  </a:cubicBezTo>
                  <a:cubicBezTo>
                    <a:pt x="45" y="23"/>
                    <a:pt x="23" y="34"/>
                    <a:pt x="23" y="45"/>
                  </a:cubicBezTo>
                  <a:cubicBezTo>
                    <a:pt x="23" y="67"/>
                    <a:pt x="12" y="67"/>
                    <a:pt x="12" y="78"/>
                  </a:cubicBezTo>
                  <a:cubicBezTo>
                    <a:pt x="1" y="89"/>
                    <a:pt x="1" y="111"/>
                    <a:pt x="1" y="134"/>
                  </a:cubicBezTo>
                  <a:lnTo>
                    <a:pt x="1" y="167"/>
                  </a:lnTo>
                  <a:cubicBezTo>
                    <a:pt x="1" y="189"/>
                    <a:pt x="1" y="200"/>
                    <a:pt x="12" y="211"/>
                  </a:cubicBezTo>
                  <a:cubicBezTo>
                    <a:pt x="12" y="222"/>
                    <a:pt x="23" y="245"/>
                    <a:pt x="23" y="245"/>
                  </a:cubicBezTo>
                  <a:lnTo>
                    <a:pt x="67" y="278"/>
                  </a:lnTo>
                  <a:cubicBezTo>
                    <a:pt x="78" y="300"/>
                    <a:pt x="100" y="300"/>
                    <a:pt x="112" y="300"/>
                  </a:cubicBezTo>
                  <a:cubicBezTo>
                    <a:pt x="123" y="300"/>
                    <a:pt x="134" y="311"/>
                    <a:pt x="156" y="311"/>
                  </a:cubicBezTo>
                  <a:lnTo>
                    <a:pt x="189" y="311"/>
                  </a:lnTo>
                  <a:cubicBezTo>
                    <a:pt x="200" y="311"/>
                    <a:pt x="223" y="311"/>
                    <a:pt x="234" y="300"/>
                  </a:cubicBezTo>
                  <a:cubicBezTo>
                    <a:pt x="245" y="278"/>
                    <a:pt x="267" y="278"/>
                    <a:pt x="278" y="267"/>
                  </a:cubicBezTo>
                  <a:cubicBezTo>
                    <a:pt x="278" y="256"/>
                    <a:pt x="289" y="245"/>
                    <a:pt x="289" y="234"/>
                  </a:cubicBezTo>
                  <a:cubicBezTo>
                    <a:pt x="289" y="211"/>
                    <a:pt x="300" y="200"/>
                    <a:pt x="300" y="189"/>
                  </a:cubicBezTo>
                  <a:lnTo>
                    <a:pt x="300" y="145"/>
                  </a:lnTo>
                  <a:cubicBezTo>
                    <a:pt x="300" y="134"/>
                    <a:pt x="300" y="123"/>
                    <a:pt x="289" y="100"/>
                  </a:cubicBezTo>
                  <a:cubicBezTo>
                    <a:pt x="289" y="89"/>
                    <a:pt x="278" y="78"/>
                    <a:pt x="278" y="78"/>
                  </a:cubicBezTo>
                  <a:lnTo>
                    <a:pt x="234" y="34"/>
                  </a:lnTo>
                  <a:cubicBezTo>
                    <a:pt x="223" y="23"/>
                    <a:pt x="211" y="23"/>
                    <a:pt x="189" y="23"/>
                  </a:cubicBezTo>
                  <a:cubicBezTo>
                    <a:pt x="178" y="0"/>
                    <a:pt x="156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4"/>
            <p:cNvSpPr/>
            <p:nvPr/>
          </p:nvSpPr>
          <p:spPr>
            <a:xfrm>
              <a:off x="5946900" y="2446025"/>
              <a:ext cx="9450" cy="9725"/>
            </a:xfrm>
            <a:custGeom>
              <a:avLst/>
              <a:gdLst/>
              <a:ahLst/>
              <a:cxnLst/>
              <a:rect l="l" t="t" r="r" b="b"/>
              <a:pathLst>
                <a:path w="378" h="389" extrusionOk="0">
                  <a:moveTo>
                    <a:pt x="156" y="0"/>
                  </a:moveTo>
                  <a:cubicBezTo>
                    <a:pt x="145" y="0"/>
                    <a:pt x="134" y="0"/>
                    <a:pt x="111" y="23"/>
                  </a:cubicBezTo>
                  <a:cubicBezTo>
                    <a:pt x="100" y="23"/>
                    <a:pt x="89" y="34"/>
                    <a:pt x="78" y="45"/>
                  </a:cubicBezTo>
                  <a:cubicBezTo>
                    <a:pt x="56" y="67"/>
                    <a:pt x="45" y="78"/>
                    <a:pt x="45" y="89"/>
                  </a:cubicBezTo>
                  <a:cubicBezTo>
                    <a:pt x="34" y="100"/>
                    <a:pt x="34" y="111"/>
                    <a:pt x="23" y="133"/>
                  </a:cubicBezTo>
                  <a:cubicBezTo>
                    <a:pt x="0" y="145"/>
                    <a:pt x="0" y="156"/>
                    <a:pt x="0" y="178"/>
                  </a:cubicBezTo>
                  <a:lnTo>
                    <a:pt x="0" y="222"/>
                  </a:lnTo>
                  <a:cubicBezTo>
                    <a:pt x="0" y="244"/>
                    <a:pt x="0" y="256"/>
                    <a:pt x="23" y="267"/>
                  </a:cubicBezTo>
                  <a:cubicBezTo>
                    <a:pt x="34" y="300"/>
                    <a:pt x="45" y="311"/>
                    <a:pt x="56" y="322"/>
                  </a:cubicBezTo>
                  <a:lnTo>
                    <a:pt x="89" y="355"/>
                  </a:lnTo>
                  <a:cubicBezTo>
                    <a:pt x="111" y="367"/>
                    <a:pt x="134" y="378"/>
                    <a:pt x="156" y="389"/>
                  </a:cubicBezTo>
                  <a:lnTo>
                    <a:pt x="211" y="389"/>
                  </a:lnTo>
                  <a:cubicBezTo>
                    <a:pt x="222" y="389"/>
                    <a:pt x="256" y="378"/>
                    <a:pt x="267" y="367"/>
                  </a:cubicBezTo>
                  <a:cubicBezTo>
                    <a:pt x="300" y="355"/>
                    <a:pt x="311" y="322"/>
                    <a:pt x="322" y="311"/>
                  </a:cubicBezTo>
                  <a:cubicBezTo>
                    <a:pt x="356" y="300"/>
                    <a:pt x="367" y="289"/>
                    <a:pt x="367" y="267"/>
                  </a:cubicBezTo>
                  <a:cubicBezTo>
                    <a:pt x="367" y="256"/>
                    <a:pt x="378" y="244"/>
                    <a:pt x="378" y="222"/>
                  </a:cubicBezTo>
                  <a:lnTo>
                    <a:pt x="378" y="178"/>
                  </a:lnTo>
                  <a:cubicBezTo>
                    <a:pt x="378" y="156"/>
                    <a:pt x="378" y="145"/>
                    <a:pt x="367" y="133"/>
                  </a:cubicBezTo>
                  <a:lnTo>
                    <a:pt x="333" y="89"/>
                  </a:lnTo>
                  <a:cubicBezTo>
                    <a:pt x="322" y="78"/>
                    <a:pt x="311" y="67"/>
                    <a:pt x="311" y="45"/>
                  </a:cubicBezTo>
                  <a:cubicBezTo>
                    <a:pt x="300" y="34"/>
                    <a:pt x="278" y="34"/>
                    <a:pt x="267" y="23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4"/>
            <p:cNvSpPr/>
            <p:nvPr/>
          </p:nvSpPr>
          <p:spPr>
            <a:xfrm>
              <a:off x="5965475" y="2563975"/>
              <a:ext cx="5025" cy="5500"/>
            </a:xfrm>
            <a:custGeom>
              <a:avLst/>
              <a:gdLst/>
              <a:ahLst/>
              <a:cxnLst/>
              <a:rect l="l" t="t" r="r" b="b"/>
              <a:pathLst>
                <a:path w="201" h="220" extrusionOk="0">
                  <a:moveTo>
                    <a:pt x="104" y="0"/>
                  </a:moveTo>
                  <a:cubicBezTo>
                    <a:pt x="98" y="0"/>
                    <a:pt x="93" y="3"/>
                    <a:pt x="90" y="10"/>
                  </a:cubicBezTo>
                  <a:cubicBezTo>
                    <a:pt x="79" y="10"/>
                    <a:pt x="68" y="10"/>
                    <a:pt x="56" y="21"/>
                  </a:cubicBezTo>
                  <a:cubicBezTo>
                    <a:pt x="34" y="21"/>
                    <a:pt x="23" y="32"/>
                    <a:pt x="23" y="43"/>
                  </a:cubicBezTo>
                  <a:cubicBezTo>
                    <a:pt x="23" y="66"/>
                    <a:pt x="12" y="66"/>
                    <a:pt x="12" y="77"/>
                  </a:cubicBezTo>
                  <a:cubicBezTo>
                    <a:pt x="1" y="88"/>
                    <a:pt x="1" y="99"/>
                    <a:pt x="1" y="132"/>
                  </a:cubicBezTo>
                  <a:lnTo>
                    <a:pt x="1" y="154"/>
                  </a:lnTo>
                  <a:cubicBezTo>
                    <a:pt x="1" y="176"/>
                    <a:pt x="12" y="188"/>
                    <a:pt x="23" y="199"/>
                  </a:cubicBezTo>
                  <a:cubicBezTo>
                    <a:pt x="34" y="210"/>
                    <a:pt x="56" y="210"/>
                    <a:pt x="68" y="210"/>
                  </a:cubicBezTo>
                  <a:cubicBezTo>
                    <a:pt x="75" y="210"/>
                    <a:pt x="82" y="220"/>
                    <a:pt x="93" y="220"/>
                  </a:cubicBezTo>
                  <a:cubicBezTo>
                    <a:pt x="98" y="220"/>
                    <a:pt x="105" y="217"/>
                    <a:pt x="112" y="210"/>
                  </a:cubicBezTo>
                  <a:cubicBezTo>
                    <a:pt x="123" y="210"/>
                    <a:pt x="134" y="210"/>
                    <a:pt x="145" y="199"/>
                  </a:cubicBezTo>
                  <a:cubicBezTo>
                    <a:pt x="167" y="199"/>
                    <a:pt x="179" y="188"/>
                    <a:pt x="179" y="176"/>
                  </a:cubicBezTo>
                  <a:cubicBezTo>
                    <a:pt x="179" y="176"/>
                    <a:pt x="190" y="154"/>
                    <a:pt x="190" y="143"/>
                  </a:cubicBezTo>
                  <a:cubicBezTo>
                    <a:pt x="201" y="132"/>
                    <a:pt x="201" y="121"/>
                    <a:pt x="201" y="88"/>
                  </a:cubicBezTo>
                  <a:lnTo>
                    <a:pt x="201" y="66"/>
                  </a:lnTo>
                  <a:cubicBezTo>
                    <a:pt x="201" y="43"/>
                    <a:pt x="190" y="32"/>
                    <a:pt x="179" y="21"/>
                  </a:cubicBezTo>
                  <a:cubicBezTo>
                    <a:pt x="167" y="10"/>
                    <a:pt x="145" y="10"/>
                    <a:pt x="134" y="10"/>
                  </a:cubicBezTo>
                  <a:cubicBezTo>
                    <a:pt x="127" y="10"/>
                    <a:pt x="114" y="0"/>
                    <a:pt x="1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4"/>
            <p:cNvSpPr/>
            <p:nvPr/>
          </p:nvSpPr>
          <p:spPr>
            <a:xfrm>
              <a:off x="5993775" y="2510825"/>
              <a:ext cx="5875" cy="6375"/>
            </a:xfrm>
            <a:custGeom>
              <a:avLst/>
              <a:gdLst/>
              <a:ahLst/>
              <a:cxnLst/>
              <a:rect l="l" t="t" r="r" b="b"/>
              <a:pathLst>
                <a:path w="235" h="255" extrusionOk="0">
                  <a:moveTo>
                    <a:pt x="126" y="0"/>
                  </a:moveTo>
                  <a:cubicBezTo>
                    <a:pt x="121" y="0"/>
                    <a:pt x="116" y="2"/>
                    <a:pt x="112" y="5"/>
                  </a:cubicBezTo>
                  <a:cubicBezTo>
                    <a:pt x="101" y="5"/>
                    <a:pt x="90" y="5"/>
                    <a:pt x="68" y="27"/>
                  </a:cubicBezTo>
                  <a:cubicBezTo>
                    <a:pt x="56" y="27"/>
                    <a:pt x="45" y="39"/>
                    <a:pt x="34" y="50"/>
                  </a:cubicBezTo>
                  <a:cubicBezTo>
                    <a:pt x="34" y="61"/>
                    <a:pt x="12" y="61"/>
                    <a:pt x="12" y="83"/>
                  </a:cubicBezTo>
                  <a:cubicBezTo>
                    <a:pt x="1" y="94"/>
                    <a:pt x="1" y="116"/>
                    <a:pt x="1" y="138"/>
                  </a:cubicBezTo>
                  <a:lnTo>
                    <a:pt x="1" y="161"/>
                  </a:lnTo>
                  <a:cubicBezTo>
                    <a:pt x="12" y="172"/>
                    <a:pt x="12" y="205"/>
                    <a:pt x="45" y="216"/>
                  </a:cubicBezTo>
                  <a:cubicBezTo>
                    <a:pt x="56" y="227"/>
                    <a:pt x="68" y="227"/>
                    <a:pt x="90" y="249"/>
                  </a:cubicBezTo>
                  <a:cubicBezTo>
                    <a:pt x="97" y="249"/>
                    <a:pt x="105" y="254"/>
                    <a:pt x="112" y="254"/>
                  </a:cubicBezTo>
                  <a:cubicBezTo>
                    <a:pt x="116" y="254"/>
                    <a:pt x="119" y="253"/>
                    <a:pt x="123" y="249"/>
                  </a:cubicBezTo>
                  <a:cubicBezTo>
                    <a:pt x="145" y="249"/>
                    <a:pt x="156" y="249"/>
                    <a:pt x="167" y="227"/>
                  </a:cubicBezTo>
                  <a:cubicBezTo>
                    <a:pt x="179" y="227"/>
                    <a:pt x="201" y="216"/>
                    <a:pt x="212" y="205"/>
                  </a:cubicBezTo>
                  <a:cubicBezTo>
                    <a:pt x="223" y="194"/>
                    <a:pt x="223" y="172"/>
                    <a:pt x="223" y="172"/>
                  </a:cubicBezTo>
                  <a:cubicBezTo>
                    <a:pt x="234" y="161"/>
                    <a:pt x="234" y="138"/>
                    <a:pt x="234" y="116"/>
                  </a:cubicBezTo>
                  <a:lnTo>
                    <a:pt x="234" y="94"/>
                  </a:lnTo>
                  <a:cubicBezTo>
                    <a:pt x="223" y="83"/>
                    <a:pt x="223" y="50"/>
                    <a:pt x="201" y="39"/>
                  </a:cubicBezTo>
                  <a:cubicBezTo>
                    <a:pt x="179" y="27"/>
                    <a:pt x="167" y="27"/>
                    <a:pt x="156" y="5"/>
                  </a:cubicBezTo>
                  <a:cubicBezTo>
                    <a:pt x="149" y="5"/>
                    <a:pt x="137" y="0"/>
                    <a:pt x="1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4"/>
            <p:cNvSpPr/>
            <p:nvPr/>
          </p:nvSpPr>
          <p:spPr>
            <a:xfrm>
              <a:off x="5958825" y="2488475"/>
              <a:ext cx="8625" cy="8625"/>
            </a:xfrm>
            <a:custGeom>
              <a:avLst/>
              <a:gdLst/>
              <a:ahLst/>
              <a:cxnLst/>
              <a:rect l="l" t="t" r="r" b="b"/>
              <a:pathLst>
                <a:path w="345" h="345" extrusionOk="0">
                  <a:moveTo>
                    <a:pt x="156" y="0"/>
                  </a:moveTo>
                  <a:cubicBezTo>
                    <a:pt x="134" y="0"/>
                    <a:pt x="123" y="0"/>
                    <a:pt x="112" y="11"/>
                  </a:cubicBezTo>
                  <a:cubicBezTo>
                    <a:pt x="78" y="34"/>
                    <a:pt x="56" y="45"/>
                    <a:pt x="45" y="56"/>
                  </a:cubicBezTo>
                  <a:cubicBezTo>
                    <a:pt x="23" y="67"/>
                    <a:pt x="12" y="100"/>
                    <a:pt x="12" y="111"/>
                  </a:cubicBezTo>
                  <a:cubicBezTo>
                    <a:pt x="1" y="122"/>
                    <a:pt x="1" y="156"/>
                    <a:pt x="1" y="178"/>
                  </a:cubicBezTo>
                  <a:cubicBezTo>
                    <a:pt x="1" y="211"/>
                    <a:pt x="12" y="233"/>
                    <a:pt x="23" y="267"/>
                  </a:cubicBezTo>
                  <a:cubicBezTo>
                    <a:pt x="45" y="289"/>
                    <a:pt x="67" y="311"/>
                    <a:pt x="101" y="322"/>
                  </a:cubicBezTo>
                  <a:cubicBezTo>
                    <a:pt x="112" y="322"/>
                    <a:pt x="123" y="333"/>
                    <a:pt x="123" y="333"/>
                  </a:cubicBezTo>
                  <a:cubicBezTo>
                    <a:pt x="134" y="333"/>
                    <a:pt x="156" y="344"/>
                    <a:pt x="167" y="344"/>
                  </a:cubicBezTo>
                  <a:lnTo>
                    <a:pt x="223" y="344"/>
                  </a:lnTo>
                  <a:cubicBezTo>
                    <a:pt x="234" y="344"/>
                    <a:pt x="245" y="344"/>
                    <a:pt x="267" y="333"/>
                  </a:cubicBezTo>
                  <a:cubicBezTo>
                    <a:pt x="278" y="322"/>
                    <a:pt x="300" y="322"/>
                    <a:pt x="322" y="289"/>
                  </a:cubicBezTo>
                  <a:cubicBezTo>
                    <a:pt x="322" y="278"/>
                    <a:pt x="334" y="267"/>
                    <a:pt x="334" y="256"/>
                  </a:cubicBezTo>
                  <a:cubicBezTo>
                    <a:pt x="334" y="233"/>
                    <a:pt x="345" y="222"/>
                    <a:pt x="345" y="211"/>
                  </a:cubicBezTo>
                  <a:lnTo>
                    <a:pt x="345" y="156"/>
                  </a:lnTo>
                  <a:cubicBezTo>
                    <a:pt x="345" y="145"/>
                    <a:pt x="334" y="111"/>
                    <a:pt x="322" y="100"/>
                  </a:cubicBezTo>
                  <a:cubicBezTo>
                    <a:pt x="322" y="89"/>
                    <a:pt x="300" y="67"/>
                    <a:pt x="300" y="67"/>
                  </a:cubicBezTo>
                  <a:cubicBezTo>
                    <a:pt x="289" y="45"/>
                    <a:pt x="267" y="34"/>
                    <a:pt x="234" y="11"/>
                  </a:cubicBezTo>
                  <a:cubicBezTo>
                    <a:pt x="211" y="0"/>
                    <a:pt x="178" y="0"/>
                    <a:pt x="1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4"/>
            <p:cNvSpPr/>
            <p:nvPr/>
          </p:nvSpPr>
          <p:spPr>
            <a:xfrm>
              <a:off x="5790975" y="2389975"/>
              <a:ext cx="5575" cy="6675"/>
            </a:xfrm>
            <a:custGeom>
              <a:avLst/>
              <a:gdLst/>
              <a:ahLst/>
              <a:cxnLst/>
              <a:rect l="l" t="t" r="r" b="b"/>
              <a:pathLst>
                <a:path w="223" h="267" extrusionOk="0">
                  <a:moveTo>
                    <a:pt x="78" y="1"/>
                  </a:moveTo>
                  <a:cubicBezTo>
                    <a:pt x="67" y="12"/>
                    <a:pt x="45" y="12"/>
                    <a:pt x="23" y="45"/>
                  </a:cubicBezTo>
                  <a:cubicBezTo>
                    <a:pt x="11" y="56"/>
                    <a:pt x="0" y="89"/>
                    <a:pt x="0" y="100"/>
                  </a:cubicBezTo>
                  <a:lnTo>
                    <a:pt x="0" y="156"/>
                  </a:lnTo>
                  <a:cubicBezTo>
                    <a:pt x="0" y="167"/>
                    <a:pt x="11" y="178"/>
                    <a:pt x="11" y="189"/>
                  </a:cubicBezTo>
                  <a:lnTo>
                    <a:pt x="11" y="211"/>
                  </a:lnTo>
                  <a:lnTo>
                    <a:pt x="45" y="234"/>
                  </a:lnTo>
                  <a:lnTo>
                    <a:pt x="56" y="234"/>
                  </a:lnTo>
                  <a:cubicBezTo>
                    <a:pt x="67" y="245"/>
                    <a:pt x="67" y="245"/>
                    <a:pt x="78" y="245"/>
                  </a:cubicBezTo>
                  <a:cubicBezTo>
                    <a:pt x="100" y="245"/>
                    <a:pt x="111" y="267"/>
                    <a:pt x="111" y="267"/>
                  </a:cubicBezTo>
                  <a:lnTo>
                    <a:pt x="167" y="267"/>
                  </a:lnTo>
                  <a:cubicBezTo>
                    <a:pt x="178" y="267"/>
                    <a:pt x="178" y="245"/>
                    <a:pt x="189" y="245"/>
                  </a:cubicBezTo>
                  <a:cubicBezTo>
                    <a:pt x="211" y="245"/>
                    <a:pt x="211" y="234"/>
                    <a:pt x="222" y="222"/>
                  </a:cubicBezTo>
                  <a:lnTo>
                    <a:pt x="222" y="200"/>
                  </a:lnTo>
                  <a:cubicBezTo>
                    <a:pt x="222" y="185"/>
                    <a:pt x="222" y="175"/>
                    <a:pt x="219" y="167"/>
                  </a:cubicBezTo>
                  <a:lnTo>
                    <a:pt x="219" y="167"/>
                  </a:lnTo>
                  <a:cubicBezTo>
                    <a:pt x="220" y="167"/>
                    <a:pt x="221" y="167"/>
                    <a:pt x="222" y="167"/>
                  </a:cubicBezTo>
                  <a:lnTo>
                    <a:pt x="222" y="156"/>
                  </a:lnTo>
                  <a:lnTo>
                    <a:pt x="222" y="134"/>
                  </a:lnTo>
                  <a:lnTo>
                    <a:pt x="222" y="112"/>
                  </a:lnTo>
                  <a:cubicBezTo>
                    <a:pt x="222" y="89"/>
                    <a:pt x="211" y="67"/>
                    <a:pt x="211" y="56"/>
                  </a:cubicBezTo>
                  <a:lnTo>
                    <a:pt x="167" y="12"/>
                  </a:lnTo>
                  <a:cubicBezTo>
                    <a:pt x="156" y="1"/>
                    <a:pt x="134" y="1"/>
                    <a:pt x="1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4"/>
            <p:cNvSpPr/>
            <p:nvPr/>
          </p:nvSpPr>
          <p:spPr>
            <a:xfrm>
              <a:off x="5777375" y="2431875"/>
              <a:ext cx="9450" cy="8075"/>
            </a:xfrm>
            <a:custGeom>
              <a:avLst/>
              <a:gdLst/>
              <a:ahLst/>
              <a:cxnLst/>
              <a:rect l="l" t="t" r="r" b="b"/>
              <a:pathLst>
                <a:path w="378" h="323" extrusionOk="0">
                  <a:moveTo>
                    <a:pt x="112" y="0"/>
                  </a:moveTo>
                  <a:cubicBezTo>
                    <a:pt x="89" y="23"/>
                    <a:pt x="56" y="34"/>
                    <a:pt x="45" y="45"/>
                  </a:cubicBezTo>
                  <a:cubicBezTo>
                    <a:pt x="34" y="56"/>
                    <a:pt x="12" y="89"/>
                    <a:pt x="12" y="100"/>
                  </a:cubicBezTo>
                  <a:cubicBezTo>
                    <a:pt x="1" y="111"/>
                    <a:pt x="1" y="145"/>
                    <a:pt x="1" y="167"/>
                  </a:cubicBezTo>
                  <a:cubicBezTo>
                    <a:pt x="1" y="200"/>
                    <a:pt x="12" y="222"/>
                    <a:pt x="34" y="256"/>
                  </a:cubicBezTo>
                  <a:cubicBezTo>
                    <a:pt x="45" y="278"/>
                    <a:pt x="67" y="300"/>
                    <a:pt x="100" y="311"/>
                  </a:cubicBezTo>
                  <a:cubicBezTo>
                    <a:pt x="123" y="322"/>
                    <a:pt x="156" y="322"/>
                    <a:pt x="178" y="322"/>
                  </a:cubicBezTo>
                  <a:cubicBezTo>
                    <a:pt x="200" y="322"/>
                    <a:pt x="211" y="322"/>
                    <a:pt x="234" y="311"/>
                  </a:cubicBezTo>
                  <a:cubicBezTo>
                    <a:pt x="256" y="311"/>
                    <a:pt x="267" y="311"/>
                    <a:pt x="278" y="289"/>
                  </a:cubicBezTo>
                  <a:cubicBezTo>
                    <a:pt x="289" y="289"/>
                    <a:pt x="311" y="278"/>
                    <a:pt x="311" y="278"/>
                  </a:cubicBezTo>
                  <a:lnTo>
                    <a:pt x="334" y="256"/>
                  </a:lnTo>
                  <a:cubicBezTo>
                    <a:pt x="336" y="258"/>
                    <a:pt x="338" y="260"/>
                    <a:pt x="340" y="260"/>
                  </a:cubicBezTo>
                  <a:cubicBezTo>
                    <a:pt x="346" y="260"/>
                    <a:pt x="350" y="247"/>
                    <a:pt x="367" y="222"/>
                  </a:cubicBezTo>
                  <a:cubicBezTo>
                    <a:pt x="367" y="211"/>
                    <a:pt x="378" y="200"/>
                    <a:pt x="367" y="189"/>
                  </a:cubicBezTo>
                  <a:lnTo>
                    <a:pt x="367" y="145"/>
                  </a:lnTo>
                  <a:cubicBezTo>
                    <a:pt x="367" y="122"/>
                    <a:pt x="367" y="111"/>
                    <a:pt x="345" y="111"/>
                  </a:cubicBezTo>
                  <a:cubicBezTo>
                    <a:pt x="334" y="100"/>
                    <a:pt x="334" y="89"/>
                    <a:pt x="322" y="78"/>
                  </a:cubicBezTo>
                  <a:cubicBezTo>
                    <a:pt x="311" y="56"/>
                    <a:pt x="289" y="56"/>
                    <a:pt x="278" y="45"/>
                  </a:cubicBezTo>
                  <a:cubicBezTo>
                    <a:pt x="256" y="34"/>
                    <a:pt x="234" y="23"/>
                    <a:pt x="2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4"/>
            <p:cNvSpPr/>
            <p:nvPr/>
          </p:nvSpPr>
          <p:spPr>
            <a:xfrm>
              <a:off x="5822050" y="2430475"/>
              <a:ext cx="7500" cy="7525"/>
            </a:xfrm>
            <a:custGeom>
              <a:avLst/>
              <a:gdLst/>
              <a:ahLst/>
              <a:cxnLst/>
              <a:rect l="l" t="t" r="r" b="b"/>
              <a:pathLst>
                <a:path w="300" h="301" extrusionOk="0">
                  <a:moveTo>
                    <a:pt x="134" y="1"/>
                  </a:moveTo>
                  <a:cubicBezTo>
                    <a:pt x="111" y="1"/>
                    <a:pt x="89" y="23"/>
                    <a:pt x="78" y="23"/>
                  </a:cubicBezTo>
                  <a:cubicBezTo>
                    <a:pt x="45" y="34"/>
                    <a:pt x="34" y="45"/>
                    <a:pt x="11" y="79"/>
                  </a:cubicBezTo>
                  <a:cubicBezTo>
                    <a:pt x="11" y="90"/>
                    <a:pt x="0" y="101"/>
                    <a:pt x="0" y="112"/>
                  </a:cubicBezTo>
                  <a:lnTo>
                    <a:pt x="0" y="167"/>
                  </a:lnTo>
                  <a:cubicBezTo>
                    <a:pt x="0" y="189"/>
                    <a:pt x="0" y="201"/>
                    <a:pt x="11" y="201"/>
                  </a:cubicBezTo>
                  <a:cubicBezTo>
                    <a:pt x="11" y="212"/>
                    <a:pt x="34" y="223"/>
                    <a:pt x="45" y="245"/>
                  </a:cubicBezTo>
                  <a:cubicBezTo>
                    <a:pt x="45" y="245"/>
                    <a:pt x="56" y="245"/>
                    <a:pt x="56" y="256"/>
                  </a:cubicBezTo>
                  <a:cubicBezTo>
                    <a:pt x="67" y="267"/>
                    <a:pt x="67" y="278"/>
                    <a:pt x="100" y="278"/>
                  </a:cubicBezTo>
                  <a:cubicBezTo>
                    <a:pt x="111" y="300"/>
                    <a:pt x="122" y="300"/>
                    <a:pt x="145" y="300"/>
                  </a:cubicBezTo>
                  <a:lnTo>
                    <a:pt x="178" y="300"/>
                  </a:lnTo>
                  <a:cubicBezTo>
                    <a:pt x="211" y="278"/>
                    <a:pt x="222" y="278"/>
                    <a:pt x="256" y="245"/>
                  </a:cubicBezTo>
                  <a:lnTo>
                    <a:pt x="256" y="245"/>
                  </a:lnTo>
                  <a:cubicBezTo>
                    <a:pt x="250" y="251"/>
                    <a:pt x="250" y="253"/>
                    <a:pt x="251" y="253"/>
                  </a:cubicBezTo>
                  <a:cubicBezTo>
                    <a:pt x="253" y="253"/>
                    <a:pt x="256" y="251"/>
                    <a:pt x="256" y="245"/>
                  </a:cubicBezTo>
                  <a:lnTo>
                    <a:pt x="256" y="245"/>
                  </a:lnTo>
                  <a:cubicBezTo>
                    <a:pt x="256" y="245"/>
                    <a:pt x="256" y="245"/>
                    <a:pt x="256" y="245"/>
                  </a:cubicBezTo>
                  <a:cubicBezTo>
                    <a:pt x="267" y="223"/>
                    <a:pt x="267" y="212"/>
                    <a:pt x="278" y="201"/>
                  </a:cubicBezTo>
                  <a:cubicBezTo>
                    <a:pt x="278" y="178"/>
                    <a:pt x="300" y="167"/>
                    <a:pt x="300" y="156"/>
                  </a:cubicBezTo>
                  <a:lnTo>
                    <a:pt x="300" y="101"/>
                  </a:lnTo>
                  <a:cubicBezTo>
                    <a:pt x="300" y="90"/>
                    <a:pt x="300" y="79"/>
                    <a:pt x="278" y="79"/>
                  </a:cubicBezTo>
                  <a:cubicBezTo>
                    <a:pt x="278" y="56"/>
                    <a:pt x="267" y="45"/>
                    <a:pt x="256" y="34"/>
                  </a:cubicBezTo>
                  <a:cubicBezTo>
                    <a:pt x="244" y="12"/>
                    <a:pt x="211" y="1"/>
                    <a:pt x="1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4"/>
            <p:cNvSpPr/>
            <p:nvPr/>
          </p:nvSpPr>
          <p:spPr>
            <a:xfrm>
              <a:off x="6017650" y="2468500"/>
              <a:ext cx="11675" cy="11125"/>
            </a:xfrm>
            <a:custGeom>
              <a:avLst/>
              <a:gdLst/>
              <a:ahLst/>
              <a:cxnLst/>
              <a:rect l="l" t="t" r="r" b="b"/>
              <a:pathLst>
                <a:path w="467" h="445" extrusionOk="0">
                  <a:moveTo>
                    <a:pt x="200" y="0"/>
                  </a:moveTo>
                  <a:cubicBezTo>
                    <a:pt x="167" y="0"/>
                    <a:pt x="145" y="11"/>
                    <a:pt x="134" y="22"/>
                  </a:cubicBezTo>
                  <a:cubicBezTo>
                    <a:pt x="111" y="22"/>
                    <a:pt x="100" y="34"/>
                    <a:pt x="89" y="56"/>
                  </a:cubicBezTo>
                  <a:cubicBezTo>
                    <a:pt x="56" y="67"/>
                    <a:pt x="45" y="89"/>
                    <a:pt x="34" y="122"/>
                  </a:cubicBezTo>
                  <a:cubicBezTo>
                    <a:pt x="34" y="122"/>
                    <a:pt x="34" y="133"/>
                    <a:pt x="23" y="133"/>
                  </a:cubicBezTo>
                  <a:cubicBezTo>
                    <a:pt x="23" y="145"/>
                    <a:pt x="0" y="178"/>
                    <a:pt x="0" y="189"/>
                  </a:cubicBezTo>
                  <a:lnTo>
                    <a:pt x="0" y="278"/>
                  </a:lnTo>
                  <a:cubicBezTo>
                    <a:pt x="0" y="289"/>
                    <a:pt x="23" y="311"/>
                    <a:pt x="23" y="333"/>
                  </a:cubicBezTo>
                  <a:cubicBezTo>
                    <a:pt x="23" y="344"/>
                    <a:pt x="34" y="366"/>
                    <a:pt x="45" y="366"/>
                  </a:cubicBezTo>
                  <a:cubicBezTo>
                    <a:pt x="56" y="400"/>
                    <a:pt x="89" y="411"/>
                    <a:pt x="111" y="422"/>
                  </a:cubicBezTo>
                  <a:cubicBezTo>
                    <a:pt x="134" y="422"/>
                    <a:pt x="156" y="444"/>
                    <a:pt x="167" y="444"/>
                  </a:cubicBezTo>
                  <a:lnTo>
                    <a:pt x="222" y="444"/>
                  </a:lnTo>
                  <a:cubicBezTo>
                    <a:pt x="256" y="444"/>
                    <a:pt x="278" y="422"/>
                    <a:pt x="311" y="411"/>
                  </a:cubicBezTo>
                  <a:cubicBezTo>
                    <a:pt x="322" y="411"/>
                    <a:pt x="356" y="400"/>
                    <a:pt x="356" y="389"/>
                  </a:cubicBezTo>
                  <a:lnTo>
                    <a:pt x="389" y="344"/>
                  </a:lnTo>
                  <a:cubicBezTo>
                    <a:pt x="444" y="300"/>
                    <a:pt x="467" y="278"/>
                    <a:pt x="467" y="244"/>
                  </a:cubicBezTo>
                  <a:lnTo>
                    <a:pt x="467" y="189"/>
                  </a:lnTo>
                  <a:cubicBezTo>
                    <a:pt x="467" y="178"/>
                    <a:pt x="444" y="145"/>
                    <a:pt x="444" y="133"/>
                  </a:cubicBezTo>
                  <a:cubicBezTo>
                    <a:pt x="433" y="122"/>
                    <a:pt x="433" y="111"/>
                    <a:pt x="422" y="78"/>
                  </a:cubicBezTo>
                  <a:cubicBezTo>
                    <a:pt x="411" y="56"/>
                    <a:pt x="378" y="34"/>
                    <a:pt x="356" y="22"/>
                  </a:cubicBezTo>
                  <a:cubicBezTo>
                    <a:pt x="322" y="11"/>
                    <a:pt x="300" y="0"/>
                    <a:pt x="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4"/>
            <p:cNvSpPr/>
            <p:nvPr/>
          </p:nvSpPr>
          <p:spPr>
            <a:xfrm>
              <a:off x="6107550" y="2514025"/>
              <a:ext cx="5575" cy="6225"/>
            </a:xfrm>
            <a:custGeom>
              <a:avLst/>
              <a:gdLst/>
              <a:ahLst/>
              <a:cxnLst/>
              <a:rect l="l" t="t" r="r" b="b"/>
              <a:pathLst>
                <a:path w="223" h="249" extrusionOk="0">
                  <a:moveTo>
                    <a:pt x="125" y="1"/>
                  </a:moveTo>
                  <a:cubicBezTo>
                    <a:pt x="120" y="1"/>
                    <a:pt x="115" y="3"/>
                    <a:pt x="111" y="10"/>
                  </a:cubicBezTo>
                  <a:cubicBezTo>
                    <a:pt x="100" y="10"/>
                    <a:pt x="89" y="10"/>
                    <a:pt x="67" y="21"/>
                  </a:cubicBezTo>
                  <a:cubicBezTo>
                    <a:pt x="56" y="21"/>
                    <a:pt x="45" y="33"/>
                    <a:pt x="33" y="44"/>
                  </a:cubicBezTo>
                  <a:cubicBezTo>
                    <a:pt x="33" y="66"/>
                    <a:pt x="11" y="66"/>
                    <a:pt x="11" y="77"/>
                  </a:cubicBezTo>
                  <a:cubicBezTo>
                    <a:pt x="0" y="88"/>
                    <a:pt x="0" y="121"/>
                    <a:pt x="0" y="132"/>
                  </a:cubicBezTo>
                  <a:lnTo>
                    <a:pt x="0" y="155"/>
                  </a:lnTo>
                  <a:cubicBezTo>
                    <a:pt x="0" y="177"/>
                    <a:pt x="11" y="199"/>
                    <a:pt x="33" y="210"/>
                  </a:cubicBezTo>
                  <a:cubicBezTo>
                    <a:pt x="45" y="232"/>
                    <a:pt x="56" y="232"/>
                    <a:pt x="67" y="243"/>
                  </a:cubicBezTo>
                  <a:cubicBezTo>
                    <a:pt x="82" y="243"/>
                    <a:pt x="91" y="248"/>
                    <a:pt x="100" y="248"/>
                  </a:cubicBezTo>
                  <a:cubicBezTo>
                    <a:pt x="104" y="248"/>
                    <a:pt x="107" y="247"/>
                    <a:pt x="111" y="243"/>
                  </a:cubicBezTo>
                  <a:cubicBezTo>
                    <a:pt x="122" y="243"/>
                    <a:pt x="144" y="243"/>
                    <a:pt x="155" y="232"/>
                  </a:cubicBezTo>
                  <a:cubicBezTo>
                    <a:pt x="167" y="232"/>
                    <a:pt x="178" y="210"/>
                    <a:pt x="200" y="199"/>
                  </a:cubicBezTo>
                  <a:cubicBezTo>
                    <a:pt x="211" y="188"/>
                    <a:pt x="211" y="177"/>
                    <a:pt x="211" y="177"/>
                  </a:cubicBezTo>
                  <a:cubicBezTo>
                    <a:pt x="222" y="155"/>
                    <a:pt x="222" y="132"/>
                    <a:pt x="222" y="121"/>
                  </a:cubicBezTo>
                  <a:lnTo>
                    <a:pt x="222" y="88"/>
                  </a:lnTo>
                  <a:cubicBezTo>
                    <a:pt x="222" y="77"/>
                    <a:pt x="211" y="44"/>
                    <a:pt x="200" y="33"/>
                  </a:cubicBezTo>
                  <a:cubicBezTo>
                    <a:pt x="178" y="21"/>
                    <a:pt x="167" y="21"/>
                    <a:pt x="155" y="10"/>
                  </a:cubicBezTo>
                  <a:cubicBezTo>
                    <a:pt x="148" y="10"/>
                    <a:pt x="136" y="1"/>
                    <a:pt x="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4"/>
            <p:cNvSpPr/>
            <p:nvPr/>
          </p:nvSpPr>
          <p:spPr>
            <a:xfrm>
              <a:off x="6178300" y="2542575"/>
              <a:ext cx="4450" cy="3625"/>
            </a:xfrm>
            <a:custGeom>
              <a:avLst/>
              <a:gdLst/>
              <a:ahLst/>
              <a:cxnLst/>
              <a:rect l="l" t="t" r="r" b="b"/>
              <a:pathLst>
                <a:path w="178" h="145" extrusionOk="0">
                  <a:moveTo>
                    <a:pt x="44" y="0"/>
                  </a:moveTo>
                  <a:cubicBezTo>
                    <a:pt x="33" y="0"/>
                    <a:pt x="33" y="11"/>
                    <a:pt x="11" y="11"/>
                  </a:cubicBezTo>
                  <a:cubicBezTo>
                    <a:pt x="0" y="34"/>
                    <a:pt x="0" y="34"/>
                    <a:pt x="0" y="45"/>
                  </a:cubicBezTo>
                  <a:lnTo>
                    <a:pt x="0" y="67"/>
                  </a:lnTo>
                  <a:cubicBezTo>
                    <a:pt x="0" y="89"/>
                    <a:pt x="11" y="89"/>
                    <a:pt x="11" y="100"/>
                  </a:cubicBezTo>
                  <a:cubicBezTo>
                    <a:pt x="11" y="111"/>
                    <a:pt x="22" y="122"/>
                    <a:pt x="44" y="122"/>
                  </a:cubicBezTo>
                  <a:cubicBezTo>
                    <a:pt x="56" y="145"/>
                    <a:pt x="67" y="145"/>
                    <a:pt x="89" y="145"/>
                  </a:cubicBezTo>
                  <a:cubicBezTo>
                    <a:pt x="111" y="145"/>
                    <a:pt x="144" y="145"/>
                    <a:pt x="155" y="111"/>
                  </a:cubicBezTo>
                  <a:cubicBezTo>
                    <a:pt x="167" y="111"/>
                    <a:pt x="178" y="89"/>
                    <a:pt x="167" y="56"/>
                  </a:cubicBezTo>
                  <a:cubicBezTo>
                    <a:pt x="167" y="45"/>
                    <a:pt x="155" y="34"/>
                    <a:pt x="144" y="34"/>
                  </a:cubicBezTo>
                  <a:cubicBezTo>
                    <a:pt x="122" y="11"/>
                    <a:pt x="111" y="11"/>
                    <a:pt x="100" y="11"/>
                  </a:cubicBezTo>
                  <a:cubicBezTo>
                    <a:pt x="89" y="11"/>
                    <a:pt x="67" y="11"/>
                    <a:pt x="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4"/>
            <p:cNvSpPr/>
            <p:nvPr/>
          </p:nvSpPr>
          <p:spPr>
            <a:xfrm>
              <a:off x="6214625" y="2485700"/>
              <a:ext cx="2800" cy="2800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79" y="0"/>
                  </a:moveTo>
                  <a:cubicBezTo>
                    <a:pt x="56" y="0"/>
                    <a:pt x="45" y="11"/>
                    <a:pt x="45" y="11"/>
                  </a:cubicBezTo>
                  <a:cubicBezTo>
                    <a:pt x="34" y="11"/>
                    <a:pt x="34" y="34"/>
                    <a:pt x="23" y="34"/>
                  </a:cubicBezTo>
                  <a:cubicBezTo>
                    <a:pt x="23" y="45"/>
                    <a:pt x="1" y="45"/>
                    <a:pt x="1" y="56"/>
                  </a:cubicBezTo>
                  <a:cubicBezTo>
                    <a:pt x="1" y="67"/>
                    <a:pt x="1" y="100"/>
                    <a:pt x="23" y="100"/>
                  </a:cubicBezTo>
                  <a:cubicBezTo>
                    <a:pt x="34" y="100"/>
                    <a:pt x="45" y="111"/>
                    <a:pt x="79" y="111"/>
                  </a:cubicBezTo>
                  <a:cubicBezTo>
                    <a:pt x="90" y="111"/>
                    <a:pt x="90" y="100"/>
                    <a:pt x="101" y="100"/>
                  </a:cubicBezTo>
                  <a:cubicBezTo>
                    <a:pt x="90" y="89"/>
                    <a:pt x="101" y="67"/>
                    <a:pt x="101" y="67"/>
                  </a:cubicBezTo>
                  <a:cubicBezTo>
                    <a:pt x="101" y="56"/>
                    <a:pt x="112" y="45"/>
                    <a:pt x="112" y="45"/>
                  </a:cubicBezTo>
                  <a:lnTo>
                    <a:pt x="112" y="34"/>
                  </a:lnTo>
                  <a:cubicBezTo>
                    <a:pt x="112" y="34"/>
                    <a:pt x="112" y="11"/>
                    <a:pt x="101" y="11"/>
                  </a:cubicBezTo>
                  <a:cubicBezTo>
                    <a:pt x="101" y="11"/>
                    <a:pt x="90" y="11"/>
                    <a:pt x="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4"/>
            <p:cNvSpPr/>
            <p:nvPr/>
          </p:nvSpPr>
          <p:spPr>
            <a:xfrm>
              <a:off x="6088125" y="2474875"/>
              <a:ext cx="7775" cy="6950"/>
            </a:xfrm>
            <a:custGeom>
              <a:avLst/>
              <a:gdLst/>
              <a:ahLst/>
              <a:cxnLst/>
              <a:rect l="l" t="t" r="r" b="b"/>
              <a:pathLst>
                <a:path w="311" h="278" extrusionOk="0">
                  <a:moveTo>
                    <a:pt x="145" y="0"/>
                  </a:moveTo>
                  <a:cubicBezTo>
                    <a:pt x="122" y="0"/>
                    <a:pt x="100" y="0"/>
                    <a:pt x="89" y="23"/>
                  </a:cubicBezTo>
                  <a:cubicBezTo>
                    <a:pt x="67" y="23"/>
                    <a:pt x="56" y="34"/>
                    <a:pt x="45" y="45"/>
                  </a:cubicBezTo>
                  <a:cubicBezTo>
                    <a:pt x="34" y="56"/>
                    <a:pt x="34" y="78"/>
                    <a:pt x="11" y="78"/>
                  </a:cubicBezTo>
                  <a:cubicBezTo>
                    <a:pt x="0" y="100"/>
                    <a:pt x="0" y="111"/>
                    <a:pt x="0" y="145"/>
                  </a:cubicBezTo>
                  <a:cubicBezTo>
                    <a:pt x="0" y="156"/>
                    <a:pt x="0" y="167"/>
                    <a:pt x="11" y="189"/>
                  </a:cubicBezTo>
                  <a:cubicBezTo>
                    <a:pt x="22" y="211"/>
                    <a:pt x="45" y="222"/>
                    <a:pt x="56" y="245"/>
                  </a:cubicBezTo>
                  <a:cubicBezTo>
                    <a:pt x="67" y="256"/>
                    <a:pt x="89" y="267"/>
                    <a:pt x="111" y="267"/>
                  </a:cubicBezTo>
                  <a:cubicBezTo>
                    <a:pt x="122" y="278"/>
                    <a:pt x="156" y="278"/>
                    <a:pt x="167" y="278"/>
                  </a:cubicBezTo>
                  <a:cubicBezTo>
                    <a:pt x="178" y="278"/>
                    <a:pt x="211" y="278"/>
                    <a:pt x="222" y="267"/>
                  </a:cubicBezTo>
                  <a:cubicBezTo>
                    <a:pt x="233" y="267"/>
                    <a:pt x="256" y="256"/>
                    <a:pt x="267" y="245"/>
                  </a:cubicBezTo>
                  <a:cubicBezTo>
                    <a:pt x="278" y="222"/>
                    <a:pt x="289" y="222"/>
                    <a:pt x="289" y="211"/>
                  </a:cubicBezTo>
                  <a:cubicBezTo>
                    <a:pt x="311" y="189"/>
                    <a:pt x="311" y="167"/>
                    <a:pt x="311" y="145"/>
                  </a:cubicBezTo>
                  <a:cubicBezTo>
                    <a:pt x="311" y="134"/>
                    <a:pt x="311" y="111"/>
                    <a:pt x="289" y="100"/>
                  </a:cubicBezTo>
                  <a:cubicBezTo>
                    <a:pt x="278" y="78"/>
                    <a:pt x="267" y="56"/>
                    <a:pt x="256" y="45"/>
                  </a:cubicBezTo>
                  <a:cubicBezTo>
                    <a:pt x="233" y="34"/>
                    <a:pt x="222" y="23"/>
                    <a:pt x="200" y="23"/>
                  </a:cubicBezTo>
                  <a:cubicBezTo>
                    <a:pt x="178" y="0"/>
                    <a:pt x="156" y="0"/>
                    <a:pt x="1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4"/>
            <p:cNvSpPr/>
            <p:nvPr/>
          </p:nvSpPr>
          <p:spPr>
            <a:xfrm>
              <a:off x="6036175" y="2569750"/>
              <a:ext cx="7150" cy="4875"/>
            </a:xfrm>
            <a:custGeom>
              <a:avLst/>
              <a:gdLst/>
              <a:ahLst/>
              <a:cxnLst/>
              <a:rect l="l" t="t" r="r" b="b"/>
              <a:pathLst>
                <a:path w="286" h="195" extrusionOk="0">
                  <a:moveTo>
                    <a:pt x="146" y="1"/>
                  </a:moveTo>
                  <a:cubicBezTo>
                    <a:pt x="70" y="1"/>
                    <a:pt x="1" y="108"/>
                    <a:pt x="81" y="179"/>
                  </a:cubicBezTo>
                  <a:cubicBezTo>
                    <a:pt x="98" y="190"/>
                    <a:pt x="115" y="195"/>
                    <a:pt x="132" y="195"/>
                  </a:cubicBezTo>
                  <a:cubicBezTo>
                    <a:pt x="216" y="195"/>
                    <a:pt x="286" y="78"/>
                    <a:pt x="203" y="23"/>
                  </a:cubicBezTo>
                  <a:cubicBezTo>
                    <a:pt x="185" y="8"/>
                    <a:pt x="165" y="1"/>
                    <a:pt x="1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4"/>
            <p:cNvSpPr/>
            <p:nvPr/>
          </p:nvSpPr>
          <p:spPr>
            <a:xfrm>
              <a:off x="5766550" y="2393025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23" y="1"/>
                  </a:moveTo>
                  <a:cubicBezTo>
                    <a:pt x="23" y="1"/>
                    <a:pt x="1" y="1"/>
                    <a:pt x="1" y="23"/>
                  </a:cubicBezTo>
                  <a:lnTo>
                    <a:pt x="1" y="34"/>
                  </a:lnTo>
                  <a:lnTo>
                    <a:pt x="1" y="45"/>
                  </a:lnTo>
                  <a:lnTo>
                    <a:pt x="1" y="56"/>
                  </a:lnTo>
                  <a:lnTo>
                    <a:pt x="1" y="78"/>
                  </a:lnTo>
                  <a:lnTo>
                    <a:pt x="34" y="100"/>
                  </a:lnTo>
                  <a:cubicBezTo>
                    <a:pt x="45" y="112"/>
                    <a:pt x="56" y="134"/>
                    <a:pt x="90" y="134"/>
                  </a:cubicBezTo>
                  <a:cubicBezTo>
                    <a:pt x="101" y="134"/>
                    <a:pt x="112" y="112"/>
                    <a:pt x="134" y="112"/>
                  </a:cubicBezTo>
                  <a:lnTo>
                    <a:pt x="134" y="89"/>
                  </a:lnTo>
                  <a:lnTo>
                    <a:pt x="134" y="56"/>
                  </a:lnTo>
                  <a:cubicBezTo>
                    <a:pt x="134" y="45"/>
                    <a:pt x="112" y="23"/>
                    <a:pt x="101" y="23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4"/>
            <p:cNvSpPr/>
            <p:nvPr/>
          </p:nvSpPr>
          <p:spPr>
            <a:xfrm>
              <a:off x="5848400" y="2405525"/>
              <a:ext cx="4750" cy="4175"/>
            </a:xfrm>
            <a:custGeom>
              <a:avLst/>
              <a:gdLst/>
              <a:ahLst/>
              <a:cxnLst/>
              <a:rect l="l" t="t" r="r" b="b"/>
              <a:pathLst>
                <a:path w="190" h="167" extrusionOk="0">
                  <a:moveTo>
                    <a:pt x="101" y="0"/>
                  </a:moveTo>
                  <a:cubicBezTo>
                    <a:pt x="89" y="0"/>
                    <a:pt x="67" y="0"/>
                    <a:pt x="56" y="22"/>
                  </a:cubicBezTo>
                  <a:cubicBezTo>
                    <a:pt x="45" y="33"/>
                    <a:pt x="34" y="33"/>
                    <a:pt x="34" y="44"/>
                  </a:cubicBezTo>
                  <a:lnTo>
                    <a:pt x="1" y="67"/>
                  </a:lnTo>
                  <a:lnTo>
                    <a:pt x="1" y="89"/>
                  </a:lnTo>
                  <a:lnTo>
                    <a:pt x="1" y="111"/>
                  </a:lnTo>
                  <a:lnTo>
                    <a:pt x="1" y="133"/>
                  </a:lnTo>
                  <a:cubicBezTo>
                    <a:pt x="1" y="144"/>
                    <a:pt x="12" y="144"/>
                    <a:pt x="12" y="155"/>
                  </a:cubicBezTo>
                  <a:lnTo>
                    <a:pt x="34" y="166"/>
                  </a:lnTo>
                  <a:lnTo>
                    <a:pt x="67" y="166"/>
                  </a:lnTo>
                  <a:cubicBezTo>
                    <a:pt x="89" y="166"/>
                    <a:pt x="89" y="166"/>
                    <a:pt x="101" y="155"/>
                  </a:cubicBezTo>
                  <a:lnTo>
                    <a:pt x="123" y="133"/>
                  </a:lnTo>
                  <a:cubicBezTo>
                    <a:pt x="145" y="111"/>
                    <a:pt x="156" y="111"/>
                    <a:pt x="156" y="100"/>
                  </a:cubicBezTo>
                  <a:cubicBezTo>
                    <a:pt x="189" y="100"/>
                    <a:pt x="189" y="89"/>
                    <a:pt x="189" y="78"/>
                  </a:cubicBezTo>
                  <a:lnTo>
                    <a:pt x="189" y="56"/>
                  </a:lnTo>
                  <a:cubicBezTo>
                    <a:pt x="189" y="44"/>
                    <a:pt x="167" y="33"/>
                    <a:pt x="156" y="22"/>
                  </a:cubicBezTo>
                  <a:cubicBezTo>
                    <a:pt x="145" y="0"/>
                    <a:pt x="145" y="0"/>
                    <a:pt x="1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4"/>
            <p:cNvSpPr/>
            <p:nvPr/>
          </p:nvSpPr>
          <p:spPr>
            <a:xfrm>
              <a:off x="5885500" y="2531375"/>
              <a:ext cx="5975" cy="3675"/>
            </a:xfrm>
            <a:custGeom>
              <a:avLst/>
              <a:gdLst/>
              <a:ahLst/>
              <a:cxnLst/>
              <a:rect l="l" t="t" r="r" b="b"/>
              <a:pathLst>
                <a:path w="239" h="147" extrusionOk="0">
                  <a:moveTo>
                    <a:pt x="121" y="1"/>
                  </a:moveTo>
                  <a:cubicBezTo>
                    <a:pt x="54" y="1"/>
                    <a:pt x="1" y="68"/>
                    <a:pt x="59" y="127"/>
                  </a:cubicBezTo>
                  <a:cubicBezTo>
                    <a:pt x="78" y="141"/>
                    <a:pt x="96" y="147"/>
                    <a:pt x="114" y="147"/>
                  </a:cubicBezTo>
                  <a:cubicBezTo>
                    <a:pt x="189" y="147"/>
                    <a:pt x="238" y="32"/>
                    <a:pt x="148" y="4"/>
                  </a:cubicBezTo>
                  <a:cubicBezTo>
                    <a:pt x="139" y="2"/>
                    <a:pt x="130" y="1"/>
                    <a:pt x="1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4"/>
            <p:cNvSpPr/>
            <p:nvPr/>
          </p:nvSpPr>
          <p:spPr>
            <a:xfrm>
              <a:off x="5909175" y="2452950"/>
              <a:ext cx="2500" cy="2525"/>
            </a:xfrm>
            <a:custGeom>
              <a:avLst/>
              <a:gdLst/>
              <a:ahLst/>
              <a:cxnLst/>
              <a:rect l="l" t="t" r="r" b="b"/>
              <a:pathLst>
                <a:path w="100" h="101" extrusionOk="0">
                  <a:moveTo>
                    <a:pt x="44" y="1"/>
                  </a:moveTo>
                  <a:lnTo>
                    <a:pt x="11" y="34"/>
                  </a:lnTo>
                  <a:lnTo>
                    <a:pt x="0" y="45"/>
                  </a:lnTo>
                  <a:lnTo>
                    <a:pt x="0" y="67"/>
                  </a:lnTo>
                  <a:cubicBezTo>
                    <a:pt x="0" y="78"/>
                    <a:pt x="0" y="78"/>
                    <a:pt x="11" y="90"/>
                  </a:cubicBezTo>
                  <a:cubicBezTo>
                    <a:pt x="33" y="90"/>
                    <a:pt x="33" y="101"/>
                    <a:pt x="44" y="101"/>
                  </a:cubicBezTo>
                  <a:lnTo>
                    <a:pt x="56" y="101"/>
                  </a:lnTo>
                  <a:lnTo>
                    <a:pt x="67" y="90"/>
                  </a:lnTo>
                  <a:cubicBezTo>
                    <a:pt x="89" y="90"/>
                    <a:pt x="100" y="78"/>
                    <a:pt x="100" y="67"/>
                  </a:cubicBezTo>
                  <a:lnTo>
                    <a:pt x="100" y="34"/>
                  </a:lnTo>
                  <a:cubicBezTo>
                    <a:pt x="100" y="23"/>
                    <a:pt x="100" y="23"/>
                    <a:pt x="89" y="23"/>
                  </a:cubicBezTo>
                  <a:cubicBezTo>
                    <a:pt x="89" y="23"/>
                    <a:pt x="67" y="23"/>
                    <a:pt x="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4"/>
            <p:cNvSpPr/>
            <p:nvPr/>
          </p:nvSpPr>
          <p:spPr>
            <a:xfrm>
              <a:off x="6186325" y="2512050"/>
              <a:ext cx="4750" cy="5025"/>
            </a:xfrm>
            <a:custGeom>
              <a:avLst/>
              <a:gdLst/>
              <a:ahLst/>
              <a:cxnLst/>
              <a:rect l="l" t="t" r="r" b="b"/>
              <a:pathLst>
                <a:path w="190" h="201" extrusionOk="0">
                  <a:moveTo>
                    <a:pt x="101" y="1"/>
                  </a:moveTo>
                  <a:cubicBezTo>
                    <a:pt x="79" y="1"/>
                    <a:pt x="68" y="1"/>
                    <a:pt x="56" y="12"/>
                  </a:cubicBezTo>
                  <a:cubicBezTo>
                    <a:pt x="45" y="12"/>
                    <a:pt x="45" y="34"/>
                    <a:pt x="23" y="45"/>
                  </a:cubicBezTo>
                  <a:lnTo>
                    <a:pt x="23" y="56"/>
                  </a:lnTo>
                  <a:cubicBezTo>
                    <a:pt x="23" y="56"/>
                    <a:pt x="12" y="56"/>
                    <a:pt x="12" y="67"/>
                  </a:cubicBezTo>
                  <a:cubicBezTo>
                    <a:pt x="12" y="89"/>
                    <a:pt x="1" y="89"/>
                    <a:pt x="1" y="100"/>
                  </a:cubicBezTo>
                  <a:lnTo>
                    <a:pt x="1" y="112"/>
                  </a:lnTo>
                  <a:cubicBezTo>
                    <a:pt x="1" y="123"/>
                    <a:pt x="1" y="145"/>
                    <a:pt x="12" y="156"/>
                  </a:cubicBezTo>
                  <a:cubicBezTo>
                    <a:pt x="23" y="167"/>
                    <a:pt x="45" y="178"/>
                    <a:pt x="56" y="178"/>
                  </a:cubicBezTo>
                  <a:cubicBezTo>
                    <a:pt x="68" y="200"/>
                    <a:pt x="79" y="200"/>
                    <a:pt x="101" y="200"/>
                  </a:cubicBezTo>
                  <a:cubicBezTo>
                    <a:pt x="112" y="200"/>
                    <a:pt x="134" y="178"/>
                    <a:pt x="156" y="178"/>
                  </a:cubicBezTo>
                  <a:lnTo>
                    <a:pt x="179" y="123"/>
                  </a:lnTo>
                  <a:cubicBezTo>
                    <a:pt x="179" y="112"/>
                    <a:pt x="190" y="112"/>
                    <a:pt x="190" y="100"/>
                  </a:cubicBezTo>
                  <a:cubicBezTo>
                    <a:pt x="190" y="67"/>
                    <a:pt x="190" y="34"/>
                    <a:pt x="167" y="12"/>
                  </a:cubicBezTo>
                  <a:cubicBezTo>
                    <a:pt x="156" y="1"/>
                    <a:pt x="134" y="1"/>
                    <a:pt x="1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4"/>
            <p:cNvSpPr/>
            <p:nvPr/>
          </p:nvSpPr>
          <p:spPr>
            <a:xfrm>
              <a:off x="6133350" y="2479600"/>
              <a:ext cx="3625" cy="2800"/>
            </a:xfrm>
            <a:custGeom>
              <a:avLst/>
              <a:gdLst/>
              <a:ahLst/>
              <a:cxnLst/>
              <a:rect l="l" t="t" r="r" b="b"/>
              <a:pathLst>
                <a:path w="145" h="112" extrusionOk="0">
                  <a:moveTo>
                    <a:pt x="56" y="0"/>
                  </a:moveTo>
                  <a:cubicBezTo>
                    <a:pt x="34" y="0"/>
                    <a:pt x="22" y="11"/>
                    <a:pt x="11" y="11"/>
                  </a:cubicBezTo>
                  <a:lnTo>
                    <a:pt x="0" y="22"/>
                  </a:lnTo>
                  <a:lnTo>
                    <a:pt x="0" y="56"/>
                  </a:lnTo>
                  <a:cubicBezTo>
                    <a:pt x="0" y="67"/>
                    <a:pt x="0" y="67"/>
                    <a:pt x="11" y="78"/>
                  </a:cubicBezTo>
                  <a:cubicBezTo>
                    <a:pt x="11" y="89"/>
                    <a:pt x="22" y="89"/>
                    <a:pt x="34" y="89"/>
                  </a:cubicBezTo>
                  <a:cubicBezTo>
                    <a:pt x="56" y="89"/>
                    <a:pt x="56" y="111"/>
                    <a:pt x="67" y="111"/>
                  </a:cubicBezTo>
                  <a:lnTo>
                    <a:pt x="111" y="111"/>
                  </a:lnTo>
                  <a:cubicBezTo>
                    <a:pt x="133" y="111"/>
                    <a:pt x="133" y="89"/>
                    <a:pt x="145" y="78"/>
                  </a:cubicBezTo>
                  <a:lnTo>
                    <a:pt x="145" y="56"/>
                  </a:lnTo>
                  <a:cubicBezTo>
                    <a:pt x="145" y="56"/>
                    <a:pt x="145" y="33"/>
                    <a:pt x="133" y="33"/>
                  </a:cubicBezTo>
                  <a:lnTo>
                    <a:pt x="111" y="11"/>
                  </a:lnTo>
                  <a:cubicBezTo>
                    <a:pt x="111" y="0"/>
                    <a:pt x="89" y="0"/>
                    <a:pt x="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4"/>
            <p:cNvSpPr/>
            <p:nvPr/>
          </p:nvSpPr>
          <p:spPr>
            <a:xfrm>
              <a:off x="5761000" y="2269275"/>
              <a:ext cx="493900" cy="174825"/>
            </a:xfrm>
            <a:custGeom>
              <a:avLst/>
              <a:gdLst/>
              <a:ahLst/>
              <a:cxnLst/>
              <a:rect l="l" t="t" r="r" b="b"/>
              <a:pathLst>
                <a:path w="19756" h="6993" extrusionOk="0">
                  <a:moveTo>
                    <a:pt x="5938" y="1"/>
                  </a:moveTo>
                  <a:lnTo>
                    <a:pt x="9534" y="2720"/>
                  </a:lnTo>
                  <a:lnTo>
                    <a:pt x="1" y="1710"/>
                  </a:lnTo>
                  <a:lnTo>
                    <a:pt x="1" y="1710"/>
                  </a:lnTo>
                  <a:cubicBezTo>
                    <a:pt x="112" y="1832"/>
                    <a:pt x="234" y="1943"/>
                    <a:pt x="367" y="2043"/>
                  </a:cubicBezTo>
                  <a:lnTo>
                    <a:pt x="9711" y="3031"/>
                  </a:lnTo>
                  <a:cubicBezTo>
                    <a:pt x="8890" y="3808"/>
                    <a:pt x="8091" y="4607"/>
                    <a:pt x="7281" y="5395"/>
                  </a:cubicBezTo>
                  <a:cubicBezTo>
                    <a:pt x="7392" y="5428"/>
                    <a:pt x="7492" y="5472"/>
                    <a:pt x="7603" y="5494"/>
                  </a:cubicBezTo>
                  <a:cubicBezTo>
                    <a:pt x="8424" y="4695"/>
                    <a:pt x="9223" y="3896"/>
                    <a:pt x="10044" y="3108"/>
                  </a:cubicBezTo>
                  <a:lnTo>
                    <a:pt x="14461" y="6948"/>
                  </a:lnTo>
                  <a:lnTo>
                    <a:pt x="14961" y="6993"/>
                  </a:lnTo>
                  <a:lnTo>
                    <a:pt x="10655" y="3253"/>
                  </a:lnTo>
                  <a:lnTo>
                    <a:pt x="10655" y="3253"/>
                  </a:lnTo>
                  <a:lnTo>
                    <a:pt x="19711" y="5983"/>
                  </a:lnTo>
                  <a:cubicBezTo>
                    <a:pt x="19755" y="5894"/>
                    <a:pt x="19744" y="5783"/>
                    <a:pt x="19722" y="5694"/>
                  </a:cubicBezTo>
                  <a:lnTo>
                    <a:pt x="10366" y="2864"/>
                  </a:lnTo>
                  <a:lnTo>
                    <a:pt x="12320" y="1333"/>
                  </a:lnTo>
                  <a:cubicBezTo>
                    <a:pt x="12209" y="1288"/>
                    <a:pt x="12098" y="1266"/>
                    <a:pt x="11975" y="1222"/>
                  </a:cubicBezTo>
                  <a:lnTo>
                    <a:pt x="10044" y="2731"/>
                  </a:lnTo>
                  <a:lnTo>
                    <a:pt x="6504" y="56"/>
                  </a:lnTo>
                  <a:cubicBezTo>
                    <a:pt x="6316" y="34"/>
                    <a:pt x="6138" y="12"/>
                    <a:pt x="5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4"/>
            <p:cNvSpPr/>
            <p:nvPr/>
          </p:nvSpPr>
          <p:spPr>
            <a:xfrm>
              <a:off x="5914713" y="2358888"/>
              <a:ext cx="61900" cy="26475"/>
            </a:xfrm>
            <a:custGeom>
              <a:avLst/>
              <a:gdLst/>
              <a:ahLst/>
              <a:cxnLst/>
              <a:rect l="l" t="t" r="r" b="b"/>
              <a:pathLst>
                <a:path w="2476" h="1059" extrusionOk="0">
                  <a:moveTo>
                    <a:pt x="758" y="1"/>
                  </a:moveTo>
                  <a:cubicBezTo>
                    <a:pt x="533" y="1"/>
                    <a:pt x="307" y="37"/>
                    <a:pt x="134" y="167"/>
                  </a:cubicBezTo>
                  <a:cubicBezTo>
                    <a:pt x="56" y="233"/>
                    <a:pt x="1" y="333"/>
                    <a:pt x="12" y="444"/>
                  </a:cubicBezTo>
                  <a:cubicBezTo>
                    <a:pt x="23" y="522"/>
                    <a:pt x="78" y="600"/>
                    <a:pt x="145" y="655"/>
                  </a:cubicBezTo>
                  <a:cubicBezTo>
                    <a:pt x="189" y="688"/>
                    <a:pt x="234" y="722"/>
                    <a:pt x="278" y="744"/>
                  </a:cubicBezTo>
                  <a:cubicBezTo>
                    <a:pt x="605" y="972"/>
                    <a:pt x="1109" y="1058"/>
                    <a:pt x="1522" y="1058"/>
                  </a:cubicBezTo>
                  <a:cubicBezTo>
                    <a:pt x="1571" y="1058"/>
                    <a:pt x="1619" y="1057"/>
                    <a:pt x="1665" y="1055"/>
                  </a:cubicBezTo>
                  <a:cubicBezTo>
                    <a:pt x="1865" y="1044"/>
                    <a:pt x="2142" y="999"/>
                    <a:pt x="2287" y="833"/>
                  </a:cubicBezTo>
                  <a:cubicBezTo>
                    <a:pt x="2475" y="622"/>
                    <a:pt x="2287" y="411"/>
                    <a:pt x="2087" y="322"/>
                  </a:cubicBezTo>
                  <a:cubicBezTo>
                    <a:pt x="1787" y="167"/>
                    <a:pt x="1454" y="67"/>
                    <a:pt x="1110" y="23"/>
                  </a:cubicBezTo>
                  <a:cubicBezTo>
                    <a:pt x="998" y="11"/>
                    <a:pt x="878" y="1"/>
                    <a:pt x="7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4"/>
            <p:cNvSpPr/>
            <p:nvPr/>
          </p:nvSpPr>
          <p:spPr>
            <a:xfrm>
              <a:off x="5863675" y="2351400"/>
              <a:ext cx="85475" cy="5575"/>
            </a:xfrm>
            <a:custGeom>
              <a:avLst/>
              <a:gdLst/>
              <a:ahLst/>
              <a:cxnLst/>
              <a:rect l="l" t="t" r="r" b="b"/>
              <a:pathLst>
                <a:path w="3419" h="223" fill="none" extrusionOk="0">
                  <a:moveTo>
                    <a:pt x="0" y="223"/>
                  </a:moveTo>
                  <a:cubicBezTo>
                    <a:pt x="1110" y="112"/>
                    <a:pt x="2164" y="134"/>
                    <a:pt x="3418" y="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4"/>
            <p:cNvSpPr/>
            <p:nvPr/>
          </p:nvSpPr>
          <p:spPr>
            <a:xfrm>
              <a:off x="5861725" y="2284825"/>
              <a:ext cx="79375" cy="37475"/>
            </a:xfrm>
            <a:custGeom>
              <a:avLst/>
              <a:gdLst/>
              <a:ahLst/>
              <a:cxnLst/>
              <a:rect l="l" t="t" r="r" b="b"/>
              <a:pathLst>
                <a:path w="3175" h="1499" fill="none" extrusionOk="0">
                  <a:moveTo>
                    <a:pt x="0" y="0"/>
                  </a:moveTo>
                  <a:cubicBezTo>
                    <a:pt x="1055" y="500"/>
                    <a:pt x="2120" y="999"/>
                    <a:pt x="3174" y="1499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4"/>
            <p:cNvSpPr/>
            <p:nvPr/>
          </p:nvSpPr>
          <p:spPr>
            <a:xfrm>
              <a:off x="5933850" y="2308400"/>
              <a:ext cx="23625" cy="15025"/>
            </a:xfrm>
            <a:custGeom>
              <a:avLst/>
              <a:gdLst/>
              <a:ahLst/>
              <a:cxnLst/>
              <a:rect l="l" t="t" r="r" b="b"/>
              <a:pathLst>
                <a:path w="945" h="601" fill="none" extrusionOk="0">
                  <a:moveTo>
                    <a:pt x="1" y="1"/>
                  </a:moveTo>
                  <a:cubicBezTo>
                    <a:pt x="323" y="201"/>
                    <a:pt x="633" y="389"/>
                    <a:pt x="944" y="600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4"/>
            <p:cNvSpPr/>
            <p:nvPr/>
          </p:nvSpPr>
          <p:spPr>
            <a:xfrm>
              <a:off x="6040950" y="2332000"/>
              <a:ext cx="71600" cy="11675"/>
            </a:xfrm>
            <a:custGeom>
              <a:avLst/>
              <a:gdLst/>
              <a:ahLst/>
              <a:cxnLst/>
              <a:rect l="l" t="t" r="r" b="b"/>
              <a:pathLst>
                <a:path w="2864" h="467" fill="none" extrusionOk="0">
                  <a:moveTo>
                    <a:pt x="2864" y="0"/>
                  </a:moveTo>
                  <a:cubicBezTo>
                    <a:pt x="1898" y="155"/>
                    <a:pt x="955" y="311"/>
                    <a:pt x="1" y="466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4"/>
            <p:cNvSpPr/>
            <p:nvPr/>
          </p:nvSpPr>
          <p:spPr>
            <a:xfrm>
              <a:off x="6043450" y="2328650"/>
              <a:ext cx="15850" cy="7525"/>
            </a:xfrm>
            <a:custGeom>
              <a:avLst/>
              <a:gdLst/>
              <a:ahLst/>
              <a:cxnLst/>
              <a:rect l="l" t="t" r="r" b="b"/>
              <a:pathLst>
                <a:path w="634" h="301" fill="none" extrusionOk="0">
                  <a:moveTo>
                    <a:pt x="633" y="1"/>
                  </a:moveTo>
                  <a:cubicBezTo>
                    <a:pt x="622" y="12"/>
                    <a:pt x="611" y="12"/>
                    <a:pt x="600" y="23"/>
                  </a:cubicBezTo>
                  <a:cubicBezTo>
                    <a:pt x="400" y="123"/>
                    <a:pt x="211" y="223"/>
                    <a:pt x="1" y="30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4"/>
            <p:cNvSpPr/>
            <p:nvPr/>
          </p:nvSpPr>
          <p:spPr>
            <a:xfrm>
              <a:off x="6006000" y="2296750"/>
              <a:ext cx="3350" cy="32500"/>
            </a:xfrm>
            <a:custGeom>
              <a:avLst/>
              <a:gdLst/>
              <a:ahLst/>
              <a:cxnLst/>
              <a:rect l="l" t="t" r="r" b="b"/>
              <a:pathLst>
                <a:path w="134" h="1300" fill="none" extrusionOk="0">
                  <a:moveTo>
                    <a:pt x="0" y="1"/>
                  </a:moveTo>
                  <a:cubicBezTo>
                    <a:pt x="22" y="445"/>
                    <a:pt x="67" y="877"/>
                    <a:pt x="133" y="1299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4"/>
            <p:cNvSpPr/>
            <p:nvPr/>
          </p:nvSpPr>
          <p:spPr>
            <a:xfrm>
              <a:off x="6016825" y="2309800"/>
              <a:ext cx="7225" cy="15825"/>
            </a:xfrm>
            <a:custGeom>
              <a:avLst/>
              <a:gdLst/>
              <a:ahLst/>
              <a:cxnLst/>
              <a:rect l="l" t="t" r="r" b="b"/>
              <a:pathLst>
                <a:path w="289" h="633" fill="none" extrusionOk="0">
                  <a:moveTo>
                    <a:pt x="289" y="0"/>
                  </a:moveTo>
                  <a:lnTo>
                    <a:pt x="0" y="633"/>
                  </a:ln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4"/>
            <p:cNvSpPr/>
            <p:nvPr/>
          </p:nvSpPr>
          <p:spPr>
            <a:xfrm>
              <a:off x="6014325" y="2365850"/>
              <a:ext cx="29425" cy="59950"/>
            </a:xfrm>
            <a:custGeom>
              <a:avLst/>
              <a:gdLst/>
              <a:ahLst/>
              <a:cxnLst/>
              <a:rect l="l" t="t" r="r" b="b"/>
              <a:pathLst>
                <a:path w="1177" h="2398" fill="none" extrusionOk="0">
                  <a:moveTo>
                    <a:pt x="0" y="0"/>
                  </a:moveTo>
                  <a:cubicBezTo>
                    <a:pt x="389" y="799"/>
                    <a:pt x="788" y="1587"/>
                    <a:pt x="1177" y="2397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4"/>
            <p:cNvSpPr/>
            <p:nvPr/>
          </p:nvSpPr>
          <p:spPr>
            <a:xfrm>
              <a:off x="6000175" y="2372225"/>
              <a:ext cx="5000" cy="14725"/>
            </a:xfrm>
            <a:custGeom>
              <a:avLst/>
              <a:gdLst/>
              <a:ahLst/>
              <a:cxnLst/>
              <a:rect l="l" t="t" r="r" b="b"/>
              <a:pathLst>
                <a:path w="200" h="589" fill="none" extrusionOk="0">
                  <a:moveTo>
                    <a:pt x="200" y="0"/>
                  </a:moveTo>
                  <a:lnTo>
                    <a:pt x="0" y="588"/>
                  </a:ln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4"/>
            <p:cNvSpPr/>
            <p:nvPr/>
          </p:nvSpPr>
          <p:spPr>
            <a:xfrm>
              <a:off x="6089500" y="2381650"/>
              <a:ext cx="73275" cy="43025"/>
            </a:xfrm>
            <a:custGeom>
              <a:avLst/>
              <a:gdLst/>
              <a:ahLst/>
              <a:cxnLst/>
              <a:rect l="l" t="t" r="r" b="b"/>
              <a:pathLst>
                <a:path w="2931" h="1721" fill="none" extrusionOk="0">
                  <a:moveTo>
                    <a:pt x="1" y="1"/>
                  </a:moveTo>
                  <a:cubicBezTo>
                    <a:pt x="977" y="567"/>
                    <a:pt x="1954" y="1133"/>
                    <a:pt x="2931" y="1721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4"/>
            <p:cNvSpPr/>
            <p:nvPr/>
          </p:nvSpPr>
          <p:spPr>
            <a:xfrm>
              <a:off x="6154425" y="2407450"/>
              <a:ext cx="28875" cy="13075"/>
            </a:xfrm>
            <a:custGeom>
              <a:avLst/>
              <a:gdLst/>
              <a:ahLst/>
              <a:cxnLst/>
              <a:rect l="l" t="t" r="r" b="b"/>
              <a:pathLst>
                <a:path w="1155" h="523" fill="none" extrusionOk="0">
                  <a:moveTo>
                    <a:pt x="1" y="1"/>
                  </a:moveTo>
                  <a:cubicBezTo>
                    <a:pt x="378" y="189"/>
                    <a:pt x="766" y="356"/>
                    <a:pt x="1155" y="522"/>
                  </a:cubicBezTo>
                </a:path>
              </a:pathLst>
            </a:custGeom>
            <a:noFill/>
            <a:ln w="19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4"/>
            <p:cNvSpPr/>
            <p:nvPr/>
          </p:nvSpPr>
          <p:spPr>
            <a:xfrm>
              <a:off x="5805350" y="2294650"/>
              <a:ext cx="46400" cy="12275"/>
            </a:xfrm>
            <a:custGeom>
              <a:avLst/>
              <a:gdLst/>
              <a:ahLst/>
              <a:cxnLst/>
              <a:rect l="l" t="t" r="r" b="b"/>
              <a:pathLst>
                <a:path w="1856" h="491" extrusionOk="0">
                  <a:moveTo>
                    <a:pt x="510" y="0"/>
                  </a:moveTo>
                  <a:cubicBezTo>
                    <a:pt x="258" y="0"/>
                    <a:pt x="1" y="42"/>
                    <a:pt x="213" y="207"/>
                  </a:cubicBezTo>
                  <a:cubicBezTo>
                    <a:pt x="280" y="262"/>
                    <a:pt x="380" y="296"/>
                    <a:pt x="480" y="318"/>
                  </a:cubicBezTo>
                  <a:cubicBezTo>
                    <a:pt x="762" y="395"/>
                    <a:pt x="1103" y="490"/>
                    <a:pt x="1407" y="490"/>
                  </a:cubicBezTo>
                  <a:cubicBezTo>
                    <a:pt x="1450" y="490"/>
                    <a:pt x="1493" y="488"/>
                    <a:pt x="1534" y="484"/>
                  </a:cubicBezTo>
                  <a:cubicBezTo>
                    <a:pt x="1645" y="473"/>
                    <a:pt x="1856" y="440"/>
                    <a:pt x="1800" y="296"/>
                  </a:cubicBezTo>
                  <a:cubicBezTo>
                    <a:pt x="1767" y="207"/>
                    <a:pt x="1534" y="140"/>
                    <a:pt x="1445" y="129"/>
                  </a:cubicBezTo>
                  <a:cubicBezTo>
                    <a:pt x="1257" y="51"/>
                    <a:pt x="1057" y="40"/>
                    <a:pt x="857" y="29"/>
                  </a:cubicBezTo>
                  <a:cubicBezTo>
                    <a:pt x="819" y="16"/>
                    <a:pt x="666" y="0"/>
                    <a:pt x="5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4"/>
            <p:cNvSpPr/>
            <p:nvPr/>
          </p:nvSpPr>
          <p:spPr>
            <a:xfrm>
              <a:off x="5970200" y="2387275"/>
              <a:ext cx="18175" cy="19650"/>
            </a:xfrm>
            <a:custGeom>
              <a:avLst/>
              <a:gdLst/>
              <a:ahLst/>
              <a:cxnLst/>
              <a:rect l="l" t="t" r="r" b="b"/>
              <a:pathLst>
                <a:path w="727" h="786" extrusionOk="0">
                  <a:moveTo>
                    <a:pt x="563" y="0"/>
                  </a:moveTo>
                  <a:cubicBezTo>
                    <a:pt x="547" y="0"/>
                    <a:pt x="529" y="3"/>
                    <a:pt x="511" y="9"/>
                  </a:cubicBezTo>
                  <a:cubicBezTo>
                    <a:pt x="289" y="64"/>
                    <a:pt x="167" y="342"/>
                    <a:pt x="67" y="541"/>
                  </a:cubicBezTo>
                  <a:cubicBezTo>
                    <a:pt x="56" y="552"/>
                    <a:pt x="56" y="564"/>
                    <a:pt x="45" y="597"/>
                  </a:cubicBezTo>
                  <a:cubicBezTo>
                    <a:pt x="12" y="663"/>
                    <a:pt x="1" y="786"/>
                    <a:pt x="112" y="786"/>
                  </a:cubicBezTo>
                  <a:cubicBezTo>
                    <a:pt x="145" y="786"/>
                    <a:pt x="167" y="774"/>
                    <a:pt x="178" y="774"/>
                  </a:cubicBezTo>
                  <a:cubicBezTo>
                    <a:pt x="389" y="675"/>
                    <a:pt x="600" y="441"/>
                    <a:pt x="678" y="231"/>
                  </a:cubicBezTo>
                  <a:cubicBezTo>
                    <a:pt x="726" y="124"/>
                    <a:pt x="673" y="0"/>
                    <a:pt x="5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4"/>
            <p:cNvSpPr/>
            <p:nvPr/>
          </p:nvSpPr>
          <p:spPr>
            <a:xfrm>
              <a:off x="6096450" y="2345625"/>
              <a:ext cx="47175" cy="13650"/>
            </a:xfrm>
            <a:custGeom>
              <a:avLst/>
              <a:gdLst/>
              <a:ahLst/>
              <a:cxnLst/>
              <a:rect l="l" t="t" r="r" b="b"/>
              <a:pathLst>
                <a:path w="1887" h="546" extrusionOk="0">
                  <a:moveTo>
                    <a:pt x="399" y="0"/>
                  </a:moveTo>
                  <a:cubicBezTo>
                    <a:pt x="329" y="0"/>
                    <a:pt x="261" y="8"/>
                    <a:pt x="200" y="32"/>
                  </a:cubicBezTo>
                  <a:cubicBezTo>
                    <a:pt x="0" y="77"/>
                    <a:pt x="100" y="265"/>
                    <a:pt x="222" y="343"/>
                  </a:cubicBezTo>
                  <a:cubicBezTo>
                    <a:pt x="333" y="421"/>
                    <a:pt x="511" y="432"/>
                    <a:pt x="644" y="454"/>
                  </a:cubicBezTo>
                  <a:cubicBezTo>
                    <a:pt x="924" y="519"/>
                    <a:pt x="1204" y="545"/>
                    <a:pt x="1491" y="545"/>
                  </a:cubicBezTo>
                  <a:cubicBezTo>
                    <a:pt x="1545" y="545"/>
                    <a:pt x="1599" y="544"/>
                    <a:pt x="1654" y="543"/>
                  </a:cubicBezTo>
                  <a:cubicBezTo>
                    <a:pt x="1731" y="543"/>
                    <a:pt x="1842" y="509"/>
                    <a:pt x="1865" y="432"/>
                  </a:cubicBezTo>
                  <a:cubicBezTo>
                    <a:pt x="1887" y="332"/>
                    <a:pt x="1776" y="265"/>
                    <a:pt x="1698" y="232"/>
                  </a:cubicBezTo>
                  <a:cubicBezTo>
                    <a:pt x="1332" y="99"/>
                    <a:pt x="955" y="54"/>
                    <a:pt x="566" y="10"/>
                  </a:cubicBezTo>
                  <a:cubicBezTo>
                    <a:pt x="512" y="5"/>
                    <a:pt x="455" y="0"/>
                    <a:pt x="3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59" r:id="rId6"/>
    <p:sldLayoutId id="2147483661" r:id="rId7"/>
    <p:sldLayoutId id="2147483662" r:id="rId8"/>
    <p:sldLayoutId id="2147483670" r:id="rId9"/>
    <p:sldLayoutId id="2147483672" r:id="rId10"/>
    <p:sldLayoutId id="2147483677" r:id="rId11"/>
    <p:sldLayoutId id="214748367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36"/>
          <p:cNvSpPr txBox="1">
            <a:spLocks noGrp="1"/>
          </p:cNvSpPr>
          <p:nvPr>
            <p:ph type="ctrTitle" idx="4294967295"/>
          </p:nvPr>
        </p:nvSpPr>
        <p:spPr>
          <a:xfrm>
            <a:off x="3736975" y="2181225"/>
            <a:ext cx="1670050" cy="781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>
                <a:solidFill>
                  <a:schemeClr val="accent4"/>
                </a:solidFill>
              </a:rPr>
              <a:t>SPCK</a:t>
            </a:r>
            <a:endParaRPr sz="4400" dirty="0">
              <a:solidFill>
                <a:schemeClr val="lt2"/>
              </a:solidFill>
            </a:endParaRPr>
          </a:p>
        </p:txBody>
      </p:sp>
      <p:sp>
        <p:nvSpPr>
          <p:cNvPr id="17" name="Google Shape;2297;p38">
            <a:extLst>
              <a:ext uri="{FF2B5EF4-FFF2-40B4-BE49-F238E27FC236}">
                <a16:creationId xmlns:a16="http://schemas.microsoft.com/office/drawing/2014/main" id="{11526461-0526-A7C2-F7C8-5013F976547D}"/>
              </a:ext>
            </a:extLst>
          </p:cNvPr>
          <p:cNvSpPr txBox="1">
            <a:spLocks/>
          </p:cNvSpPr>
          <p:nvPr/>
        </p:nvSpPr>
        <p:spPr>
          <a:xfrm>
            <a:off x="-2794226" y="1344775"/>
            <a:ext cx="984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500" dirty="0">
                <a:solidFill>
                  <a:schemeClr val="accent4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01</a:t>
            </a:r>
          </a:p>
        </p:txBody>
      </p:sp>
      <p:sp>
        <p:nvSpPr>
          <p:cNvPr id="18" name="Google Shape;2301;p38">
            <a:extLst>
              <a:ext uri="{FF2B5EF4-FFF2-40B4-BE49-F238E27FC236}">
                <a16:creationId xmlns:a16="http://schemas.microsoft.com/office/drawing/2014/main" id="{EE1959AB-7C65-082D-8B36-7CAD5365654A}"/>
              </a:ext>
            </a:extLst>
          </p:cNvPr>
          <p:cNvSpPr txBox="1">
            <a:spLocks/>
          </p:cNvSpPr>
          <p:nvPr/>
        </p:nvSpPr>
        <p:spPr>
          <a:xfrm>
            <a:off x="-3921295" y="2244699"/>
            <a:ext cx="3239038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 err="1">
                <a:solidFill>
                  <a:schemeClr val="lt2"/>
                </a:solidFill>
                <a:latin typeface="Paytone One" pitchFamily="2" charset="0"/>
              </a:rPr>
              <a:t>Giới</a:t>
            </a:r>
            <a:r>
              <a:rPr lang="en-US" sz="2400" dirty="0">
                <a:solidFill>
                  <a:schemeClr val="lt2"/>
                </a:solidFill>
                <a:latin typeface="Paytone One" pitchFamily="2" charset="0"/>
              </a:rPr>
              <a:t> </a:t>
            </a:r>
            <a:r>
              <a:rPr lang="en-US" sz="2400" dirty="0" err="1">
                <a:solidFill>
                  <a:schemeClr val="lt2"/>
                </a:solidFill>
                <a:latin typeface="Paytone One" pitchFamily="2" charset="0"/>
              </a:rPr>
              <a:t>thiệu</a:t>
            </a:r>
            <a:r>
              <a:rPr lang="en-US" sz="2400" dirty="0">
                <a:solidFill>
                  <a:schemeClr val="lt2"/>
                </a:solidFill>
                <a:latin typeface="Paytone One" pitchFamily="2" charset="0"/>
              </a:rPr>
              <a:t> </a:t>
            </a:r>
          </a:p>
          <a:p>
            <a:pPr algn="ctr"/>
            <a:r>
              <a:rPr lang="en-US" sz="2400" dirty="0" err="1">
                <a:solidFill>
                  <a:schemeClr val="lt2"/>
                </a:solidFill>
                <a:latin typeface="Paytone One" pitchFamily="2" charset="0"/>
              </a:rPr>
              <a:t>bản</a:t>
            </a:r>
            <a:r>
              <a:rPr lang="en-US" sz="2400" dirty="0">
                <a:solidFill>
                  <a:schemeClr val="lt2"/>
                </a:solidFill>
                <a:latin typeface="Paytone One" pitchFamily="2" charset="0"/>
              </a:rPr>
              <a:t> </a:t>
            </a:r>
            <a:r>
              <a:rPr lang="en-US" sz="2400" dirty="0" err="1">
                <a:solidFill>
                  <a:schemeClr val="lt2"/>
                </a:solidFill>
                <a:latin typeface="Paytone One" pitchFamily="2" charset="0"/>
              </a:rPr>
              <a:t>thân</a:t>
            </a:r>
            <a:endParaRPr lang="en-US" sz="2400" dirty="0">
              <a:solidFill>
                <a:schemeClr val="lt2"/>
              </a:solidFill>
              <a:latin typeface="Paytone One" pitchFamily="2" charset="0"/>
            </a:endParaRPr>
          </a:p>
        </p:txBody>
      </p:sp>
      <p:sp>
        <p:nvSpPr>
          <p:cNvPr id="19" name="Google Shape;2298;p38">
            <a:extLst>
              <a:ext uri="{FF2B5EF4-FFF2-40B4-BE49-F238E27FC236}">
                <a16:creationId xmlns:a16="http://schemas.microsoft.com/office/drawing/2014/main" id="{49D637DE-0344-F4D1-F344-96FB2C63F43A}"/>
              </a:ext>
            </a:extLst>
          </p:cNvPr>
          <p:cNvSpPr txBox="1">
            <a:spLocks/>
          </p:cNvSpPr>
          <p:nvPr/>
        </p:nvSpPr>
        <p:spPr>
          <a:xfrm>
            <a:off x="-2794226" y="2854388"/>
            <a:ext cx="984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500" dirty="0">
                <a:solidFill>
                  <a:schemeClr val="accent4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03</a:t>
            </a:r>
          </a:p>
        </p:txBody>
      </p:sp>
      <p:sp>
        <p:nvSpPr>
          <p:cNvPr id="20" name="Google Shape;2303;p38">
            <a:extLst>
              <a:ext uri="{FF2B5EF4-FFF2-40B4-BE49-F238E27FC236}">
                <a16:creationId xmlns:a16="http://schemas.microsoft.com/office/drawing/2014/main" id="{B86F17A6-C946-39B3-CEC8-0ED12F247163}"/>
              </a:ext>
            </a:extLst>
          </p:cNvPr>
          <p:cNvSpPr txBox="1">
            <a:spLocks/>
          </p:cNvSpPr>
          <p:nvPr/>
        </p:nvSpPr>
        <p:spPr>
          <a:xfrm>
            <a:off x="-3846442" y="3413849"/>
            <a:ext cx="3089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>
                <a:solidFill>
                  <a:schemeClr val="lt2"/>
                </a:solidFill>
                <a:latin typeface="Paytone One" pitchFamily="2" charset="0"/>
              </a:rPr>
              <a:t>Demo</a:t>
            </a:r>
            <a:endParaRPr lang="en-US" dirty="0">
              <a:solidFill>
                <a:schemeClr val="lt2"/>
              </a:solidFill>
              <a:latin typeface="Paytone One" pitchFamily="2" charset="0"/>
            </a:endParaRPr>
          </a:p>
        </p:txBody>
      </p:sp>
      <p:sp>
        <p:nvSpPr>
          <p:cNvPr id="23" name="Google Shape;2300;p38">
            <a:extLst>
              <a:ext uri="{FF2B5EF4-FFF2-40B4-BE49-F238E27FC236}">
                <a16:creationId xmlns:a16="http://schemas.microsoft.com/office/drawing/2014/main" id="{FA9E7531-E78B-C734-0FE8-BA978B535C95}"/>
              </a:ext>
            </a:extLst>
          </p:cNvPr>
          <p:cNvSpPr txBox="1">
            <a:spLocks/>
          </p:cNvSpPr>
          <p:nvPr/>
        </p:nvSpPr>
        <p:spPr>
          <a:xfrm>
            <a:off x="11153493" y="2854388"/>
            <a:ext cx="984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500" dirty="0">
                <a:solidFill>
                  <a:schemeClr val="accent4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04</a:t>
            </a:r>
          </a:p>
        </p:txBody>
      </p:sp>
      <p:sp>
        <p:nvSpPr>
          <p:cNvPr id="25" name="Google Shape;2304;p38">
            <a:extLst>
              <a:ext uri="{FF2B5EF4-FFF2-40B4-BE49-F238E27FC236}">
                <a16:creationId xmlns:a16="http://schemas.microsoft.com/office/drawing/2014/main" id="{676F97F4-AACE-0F0F-7EEB-CF7A78EB951B}"/>
              </a:ext>
            </a:extLst>
          </p:cNvPr>
          <p:cNvSpPr txBox="1">
            <a:spLocks/>
          </p:cNvSpPr>
          <p:nvPr/>
        </p:nvSpPr>
        <p:spPr>
          <a:xfrm>
            <a:off x="10101279" y="3301988"/>
            <a:ext cx="3089400" cy="8267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>
                <a:solidFill>
                  <a:schemeClr val="lt2"/>
                </a:solidFill>
                <a:latin typeface="Paytone One" pitchFamily="2" charset="0"/>
              </a:rPr>
              <a:t>Kế hoạch</a:t>
            </a:r>
          </a:p>
          <a:p>
            <a:pPr algn="ctr"/>
            <a:r>
              <a:rPr lang="en-US" sz="2400">
                <a:solidFill>
                  <a:schemeClr val="lt2"/>
                </a:solidFill>
                <a:latin typeface="Paytone One" pitchFamily="2" charset="0"/>
              </a:rPr>
              <a:t>phát triển</a:t>
            </a:r>
            <a:endParaRPr lang="en-US" sz="2400" dirty="0">
              <a:solidFill>
                <a:schemeClr val="lt2"/>
              </a:solidFill>
              <a:latin typeface="Paytone One" pitchFamily="2" charset="0"/>
            </a:endParaRPr>
          </a:p>
        </p:txBody>
      </p:sp>
      <p:sp>
        <p:nvSpPr>
          <p:cNvPr id="26" name="Google Shape;2292;p38">
            <a:extLst>
              <a:ext uri="{FF2B5EF4-FFF2-40B4-BE49-F238E27FC236}">
                <a16:creationId xmlns:a16="http://schemas.microsoft.com/office/drawing/2014/main" id="{018FF547-9B61-74A7-0D97-C1918D870E23}"/>
              </a:ext>
            </a:extLst>
          </p:cNvPr>
          <p:cNvSpPr txBox="1">
            <a:spLocks/>
          </p:cNvSpPr>
          <p:nvPr/>
        </p:nvSpPr>
        <p:spPr>
          <a:xfrm>
            <a:off x="720000" y="-213132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46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utfit"/>
              <a:buNone/>
              <a:defRPr sz="5200" b="1" i="0" u="none" strike="noStrike" cap="none">
                <a:solidFill>
                  <a:srgbClr val="191919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n-US">
                <a:latin typeface="Paytone One" pitchFamily="2" charset="0"/>
              </a:rPr>
              <a:t>Mục lục</a:t>
            </a:r>
            <a:endParaRPr lang="en-US" dirty="0">
              <a:solidFill>
                <a:schemeClr val="accent4"/>
              </a:solidFill>
              <a:latin typeface="Paytone One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519325D-4EF1-59BB-447F-03B4B7A412D7}"/>
              </a:ext>
            </a:extLst>
          </p:cNvPr>
          <p:cNvGrpSpPr/>
          <p:nvPr/>
        </p:nvGrpSpPr>
        <p:grpSpPr>
          <a:xfrm>
            <a:off x="9437951" y="1238288"/>
            <a:ext cx="3702362" cy="1369604"/>
            <a:chOff x="4992742" y="1238288"/>
            <a:chExt cx="3702362" cy="1369604"/>
          </a:xfrm>
        </p:grpSpPr>
        <p:sp>
          <p:nvSpPr>
            <p:cNvPr id="3" name="Google Shape;2299;p38">
              <a:extLst>
                <a:ext uri="{FF2B5EF4-FFF2-40B4-BE49-F238E27FC236}">
                  <a16:creationId xmlns:a16="http://schemas.microsoft.com/office/drawing/2014/main" id="{B2DF4460-BF94-75C4-E406-1B84EB33819C}"/>
                </a:ext>
              </a:extLst>
            </p:cNvPr>
            <p:cNvSpPr txBox="1">
              <a:spLocks/>
            </p:cNvSpPr>
            <p:nvPr/>
          </p:nvSpPr>
          <p:spPr>
            <a:xfrm>
              <a:off x="6252376" y="1238288"/>
              <a:ext cx="984900" cy="447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500" dirty="0">
                  <a:solidFill>
                    <a:schemeClr val="accent4"/>
                  </a:solidFill>
                  <a:latin typeface="Outfit ExtraBold"/>
                  <a:ea typeface="Outfit ExtraBold"/>
                  <a:cs typeface="Outfit ExtraBold"/>
                  <a:sym typeface="Outfit ExtraBold"/>
                </a:rPr>
                <a:t>02</a:t>
              </a:r>
            </a:p>
          </p:txBody>
        </p:sp>
        <p:sp>
          <p:nvSpPr>
            <p:cNvPr id="4" name="Google Shape;2302;p38">
              <a:extLst>
                <a:ext uri="{FF2B5EF4-FFF2-40B4-BE49-F238E27FC236}">
                  <a16:creationId xmlns:a16="http://schemas.microsoft.com/office/drawing/2014/main" id="{1FFA65F7-0E2C-773E-183F-A4E9FF9C350C}"/>
                </a:ext>
              </a:extLst>
            </p:cNvPr>
            <p:cNvSpPr txBox="1">
              <a:spLocks/>
            </p:cNvSpPr>
            <p:nvPr/>
          </p:nvSpPr>
          <p:spPr>
            <a:xfrm>
              <a:off x="4992742" y="1698344"/>
              <a:ext cx="3702362" cy="909548"/>
            </a:xfrm>
            <a:prstGeom prst="rect">
              <a:avLst/>
            </a:prstGeom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400" dirty="0" err="1">
                  <a:solidFill>
                    <a:schemeClr val="lt2"/>
                  </a:solidFill>
                  <a:latin typeface="Paytone One" pitchFamily="2" charset="0"/>
                </a:rPr>
                <a:t>Giới</a:t>
              </a:r>
              <a:r>
                <a:rPr lang="en-US" sz="2400" dirty="0">
                  <a:solidFill>
                    <a:schemeClr val="lt2"/>
                  </a:solidFill>
                  <a:latin typeface="Paytone One" pitchFamily="2" charset="0"/>
                </a:rPr>
                <a:t> </a:t>
              </a:r>
              <a:r>
                <a:rPr lang="en-US" sz="2400" dirty="0" err="1">
                  <a:solidFill>
                    <a:schemeClr val="lt2"/>
                  </a:solidFill>
                  <a:latin typeface="Paytone One" pitchFamily="2" charset="0"/>
                </a:rPr>
                <a:t>thiệu</a:t>
              </a:r>
              <a:r>
                <a:rPr lang="en-US" sz="2400" dirty="0">
                  <a:solidFill>
                    <a:schemeClr val="lt2"/>
                  </a:solidFill>
                  <a:latin typeface="Paytone One" pitchFamily="2" charset="0"/>
                </a:rPr>
                <a:t> </a:t>
              </a:r>
            </a:p>
            <a:p>
              <a:pPr algn="ctr"/>
              <a:r>
                <a:rPr lang="en-US" sz="2400" dirty="0">
                  <a:solidFill>
                    <a:schemeClr val="lt2"/>
                  </a:solidFill>
                  <a:latin typeface="Paytone One" pitchFamily="2" charset="0"/>
                </a:rPr>
                <a:t> </a:t>
              </a:r>
              <a:r>
                <a:rPr lang="en-US" sz="2400" dirty="0" err="1">
                  <a:solidFill>
                    <a:schemeClr val="lt2"/>
                  </a:solidFill>
                  <a:latin typeface="Paytone One" pitchFamily="2" charset="0"/>
                </a:rPr>
                <a:t>sản</a:t>
              </a:r>
              <a:r>
                <a:rPr lang="en-US" sz="2400" dirty="0">
                  <a:solidFill>
                    <a:schemeClr val="lt2"/>
                  </a:solidFill>
                  <a:latin typeface="Paytone One" pitchFamily="2" charset="0"/>
                </a:rPr>
                <a:t> </a:t>
              </a:r>
              <a:r>
                <a:rPr lang="en-US" sz="2400" dirty="0" err="1">
                  <a:solidFill>
                    <a:schemeClr val="lt2"/>
                  </a:solidFill>
                  <a:latin typeface="Paytone One" pitchFamily="2" charset="0"/>
                </a:rPr>
                <a:t>phẩm</a:t>
              </a:r>
              <a:endParaRPr lang="en-US" sz="2400" dirty="0">
                <a:solidFill>
                  <a:schemeClr val="lt2"/>
                </a:solidFill>
                <a:latin typeface="Paytone One" pitchFamily="2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1A8252-CE8E-A4B8-BB0F-45BF5E55F27E}"/>
              </a:ext>
            </a:extLst>
          </p:cNvPr>
          <p:cNvSpPr txBox="1"/>
          <p:nvPr/>
        </p:nvSpPr>
        <p:spPr>
          <a:xfrm>
            <a:off x="1458368" y="2217807"/>
            <a:ext cx="6227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A325D"/>
                </a:solidFill>
                <a:latin typeface="Paytone One" pitchFamily="2" charset="0"/>
              </a:rPr>
              <a:t>THANKS FOR LISTENING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D98945-8D54-501C-B048-5F63BEA82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942" y="3023527"/>
            <a:ext cx="1290116" cy="1290116"/>
          </a:xfrm>
          <a:prstGeom prst="rect">
            <a:avLst/>
          </a:prstGeom>
        </p:spPr>
      </p:pic>
      <p:sp>
        <p:nvSpPr>
          <p:cNvPr id="3" name="Google Shape;2577;p48">
            <a:extLst>
              <a:ext uri="{FF2B5EF4-FFF2-40B4-BE49-F238E27FC236}">
                <a16:creationId xmlns:a16="http://schemas.microsoft.com/office/drawing/2014/main" id="{813A0714-0A9A-9CD5-BEDA-435A0DCE07A3}"/>
              </a:ext>
            </a:extLst>
          </p:cNvPr>
          <p:cNvSpPr txBox="1">
            <a:spLocks/>
          </p:cNvSpPr>
          <p:nvPr/>
        </p:nvSpPr>
        <p:spPr>
          <a:xfrm>
            <a:off x="12453619" y="76354"/>
            <a:ext cx="542925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n-US">
                <a:solidFill>
                  <a:schemeClr val="accent4"/>
                </a:solidFill>
                <a:latin typeface="Outfit ExtraBold" panose="020B0604020202020204" charset="0"/>
              </a:rPr>
              <a:t>04</a:t>
            </a:r>
            <a:r>
              <a:rPr lang="en-US">
                <a:solidFill>
                  <a:schemeClr val="accent4"/>
                </a:solidFill>
              </a:rPr>
              <a:t>.</a:t>
            </a:r>
            <a:r>
              <a:rPr lang="en-US" b="0">
                <a:solidFill>
                  <a:srgbClr val="555555"/>
                </a:solidFill>
                <a:latin typeface="Paytone One" pitchFamily="2" charset="0"/>
              </a:rPr>
              <a:t>Kế hoạch phát triển 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Google Shape;2581;p48">
            <a:extLst>
              <a:ext uri="{FF2B5EF4-FFF2-40B4-BE49-F238E27FC236}">
                <a16:creationId xmlns:a16="http://schemas.microsoft.com/office/drawing/2014/main" id="{885044E4-593C-937F-DD1B-44664C1F60D4}"/>
              </a:ext>
            </a:extLst>
          </p:cNvPr>
          <p:cNvSpPr txBox="1">
            <a:spLocks/>
          </p:cNvSpPr>
          <p:nvPr/>
        </p:nvSpPr>
        <p:spPr>
          <a:xfrm>
            <a:off x="10596244" y="1218527"/>
            <a:ext cx="1978025" cy="37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buFont typeface="DM Sans"/>
              <a:buNone/>
            </a:pPr>
            <a:r>
              <a:rPr lang="vi-VN" sz="2400">
                <a:solidFill>
                  <a:srgbClr val="056854"/>
                </a:solidFill>
                <a:latin typeface="Paytone One" pitchFamily="2" charset="0"/>
              </a:rPr>
              <a:t>Ưu điểm</a:t>
            </a:r>
            <a:endParaRPr lang="vi-VN" sz="2400" dirty="0">
              <a:solidFill>
                <a:srgbClr val="056854"/>
              </a:solidFill>
              <a:latin typeface="Paytone One" pitchFamily="2" charset="0"/>
            </a:endParaRPr>
          </a:p>
        </p:txBody>
      </p:sp>
      <p:sp>
        <p:nvSpPr>
          <p:cNvPr id="6" name="Google Shape;2582;p48">
            <a:extLst>
              <a:ext uri="{FF2B5EF4-FFF2-40B4-BE49-F238E27FC236}">
                <a16:creationId xmlns:a16="http://schemas.microsoft.com/office/drawing/2014/main" id="{75026602-22F2-955C-02F5-BE2EA0F50855}"/>
              </a:ext>
            </a:extLst>
          </p:cNvPr>
          <p:cNvSpPr txBox="1">
            <a:spLocks/>
          </p:cNvSpPr>
          <p:nvPr/>
        </p:nvSpPr>
        <p:spPr>
          <a:xfrm>
            <a:off x="14136369" y="1214749"/>
            <a:ext cx="206375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buFont typeface="DM Sans"/>
              <a:buNone/>
            </a:pPr>
            <a:r>
              <a:rPr lang="vi-VN" sz="2400">
                <a:solidFill>
                  <a:srgbClr val="056854"/>
                </a:solidFill>
                <a:latin typeface="Paytone One" pitchFamily="2" charset="0"/>
              </a:rPr>
              <a:t>Nhược điểm</a:t>
            </a:r>
            <a:endParaRPr lang="vi-VN" sz="2400" dirty="0">
              <a:solidFill>
                <a:srgbClr val="056854"/>
              </a:solidFill>
              <a:latin typeface="Paytone One" pitchFamily="2" charset="0"/>
            </a:endParaRPr>
          </a:p>
        </p:txBody>
      </p:sp>
      <p:sp>
        <p:nvSpPr>
          <p:cNvPr id="7" name="Google Shape;2583;p48">
            <a:extLst>
              <a:ext uri="{FF2B5EF4-FFF2-40B4-BE49-F238E27FC236}">
                <a16:creationId xmlns:a16="http://schemas.microsoft.com/office/drawing/2014/main" id="{FF4E5958-22BE-20D7-F328-D7E9841820D4}"/>
              </a:ext>
            </a:extLst>
          </p:cNvPr>
          <p:cNvSpPr txBox="1">
            <a:spLocks/>
          </p:cNvSpPr>
          <p:nvPr/>
        </p:nvSpPr>
        <p:spPr>
          <a:xfrm>
            <a:off x="17248286" y="995673"/>
            <a:ext cx="2491958" cy="81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buFont typeface="DM Sans"/>
              <a:buNone/>
            </a:pPr>
            <a:r>
              <a:rPr lang="en-US" sz="2400">
                <a:solidFill>
                  <a:srgbClr val="056854"/>
                </a:solidFill>
                <a:latin typeface="Paytone One" pitchFamily="2" charset="0"/>
              </a:rPr>
              <a:t>Kế hoạch </a:t>
            </a:r>
          </a:p>
          <a:p>
            <a:pPr marL="0" indent="0" algn="ctr">
              <a:buFont typeface="DM Sans"/>
              <a:buNone/>
            </a:pPr>
            <a:r>
              <a:rPr lang="en-US" sz="2400">
                <a:solidFill>
                  <a:srgbClr val="056854"/>
                </a:solidFill>
                <a:latin typeface="Paytone One" pitchFamily="2" charset="0"/>
              </a:rPr>
              <a:t>phát triển</a:t>
            </a:r>
            <a:endParaRPr lang="en-US" sz="2400" dirty="0">
              <a:solidFill>
                <a:srgbClr val="056854"/>
              </a:solidFill>
              <a:latin typeface="Paytone One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503238-10F1-0F88-459D-05E58C7E3E40}"/>
              </a:ext>
            </a:extLst>
          </p:cNvPr>
          <p:cNvGrpSpPr/>
          <p:nvPr/>
        </p:nvGrpSpPr>
        <p:grpSpPr>
          <a:xfrm>
            <a:off x="12286848" y="1059892"/>
            <a:ext cx="395295" cy="371966"/>
            <a:chOff x="2785344" y="1806412"/>
            <a:chExt cx="395295" cy="371966"/>
          </a:xfrm>
        </p:grpSpPr>
        <p:sp>
          <p:nvSpPr>
            <p:cNvPr id="9" name="Google Shape;7945;p84">
              <a:extLst>
                <a:ext uri="{FF2B5EF4-FFF2-40B4-BE49-F238E27FC236}">
                  <a16:creationId xmlns:a16="http://schemas.microsoft.com/office/drawing/2014/main" id="{1CB4F0C9-565A-A963-6847-7E340794B1C9}"/>
                </a:ext>
              </a:extLst>
            </p:cNvPr>
            <p:cNvSpPr/>
            <p:nvPr/>
          </p:nvSpPr>
          <p:spPr>
            <a:xfrm>
              <a:off x="2808857" y="1806412"/>
              <a:ext cx="371782" cy="371966"/>
            </a:xfrm>
            <a:custGeom>
              <a:avLst/>
              <a:gdLst/>
              <a:ahLst/>
              <a:cxnLst/>
              <a:rect l="l" t="t" r="r" b="b"/>
              <a:pathLst>
                <a:path w="14151" h="14158" extrusionOk="0">
                  <a:moveTo>
                    <a:pt x="7075" y="1"/>
                  </a:moveTo>
                  <a:cubicBezTo>
                    <a:pt x="3170" y="1"/>
                    <a:pt x="0" y="3171"/>
                    <a:pt x="0" y="7083"/>
                  </a:cubicBezTo>
                  <a:cubicBezTo>
                    <a:pt x="0" y="10988"/>
                    <a:pt x="3170" y="14158"/>
                    <a:pt x="7075" y="14158"/>
                  </a:cubicBezTo>
                  <a:cubicBezTo>
                    <a:pt x="10980" y="14158"/>
                    <a:pt x="14150" y="10988"/>
                    <a:pt x="14150" y="7083"/>
                  </a:cubicBezTo>
                  <a:cubicBezTo>
                    <a:pt x="14150" y="3171"/>
                    <a:pt x="10980" y="1"/>
                    <a:pt x="7075" y="1"/>
                  </a:cubicBezTo>
                  <a:close/>
                </a:path>
              </a:pathLst>
            </a:custGeom>
            <a:solidFill>
              <a:srgbClr val="056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7946;p84">
              <a:extLst>
                <a:ext uri="{FF2B5EF4-FFF2-40B4-BE49-F238E27FC236}">
                  <a16:creationId xmlns:a16="http://schemas.microsoft.com/office/drawing/2014/main" id="{7EBBCB1E-8081-9CBE-EDC6-C6F000A164CC}"/>
                </a:ext>
              </a:extLst>
            </p:cNvPr>
            <p:cNvSpPr/>
            <p:nvPr/>
          </p:nvSpPr>
          <p:spPr>
            <a:xfrm>
              <a:off x="2924036" y="2044809"/>
              <a:ext cx="141241" cy="39172"/>
            </a:xfrm>
            <a:custGeom>
              <a:avLst/>
              <a:gdLst/>
              <a:ahLst/>
              <a:cxnLst/>
              <a:rect l="l" t="t" r="r" b="b"/>
              <a:pathLst>
                <a:path w="5376" h="1491" extrusionOk="0">
                  <a:moveTo>
                    <a:pt x="408" y="0"/>
                  </a:moveTo>
                  <a:cubicBezTo>
                    <a:pt x="190" y="0"/>
                    <a:pt x="1" y="270"/>
                    <a:pt x="194" y="485"/>
                  </a:cubicBezTo>
                  <a:cubicBezTo>
                    <a:pt x="777" y="1109"/>
                    <a:pt x="1706" y="1491"/>
                    <a:pt x="2691" y="1491"/>
                  </a:cubicBezTo>
                  <a:cubicBezTo>
                    <a:pt x="3676" y="1491"/>
                    <a:pt x="4606" y="1109"/>
                    <a:pt x="5181" y="485"/>
                  </a:cubicBezTo>
                  <a:cubicBezTo>
                    <a:pt x="5375" y="270"/>
                    <a:pt x="5181" y="0"/>
                    <a:pt x="4964" y="0"/>
                  </a:cubicBezTo>
                  <a:cubicBezTo>
                    <a:pt x="4894" y="0"/>
                    <a:pt x="4821" y="29"/>
                    <a:pt x="4758" y="97"/>
                  </a:cubicBezTo>
                  <a:cubicBezTo>
                    <a:pt x="4287" y="610"/>
                    <a:pt x="3510" y="915"/>
                    <a:pt x="2684" y="915"/>
                  </a:cubicBezTo>
                  <a:cubicBezTo>
                    <a:pt x="1859" y="915"/>
                    <a:pt x="1089" y="610"/>
                    <a:pt x="617" y="97"/>
                  </a:cubicBezTo>
                  <a:cubicBezTo>
                    <a:pt x="553" y="29"/>
                    <a:pt x="479" y="0"/>
                    <a:pt x="40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947;p84">
              <a:extLst>
                <a:ext uri="{FF2B5EF4-FFF2-40B4-BE49-F238E27FC236}">
                  <a16:creationId xmlns:a16="http://schemas.microsoft.com/office/drawing/2014/main" id="{5B2F2482-EE9E-83D6-9DF3-876D2D5AA6FC}"/>
                </a:ext>
              </a:extLst>
            </p:cNvPr>
            <p:cNvSpPr/>
            <p:nvPr/>
          </p:nvSpPr>
          <p:spPr>
            <a:xfrm>
              <a:off x="2916732" y="1950569"/>
              <a:ext cx="30108" cy="41931"/>
            </a:xfrm>
            <a:custGeom>
              <a:avLst/>
              <a:gdLst/>
              <a:ahLst/>
              <a:cxnLst/>
              <a:rect l="l" t="t" r="r" b="b"/>
              <a:pathLst>
                <a:path w="1146" h="1596" extrusionOk="0">
                  <a:moveTo>
                    <a:pt x="557" y="0"/>
                  </a:moveTo>
                  <a:cubicBezTo>
                    <a:pt x="251" y="0"/>
                    <a:pt x="1" y="254"/>
                    <a:pt x="1" y="569"/>
                  </a:cubicBezTo>
                  <a:lnTo>
                    <a:pt x="1" y="1020"/>
                  </a:lnTo>
                  <a:cubicBezTo>
                    <a:pt x="1" y="1339"/>
                    <a:pt x="257" y="1596"/>
                    <a:pt x="569" y="1596"/>
                  </a:cubicBezTo>
                  <a:cubicBezTo>
                    <a:pt x="888" y="1596"/>
                    <a:pt x="1145" y="1339"/>
                    <a:pt x="1145" y="1027"/>
                  </a:cubicBezTo>
                  <a:lnTo>
                    <a:pt x="1145" y="569"/>
                  </a:lnTo>
                  <a:cubicBezTo>
                    <a:pt x="1145" y="250"/>
                    <a:pt x="888" y="0"/>
                    <a:pt x="569" y="0"/>
                  </a:cubicBezTo>
                  <a:cubicBezTo>
                    <a:pt x="565" y="0"/>
                    <a:pt x="561" y="0"/>
                    <a:pt x="55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948;p84">
              <a:extLst>
                <a:ext uri="{FF2B5EF4-FFF2-40B4-BE49-F238E27FC236}">
                  <a16:creationId xmlns:a16="http://schemas.microsoft.com/office/drawing/2014/main" id="{E8F86A45-4960-6CAC-12AD-878AC437E050}"/>
                </a:ext>
              </a:extLst>
            </p:cNvPr>
            <p:cNvSpPr/>
            <p:nvPr/>
          </p:nvSpPr>
          <p:spPr>
            <a:xfrm>
              <a:off x="2928765" y="1950490"/>
              <a:ext cx="18075" cy="29951"/>
            </a:xfrm>
            <a:custGeom>
              <a:avLst/>
              <a:gdLst/>
              <a:ahLst/>
              <a:cxnLst/>
              <a:rect l="l" t="t" r="r" b="b"/>
              <a:pathLst>
                <a:path w="688" h="1140" extrusionOk="0">
                  <a:moveTo>
                    <a:pt x="79" y="1"/>
                  </a:moveTo>
                  <a:cubicBezTo>
                    <a:pt x="53" y="1"/>
                    <a:pt x="25" y="5"/>
                    <a:pt x="0" y="10"/>
                  </a:cubicBezTo>
                  <a:lnTo>
                    <a:pt x="0" y="801"/>
                  </a:lnTo>
                  <a:cubicBezTo>
                    <a:pt x="0" y="1027"/>
                    <a:pt x="172" y="1139"/>
                    <a:pt x="344" y="1139"/>
                  </a:cubicBezTo>
                  <a:cubicBezTo>
                    <a:pt x="515" y="1139"/>
                    <a:pt x="687" y="1027"/>
                    <a:pt x="687" y="801"/>
                  </a:cubicBezTo>
                  <a:lnTo>
                    <a:pt x="687" y="572"/>
                  </a:lnTo>
                  <a:cubicBezTo>
                    <a:pt x="687" y="253"/>
                    <a:pt x="430" y="3"/>
                    <a:pt x="111" y="3"/>
                  </a:cubicBezTo>
                  <a:cubicBezTo>
                    <a:pt x="101" y="1"/>
                    <a:pt x="90" y="1"/>
                    <a:pt x="79" y="1"/>
                  </a:cubicBezTo>
                  <a:close/>
                </a:path>
              </a:pathLst>
            </a:custGeom>
            <a:solidFill>
              <a:srgbClr val="3C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949;p84">
              <a:extLst>
                <a:ext uri="{FF2B5EF4-FFF2-40B4-BE49-F238E27FC236}">
                  <a16:creationId xmlns:a16="http://schemas.microsoft.com/office/drawing/2014/main" id="{888217AA-9305-764A-B268-2079E46F4A91}"/>
                </a:ext>
              </a:extLst>
            </p:cNvPr>
            <p:cNvSpPr/>
            <p:nvPr/>
          </p:nvSpPr>
          <p:spPr>
            <a:xfrm>
              <a:off x="3042656" y="1950385"/>
              <a:ext cx="30082" cy="42115"/>
            </a:xfrm>
            <a:custGeom>
              <a:avLst/>
              <a:gdLst/>
              <a:ahLst/>
              <a:cxnLst/>
              <a:rect l="l" t="t" r="r" b="b"/>
              <a:pathLst>
                <a:path w="1145" h="1603" extrusionOk="0">
                  <a:moveTo>
                    <a:pt x="576" y="1"/>
                  </a:moveTo>
                  <a:cubicBezTo>
                    <a:pt x="257" y="1"/>
                    <a:pt x="1" y="257"/>
                    <a:pt x="1" y="576"/>
                  </a:cubicBezTo>
                  <a:lnTo>
                    <a:pt x="1" y="1027"/>
                  </a:lnTo>
                  <a:cubicBezTo>
                    <a:pt x="1" y="1346"/>
                    <a:pt x="257" y="1603"/>
                    <a:pt x="576" y="1603"/>
                  </a:cubicBezTo>
                  <a:cubicBezTo>
                    <a:pt x="888" y="1603"/>
                    <a:pt x="1145" y="1346"/>
                    <a:pt x="1145" y="1027"/>
                  </a:cubicBezTo>
                  <a:lnTo>
                    <a:pt x="1145" y="576"/>
                  </a:lnTo>
                  <a:cubicBezTo>
                    <a:pt x="1145" y="257"/>
                    <a:pt x="888" y="1"/>
                    <a:pt x="576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950;p84">
              <a:extLst>
                <a:ext uri="{FF2B5EF4-FFF2-40B4-BE49-F238E27FC236}">
                  <a16:creationId xmlns:a16="http://schemas.microsoft.com/office/drawing/2014/main" id="{091B4F05-8676-B4E0-9F11-D342AA5B7DD9}"/>
                </a:ext>
              </a:extLst>
            </p:cNvPr>
            <p:cNvSpPr/>
            <p:nvPr/>
          </p:nvSpPr>
          <p:spPr>
            <a:xfrm>
              <a:off x="3054689" y="1950490"/>
              <a:ext cx="18049" cy="29951"/>
            </a:xfrm>
            <a:custGeom>
              <a:avLst/>
              <a:gdLst/>
              <a:ahLst/>
              <a:cxnLst/>
              <a:rect l="l" t="t" r="r" b="b"/>
              <a:pathLst>
                <a:path w="687" h="1140" extrusionOk="0">
                  <a:moveTo>
                    <a:pt x="82" y="1"/>
                  </a:moveTo>
                  <a:cubicBezTo>
                    <a:pt x="53" y="1"/>
                    <a:pt x="25" y="5"/>
                    <a:pt x="0" y="10"/>
                  </a:cubicBezTo>
                  <a:lnTo>
                    <a:pt x="0" y="801"/>
                  </a:lnTo>
                  <a:cubicBezTo>
                    <a:pt x="0" y="1027"/>
                    <a:pt x="172" y="1139"/>
                    <a:pt x="344" y="1139"/>
                  </a:cubicBezTo>
                  <a:cubicBezTo>
                    <a:pt x="515" y="1139"/>
                    <a:pt x="687" y="1027"/>
                    <a:pt x="687" y="801"/>
                  </a:cubicBezTo>
                  <a:lnTo>
                    <a:pt x="687" y="572"/>
                  </a:lnTo>
                  <a:cubicBezTo>
                    <a:pt x="687" y="253"/>
                    <a:pt x="430" y="3"/>
                    <a:pt x="118" y="3"/>
                  </a:cubicBezTo>
                  <a:cubicBezTo>
                    <a:pt x="106" y="1"/>
                    <a:pt x="94" y="1"/>
                    <a:pt x="82" y="1"/>
                  </a:cubicBezTo>
                  <a:close/>
                </a:path>
              </a:pathLst>
            </a:custGeom>
            <a:solidFill>
              <a:srgbClr val="3C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951;p84">
              <a:extLst>
                <a:ext uri="{FF2B5EF4-FFF2-40B4-BE49-F238E27FC236}">
                  <a16:creationId xmlns:a16="http://schemas.microsoft.com/office/drawing/2014/main" id="{CF203B86-346F-4DFA-5B99-30BC91904C2A}"/>
                </a:ext>
              </a:extLst>
            </p:cNvPr>
            <p:cNvSpPr/>
            <p:nvPr/>
          </p:nvSpPr>
          <p:spPr>
            <a:xfrm>
              <a:off x="2785344" y="1848159"/>
              <a:ext cx="353733" cy="330114"/>
            </a:xfrm>
            <a:custGeom>
              <a:avLst/>
              <a:gdLst/>
              <a:ahLst/>
              <a:cxnLst/>
              <a:rect l="l" t="t" r="r" b="b"/>
              <a:pathLst>
                <a:path w="13464" h="12565" extrusionOk="0">
                  <a:moveTo>
                    <a:pt x="3510" y="0"/>
                  </a:moveTo>
                  <a:cubicBezTo>
                    <a:pt x="250" y="2650"/>
                    <a:pt x="1" y="7526"/>
                    <a:pt x="2969" y="10495"/>
                  </a:cubicBezTo>
                  <a:cubicBezTo>
                    <a:pt x="4356" y="11882"/>
                    <a:pt x="6164" y="12564"/>
                    <a:pt x="7967" y="12564"/>
                  </a:cubicBezTo>
                  <a:cubicBezTo>
                    <a:pt x="10014" y="12564"/>
                    <a:pt x="12055" y="11684"/>
                    <a:pt x="13464" y="9954"/>
                  </a:cubicBezTo>
                  <a:lnTo>
                    <a:pt x="13464" y="9954"/>
                  </a:lnTo>
                  <a:cubicBezTo>
                    <a:pt x="12201" y="10980"/>
                    <a:pt x="10627" y="11542"/>
                    <a:pt x="8997" y="11542"/>
                  </a:cubicBezTo>
                  <a:cubicBezTo>
                    <a:pt x="6271" y="11542"/>
                    <a:pt x="3781" y="9968"/>
                    <a:pt x="2609" y="7505"/>
                  </a:cubicBezTo>
                  <a:cubicBezTo>
                    <a:pt x="1436" y="5036"/>
                    <a:pt x="1783" y="2116"/>
                    <a:pt x="3510" y="0"/>
                  </a:cubicBezTo>
                  <a:close/>
                </a:path>
              </a:pathLst>
            </a:custGeom>
            <a:solidFill>
              <a:srgbClr val="056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DBE235-817E-3DAA-BF17-DCF29C780EC2}"/>
              </a:ext>
            </a:extLst>
          </p:cNvPr>
          <p:cNvGrpSpPr/>
          <p:nvPr/>
        </p:nvGrpSpPr>
        <p:grpSpPr>
          <a:xfrm>
            <a:off x="16120029" y="1039071"/>
            <a:ext cx="395296" cy="371966"/>
            <a:chOff x="5617398" y="1858826"/>
            <a:chExt cx="395296" cy="371966"/>
          </a:xfrm>
        </p:grpSpPr>
        <p:sp>
          <p:nvSpPr>
            <p:cNvPr id="17" name="Google Shape;7953;p84">
              <a:extLst>
                <a:ext uri="{FF2B5EF4-FFF2-40B4-BE49-F238E27FC236}">
                  <a16:creationId xmlns:a16="http://schemas.microsoft.com/office/drawing/2014/main" id="{97629DA1-6A7B-2BC2-693D-A4343B921FDE}"/>
                </a:ext>
              </a:extLst>
            </p:cNvPr>
            <p:cNvSpPr/>
            <p:nvPr/>
          </p:nvSpPr>
          <p:spPr>
            <a:xfrm>
              <a:off x="5640912" y="1858826"/>
              <a:ext cx="371782" cy="371966"/>
            </a:xfrm>
            <a:custGeom>
              <a:avLst/>
              <a:gdLst/>
              <a:ahLst/>
              <a:cxnLst/>
              <a:rect l="l" t="t" r="r" b="b"/>
              <a:pathLst>
                <a:path w="14151" h="14158" extrusionOk="0">
                  <a:moveTo>
                    <a:pt x="7075" y="1"/>
                  </a:moveTo>
                  <a:cubicBezTo>
                    <a:pt x="3163" y="1"/>
                    <a:pt x="0" y="3171"/>
                    <a:pt x="0" y="7083"/>
                  </a:cubicBezTo>
                  <a:cubicBezTo>
                    <a:pt x="0" y="10988"/>
                    <a:pt x="3163" y="14158"/>
                    <a:pt x="7075" y="14158"/>
                  </a:cubicBezTo>
                  <a:cubicBezTo>
                    <a:pt x="10980" y="14158"/>
                    <a:pt x="14150" y="10988"/>
                    <a:pt x="14150" y="7083"/>
                  </a:cubicBezTo>
                  <a:cubicBezTo>
                    <a:pt x="14150" y="3171"/>
                    <a:pt x="10980" y="1"/>
                    <a:pt x="7075" y="1"/>
                  </a:cubicBezTo>
                  <a:close/>
                </a:path>
              </a:pathLst>
            </a:custGeom>
            <a:solidFill>
              <a:srgbClr val="056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555555"/>
                </a:solidFill>
              </a:endParaRPr>
            </a:p>
          </p:txBody>
        </p:sp>
        <p:sp>
          <p:nvSpPr>
            <p:cNvPr id="18" name="Google Shape;7954;p84">
              <a:extLst>
                <a:ext uri="{FF2B5EF4-FFF2-40B4-BE49-F238E27FC236}">
                  <a16:creationId xmlns:a16="http://schemas.microsoft.com/office/drawing/2014/main" id="{AAAD6152-D0FC-6A43-423D-618A6E3FC4B0}"/>
                </a:ext>
              </a:extLst>
            </p:cNvPr>
            <p:cNvSpPr/>
            <p:nvPr/>
          </p:nvSpPr>
          <p:spPr>
            <a:xfrm>
              <a:off x="5748786" y="2002799"/>
              <a:ext cx="30082" cy="42115"/>
            </a:xfrm>
            <a:custGeom>
              <a:avLst/>
              <a:gdLst/>
              <a:ahLst/>
              <a:cxnLst/>
              <a:rect l="l" t="t" r="r" b="b"/>
              <a:pathLst>
                <a:path w="1145" h="1603" extrusionOk="0">
                  <a:moveTo>
                    <a:pt x="569" y="1"/>
                  </a:moveTo>
                  <a:cubicBezTo>
                    <a:pt x="257" y="1"/>
                    <a:pt x="0" y="257"/>
                    <a:pt x="0" y="576"/>
                  </a:cubicBezTo>
                  <a:lnTo>
                    <a:pt x="0" y="1027"/>
                  </a:lnTo>
                  <a:cubicBezTo>
                    <a:pt x="0" y="1346"/>
                    <a:pt x="257" y="1603"/>
                    <a:pt x="569" y="1603"/>
                  </a:cubicBezTo>
                  <a:cubicBezTo>
                    <a:pt x="888" y="1603"/>
                    <a:pt x="1145" y="1346"/>
                    <a:pt x="1145" y="1027"/>
                  </a:cubicBezTo>
                  <a:lnTo>
                    <a:pt x="1145" y="576"/>
                  </a:lnTo>
                  <a:cubicBezTo>
                    <a:pt x="1145" y="257"/>
                    <a:pt x="888" y="1"/>
                    <a:pt x="569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55555"/>
                </a:solidFill>
              </a:endParaRPr>
            </a:p>
          </p:txBody>
        </p:sp>
        <p:sp>
          <p:nvSpPr>
            <p:cNvPr id="19" name="Google Shape;7955;p84">
              <a:extLst>
                <a:ext uri="{FF2B5EF4-FFF2-40B4-BE49-F238E27FC236}">
                  <a16:creationId xmlns:a16="http://schemas.microsoft.com/office/drawing/2014/main" id="{FA17622B-0C6F-3739-EE96-97AAA33CFDFE}"/>
                </a:ext>
              </a:extLst>
            </p:cNvPr>
            <p:cNvSpPr/>
            <p:nvPr/>
          </p:nvSpPr>
          <p:spPr>
            <a:xfrm>
              <a:off x="5760819" y="2002904"/>
              <a:ext cx="18049" cy="29951"/>
            </a:xfrm>
            <a:custGeom>
              <a:avLst/>
              <a:gdLst/>
              <a:ahLst/>
              <a:cxnLst/>
              <a:rect l="l" t="t" r="r" b="b"/>
              <a:pathLst>
                <a:path w="687" h="1140" extrusionOk="0">
                  <a:moveTo>
                    <a:pt x="79" y="1"/>
                  </a:moveTo>
                  <a:cubicBezTo>
                    <a:pt x="53" y="1"/>
                    <a:pt x="25" y="5"/>
                    <a:pt x="0" y="10"/>
                  </a:cubicBezTo>
                  <a:lnTo>
                    <a:pt x="0" y="801"/>
                  </a:lnTo>
                  <a:cubicBezTo>
                    <a:pt x="0" y="1027"/>
                    <a:pt x="172" y="1139"/>
                    <a:pt x="344" y="1139"/>
                  </a:cubicBezTo>
                  <a:cubicBezTo>
                    <a:pt x="515" y="1139"/>
                    <a:pt x="687" y="1027"/>
                    <a:pt x="687" y="801"/>
                  </a:cubicBezTo>
                  <a:lnTo>
                    <a:pt x="687" y="572"/>
                  </a:lnTo>
                  <a:cubicBezTo>
                    <a:pt x="687" y="253"/>
                    <a:pt x="430" y="3"/>
                    <a:pt x="111" y="3"/>
                  </a:cubicBezTo>
                  <a:cubicBezTo>
                    <a:pt x="101" y="1"/>
                    <a:pt x="90" y="1"/>
                    <a:pt x="79" y="1"/>
                  </a:cubicBezTo>
                  <a:close/>
                </a:path>
              </a:pathLst>
            </a:custGeom>
            <a:solidFill>
              <a:srgbClr val="3C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55555"/>
                </a:solidFill>
              </a:endParaRPr>
            </a:p>
          </p:txBody>
        </p:sp>
        <p:sp>
          <p:nvSpPr>
            <p:cNvPr id="20" name="Google Shape;7956;p84">
              <a:extLst>
                <a:ext uri="{FF2B5EF4-FFF2-40B4-BE49-F238E27FC236}">
                  <a16:creationId xmlns:a16="http://schemas.microsoft.com/office/drawing/2014/main" id="{3E801402-D193-03A4-ED98-F14D97B04843}"/>
                </a:ext>
              </a:extLst>
            </p:cNvPr>
            <p:cNvSpPr/>
            <p:nvPr/>
          </p:nvSpPr>
          <p:spPr>
            <a:xfrm>
              <a:off x="5874711" y="2002799"/>
              <a:ext cx="30082" cy="42115"/>
            </a:xfrm>
            <a:custGeom>
              <a:avLst/>
              <a:gdLst/>
              <a:ahLst/>
              <a:cxnLst/>
              <a:rect l="l" t="t" r="r" b="b"/>
              <a:pathLst>
                <a:path w="1145" h="1603" extrusionOk="0">
                  <a:moveTo>
                    <a:pt x="569" y="1"/>
                  </a:moveTo>
                  <a:cubicBezTo>
                    <a:pt x="257" y="1"/>
                    <a:pt x="0" y="257"/>
                    <a:pt x="0" y="576"/>
                  </a:cubicBezTo>
                  <a:lnTo>
                    <a:pt x="0" y="1027"/>
                  </a:lnTo>
                  <a:cubicBezTo>
                    <a:pt x="0" y="1346"/>
                    <a:pt x="257" y="1603"/>
                    <a:pt x="569" y="1603"/>
                  </a:cubicBezTo>
                  <a:cubicBezTo>
                    <a:pt x="888" y="1603"/>
                    <a:pt x="1145" y="1346"/>
                    <a:pt x="1145" y="1027"/>
                  </a:cubicBezTo>
                  <a:lnTo>
                    <a:pt x="1145" y="576"/>
                  </a:lnTo>
                  <a:cubicBezTo>
                    <a:pt x="1145" y="257"/>
                    <a:pt x="888" y="1"/>
                    <a:pt x="569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55555"/>
                </a:solidFill>
              </a:endParaRPr>
            </a:p>
          </p:txBody>
        </p:sp>
        <p:sp>
          <p:nvSpPr>
            <p:cNvPr id="21" name="Google Shape;7957;p84">
              <a:extLst>
                <a:ext uri="{FF2B5EF4-FFF2-40B4-BE49-F238E27FC236}">
                  <a16:creationId xmlns:a16="http://schemas.microsoft.com/office/drawing/2014/main" id="{7F92B498-D1F1-F91A-480D-3A718F266B56}"/>
                </a:ext>
              </a:extLst>
            </p:cNvPr>
            <p:cNvSpPr/>
            <p:nvPr/>
          </p:nvSpPr>
          <p:spPr>
            <a:xfrm>
              <a:off x="5886743" y="2002904"/>
              <a:ext cx="18049" cy="29951"/>
            </a:xfrm>
            <a:custGeom>
              <a:avLst/>
              <a:gdLst/>
              <a:ahLst/>
              <a:cxnLst/>
              <a:rect l="l" t="t" r="r" b="b"/>
              <a:pathLst>
                <a:path w="687" h="1140" extrusionOk="0">
                  <a:moveTo>
                    <a:pt x="79" y="1"/>
                  </a:moveTo>
                  <a:cubicBezTo>
                    <a:pt x="53" y="1"/>
                    <a:pt x="25" y="5"/>
                    <a:pt x="0" y="10"/>
                  </a:cubicBezTo>
                  <a:lnTo>
                    <a:pt x="0" y="801"/>
                  </a:lnTo>
                  <a:cubicBezTo>
                    <a:pt x="0" y="1027"/>
                    <a:pt x="172" y="1139"/>
                    <a:pt x="344" y="1139"/>
                  </a:cubicBezTo>
                  <a:cubicBezTo>
                    <a:pt x="515" y="1139"/>
                    <a:pt x="687" y="1027"/>
                    <a:pt x="687" y="801"/>
                  </a:cubicBezTo>
                  <a:lnTo>
                    <a:pt x="687" y="572"/>
                  </a:lnTo>
                  <a:cubicBezTo>
                    <a:pt x="687" y="253"/>
                    <a:pt x="430" y="3"/>
                    <a:pt x="111" y="3"/>
                  </a:cubicBezTo>
                  <a:cubicBezTo>
                    <a:pt x="101" y="1"/>
                    <a:pt x="90" y="1"/>
                    <a:pt x="79" y="1"/>
                  </a:cubicBezTo>
                  <a:close/>
                </a:path>
              </a:pathLst>
            </a:custGeom>
            <a:solidFill>
              <a:srgbClr val="3C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55555"/>
                </a:solidFill>
              </a:endParaRPr>
            </a:p>
          </p:txBody>
        </p:sp>
        <p:sp>
          <p:nvSpPr>
            <p:cNvPr id="22" name="Google Shape;7958;p84">
              <a:extLst>
                <a:ext uri="{FF2B5EF4-FFF2-40B4-BE49-F238E27FC236}">
                  <a16:creationId xmlns:a16="http://schemas.microsoft.com/office/drawing/2014/main" id="{60E9A27E-4B50-36A4-F901-ACF037FB20F3}"/>
                </a:ext>
              </a:extLst>
            </p:cNvPr>
            <p:cNvSpPr/>
            <p:nvPr/>
          </p:nvSpPr>
          <p:spPr>
            <a:xfrm>
              <a:off x="5756800" y="2097380"/>
              <a:ext cx="140532" cy="39015"/>
            </a:xfrm>
            <a:custGeom>
              <a:avLst/>
              <a:gdLst/>
              <a:ahLst/>
              <a:cxnLst/>
              <a:rect l="l" t="t" r="r" b="b"/>
              <a:pathLst>
                <a:path w="5349" h="1485" extrusionOk="0">
                  <a:moveTo>
                    <a:pt x="2664" y="0"/>
                  </a:moveTo>
                  <a:cubicBezTo>
                    <a:pt x="1679" y="0"/>
                    <a:pt x="750" y="375"/>
                    <a:pt x="167" y="1006"/>
                  </a:cubicBezTo>
                  <a:cubicBezTo>
                    <a:pt x="1" y="1186"/>
                    <a:pt x="132" y="1485"/>
                    <a:pt x="382" y="1485"/>
                  </a:cubicBezTo>
                  <a:cubicBezTo>
                    <a:pt x="458" y="1478"/>
                    <a:pt x="535" y="1443"/>
                    <a:pt x="590" y="1388"/>
                  </a:cubicBezTo>
                  <a:cubicBezTo>
                    <a:pt x="1062" y="874"/>
                    <a:pt x="1839" y="562"/>
                    <a:pt x="2664" y="562"/>
                  </a:cubicBezTo>
                  <a:cubicBezTo>
                    <a:pt x="3490" y="562"/>
                    <a:pt x="4259" y="874"/>
                    <a:pt x="4738" y="1388"/>
                  </a:cubicBezTo>
                  <a:cubicBezTo>
                    <a:pt x="4800" y="1455"/>
                    <a:pt x="4872" y="1483"/>
                    <a:pt x="4941" y="1483"/>
                  </a:cubicBezTo>
                  <a:cubicBezTo>
                    <a:pt x="5157" y="1483"/>
                    <a:pt x="5349" y="1209"/>
                    <a:pt x="5154" y="999"/>
                  </a:cubicBezTo>
                  <a:cubicBezTo>
                    <a:pt x="4579" y="375"/>
                    <a:pt x="3642" y="0"/>
                    <a:pt x="266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55555"/>
                </a:solidFill>
              </a:endParaRPr>
            </a:p>
          </p:txBody>
        </p:sp>
        <p:sp>
          <p:nvSpPr>
            <p:cNvPr id="23" name="Google Shape;7959;p84">
              <a:extLst>
                <a:ext uri="{FF2B5EF4-FFF2-40B4-BE49-F238E27FC236}">
                  <a16:creationId xmlns:a16="http://schemas.microsoft.com/office/drawing/2014/main" id="{330DC587-3B25-9903-A69C-020F0A0A74E2}"/>
                </a:ext>
              </a:extLst>
            </p:cNvPr>
            <p:cNvSpPr/>
            <p:nvPr/>
          </p:nvSpPr>
          <p:spPr>
            <a:xfrm>
              <a:off x="5617398" y="1900573"/>
              <a:ext cx="353549" cy="330114"/>
            </a:xfrm>
            <a:custGeom>
              <a:avLst/>
              <a:gdLst/>
              <a:ahLst/>
              <a:cxnLst/>
              <a:rect l="l" t="t" r="r" b="b"/>
              <a:pathLst>
                <a:path w="13457" h="12565" extrusionOk="0">
                  <a:moveTo>
                    <a:pt x="3503" y="0"/>
                  </a:moveTo>
                  <a:lnTo>
                    <a:pt x="3503" y="0"/>
                  </a:lnTo>
                  <a:cubicBezTo>
                    <a:pt x="250" y="2650"/>
                    <a:pt x="0" y="7526"/>
                    <a:pt x="2969" y="10495"/>
                  </a:cubicBezTo>
                  <a:cubicBezTo>
                    <a:pt x="4356" y="11882"/>
                    <a:pt x="6164" y="12564"/>
                    <a:pt x="7966" y="12564"/>
                  </a:cubicBezTo>
                  <a:cubicBezTo>
                    <a:pt x="10013" y="12564"/>
                    <a:pt x="12051" y="11684"/>
                    <a:pt x="13457" y="9954"/>
                  </a:cubicBezTo>
                  <a:lnTo>
                    <a:pt x="13457" y="9954"/>
                  </a:lnTo>
                  <a:cubicBezTo>
                    <a:pt x="12201" y="10980"/>
                    <a:pt x="10620" y="11542"/>
                    <a:pt x="8997" y="11542"/>
                  </a:cubicBezTo>
                  <a:cubicBezTo>
                    <a:pt x="6264" y="11542"/>
                    <a:pt x="3781" y="9968"/>
                    <a:pt x="2608" y="7505"/>
                  </a:cubicBezTo>
                  <a:cubicBezTo>
                    <a:pt x="1436" y="5036"/>
                    <a:pt x="1783" y="2116"/>
                    <a:pt x="350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55555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400E351-169E-B059-48A3-5D28AD3E5869}"/>
              </a:ext>
            </a:extLst>
          </p:cNvPr>
          <p:cNvSpPr txBox="1"/>
          <p:nvPr/>
        </p:nvSpPr>
        <p:spPr>
          <a:xfrm>
            <a:off x="10596244" y="1799287"/>
            <a:ext cx="3196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56854"/>
              </a:buClr>
              <a:buFont typeface="Webdings" panose="05030102010509060703" pitchFamily="18" charset="2"/>
              <a:buChar char=""/>
            </a:pP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Trang web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đẹp</a:t>
            </a:r>
            <a:endParaRPr lang="en-US" sz="2000" dirty="0">
              <a:solidFill>
                <a:srgbClr val="555555"/>
              </a:solidFill>
              <a:latin typeface="Paytone One" pitchFamily="2" charset="0"/>
            </a:endParaRPr>
          </a:p>
          <a:p>
            <a:pPr marL="342900" indent="-342900">
              <a:buClr>
                <a:srgbClr val="056854"/>
              </a:buClr>
              <a:buFont typeface="Webdings" panose="05030102010509060703" pitchFamily="18" charset="2"/>
              <a:buChar char=""/>
            </a:pP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Trang web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đơn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giản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,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dễ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đọc</a:t>
            </a:r>
            <a:endParaRPr lang="en-US" sz="2000" dirty="0">
              <a:solidFill>
                <a:srgbClr val="555555"/>
              </a:solidFill>
              <a:latin typeface="Paytone One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824310-EB7F-CCC6-BA4C-F4524B502A64}"/>
              </a:ext>
            </a:extLst>
          </p:cNvPr>
          <p:cNvSpPr txBox="1"/>
          <p:nvPr/>
        </p:nvSpPr>
        <p:spPr>
          <a:xfrm>
            <a:off x="13950152" y="1787228"/>
            <a:ext cx="3076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56854"/>
              </a:buClr>
              <a:buFont typeface="Webdings" panose="05030102010509060703" pitchFamily="18" charset="2"/>
              <a:buChar char=""/>
            </a:pP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Trang web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còn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ít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món</a:t>
            </a:r>
            <a:endParaRPr lang="en-US" sz="2000" dirty="0">
              <a:solidFill>
                <a:srgbClr val="555555"/>
              </a:solidFill>
              <a:latin typeface="Paytone One" pitchFamily="2" charset="0"/>
            </a:endParaRPr>
          </a:p>
          <a:p>
            <a:pPr marL="342900" indent="-342900">
              <a:buClr>
                <a:srgbClr val="056854"/>
              </a:buClr>
              <a:buFont typeface="Webdings" panose="05030102010509060703" pitchFamily="18" charset="2"/>
              <a:buChar char=""/>
            </a:pP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Trang web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chưa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có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phần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đánh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giá</a:t>
            </a:r>
            <a:endParaRPr lang="en-US" sz="2000" dirty="0">
              <a:solidFill>
                <a:srgbClr val="555555"/>
              </a:solidFill>
              <a:latin typeface="Paytone One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E4C51E-2D01-D1D2-6A72-32E02DD118A4}"/>
              </a:ext>
            </a:extLst>
          </p:cNvPr>
          <p:cNvSpPr txBox="1"/>
          <p:nvPr/>
        </p:nvSpPr>
        <p:spPr>
          <a:xfrm>
            <a:off x="17395123" y="1787620"/>
            <a:ext cx="23451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56854"/>
              </a:buClr>
              <a:buFont typeface="Webdings" panose="05030102010509060703" pitchFamily="18" charset="2"/>
              <a:buChar char=""/>
            </a:pP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Thêm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phần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đánh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giá</a:t>
            </a:r>
            <a:endParaRPr lang="en-US" sz="2000" dirty="0">
              <a:solidFill>
                <a:srgbClr val="555555"/>
              </a:solidFill>
              <a:latin typeface="Paytone One" pitchFamily="2" charset="0"/>
            </a:endParaRPr>
          </a:p>
          <a:p>
            <a:pPr marL="342900" indent="-342900">
              <a:buClr>
                <a:srgbClr val="056854"/>
              </a:buClr>
              <a:buFont typeface="Webdings" panose="05030102010509060703" pitchFamily="18" charset="2"/>
              <a:buChar char=""/>
            </a:pP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Thêm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nhiều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món</a:t>
            </a:r>
            <a:endParaRPr lang="en-US" sz="2000" dirty="0">
              <a:solidFill>
                <a:srgbClr val="555555"/>
              </a:solidFill>
              <a:latin typeface="Paytone O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888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p38"/>
          <p:cNvSpPr txBox="1">
            <a:spLocks noGrp="1"/>
          </p:cNvSpPr>
          <p:nvPr>
            <p:ph type="subTitle" idx="4294967295"/>
          </p:nvPr>
        </p:nvSpPr>
        <p:spPr>
          <a:xfrm>
            <a:off x="5773368" y="3329740"/>
            <a:ext cx="1942266" cy="8270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>
                <a:solidFill>
                  <a:schemeClr val="lt2"/>
                </a:solidFill>
                <a:latin typeface="Paytone One" pitchFamily="2" charset="0"/>
              </a:rPr>
              <a:t>Kế hoạch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>
                <a:solidFill>
                  <a:schemeClr val="lt2"/>
                </a:solidFill>
                <a:latin typeface="Paytone One" pitchFamily="2" charset="0"/>
              </a:rPr>
              <a:t>phát triển</a:t>
            </a:r>
            <a:endParaRPr sz="2400" b="0" dirty="0">
              <a:solidFill>
                <a:schemeClr val="lt2"/>
              </a:solidFill>
              <a:latin typeface="Paytone One" pitchFamily="2" charset="0"/>
            </a:endParaRPr>
          </a:p>
        </p:txBody>
      </p:sp>
      <p:sp>
        <p:nvSpPr>
          <p:cNvPr id="2303" name="Google Shape;2303;p38"/>
          <p:cNvSpPr txBox="1">
            <a:spLocks noGrp="1"/>
          </p:cNvSpPr>
          <p:nvPr>
            <p:ph type="subTitle" idx="4294967295"/>
          </p:nvPr>
        </p:nvSpPr>
        <p:spPr>
          <a:xfrm>
            <a:off x="800671" y="3410139"/>
            <a:ext cx="3089275" cy="3952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>
                <a:solidFill>
                  <a:schemeClr val="lt2"/>
                </a:solidFill>
                <a:latin typeface="Paytone One" pitchFamily="2" charset="0"/>
              </a:rPr>
              <a:t>Demo</a:t>
            </a:r>
            <a:endParaRPr b="0" dirty="0">
              <a:solidFill>
                <a:schemeClr val="lt2"/>
              </a:solidFill>
              <a:latin typeface="Paytone One" pitchFamily="2" charset="0"/>
            </a:endParaRPr>
          </a:p>
        </p:txBody>
      </p:sp>
      <p:sp>
        <p:nvSpPr>
          <p:cNvPr id="2301" name="Google Shape;2301;p38"/>
          <p:cNvSpPr txBox="1">
            <a:spLocks noGrp="1"/>
          </p:cNvSpPr>
          <p:nvPr>
            <p:ph type="subTitle" idx="4294967295"/>
          </p:nvPr>
        </p:nvSpPr>
        <p:spPr>
          <a:xfrm>
            <a:off x="726059" y="1792438"/>
            <a:ext cx="3238500" cy="908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>
                <a:solidFill>
                  <a:schemeClr val="lt2"/>
                </a:solidFill>
                <a:latin typeface="Paytone One" pitchFamily="2" charset="0"/>
              </a:rPr>
              <a:t>Giới thiệu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>
                <a:solidFill>
                  <a:schemeClr val="lt2"/>
                </a:solidFill>
                <a:latin typeface="Paytone One" pitchFamily="2" charset="0"/>
              </a:rPr>
              <a:t>bản thân</a:t>
            </a:r>
            <a:endParaRPr sz="2400" b="0" dirty="0">
              <a:solidFill>
                <a:schemeClr val="lt2"/>
              </a:solidFill>
              <a:latin typeface="Paytone One" pitchFamily="2" charset="0"/>
            </a:endParaRPr>
          </a:p>
        </p:txBody>
      </p:sp>
      <p:sp>
        <p:nvSpPr>
          <p:cNvPr id="2300" name="Google Shape;2300;p38"/>
          <p:cNvSpPr txBox="1">
            <a:spLocks noGrp="1"/>
          </p:cNvSpPr>
          <p:nvPr>
            <p:ph type="title" idx="4294967295"/>
          </p:nvPr>
        </p:nvSpPr>
        <p:spPr>
          <a:xfrm>
            <a:off x="6252376" y="2798763"/>
            <a:ext cx="984250" cy="4476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accent4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04</a:t>
            </a:r>
            <a:endParaRPr b="0" dirty="0">
              <a:solidFill>
                <a:schemeClr val="accent4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</p:txBody>
      </p:sp>
      <p:sp>
        <p:nvSpPr>
          <p:cNvPr id="2298" name="Google Shape;2298;p38"/>
          <p:cNvSpPr txBox="1">
            <a:spLocks noGrp="1"/>
          </p:cNvSpPr>
          <p:nvPr>
            <p:ph type="title" idx="4294967295"/>
          </p:nvPr>
        </p:nvSpPr>
        <p:spPr>
          <a:xfrm>
            <a:off x="1852390" y="2860977"/>
            <a:ext cx="985838" cy="4476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solidFill>
                  <a:schemeClr val="accent4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03</a:t>
            </a:r>
            <a:endParaRPr b="0" dirty="0">
              <a:solidFill>
                <a:schemeClr val="accent4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</p:txBody>
      </p:sp>
      <p:sp>
        <p:nvSpPr>
          <p:cNvPr id="2292" name="Google Shape;2292;p38"/>
          <p:cNvSpPr txBox="1">
            <a:spLocks noGrp="1"/>
          </p:cNvSpPr>
          <p:nvPr>
            <p:ph type="title" idx="4294967295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aytone One" pitchFamily="2" charset="0"/>
              </a:rPr>
              <a:t>Mục lục</a:t>
            </a:r>
            <a:endParaRPr dirty="0">
              <a:solidFill>
                <a:schemeClr val="accent4"/>
              </a:solidFill>
              <a:latin typeface="Paytone One" pitchFamily="2" charset="0"/>
            </a:endParaRPr>
          </a:p>
        </p:txBody>
      </p:sp>
      <p:sp>
        <p:nvSpPr>
          <p:cNvPr id="2" name="Google Shape;2246;p36">
            <a:extLst>
              <a:ext uri="{FF2B5EF4-FFF2-40B4-BE49-F238E27FC236}">
                <a16:creationId xmlns:a16="http://schemas.microsoft.com/office/drawing/2014/main" id="{2F815BC5-6F85-3E87-3108-2634CCE4DC00}"/>
              </a:ext>
            </a:extLst>
          </p:cNvPr>
          <p:cNvSpPr txBox="1">
            <a:spLocks/>
          </p:cNvSpPr>
          <p:nvPr/>
        </p:nvSpPr>
        <p:spPr>
          <a:xfrm>
            <a:off x="3737597" y="6560155"/>
            <a:ext cx="1668806" cy="780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algn="ctr"/>
            <a:r>
              <a:rPr lang="en-US" sz="4200">
                <a:solidFill>
                  <a:schemeClr val="accent4"/>
                </a:solidFill>
              </a:rPr>
              <a:t>SPCK</a:t>
            </a:r>
            <a:endParaRPr lang="en-US" sz="4400" dirty="0">
              <a:solidFill>
                <a:schemeClr val="lt2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DA4182-AECA-EA57-3C0A-26729C4B6290}"/>
              </a:ext>
            </a:extLst>
          </p:cNvPr>
          <p:cNvGrpSpPr/>
          <p:nvPr/>
        </p:nvGrpSpPr>
        <p:grpSpPr>
          <a:xfrm>
            <a:off x="4992742" y="1238288"/>
            <a:ext cx="3702362" cy="1369604"/>
            <a:chOff x="4992742" y="1238288"/>
            <a:chExt cx="3702362" cy="1369604"/>
          </a:xfrm>
        </p:grpSpPr>
        <p:sp>
          <p:nvSpPr>
            <p:cNvPr id="12" name="Google Shape;2299;p38">
              <a:extLst>
                <a:ext uri="{FF2B5EF4-FFF2-40B4-BE49-F238E27FC236}">
                  <a16:creationId xmlns:a16="http://schemas.microsoft.com/office/drawing/2014/main" id="{35C5778E-0ED0-C9FD-ABC9-BB00BDDAFEC0}"/>
                </a:ext>
              </a:extLst>
            </p:cNvPr>
            <p:cNvSpPr txBox="1">
              <a:spLocks/>
            </p:cNvSpPr>
            <p:nvPr/>
          </p:nvSpPr>
          <p:spPr>
            <a:xfrm>
              <a:off x="6252376" y="1238288"/>
              <a:ext cx="984900" cy="447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500" dirty="0">
                  <a:solidFill>
                    <a:schemeClr val="accent4"/>
                  </a:solidFill>
                  <a:latin typeface="Outfit ExtraBold"/>
                  <a:ea typeface="Outfit ExtraBold"/>
                  <a:cs typeface="Outfit ExtraBold"/>
                  <a:sym typeface="Outfit ExtraBold"/>
                </a:rPr>
                <a:t>02</a:t>
              </a:r>
            </a:p>
          </p:txBody>
        </p:sp>
        <p:sp>
          <p:nvSpPr>
            <p:cNvPr id="13" name="Google Shape;2302;p38">
              <a:extLst>
                <a:ext uri="{FF2B5EF4-FFF2-40B4-BE49-F238E27FC236}">
                  <a16:creationId xmlns:a16="http://schemas.microsoft.com/office/drawing/2014/main" id="{1B00A619-3200-3DF1-596A-8D7EA08C4C96}"/>
                </a:ext>
              </a:extLst>
            </p:cNvPr>
            <p:cNvSpPr txBox="1">
              <a:spLocks/>
            </p:cNvSpPr>
            <p:nvPr/>
          </p:nvSpPr>
          <p:spPr>
            <a:xfrm>
              <a:off x="4992742" y="1698344"/>
              <a:ext cx="3702362" cy="909548"/>
            </a:xfrm>
            <a:prstGeom prst="rect">
              <a:avLst/>
            </a:prstGeom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400" dirty="0" err="1">
                  <a:solidFill>
                    <a:schemeClr val="lt2"/>
                  </a:solidFill>
                  <a:latin typeface="Paytone One" pitchFamily="2" charset="0"/>
                </a:rPr>
                <a:t>Giới</a:t>
              </a:r>
              <a:r>
                <a:rPr lang="en-US" sz="2400" dirty="0">
                  <a:solidFill>
                    <a:schemeClr val="lt2"/>
                  </a:solidFill>
                  <a:latin typeface="Paytone One" pitchFamily="2" charset="0"/>
                </a:rPr>
                <a:t> </a:t>
              </a:r>
              <a:r>
                <a:rPr lang="en-US" sz="2400" dirty="0" err="1">
                  <a:solidFill>
                    <a:schemeClr val="lt2"/>
                  </a:solidFill>
                  <a:latin typeface="Paytone One" pitchFamily="2" charset="0"/>
                </a:rPr>
                <a:t>thiệu</a:t>
              </a:r>
              <a:r>
                <a:rPr lang="en-US" sz="2400" dirty="0">
                  <a:solidFill>
                    <a:schemeClr val="lt2"/>
                  </a:solidFill>
                  <a:latin typeface="Paytone One" pitchFamily="2" charset="0"/>
                </a:rPr>
                <a:t> </a:t>
              </a:r>
            </a:p>
            <a:p>
              <a:pPr algn="ctr"/>
              <a:r>
                <a:rPr lang="en-US" sz="2400" dirty="0">
                  <a:solidFill>
                    <a:schemeClr val="lt2"/>
                  </a:solidFill>
                  <a:latin typeface="Paytone One" pitchFamily="2" charset="0"/>
                </a:rPr>
                <a:t> </a:t>
              </a:r>
              <a:r>
                <a:rPr lang="en-US" sz="2400" dirty="0" err="1">
                  <a:solidFill>
                    <a:schemeClr val="lt2"/>
                  </a:solidFill>
                  <a:latin typeface="Paytone One" pitchFamily="2" charset="0"/>
                </a:rPr>
                <a:t>sản</a:t>
              </a:r>
              <a:r>
                <a:rPr lang="en-US" sz="2400" dirty="0">
                  <a:solidFill>
                    <a:schemeClr val="lt2"/>
                  </a:solidFill>
                  <a:latin typeface="Paytone One" pitchFamily="2" charset="0"/>
                </a:rPr>
                <a:t> </a:t>
              </a:r>
              <a:r>
                <a:rPr lang="en-US" sz="2400" dirty="0" err="1">
                  <a:solidFill>
                    <a:schemeClr val="lt2"/>
                  </a:solidFill>
                  <a:latin typeface="Paytone One" pitchFamily="2" charset="0"/>
                </a:rPr>
                <a:t>phẩm</a:t>
              </a:r>
              <a:endParaRPr lang="en-US" sz="2400" dirty="0">
                <a:solidFill>
                  <a:schemeClr val="lt2"/>
                </a:solidFill>
                <a:latin typeface="Paytone One" pitchFamily="2" charset="0"/>
              </a:endParaRPr>
            </a:p>
          </p:txBody>
        </p:sp>
      </p:grpSp>
      <p:sp>
        <p:nvSpPr>
          <p:cNvPr id="5" name="Google Shape;2309;p39">
            <a:extLst>
              <a:ext uri="{FF2B5EF4-FFF2-40B4-BE49-F238E27FC236}">
                <a16:creationId xmlns:a16="http://schemas.microsoft.com/office/drawing/2014/main" id="{5F8D1E2A-A4D6-E61D-20D6-86D772AD351E}"/>
              </a:ext>
            </a:extLst>
          </p:cNvPr>
          <p:cNvSpPr txBox="1">
            <a:spLocks/>
          </p:cNvSpPr>
          <p:nvPr/>
        </p:nvSpPr>
        <p:spPr>
          <a:xfrm>
            <a:off x="-8719234" y="2135351"/>
            <a:ext cx="794728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algn="ctr"/>
            <a:r>
              <a:rPr lang="en-US" sz="6200" b="0" dirty="0" err="1">
                <a:latin typeface="Paytone One" pitchFamily="2" charset="0"/>
              </a:rPr>
              <a:t>Giới</a:t>
            </a:r>
            <a:r>
              <a:rPr lang="en-US" sz="6200" b="0" dirty="0">
                <a:latin typeface="Paytone One" pitchFamily="2" charset="0"/>
              </a:rPr>
              <a:t> </a:t>
            </a:r>
            <a:r>
              <a:rPr lang="en-US" sz="6200" b="0" dirty="0" err="1">
                <a:solidFill>
                  <a:srgbClr val="555555"/>
                </a:solidFill>
                <a:latin typeface="Paytone One" pitchFamily="2" charset="0"/>
              </a:rPr>
              <a:t>thiệu</a:t>
            </a:r>
            <a:r>
              <a:rPr lang="en-US" sz="6200" b="0" dirty="0">
                <a:latin typeface="Paytone One" pitchFamily="2" charset="0"/>
              </a:rPr>
              <a:t> </a:t>
            </a:r>
            <a:r>
              <a:rPr lang="en-US" sz="6200" b="0" dirty="0" err="1">
                <a:latin typeface="Paytone One" pitchFamily="2" charset="0"/>
              </a:rPr>
              <a:t>bản</a:t>
            </a:r>
            <a:r>
              <a:rPr lang="en-US" sz="6200" b="0" dirty="0">
                <a:latin typeface="Paytone One" pitchFamily="2" charset="0"/>
              </a:rPr>
              <a:t> </a:t>
            </a:r>
            <a:r>
              <a:rPr lang="en-US" sz="6200" b="0" dirty="0" err="1">
                <a:latin typeface="Paytone One" pitchFamily="2" charset="0"/>
              </a:rPr>
              <a:t>thân</a:t>
            </a:r>
            <a:endParaRPr lang="en-US" sz="6200" b="0" dirty="0">
              <a:latin typeface="Paytone One" pitchFamily="2" charset="0"/>
            </a:endParaRPr>
          </a:p>
        </p:txBody>
      </p:sp>
      <p:sp>
        <p:nvSpPr>
          <p:cNvPr id="7" name="Google Shape;2297;p38">
            <a:extLst>
              <a:ext uri="{FF2B5EF4-FFF2-40B4-BE49-F238E27FC236}">
                <a16:creationId xmlns:a16="http://schemas.microsoft.com/office/drawing/2014/main" id="{2F065C25-F098-C5F0-A63B-D78327F4BDCD}"/>
              </a:ext>
            </a:extLst>
          </p:cNvPr>
          <p:cNvSpPr txBox="1">
            <a:spLocks/>
          </p:cNvSpPr>
          <p:nvPr/>
        </p:nvSpPr>
        <p:spPr>
          <a:xfrm>
            <a:off x="1803154" y="1230350"/>
            <a:ext cx="984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500" dirty="0">
                <a:solidFill>
                  <a:schemeClr val="accent4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01</a:t>
            </a:r>
          </a:p>
        </p:txBody>
      </p:sp>
      <p:sp>
        <p:nvSpPr>
          <p:cNvPr id="14" name="Google Shape;2297;p38">
            <a:extLst>
              <a:ext uri="{FF2B5EF4-FFF2-40B4-BE49-F238E27FC236}">
                <a16:creationId xmlns:a16="http://schemas.microsoft.com/office/drawing/2014/main" id="{0823718D-3B35-961A-4C6A-733FAD686D26}"/>
              </a:ext>
            </a:extLst>
          </p:cNvPr>
          <p:cNvSpPr txBox="1">
            <a:spLocks/>
          </p:cNvSpPr>
          <p:nvPr/>
        </p:nvSpPr>
        <p:spPr>
          <a:xfrm>
            <a:off x="-1670784" y="1474544"/>
            <a:ext cx="1192329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>
                <a:solidFill>
                  <a:schemeClr val="accent4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01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297;p38">
            <a:extLst>
              <a:ext uri="{FF2B5EF4-FFF2-40B4-BE49-F238E27FC236}">
                <a16:creationId xmlns:a16="http://schemas.microsoft.com/office/drawing/2014/main" id="{F5EA1DE0-1D14-1754-D2E1-081229EA3B84}"/>
              </a:ext>
            </a:extLst>
          </p:cNvPr>
          <p:cNvSpPr txBox="1">
            <a:spLocks/>
          </p:cNvSpPr>
          <p:nvPr/>
        </p:nvSpPr>
        <p:spPr>
          <a:xfrm>
            <a:off x="11302302" y="1344775"/>
            <a:ext cx="984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500" dirty="0">
                <a:solidFill>
                  <a:schemeClr val="accent4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01</a:t>
            </a:r>
          </a:p>
        </p:txBody>
      </p:sp>
      <p:sp>
        <p:nvSpPr>
          <p:cNvPr id="4" name="Google Shape;2298;p38">
            <a:extLst>
              <a:ext uri="{FF2B5EF4-FFF2-40B4-BE49-F238E27FC236}">
                <a16:creationId xmlns:a16="http://schemas.microsoft.com/office/drawing/2014/main" id="{B4480C55-7C95-7352-47CD-7B845730D9F5}"/>
              </a:ext>
            </a:extLst>
          </p:cNvPr>
          <p:cNvSpPr txBox="1">
            <a:spLocks/>
          </p:cNvSpPr>
          <p:nvPr/>
        </p:nvSpPr>
        <p:spPr>
          <a:xfrm>
            <a:off x="11302302" y="2854388"/>
            <a:ext cx="984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500" dirty="0">
                <a:solidFill>
                  <a:schemeClr val="accent4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03</a:t>
            </a:r>
          </a:p>
        </p:txBody>
      </p:sp>
      <p:sp>
        <p:nvSpPr>
          <p:cNvPr id="6" name="Google Shape;2300;p38">
            <a:extLst>
              <a:ext uri="{FF2B5EF4-FFF2-40B4-BE49-F238E27FC236}">
                <a16:creationId xmlns:a16="http://schemas.microsoft.com/office/drawing/2014/main" id="{25CBEAE3-DB52-A294-0316-C706D4171305}"/>
              </a:ext>
            </a:extLst>
          </p:cNvPr>
          <p:cNvSpPr txBox="1">
            <a:spLocks/>
          </p:cNvSpPr>
          <p:nvPr/>
        </p:nvSpPr>
        <p:spPr>
          <a:xfrm>
            <a:off x="14690978" y="2854388"/>
            <a:ext cx="984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500" dirty="0">
                <a:solidFill>
                  <a:schemeClr val="accent4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04</a:t>
            </a:r>
          </a:p>
        </p:txBody>
      </p:sp>
      <p:sp>
        <p:nvSpPr>
          <p:cNvPr id="7" name="Google Shape;2301;p38">
            <a:extLst>
              <a:ext uri="{FF2B5EF4-FFF2-40B4-BE49-F238E27FC236}">
                <a16:creationId xmlns:a16="http://schemas.microsoft.com/office/drawing/2014/main" id="{C53A73A1-BD8B-19E3-D23B-BD3B858A9298}"/>
              </a:ext>
            </a:extLst>
          </p:cNvPr>
          <p:cNvSpPr txBox="1">
            <a:spLocks/>
          </p:cNvSpPr>
          <p:nvPr/>
        </p:nvSpPr>
        <p:spPr>
          <a:xfrm>
            <a:off x="10175233" y="1729651"/>
            <a:ext cx="3239038" cy="9095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>
                <a:solidFill>
                  <a:schemeClr val="lt2"/>
                </a:solidFill>
                <a:latin typeface="Paytone One" pitchFamily="2" charset="0"/>
              </a:rPr>
              <a:t>Giới thiệu </a:t>
            </a:r>
          </a:p>
          <a:p>
            <a:pPr algn="ctr"/>
            <a:r>
              <a:rPr lang="en-US" sz="2400">
                <a:solidFill>
                  <a:schemeClr val="lt2"/>
                </a:solidFill>
                <a:latin typeface="Paytone One" pitchFamily="2" charset="0"/>
              </a:rPr>
              <a:t>bản thân</a:t>
            </a:r>
            <a:endParaRPr lang="en-US" sz="2400" dirty="0">
              <a:solidFill>
                <a:schemeClr val="lt2"/>
              </a:solidFill>
              <a:latin typeface="Paytone One" pitchFamily="2" charset="0"/>
            </a:endParaRPr>
          </a:p>
        </p:txBody>
      </p:sp>
      <p:sp>
        <p:nvSpPr>
          <p:cNvPr id="9" name="Google Shape;2303;p38">
            <a:extLst>
              <a:ext uri="{FF2B5EF4-FFF2-40B4-BE49-F238E27FC236}">
                <a16:creationId xmlns:a16="http://schemas.microsoft.com/office/drawing/2014/main" id="{94F44AB9-6F89-AFC5-8485-FBF0CFA76079}"/>
              </a:ext>
            </a:extLst>
          </p:cNvPr>
          <p:cNvSpPr txBox="1">
            <a:spLocks/>
          </p:cNvSpPr>
          <p:nvPr/>
        </p:nvSpPr>
        <p:spPr>
          <a:xfrm>
            <a:off x="10250086" y="3413849"/>
            <a:ext cx="3089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>
                <a:solidFill>
                  <a:schemeClr val="lt2"/>
                </a:solidFill>
                <a:latin typeface="Paytone One" pitchFamily="2" charset="0"/>
              </a:rPr>
              <a:t>Demo</a:t>
            </a:r>
            <a:endParaRPr lang="en-US" sz="2400" dirty="0">
              <a:solidFill>
                <a:schemeClr val="lt2"/>
              </a:solidFill>
              <a:latin typeface="Paytone One" pitchFamily="2" charset="0"/>
            </a:endParaRPr>
          </a:p>
        </p:txBody>
      </p:sp>
      <p:sp>
        <p:nvSpPr>
          <p:cNvPr id="10" name="Google Shape;2304;p38">
            <a:extLst>
              <a:ext uri="{FF2B5EF4-FFF2-40B4-BE49-F238E27FC236}">
                <a16:creationId xmlns:a16="http://schemas.microsoft.com/office/drawing/2014/main" id="{02B419FE-F334-3FD7-FCD1-B194CAE8DCDC}"/>
              </a:ext>
            </a:extLst>
          </p:cNvPr>
          <p:cNvSpPr txBox="1">
            <a:spLocks/>
          </p:cNvSpPr>
          <p:nvPr/>
        </p:nvSpPr>
        <p:spPr>
          <a:xfrm>
            <a:off x="13638764" y="3301988"/>
            <a:ext cx="3089400" cy="8267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>
                <a:solidFill>
                  <a:schemeClr val="lt2"/>
                </a:solidFill>
                <a:latin typeface="Paytone One" pitchFamily="2" charset="0"/>
              </a:rPr>
              <a:t>Kế hoạch</a:t>
            </a:r>
          </a:p>
          <a:p>
            <a:pPr algn="ctr"/>
            <a:r>
              <a:rPr lang="en-US" sz="2400">
                <a:solidFill>
                  <a:schemeClr val="lt2"/>
                </a:solidFill>
                <a:latin typeface="Paytone One" pitchFamily="2" charset="0"/>
              </a:rPr>
              <a:t>phát triển</a:t>
            </a:r>
            <a:endParaRPr lang="en-US" sz="2400" dirty="0">
              <a:solidFill>
                <a:schemeClr val="lt2"/>
              </a:solidFill>
              <a:latin typeface="Paytone One" pitchFamily="2" charset="0"/>
            </a:endParaRPr>
          </a:p>
        </p:txBody>
      </p:sp>
      <p:sp>
        <p:nvSpPr>
          <p:cNvPr id="11" name="Google Shape;2485;p43">
            <a:extLst>
              <a:ext uri="{FF2B5EF4-FFF2-40B4-BE49-F238E27FC236}">
                <a16:creationId xmlns:a16="http://schemas.microsoft.com/office/drawing/2014/main" id="{94729460-8256-CCF1-76DE-505EC0626F50}"/>
              </a:ext>
            </a:extLst>
          </p:cNvPr>
          <p:cNvSpPr txBox="1">
            <a:spLocks/>
          </p:cNvSpPr>
          <p:nvPr/>
        </p:nvSpPr>
        <p:spPr>
          <a:xfrm>
            <a:off x="720000" y="-1130149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"/>
              <a:buNone/>
              <a:defRPr sz="62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"/>
              <a:buNone/>
              <a:defRPr sz="36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"/>
              <a:buNone/>
              <a:defRPr sz="36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"/>
              <a:buNone/>
              <a:defRPr sz="36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"/>
              <a:buNone/>
              <a:defRPr sz="36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"/>
              <a:buNone/>
              <a:defRPr sz="36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"/>
              <a:buNone/>
              <a:defRPr sz="36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"/>
              <a:buNone/>
              <a:defRPr sz="36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utfit"/>
              <a:buNone/>
              <a:defRPr sz="36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n-US" sz="3500" dirty="0">
                <a:solidFill>
                  <a:schemeClr val="accent4"/>
                </a:solidFill>
                <a:latin typeface="Outfit ExtraBold" panose="020B0604020202020204" charset="0"/>
              </a:rPr>
              <a:t>01.</a:t>
            </a:r>
            <a:r>
              <a:rPr lang="en-US" sz="3500" b="0" dirty="0">
                <a:solidFill>
                  <a:srgbClr val="555555"/>
                </a:solidFill>
                <a:latin typeface="Paytone One" pitchFamily="2" charset="0"/>
              </a:rPr>
              <a:t>Giới </a:t>
            </a:r>
            <a:r>
              <a:rPr lang="en-US" sz="3500" b="0" dirty="0" err="1">
                <a:solidFill>
                  <a:srgbClr val="555555"/>
                </a:solidFill>
                <a:latin typeface="Paytone One" pitchFamily="2" charset="0"/>
              </a:rPr>
              <a:t>thiệu</a:t>
            </a:r>
            <a:r>
              <a:rPr lang="en-US" sz="3500" b="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3500" b="0" dirty="0" err="1">
                <a:solidFill>
                  <a:srgbClr val="555555"/>
                </a:solidFill>
                <a:latin typeface="Paytone One" pitchFamily="2" charset="0"/>
              </a:rPr>
              <a:t>bản</a:t>
            </a:r>
            <a:r>
              <a:rPr lang="en-US" sz="3500" b="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3500" b="0" dirty="0" err="1">
                <a:solidFill>
                  <a:srgbClr val="555555"/>
                </a:solidFill>
                <a:latin typeface="Paytone One" pitchFamily="2" charset="0"/>
              </a:rPr>
              <a:t>thân</a:t>
            </a:r>
            <a:endParaRPr lang="en-US" sz="3500" b="0" dirty="0">
              <a:solidFill>
                <a:srgbClr val="555555"/>
              </a:solidFill>
              <a:latin typeface="Paytone One" pitchFamily="2" charset="0"/>
            </a:endParaRPr>
          </a:p>
        </p:txBody>
      </p:sp>
      <p:sp>
        <p:nvSpPr>
          <p:cNvPr id="12" name="Google Shape;2309;p39">
            <a:extLst>
              <a:ext uri="{FF2B5EF4-FFF2-40B4-BE49-F238E27FC236}">
                <a16:creationId xmlns:a16="http://schemas.microsoft.com/office/drawing/2014/main" id="{92A3CD81-54C4-E519-DE59-2FE064C52CE0}"/>
              </a:ext>
            </a:extLst>
          </p:cNvPr>
          <p:cNvSpPr txBox="1">
            <a:spLocks/>
          </p:cNvSpPr>
          <p:nvPr/>
        </p:nvSpPr>
        <p:spPr>
          <a:xfrm>
            <a:off x="598360" y="2135351"/>
            <a:ext cx="794728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algn="ctr"/>
            <a:r>
              <a:rPr lang="en-US" sz="6200" b="0" dirty="0" err="1">
                <a:latin typeface="Paytone One" pitchFamily="2" charset="0"/>
              </a:rPr>
              <a:t>Giới</a:t>
            </a:r>
            <a:r>
              <a:rPr lang="en-US" sz="6200" b="0" dirty="0">
                <a:latin typeface="Paytone One" pitchFamily="2" charset="0"/>
              </a:rPr>
              <a:t> </a:t>
            </a:r>
            <a:r>
              <a:rPr lang="en-US" sz="6200" b="0" dirty="0" err="1">
                <a:solidFill>
                  <a:srgbClr val="555555"/>
                </a:solidFill>
                <a:latin typeface="Paytone One" pitchFamily="2" charset="0"/>
              </a:rPr>
              <a:t>thiệu</a:t>
            </a:r>
            <a:r>
              <a:rPr lang="en-US" sz="6200" b="0" dirty="0">
                <a:latin typeface="Paytone One" pitchFamily="2" charset="0"/>
              </a:rPr>
              <a:t> </a:t>
            </a:r>
            <a:r>
              <a:rPr lang="en-US" sz="6200" b="0" dirty="0" err="1">
                <a:latin typeface="Paytone One" pitchFamily="2" charset="0"/>
              </a:rPr>
              <a:t>bản</a:t>
            </a:r>
            <a:r>
              <a:rPr lang="en-US" sz="6200" b="0" dirty="0">
                <a:latin typeface="Paytone One" pitchFamily="2" charset="0"/>
              </a:rPr>
              <a:t> </a:t>
            </a:r>
            <a:r>
              <a:rPr lang="en-US" sz="6200" b="0" dirty="0" err="1">
                <a:latin typeface="Paytone One" pitchFamily="2" charset="0"/>
              </a:rPr>
              <a:t>thân</a:t>
            </a:r>
            <a:endParaRPr lang="en-US" sz="6200" b="0" dirty="0">
              <a:latin typeface="Paytone One" pitchFamily="2" charset="0"/>
            </a:endParaRPr>
          </a:p>
        </p:txBody>
      </p:sp>
      <p:sp>
        <p:nvSpPr>
          <p:cNvPr id="13" name="Google Shape;2297;p38">
            <a:extLst>
              <a:ext uri="{FF2B5EF4-FFF2-40B4-BE49-F238E27FC236}">
                <a16:creationId xmlns:a16="http://schemas.microsoft.com/office/drawing/2014/main" id="{1E49729B-7F36-0800-F2C0-5C258AE4CE29}"/>
              </a:ext>
            </a:extLst>
          </p:cNvPr>
          <p:cNvSpPr txBox="1">
            <a:spLocks/>
          </p:cNvSpPr>
          <p:nvPr/>
        </p:nvSpPr>
        <p:spPr>
          <a:xfrm>
            <a:off x="3975835" y="1474544"/>
            <a:ext cx="1192329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>
                <a:solidFill>
                  <a:schemeClr val="accent4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01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B44D8F-78E0-C66F-BB68-47F7E5EE7EF2}"/>
              </a:ext>
            </a:extLst>
          </p:cNvPr>
          <p:cNvGrpSpPr/>
          <p:nvPr/>
        </p:nvGrpSpPr>
        <p:grpSpPr>
          <a:xfrm>
            <a:off x="12630646" y="1238288"/>
            <a:ext cx="3702362" cy="1369604"/>
            <a:chOff x="4992742" y="1238288"/>
            <a:chExt cx="3702362" cy="1369604"/>
          </a:xfrm>
        </p:grpSpPr>
        <p:sp>
          <p:nvSpPr>
            <p:cNvPr id="8" name="Google Shape;2299;p38">
              <a:extLst>
                <a:ext uri="{FF2B5EF4-FFF2-40B4-BE49-F238E27FC236}">
                  <a16:creationId xmlns:a16="http://schemas.microsoft.com/office/drawing/2014/main" id="{21FABE7A-0D7A-B278-D444-EDBA6E38D9E7}"/>
                </a:ext>
              </a:extLst>
            </p:cNvPr>
            <p:cNvSpPr txBox="1">
              <a:spLocks/>
            </p:cNvSpPr>
            <p:nvPr/>
          </p:nvSpPr>
          <p:spPr>
            <a:xfrm>
              <a:off x="6252376" y="1238288"/>
              <a:ext cx="984900" cy="4476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3500" dirty="0">
                  <a:solidFill>
                    <a:schemeClr val="accent4"/>
                  </a:solidFill>
                  <a:latin typeface="Outfit ExtraBold"/>
                  <a:ea typeface="Outfit ExtraBold"/>
                  <a:cs typeface="Outfit ExtraBold"/>
                  <a:sym typeface="Outfit ExtraBold"/>
                </a:rPr>
                <a:t>02</a:t>
              </a:r>
            </a:p>
          </p:txBody>
        </p:sp>
        <p:sp>
          <p:nvSpPr>
            <p:cNvPr id="14" name="Google Shape;2302;p38">
              <a:extLst>
                <a:ext uri="{FF2B5EF4-FFF2-40B4-BE49-F238E27FC236}">
                  <a16:creationId xmlns:a16="http://schemas.microsoft.com/office/drawing/2014/main" id="{01C3D63E-E371-4B78-11A8-C6D00B182CBA}"/>
                </a:ext>
              </a:extLst>
            </p:cNvPr>
            <p:cNvSpPr txBox="1">
              <a:spLocks/>
            </p:cNvSpPr>
            <p:nvPr/>
          </p:nvSpPr>
          <p:spPr>
            <a:xfrm>
              <a:off x="4992742" y="1698344"/>
              <a:ext cx="3702362" cy="909548"/>
            </a:xfrm>
            <a:prstGeom prst="rect">
              <a:avLst/>
            </a:prstGeom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2400" dirty="0" err="1">
                  <a:solidFill>
                    <a:schemeClr val="lt2"/>
                  </a:solidFill>
                  <a:latin typeface="Paytone One" pitchFamily="2" charset="0"/>
                </a:rPr>
                <a:t>Giới</a:t>
              </a:r>
              <a:r>
                <a:rPr lang="en-US" sz="2400" dirty="0">
                  <a:solidFill>
                    <a:schemeClr val="lt2"/>
                  </a:solidFill>
                  <a:latin typeface="Paytone One" pitchFamily="2" charset="0"/>
                </a:rPr>
                <a:t> </a:t>
              </a:r>
              <a:r>
                <a:rPr lang="en-US" sz="2400" dirty="0" err="1">
                  <a:solidFill>
                    <a:schemeClr val="lt2"/>
                  </a:solidFill>
                  <a:latin typeface="Paytone One" pitchFamily="2" charset="0"/>
                </a:rPr>
                <a:t>thiệu</a:t>
              </a:r>
              <a:r>
                <a:rPr lang="en-US" sz="2400" dirty="0">
                  <a:solidFill>
                    <a:schemeClr val="lt2"/>
                  </a:solidFill>
                  <a:latin typeface="Paytone One" pitchFamily="2" charset="0"/>
                </a:rPr>
                <a:t> </a:t>
              </a:r>
            </a:p>
            <a:p>
              <a:pPr algn="ctr"/>
              <a:r>
                <a:rPr lang="en-US" sz="2400" dirty="0">
                  <a:solidFill>
                    <a:schemeClr val="lt2"/>
                  </a:solidFill>
                  <a:latin typeface="Paytone One" pitchFamily="2" charset="0"/>
                </a:rPr>
                <a:t> </a:t>
              </a:r>
              <a:r>
                <a:rPr lang="en-US" sz="2400" dirty="0" err="1">
                  <a:solidFill>
                    <a:schemeClr val="lt2"/>
                  </a:solidFill>
                  <a:latin typeface="Paytone One" pitchFamily="2" charset="0"/>
                </a:rPr>
                <a:t>sản</a:t>
              </a:r>
              <a:r>
                <a:rPr lang="en-US" sz="2400" dirty="0">
                  <a:solidFill>
                    <a:schemeClr val="lt2"/>
                  </a:solidFill>
                  <a:latin typeface="Paytone One" pitchFamily="2" charset="0"/>
                </a:rPr>
                <a:t> </a:t>
              </a:r>
              <a:r>
                <a:rPr lang="en-US" sz="2400" dirty="0" err="1">
                  <a:solidFill>
                    <a:schemeClr val="lt2"/>
                  </a:solidFill>
                  <a:latin typeface="Paytone One" pitchFamily="2" charset="0"/>
                </a:rPr>
                <a:t>phẩm</a:t>
              </a:r>
              <a:endParaRPr lang="en-US" sz="2400" dirty="0">
                <a:solidFill>
                  <a:schemeClr val="lt2"/>
                </a:solidFill>
                <a:latin typeface="Paytone One" pitchFamily="2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D77FE15-6BA4-88C3-E141-687ECF56CF9E}"/>
              </a:ext>
            </a:extLst>
          </p:cNvPr>
          <p:cNvSpPr txBox="1"/>
          <p:nvPr/>
        </p:nvSpPr>
        <p:spPr>
          <a:xfrm>
            <a:off x="3018329" y="6563864"/>
            <a:ext cx="3093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56854"/>
                </a:solidFill>
                <a:latin typeface="Paytone One" pitchFamily="2" charset="0"/>
              </a:rPr>
              <a:t>Tên</a:t>
            </a:r>
            <a:r>
              <a:rPr lang="en-US" sz="2000" dirty="0">
                <a:solidFill>
                  <a:srgbClr val="056854"/>
                </a:solidFill>
                <a:latin typeface="Paytone One" pitchFamily="2" charset="0"/>
              </a:rPr>
              <a:t>: Hoàng Vinh </a:t>
            </a:r>
            <a:r>
              <a:rPr lang="en-US" sz="2000" dirty="0" err="1">
                <a:solidFill>
                  <a:srgbClr val="056854"/>
                </a:solidFill>
                <a:latin typeface="Paytone One" pitchFamily="2" charset="0"/>
              </a:rPr>
              <a:t>Phát</a:t>
            </a:r>
            <a:endParaRPr lang="en-US" sz="2000" dirty="0">
              <a:solidFill>
                <a:srgbClr val="056854"/>
              </a:solidFill>
              <a:latin typeface="Paytone One" pitchFamily="2" charset="0"/>
            </a:endParaRPr>
          </a:p>
          <a:p>
            <a:r>
              <a:rPr lang="en-US" sz="2000" dirty="0" err="1">
                <a:solidFill>
                  <a:srgbClr val="056854"/>
                </a:solidFill>
                <a:latin typeface="Paytone One" pitchFamily="2" charset="0"/>
              </a:rPr>
              <a:t>Lớp</a:t>
            </a:r>
            <a:r>
              <a:rPr lang="en-US" sz="2000" dirty="0">
                <a:solidFill>
                  <a:srgbClr val="056854"/>
                </a:solidFill>
                <a:latin typeface="Paytone One" pitchFamily="2" charset="0"/>
              </a:rPr>
              <a:t>: C4K-HTLO-JSB05</a:t>
            </a:r>
          </a:p>
        </p:txBody>
      </p:sp>
      <p:sp>
        <p:nvSpPr>
          <p:cNvPr id="16" name="Google Shape;2292;p38">
            <a:extLst>
              <a:ext uri="{FF2B5EF4-FFF2-40B4-BE49-F238E27FC236}">
                <a16:creationId xmlns:a16="http://schemas.microsoft.com/office/drawing/2014/main" id="{FFBB8075-F7D1-9A9E-813C-7ADA53A2833F}"/>
              </a:ext>
            </a:extLst>
          </p:cNvPr>
          <p:cNvSpPr txBox="1">
            <a:spLocks/>
          </p:cNvSpPr>
          <p:nvPr/>
        </p:nvSpPr>
        <p:spPr>
          <a:xfrm>
            <a:off x="720725" y="-1276724"/>
            <a:ext cx="7702550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algn="ctr"/>
            <a:r>
              <a:rPr lang="en-US">
                <a:latin typeface="Paytone One" pitchFamily="2" charset="0"/>
              </a:rPr>
              <a:t>Mục lục</a:t>
            </a:r>
            <a:endParaRPr lang="en-US" dirty="0">
              <a:solidFill>
                <a:schemeClr val="accent4"/>
              </a:solidFill>
              <a:latin typeface="Paytone One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p43"/>
          <p:cNvSpPr txBox="1">
            <a:spLocks noGrp="1"/>
          </p:cNvSpPr>
          <p:nvPr>
            <p:ph type="title" idx="4294967295"/>
          </p:nvPr>
        </p:nvSpPr>
        <p:spPr>
          <a:xfrm>
            <a:off x="716757" y="444500"/>
            <a:ext cx="7710487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  <a:latin typeface="Outfit ExtraBold" panose="020B0604020202020204" charset="0"/>
              </a:rPr>
              <a:t>01.</a:t>
            </a:r>
            <a:r>
              <a:rPr lang="en" b="0" dirty="0">
                <a:solidFill>
                  <a:srgbClr val="555555"/>
                </a:solidFill>
                <a:latin typeface="Paytone One" pitchFamily="2" charset="0"/>
              </a:rPr>
              <a:t>Giới thiệu bản thân</a:t>
            </a:r>
            <a:endParaRPr b="0" dirty="0">
              <a:solidFill>
                <a:srgbClr val="555555"/>
              </a:solidFill>
              <a:latin typeface="Paytone One" pitchFamily="2" charset="0"/>
            </a:endParaRPr>
          </a:p>
        </p:txBody>
      </p:sp>
      <p:sp>
        <p:nvSpPr>
          <p:cNvPr id="2" name="Google Shape;2309;p39">
            <a:extLst>
              <a:ext uri="{FF2B5EF4-FFF2-40B4-BE49-F238E27FC236}">
                <a16:creationId xmlns:a16="http://schemas.microsoft.com/office/drawing/2014/main" id="{FAA3E4D6-9D12-3B3B-F44B-4724574F7018}"/>
              </a:ext>
            </a:extLst>
          </p:cNvPr>
          <p:cNvSpPr txBox="1">
            <a:spLocks/>
          </p:cNvSpPr>
          <p:nvPr/>
        </p:nvSpPr>
        <p:spPr>
          <a:xfrm>
            <a:off x="10489953" y="2135351"/>
            <a:ext cx="794728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algn="ctr"/>
            <a:r>
              <a:rPr lang="en-US" sz="6200" b="0" dirty="0" err="1">
                <a:latin typeface="Paytone One" pitchFamily="2" charset="0"/>
              </a:rPr>
              <a:t>Giới</a:t>
            </a:r>
            <a:r>
              <a:rPr lang="en-US" sz="6200" b="0" dirty="0">
                <a:latin typeface="Paytone One" pitchFamily="2" charset="0"/>
              </a:rPr>
              <a:t> </a:t>
            </a:r>
            <a:r>
              <a:rPr lang="en-US" sz="6200" b="0" dirty="0" err="1">
                <a:solidFill>
                  <a:srgbClr val="555555"/>
                </a:solidFill>
                <a:latin typeface="Paytone One" pitchFamily="2" charset="0"/>
              </a:rPr>
              <a:t>thiệu</a:t>
            </a:r>
            <a:r>
              <a:rPr lang="en-US" sz="6200" b="0" dirty="0">
                <a:latin typeface="Paytone One" pitchFamily="2" charset="0"/>
              </a:rPr>
              <a:t> </a:t>
            </a:r>
            <a:r>
              <a:rPr lang="en-US" sz="6200" b="0" dirty="0" err="1">
                <a:latin typeface="Paytone One" pitchFamily="2" charset="0"/>
              </a:rPr>
              <a:t>bản</a:t>
            </a:r>
            <a:r>
              <a:rPr lang="en-US" sz="6200" b="0" dirty="0">
                <a:latin typeface="Paytone One" pitchFamily="2" charset="0"/>
              </a:rPr>
              <a:t> </a:t>
            </a:r>
            <a:r>
              <a:rPr lang="en-US" sz="6200" b="0" dirty="0" err="1">
                <a:latin typeface="Paytone One" pitchFamily="2" charset="0"/>
              </a:rPr>
              <a:t>thân</a:t>
            </a:r>
            <a:endParaRPr lang="en-US" sz="6200" b="0" dirty="0">
              <a:latin typeface="Paytone One" pitchFamily="2" charset="0"/>
            </a:endParaRPr>
          </a:p>
        </p:txBody>
      </p:sp>
      <p:sp>
        <p:nvSpPr>
          <p:cNvPr id="5" name="Google Shape;2568;p47">
            <a:extLst>
              <a:ext uri="{FF2B5EF4-FFF2-40B4-BE49-F238E27FC236}">
                <a16:creationId xmlns:a16="http://schemas.microsoft.com/office/drawing/2014/main" id="{CB45F520-8CB2-817D-EFE3-0AE1F8D672F3}"/>
              </a:ext>
            </a:extLst>
          </p:cNvPr>
          <p:cNvSpPr txBox="1">
            <a:spLocks/>
          </p:cNvSpPr>
          <p:nvPr/>
        </p:nvSpPr>
        <p:spPr>
          <a:xfrm>
            <a:off x="-6460639" y="1624264"/>
            <a:ext cx="5757084" cy="17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200" dirty="0" err="1">
                <a:latin typeface="Paytone One" pitchFamily="2" charset="0"/>
              </a:rPr>
              <a:t>Giới</a:t>
            </a:r>
            <a:r>
              <a:rPr lang="en-US" sz="6200" dirty="0">
                <a:latin typeface="Paytone One" pitchFamily="2" charset="0"/>
              </a:rPr>
              <a:t> </a:t>
            </a:r>
            <a:r>
              <a:rPr lang="en-US" sz="6200" dirty="0" err="1">
                <a:latin typeface="Paytone One" pitchFamily="2" charset="0"/>
              </a:rPr>
              <a:t>thiệu</a:t>
            </a:r>
            <a:r>
              <a:rPr lang="en-US" sz="6200" dirty="0">
                <a:latin typeface="Paytone One" pitchFamily="2" charset="0"/>
              </a:rPr>
              <a:t> </a:t>
            </a:r>
            <a:br>
              <a:rPr lang="en-US" sz="6200" dirty="0">
                <a:latin typeface="Paytone One" pitchFamily="2" charset="0"/>
              </a:rPr>
            </a:br>
            <a:r>
              <a:rPr lang="en-US" sz="6200" dirty="0" err="1">
                <a:latin typeface="Paytone One" pitchFamily="2" charset="0"/>
              </a:rPr>
              <a:t>về</a:t>
            </a:r>
            <a:r>
              <a:rPr lang="en-US" sz="6200" dirty="0">
                <a:latin typeface="Paytone One" pitchFamily="2" charset="0"/>
              </a:rPr>
              <a:t> </a:t>
            </a:r>
            <a:r>
              <a:rPr lang="en-US" sz="6200" dirty="0" err="1">
                <a:latin typeface="Paytone One" pitchFamily="2" charset="0"/>
              </a:rPr>
              <a:t>sản</a:t>
            </a:r>
            <a:r>
              <a:rPr lang="en-US" sz="6200" dirty="0">
                <a:latin typeface="Paytone One" pitchFamily="2" charset="0"/>
              </a:rPr>
              <a:t> </a:t>
            </a:r>
            <a:r>
              <a:rPr lang="en-US" sz="6200" dirty="0" err="1">
                <a:latin typeface="Paytone One" pitchFamily="2" charset="0"/>
              </a:rPr>
              <a:t>phẩm</a:t>
            </a:r>
            <a:endParaRPr lang="en-US" sz="6200" dirty="0">
              <a:latin typeface="Paytone One" pitchFamily="2" charset="0"/>
            </a:endParaRPr>
          </a:p>
        </p:txBody>
      </p:sp>
      <p:sp>
        <p:nvSpPr>
          <p:cNvPr id="6" name="Google Shape;2569;p47">
            <a:extLst>
              <a:ext uri="{FF2B5EF4-FFF2-40B4-BE49-F238E27FC236}">
                <a16:creationId xmlns:a16="http://schemas.microsoft.com/office/drawing/2014/main" id="{54D95BCF-AD97-3A0B-71D2-FA4D24853D96}"/>
              </a:ext>
            </a:extLst>
          </p:cNvPr>
          <p:cNvSpPr txBox="1">
            <a:spLocks/>
          </p:cNvSpPr>
          <p:nvPr/>
        </p:nvSpPr>
        <p:spPr>
          <a:xfrm>
            <a:off x="-6460639" y="844300"/>
            <a:ext cx="1192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000" dirty="0">
                <a:solidFill>
                  <a:srgbClr val="DA325D"/>
                </a:solidFill>
                <a:latin typeface="Outfit ExtraBold" panose="020B0604020202020204" charset="0"/>
              </a:rPr>
              <a:t>02</a:t>
            </a:r>
          </a:p>
        </p:txBody>
      </p:sp>
      <p:grpSp>
        <p:nvGrpSpPr>
          <p:cNvPr id="7" name="Google Shape;2536;p47">
            <a:extLst>
              <a:ext uri="{FF2B5EF4-FFF2-40B4-BE49-F238E27FC236}">
                <a16:creationId xmlns:a16="http://schemas.microsoft.com/office/drawing/2014/main" id="{DF885F87-5943-14E3-05B1-0F971FEFD13B}"/>
              </a:ext>
            </a:extLst>
          </p:cNvPr>
          <p:cNvGrpSpPr/>
          <p:nvPr/>
        </p:nvGrpSpPr>
        <p:grpSpPr>
          <a:xfrm>
            <a:off x="-2341714" y="1951065"/>
            <a:ext cx="2293973" cy="1363632"/>
            <a:chOff x="5427525" y="2698500"/>
            <a:chExt cx="1037950" cy="617000"/>
          </a:xfrm>
        </p:grpSpPr>
        <p:sp>
          <p:nvSpPr>
            <p:cNvPr id="8" name="Google Shape;2537;p47">
              <a:extLst>
                <a:ext uri="{FF2B5EF4-FFF2-40B4-BE49-F238E27FC236}">
                  <a16:creationId xmlns:a16="http://schemas.microsoft.com/office/drawing/2014/main" id="{7EF987C2-3C1A-789C-78AE-F598852EA7D5}"/>
                </a:ext>
              </a:extLst>
            </p:cNvPr>
            <p:cNvSpPr/>
            <p:nvPr/>
          </p:nvSpPr>
          <p:spPr>
            <a:xfrm>
              <a:off x="5427525" y="2698500"/>
              <a:ext cx="1037950" cy="617000"/>
            </a:xfrm>
            <a:custGeom>
              <a:avLst/>
              <a:gdLst/>
              <a:ahLst/>
              <a:cxnLst/>
              <a:rect l="l" t="t" r="r" b="b"/>
              <a:pathLst>
                <a:path w="41518" h="24680" extrusionOk="0">
                  <a:moveTo>
                    <a:pt x="1964" y="0"/>
                  </a:moveTo>
                  <a:cubicBezTo>
                    <a:pt x="0" y="6415"/>
                    <a:pt x="3119" y="13229"/>
                    <a:pt x="8068" y="17968"/>
                  </a:cubicBezTo>
                  <a:cubicBezTo>
                    <a:pt x="12175" y="21905"/>
                    <a:pt x="17890" y="24680"/>
                    <a:pt x="23626" y="24680"/>
                  </a:cubicBezTo>
                  <a:cubicBezTo>
                    <a:pt x="25409" y="24680"/>
                    <a:pt x="27193" y="24412"/>
                    <a:pt x="28932" y="23828"/>
                  </a:cubicBezTo>
                  <a:cubicBezTo>
                    <a:pt x="34248" y="22019"/>
                    <a:pt x="38865" y="17513"/>
                    <a:pt x="41517" y="13695"/>
                  </a:cubicBezTo>
                  <a:cubicBezTo>
                    <a:pt x="33782" y="11398"/>
                    <a:pt x="4018" y="711"/>
                    <a:pt x="1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38;p47">
              <a:extLst>
                <a:ext uri="{FF2B5EF4-FFF2-40B4-BE49-F238E27FC236}">
                  <a16:creationId xmlns:a16="http://schemas.microsoft.com/office/drawing/2014/main" id="{70D140EB-3276-D16B-7626-79CDA93DD12C}"/>
                </a:ext>
              </a:extLst>
            </p:cNvPr>
            <p:cNvSpPr/>
            <p:nvPr/>
          </p:nvSpPr>
          <p:spPr>
            <a:xfrm>
              <a:off x="5473300" y="2712925"/>
              <a:ext cx="941125" cy="557775"/>
            </a:xfrm>
            <a:custGeom>
              <a:avLst/>
              <a:gdLst/>
              <a:ahLst/>
              <a:cxnLst/>
              <a:rect l="l" t="t" r="r" b="b"/>
              <a:pathLst>
                <a:path w="37645" h="22311" extrusionOk="0">
                  <a:moveTo>
                    <a:pt x="1743" y="0"/>
                  </a:moveTo>
                  <a:lnTo>
                    <a:pt x="1743" y="0"/>
                  </a:lnTo>
                  <a:cubicBezTo>
                    <a:pt x="0" y="5794"/>
                    <a:pt x="2841" y="11953"/>
                    <a:pt x="7314" y="16226"/>
                  </a:cubicBezTo>
                  <a:cubicBezTo>
                    <a:pt x="11031" y="19791"/>
                    <a:pt x="16210" y="22310"/>
                    <a:pt x="21414" y="22310"/>
                  </a:cubicBezTo>
                  <a:cubicBezTo>
                    <a:pt x="23014" y="22310"/>
                    <a:pt x="24617" y="22072"/>
                    <a:pt x="26180" y="21553"/>
                  </a:cubicBezTo>
                  <a:cubicBezTo>
                    <a:pt x="31008" y="19943"/>
                    <a:pt x="35225" y="15882"/>
                    <a:pt x="37644" y="12430"/>
                  </a:cubicBezTo>
                  <a:cubicBezTo>
                    <a:pt x="30597" y="10333"/>
                    <a:pt x="3618" y="633"/>
                    <a:pt x="17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39;p47">
              <a:extLst>
                <a:ext uri="{FF2B5EF4-FFF2-40B4-BE49-F238E27FC236}">
                  <a16:creationId xmlns:a16="http://schemas.microsoft.com/office/drawing/2014/main" id="{61D62A0A-C6C6-2E8D-850F-5ECC891E5BB2}"/>
                </a:ext>
              </a:extLst>
            </p:cNvPr>
            <p:cNvSpPr/>
            <p:nvPr/>
          </p:nvSpPr>
          <p:spPr>
            <a:xfrm>
              <a:off x="5522400" y="2728450"/>
              <a:ext cx="864825" cy="511450"/>
            </a:xfrm>
            <a:custGeom>
              <a:avLst/>
              <a:gdLst/>
              <a:ahLst/>
              <a:cxnLst/>
              <a:rect l="l" t="t" r="r" b="b"/>
              <a:pathLst>
                <a:path w="34593" h="20458" extrusionOk="0">
                  <a:moveTo>
                    <a:pt x="1576" y="1"/>
                  </a:moveTo>
                  <a:cubicBezTo>
                    <a:pt x="1" y="5328"/>
                    <a:pt x="2631" y="10977"/>
                    <a:pt x="6715" y="14883"/>
                  </a:cubicBezTo>
                  <a:cubicBezTo>
                    <a:pt x="10143" y="18150"/>
                    <a:pt x="14895" y="20458"/>
                    <a:pt x="19671" y="20458"/>
                  </a:cubicBezTo>
                  <a:cubicBezTo>
                    <a:pt x="21126" y="20458"/>
                    <a:pt x="22583" y="20244"/>
                    <a:pt x="24005" y="19777"/>
                  </a:cubicBezTo>
                  <a:cubicBezTo>
                    <a:pt x="28445" y="18313"/>
                    <a:pt x="32340" y="14595"/>
                    <a:pt x="34593" y="11421"/>
                  </a:cubicBezTo>
                  <a:cubicBezTo>
                    <a:pt x="28101" y="9490"/>
                    <a:pt x="3297" y="589"/>
                    <a:pt x="1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40;p47">
              <a:extLst>
                <a:ext uri="{FF2B5EF4-FFF2-40B4-BE49-F238E27FC236}">
                  <a16:creationId xmlns:a16="http://schemas.microsoft.com/office/drawing/2014/main" id="{E989789A-736A-DA93-6CD1-D7F1484A2F36}"/>
                </a:ext>
              </a:extLst>
            </p:cNvPr>
            <p:cNvSpPr/>
            <p:nvPr/>
          </p:nvSpPr>
          <p:spPr>
            <a:xfrm>
              <a:off x="5796800" y="3009625"/>
              <a:ext cx="20825" cy="30750"/>
            </a:xfrm>
            <a:custGeom>
              <a:avLst/>
              <a:gdLst/>
              <a:ahLst/>
              <a:cxnLst/>
              <a:rect l="l" t="t" r="r" b="b"/>
              <a:pathLst>
                <a:path w="833" h="1230" extrusionOk="0">
                  <a:moveTo>
                    <a:pt x="631" y="0"/>
                  </a:moveTo>
                  <a:cubicBezTo>
                    <a:pt x="617" y="0"/>
                    <a:pt x="603" y="2"/>
                    <a:pt x="589" y="7"/>
                  </a:cubicBezTo>
                  <a:cubicBezTo>
                    <a:pt x="533" y="18"/>
                    <a:pt x="455" y="52"/>
                    <a:pt x="422" y="85"/>
                  </a:cubicBezTo>
                  <a:cubicBezTo>
                    <a:pt x="378" y="129"/>
                    <a:pt x="344" y="174"/>
                    <a:pt x="322" y="207"/>
                  </a:cubicBezTo>
                  <a:cubicBezTo>
                    <a:pt x="333" y="196"/>
                    <a:pt x="344" y="174"/>
                    <a:pt x="367" y="163"/>
                  </a:cubicBezTo>
                  <a:lnTo>
                    <a:pt x="367" y="163"/>
                  </a:lnTo>
                  <a:cubicBezTo>
                    <a:pt x="322" y="207"/>
                    <a:pt x="289" y="251"/>
                    <a:pt x="267" y="307"/>
                  </a:cubicBezTo>
                  <a:cubicBezTo>
                    <a:pt x="256" y="351"/>
                    <a:pt x="222" y="385"/>
                    <a:pt x="211" y="418"/>
                  </a:cubicBezTo>
                  <a:cubicBezTo>
                    <a:pt x="167" y="496"/>
                    <a:pt x="134" y="562"/>
                    <a:pt x="100" y="640"/>
                  </a:cubicBezTo>
                  <a:cubicBezTo>
                    <a:pt x="89" y="662"/>
                    <a:pt x="67" y="684"/>
                    <a:pt x="67" y="695"/>
                  </a:cubicBezTo>
                  <a:cubicBezTo>
                    <a:pt x="23" y="773"/>
                    <a:pt x="23" y="806"/>
                    <a:pt x="12" y="884"/>
                  </a:cubicBezTo>
                  <a:cubicBezTo>
                    <a:pt x="12" y="917"/>
                    <a:pt x="0" y="951"/>
                    <a:pt x="0" y="995"/>
                  </a:cubicBezTo>
                  <a:cubicBezTo>
                    <a:pt x="0" y="1106"/>
                    <a:pt x="67" y="1195"/>
                    <a:pt x="189" y="1228"/>
                  </a:cubicBezTo>
                  <a:cubicBezTo>
                    <a:pt x="200" y="1229"/>
                    <a:pt x="210" y="1230"/>
                    <a:pt x="220" y="1230"/>
                  </a:cubicBezTo>
                  <a:cubicBezTo>
                    <a:pt x="306" y="1230"/>
                    <a:pt x="375" y="1191"/>
                    <a:pt x="444" y="1161"/>
                  </a:cubicBezTo>
                  <a:cubicBezTo>
                    <a:pt x="511" y="1073"/>
                    <a:pt x="589" y="1028"/>
                    <a:pt x="622" y="962"/>
                  </a:cubicBezTo>
                  <a:cubicBezTo>
                    <a:pt x="655" y="917"/>
                    <a:pt x="666" y="884"/>
                    <a:pt x="677" y="851"/>
                  </a:cubicBezTo>
                  <a:cubicBezTo>
                    <a:pt x="722" y="751"/>
                    <a:pt x="766" y="662"/>
                    <a:pt x="788" y="562"/>
                  </a:cubicBezTo>
                  <a:cubicBezTo>
                    <a:pt x="822" y="462"/>
                    <a:pt x="833" y="362"/>
                    <a:pt x="822" y="263"/>
                  </a:cubicBezTo>
                  <a:lnTo>
                    <a:pt x="822" y="207"/>
                  </a:lnTo>
                  <a:cubicBezTo>
                    <a:pt x="811" y="140"/>
                    <a:pt x="788" y="96"/>
                    <a:pt x="755" y="63"/>
                  </a:cubicBezTo>
                  <a:cubicBezTo>
                    <a:pt x="720" y="28"/>
                    <a:pt x="679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41;p47">
              <a:extLst>
                <a:ext uri="{FF2B5EF4-FFF2-40B4-BE49-F238E27FC236}">
                  <a16:creationId xmlns:a16="http://schemas.microsoft.com/office/drawing/2014/main" id="{EB451E77-14C4-3885-1951-0A8A17A6B5BA}"/>
                </a:ext>
              </a:extLst>
            </p:cNvPr>
            <p:cNvSpPr/>
            <p:nvPr/>
          </p:nvSpPr>
          <p:spPr>
            <a:xfrm>
              <a:off x="5960775" y="3079725"/>
              <a:ext cx="15275" cy="29825"/>
            </a:xfrm>
            <a:custGeom>
              <a:avLst/>
              <a:gdLst/>
              <a:ahLst/>
              <a:cxnLst/>
              <a:rect l="l" t="t" r="r" b="b"/>
              <a:pathLst>
                <a:path w="611" h="1193" extrusionOk="0">
                  <a:moveTo>
                    <a:pt x="387" y="0"/>
                  </a:moveTo>
                  <a:cubicBezTo>
                    <a:pt x="363" y="0"/>
                    <a:pt x="341" y="10"/>
                    <a:pt x="322" y="33"/>
                  </a:cubicBezTo>
                  <a:cubicBezTo>
                    <a:pt x="267" y="100"/>
                    <a:pt x="189" y="189"/>
                    <a:pt x="167" y="277"/>
                  </a:cubicBezTo>
                  <a:lnTo>
                    <a:pt x="133" y="533"/>
                  </a:lnTo>
                  <a:cubicBezTo>
                    <a:pt x="111" y="577"/>
                    <a:pt x="100" y="610"/>
                    <a:pt x="100" y="644"/>
                  </a:cubicBezTo>
                  <a:cubicBezTo>
                    <a:pt x="100" y="655"/>
                    <a:pt x="89" y="688"/>
                    <a:pt x="89" y="699"/>
                  </a:cubicBezTo>
                  <a:lnTo>
                    <a:pt x="89" y="710"/>
                  </a:lnTo>
                  <a:cubicBezTo>
                    <a:pt x="56" y="766"/>
                    <a:pt x="56" y="821"/>
                    <a:pt x="45" y="877"/>
                  </a:cubicBezTo>
                  <a:cubicBezTo>
                    <a:pt x="34" y="932"/>
                    <a:pt x="0" y="999"/>
                    <a:pt x="34" y="1076"/>
                  </a:cubicBezTo>
                  <a:cubicBezTo>
                    <a:pt x="52" y="1142"/>
                    <a:pt x="127" y="1192"/>
                    <a:pt x="211" y="1192"/>
                  </a:cubicBezTo>
                  <a:cubicBezTo>
                    <a:pt x="225" y="1192"/>
                    <a:pt x="240" y="1191"/>
                    <a:pt x="256" y="1187"/>
                  </a:cubicBezTo>
                  <a:cubicBezTo>
                    <a:pt x="300" y="1165"/>
                    <a:pt x="333" y="1110"/>
                    <a:pt x="378" y="1054"/>
                  </a:cubicBezTo>
                  <a:cubicBezTo>
                    <a:pt x="422" y="999"/>
                    <a:pt x="466" y="965"/>
                    <a:pt x="478" y="888"/>
                  </a:cubicBezTo>
                  <a:cubicBezTo>
                    <a:pt x="500" y="799"/>
                    <a:pt x="533" y="710"/>
                    <a:pt x="555" y="610"/>
                  </a:cubicBezTo>
                  <a:cubicBezTo>
                    <a:pt x="589" y="522"/>
                    <a:pt x="589" y="422"/>
                    <a:pt x="600" y="322"/>
                  </a:cubicBezTo>
                  <a:cubicBezTo>
                    <a:pt x="611" y="211"/>
                    <a:pt x="544" y="133"/>
                    <a:pt x="478" y="44"/>
                  </a:cubicBezTo>
                  <a:cubicBezTo>
                    <a:pt x="452" y="19"/>
                    <a:pt x="419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42;p47">
              <a:extLst>
                <a:ext uri="{FF2B5EF4-FFF2-40B4-BE49-F238E27FC236}">
                  <a16:creationId xmlns:a16="http://schemas.microsoft.com/office/drawing/2014/main" id="{48DAF7D5-8E83-F0A7-2152-6085509FEE20}"/>
                </a:ext>
              </a:extLst>
            </p:cNvPr>
            <p:cNvSpPr/>
            <p:nvPr/>
          </p:nvSpPr>
          <p:spPr>
            <a:xfrm>
              <a:off x="6100050" y="3092150"/>
              <a:ext cx="17225" cy="24775"/>
            </a:xfrm>
            <a:custGeom>
              <a:avLst/>
              <a:gdLst/>
              <a:ahLst/>
              <a:cxnLst/>
              <a:rect l="l" t="t" r="r" b="b"/>
              <a:pathLst>
                <a:path w="689" h="991" extrusionOk="0">
                  <a:moveTo>
                    <a:pt x="529" y="0"/>
                  </a:moveTo>
                  <a:cubicBezTo>
                    <a:pt x="502" y="0"/>
                    <a:pt x="475" y="12"/>
                    <a:pt x="455" y="36"/>
                  </a:cubicBezTo>
                  <a:lnTo>
                    <a:pt x="422" y="58"/>
                  </a:lnTo>
                  <a:cubicBezTo>
                    <a:pt x="400" y="80"/>
                    <a:pt x="389" y="91"/>
                    <a:pt x="356" y="102"/>
                  </a:cubicBezTo>
                  <a:lnTo>
                    <a:pt x="311" y="147"/>
                  </a:lnTo>
                  <a:cubicBezTo>
                    <a:pt x="278" y="191"/>
                    <a:pt x="245" y="224"/>
                    <a:pt x="222" y="280"/>
                  </a:cubicBezTo>
                  <a:cubicBezTo>
                    <a:pt x="234" y="269"/>
                    <a:pt x="245" y="246"/>
                    <a:pt x="256" y="224"/>
                  </a:cubicBezTo>
                  <a:lnTo>
                    <a:pt x="256" y="224"/>
                  </a:lnTo>
                  <a:cubicBezTo>
                    <a:pt x="245" y="258"/>
                    <a:pt x="234" y="269"/>
                    <a:pt x="222" y="302"/>
                  </a:cubicBezTo>
                  <a:cubicBezTo>
                    <a:pt x="200" y="324"/>
                    <a:pt x="200" y="357"/>
                    <a:pt x="189" y="380"/>
                  </a:cubicBezTo>
                  <a:lnTo>
                    <a:pt x="189" y="391"/>
                  </a:lnTo>
                  <a:cubicBezTo>
                    <a:pt x="134" y="557"/>
                    <a:pt x="0" y="835"/>
                    <a:pt x="178" y="946"/>
                  </a:cubicBezTo>
                  <a:cubicBezTo>
                    <a:pt x="199" y="977"/>
                    <a:pt x="230" y="989"/>
                    <a:pt x="281" y="990"/>
                  </a:cubicBezTo>
                  <a:lnTo>
                    <a:pt x="281" y="990"/>
                  </a:lnTo>
                  <a:cubicBezTo>
                    <a:pt x="316" y="990"/>
                    <a:pt x="349" y="988"/>
                    <a:pt x="367" y="979"/>
                  </a:cubicBezTo>
                  <a:cubicBezTo>
                    <a:pt x="444" y="968"/>
                    <a:pt x="478" y="912"/>
                    <a:pt x="522" y="857"/>
                  </a:cubicBezTo>
                  <a:cubicBezTo>
                    <a:pt x="533" y="824"/>
                    <a:pt x="566" y="779"/>
                    <a:pt x="578" y="757"/>
                  </a:cubicBezTo>
                  <a:cubicBezTo>
                    <a:pt x="611" y="713"/>
                    <a:pt x="622" y="657"/>
                    <a:pt x="633" y="602"/>
                  </a:cubicBezTo>
                  <a:cubicBezTo>
                    <a:pt x="644" y="557"/>
                    <a:pt x="666" y="535"/>
                    <a:pt x="666" y="491"/>
                  </a:cubicBezTo>
                  <a:cubicBezTo>
                    <a:pt x="677" y="435"/>
                    <a:pt x="689" y="391"/>
                    <a:pt x="689" y="335"/>
                  </a:cubicBezTo>
                  <a:cubicBezTo>
                    <a:pt x="689" y="302"/>
                    <a:pt x="677" y="246"/>
                    <a:pt x="677" y="202"/>
                  </a:cubicBezTo>
                  <a:cubicBezTo>
                    <a:pt x="677" y="191"/>
                    <a:pt x="677" y="169"/>
                    <a:pt x="666" y="158"/>
                  </a:cubicBezTo>
                  <a:cubicBezTo>
                    <a:pt x="644" y="136"/>
                    <a:pt x="644" y="113"/>
                    <a:pt x="622" y="102"/>
                  </a:cubicBezTo>
                  <a:cubicBezTo>
                    <a:pt x="622" y="91"/>
                    <a:pt x="622" y="80"/>
                    <a:pt x="611" y="58"/>
                  </a:cubicBezTo>
                  <a:cubicBezTo>
                    <a:pt x="598" y="20"/>
                    <a:pt x="564" y="0"/>
                    <a:pt x="529" y="0"/>
                  </a:cubicBezTo>
                  <a:close/>
                  <a:moveTo>
                    <a:pt x="281" y="990"/>
                  </a:moveTo>
                  <a:cubicBezTo>
                    <a:pt x="273" y="990"/>
                    <a:pt x="264" y="990"/>
                    <a:pt x="256" y="990"/>
                  </a:cubicBezTo>
                  <a:lnTo>
                    <a:pt x="289" y="990"/>
                  </a:lnTo>
                  <a:cubicBezTo>
                    <a:pt x="286" y="990"/>
                    <a:pt x="284" y="990"/>
                    <a:pt x="281" y="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43;p47">
              <a:extLst>
                <a:ext uri="{FF2B5EF4-FFF2-40B4-BE49-F238E27FC236}">
                  <a16:creationId xmlns:a16="http://schemas.microsoft.com/office/drawing/2014/main" id="{1090AC66-BC56-15F6-4BDF-2A63EC285870}"/>
                </a:ext>
              </a:extLst>
            </p:cNvPr>
            <p:cNvSpPr/>
            <p:nvPr/>
          </p:nvSpPr>
          <p:spPr>
            <a:xfrm>
              <a:off x="6200775" y="3068700"/>
              <a:ext cx="15275" cy="31850"/>
            </a:xfrm>
            <a:custGeom>
              <a:avLst/>
              <a:gdLst/>
              <a:ahLst/>
              <a:cxnLst/>
              <a:rect l="l" t="t" r="r" b="b"/>
              <a:pathLst>
                <a:path w="611" h="1274" extrusionOk="0">
                  <a:moveTo>
                    <a:pt x="415" y="0"/>
                  </a:moveTo>
                  <a:cubicBezTo>
                    <a:pt x="390" y="0"/>
                    <a:pt x="362" y="7"/>
                    <a:pt x="333" y="19"/>
                  </a:cubicBezTo>
                  <a:cubicBezTo>
                    <a:pt x="277" y="41"/>
                    <a:pt x="244" y="86"/>
                    <a:pt x="200" y="141"/>
                  </a:cubicBezTo>
                  <a:cubicBezTo>
                    <a:pt x="167" y="186"/>
                    <a:pt x="155" y="219"/>
                    <a:pt x="144" y="263"/>
                  </a:cubicBezTo>
                  <a:cubicBezTo>
                    <a:pt x="100" y="363"/>
                    <a:pt x="78" y="452"/>
                    <a:pt x="56" y="563"/>
                  </a:cubicBezTo>
                  <a:cubicBezTo>
                    <a:pt x="44" y="607"/>
                    <a:pt x="44" y="652"/>
                    <a:pt x="33" y="696"/>
                  </a:cubicBezTo>
                  <a:cubicBezTo>
                    <a:pt x="22" y="752"/>
                    <a:pt x="0" y="818"/>
                    <a:pt x="0" y="874"/>
                  </a:cubicBezTo>
                  <a:cubicBezTo>
                    <a:pt x="0" y="929"/>
                    <a:pt x="33" y="985"/>
                    <a:pt x="33" y="1040"/>
                  </a:cubicBezTo>
                  <a:cubicBezTo>
                    <a:pt x="44" y="1085"/>
                    <a:pt x="44" y="1118"/>
                    <a:pt x="56" y="1162"/>
                  </a:cubicBezTo>
                  <a:cubicBezTo>
                    <a:pt x="78" y="1229"/>
                    <a:pt x="144" y="1273"/>
                    <a:pt x="211" y="1273"/>
                  </a:cubicBezTo>
                  <a:cubicBezTo>
                    <a:pt x="277" y="1273"/>
                    <a:pt x="333" y="1229"/>
                    <a:pt x="377" y="1173"/>
                  </a:cubicBezTo>
                  <a:cubicBezTo>
                    <a:pt x="411" y="1129"/>
                    <a:pt x="477" y="1040"/>
                    <a:pt x="499" y="963"/>
                  </a:cubicBezTo>
                  <a:cubicBezTo>
                    <a:pt x="544" y="863"/>
                    <a:pt x="544" y="752"/>
                    <a:pt x="577" y="652"/>
                  </a:cubicBezTo>
                  <a:cubicBezTo>
                    <a:pt x="588" y="552"/>
                    <a:pt x="610" y="463"/>
                    <a:pt x="599" y="352"/>
                  </a:cubicBezTo>
                  <a:cubicBezTo>
                    <a:pt x="599" y="308"/>
                    <a:pt x="599" y="263"/>
                    <a:pt x="588" y="208"/>
                  </a:cubicBezTo>
                  <a:cubicBezTo>
                    <a:pt x="577" y="141"/>
                    <a:pt x="555" y="97"/>
                    <a:pt x="522" y="52"/>
                  </a:cubicBezTo>
                  <a:cubicBezTo>
                    <a:pt x="494" y="18"/>
                    <a:pt x="457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44;p47">
              <a:extLst>
                <a:ext uri="{FF2B5EF4-FFF2-40B4-BE49-F238E27FC236}">
                  <a16:creationId xmlns:a16="http://schemas.microsoft.com/office/drawing/2014/main" id="{4E25E5EE-5B71-42A5-5549-A108DC597FC1}"/>
                </a:ext>
              </a:extLst>
            </p:cNvPr>
            <p:cNvSpPr/>
            <p:nvPr/>
          </p:nvSpPr>
          <p:spPr>
            <a:xfrm>
              <a:off x="5900275" y="2959000"/>
              <a:ext cx="26400" cy="31150"/>
            </a:xfrm>
            <a:custGeom>
              <a:avLst/>
              <a:gdLst/>
              <a:ahLst/>
              <a:cxnLst/>
              <a:rect l="l" t="t" r="r" b="b"/>
              <a:pathLst>
                <a:path w="1056" h="1246" extrusionOk="0">
                  <a:moveTo>
                    <a:pt x="811" y="0"/>
                  </a:moveTo>
                  <a:cubicBezTo>
                    <a:pt x="804" y="0"/>
                    <a:pt x="796" y="1"/>
                    <a:pt x="789" y="1"/>
                  </a:cubicBezTo>
                  <a:cubicBezTo>
                    <a:pt x="578" y="24"/>
                    <a:pt x="423" y="223"/>
                    <a:pt x="301" y="356"/>
                  </a:cubicBezTo>
                  <a:cubicBezTo>
                    <a:pt x="234" y="423"/>
                    <a:pt x="179" y="523"/>
                    <a:pt x="123" y="601"/>
                  </a:cubicBezTo>
                  <a:cubicBezTo>
                    <a:pt x="90" y="645"/>
                    <a:pt x="79" y="667"/>
                    <a:pt x="68" y="712"/>
                  </a:cubicBezTo>
                  <a:cubicBezTo>
                    <a:pt x="56" y="745"/>
                    <a:pt x="34" y="778"/>
                    <a:pt x="23" y="823"/>
                  </a:cubicBezTo>
                  <a:cubicBezTo>
                    <a:pt x="12" y="867"/>
                    <a:pt x="23" y="911"/>
                    <a:pt x="23" y="945"/>
                  </a:cubicBezTo>
                  <a:cubicBezTo>
                    <a:pt x="12" y="1000"/>
                    <a:pt x="1" y="1078"/>
                    <a:pt x="12" y="1133"/>
                  </a:cubicBezTo>
                  <a:cubicBezTo>
                    <a:pt x="22" y="1194"/>
                    <a:pt x="97" y="1246"/>
                    <a:pt x="169" y="1246"/>
                  </a:cubicBezTo>
                  <a:cubicBezTo>
                    <a:pt x="176" y="1246"/>
                    <a:pt x="183" y="1245"/>
                    <a:pt x="190" y="1244"/>
                  </a:cubicBezTo>
                  <a:cubicBezTo>
                    <a:pt x="278" y="1222"/>
                    <a:pt x="334" y="1189"/>
                    <a:pt x="389" y="1144"/>
                  </a:cubicBezTo>
                  <a:cubicBezTo>
                    <a:pt x="400" y="1146"/>
                    <a:pt x="411" y="1147"/>
                    <a:pt x="422" y="1147"/>
                  </a:cubicBezTo>
                  <a:cubicBezTo>
                    <a:pt x="474" y="1147"/>
                    <a:pt x="521" y="1124"/>
                    <a:pt x="567" y="1078"/>
                  </a:cubicBezTo>
                  <a:cubicBezTo>
                    <a:pt x="589" y="1045"/>
                    <a:pt x="622" y="1022"/>
                    <a:pt x="645" y="978"/>
                  </a:cubicBezTo>
                  <a:cubicBezTo>
                    <a:pt x="722" y="889"/>
                    <a:pt x="800" y="811"/>
                    <a:pt x="844" y="712"/>
                  </a:cubicBezTo>
                  <a:cubicBezTo>
                    <a:pt x="889" y="645"/>
                    <a:pt x="911" y="578"/>
                    <a:pt x="955" y="490"/>
                  </a:cubicBezTo>
                  <a:cubicBezTo>
                    <a:pt x="1000" y="390"/>
                    <a:pt x="1055" y="257"/>
                    <a:pt x="1011" y="146"/>
                  </a:cubicBezTo>
                  <a:cubicBezTo>
                    <a:pt x="980" y="63"/>
                    <a:pt x="902" y="0"/>
                    <a:pt x="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45;p47">
              <a:extLst>
                <a:ext uri="{FF2B5EF4-FFF2-40B4-BE49-F238E27FC236}">
                  <a16:creationId xmlns:a16="http://schemas.microsoft.com/office/drawing/2014/main" id="{F5980DD2-0AC6-98FF-40C0-EFA10BD10E21}"/>
                </a:ext>
              </a:extLst>
            </p:cNvPr>
            <p:cNvSpPr/>
            <p:nvPr/>
          </p:nvSpPr>
          <p:spPr>
            <a:xfrm>
              <a:off x="5661125" y="2864200"/>
              <a:ext cx="23050" cy="22050"/>
            </a:xfrm>
            <a:custGeom>
              <a:avLst/>
              <a:gdLst/>
              <a:ahLst/>
              <a:cxnLst/>
              <a:rect l="l" t="t" r="r" b="b"/>
              <a:pathLst>
                <a:path w="922" h="882" extrusionOk="0">
                  <a:moveTo>
                    <a:pt x="658" y="1"/>
                  </a:moveTo>
                  <a:cubicBezTo>
                    <a:pt x="611" y="1"/>
                    <a:pt x="561" y="15"/>
                    <a:pt x="511" y="42"/>
                  </a:cubicBezTo>
                  <a:cubicBezTo>
                    <a:pt x="500" y="42"/>
                    <a:pt x="489" y="53"/>
                    <a:pt x="478" y="53"/>
                  </a:cubicBezTo>
                  <a:cubicBezTo>
                    <a:pt x="433" y="64"/>
                    <a:pt x="389" y="76"/>
                    <a:pt x="345" y="109"/>
                  </a:cubicBezTo>
                  <a:cubicBezTo>
                    <a:pt x="322" y="131"/>
                    <a:pt x="289" y="153"/>
                    <a:pt x="267" y="175"/>
                  </a:cubicBezTo>
                  <a:cubicBezTo>
                    <a:pt x="211" y="231"/>
                    <a:pt x="156" y="286"/>
                    <a:pt x="123" y="342"/>
                  </a:cubicBezTo>
                  <a:cubicBezTo>
                    <a:pt x="112" y="386"/>
                    <a:pt x="89" y="431"/>
                    <a:pt x="67" y="464"/>
                  </a:cubicBezTo>
                  <a:cubicBezTo>
                    <a:pt x="56" y="486"/>
                    <a:pt x="56" y="508"/>
                    <a:pt x="45" y="519"/>
                  </a:cubicBezTo>
                  <a:lnTo>
                    <a:pt x="1" y="653"/>
                  </a:lnTo>
                  <a:cubicBezTo>
                    <a:pt x="1" y="686"/>
                    <a:pt x="12" y="719"/>
                    <a:pt x="34" y="741"/>
                  </a:cubicBezTo>
                  <a:cubicBezTo>
                    <a:pt x="45" y="786"/>
                    <a:pt x="56" y="830"/>
                    <a:pt x="100" y="852"/>
                  </a:cubicBezTo>
                  <a:cubicBezTo>
                    <a:pt x="129" y="873"/>
                    <a:pt x="161" y="881"/>
                    <a:pt x="195" y="881"/>
                  </a:cubicBezTo>
                  <a:cubicBezTo>
                    <a:pt x="215" y="881"/>
                    <a:pt x="235" y="879"/>
                    <a:pt x="256" y="875"/>
                  </a:cubicBezTo>
                  <a:cubicBezTo>
                    <a:pt x="322" y="875"/>
                    <a:pt x="378" y="875"/>
                    <a:pt x="433" y="830"/>
                  </a:cubicBezTo>
                  <a:cubicBezTo>
                    <a:pt x="444" y="819"/>
                    <a:pt x="478" y="797"/>
                    <a:pt x="489" y="786"/>
                  </a:cubicBezTo>
                  <a:cubicBezTo>
                    <a:pt x="533" y="741"/>
                    <a:pt x="589" y="719"/>
                    <a:pt x="622" y="675"/>
                  </a:cubicBezTo>
                  <a:cubicBezTo>
                    <a:pt x="666" y="675"/>
                    <a:pt x="689" y="675"/>
                    <a:pt x="711" y="630"/>
                  </a:cubicBezTo>
                  <a:cubicBezTo>
                    <a:pt x="722" y="619"/>
                    <a:pt x="744" y="597"/>
                    <a:pt x="755" y="575"/>
                  </a:cubicBezTo>
                  <a:cubicBezTo>
                    <a:pt x="766" y="564"/>
                    <a:pt x="777" y="542"/>
                    <a:pt x="800" y="519"/>
                  </a:cubicBezTo>
                  <a:cubicBezTo>
                    <a:pt x="811" y="508"/>
                    <a:pt x="822" y="486"/>
                    <a:pt x="833" y="464"/>
                  </a:cubicBezTo>
                  <a:cubicBezTo>
                    <a:pt x="866" y="431"/>
                    <a:pt x="877" y="375"/>
                    <a:pt x="877" y="331"/>
                  </a:cubicBezTo>
                  <a:cubicBezTo>
                    <a:pt x="877" y="320"/>
                    <a:pt x="888" y="297"/>
                    <a:pt x="888" y="275"/>
                  </a:cubicBezTo>
                  <a:cubicBezTo>
                    <a:pt x="922" y="175"/>
                    <a:pt x="877" y="98"/>
                    <a:pt x="788" y="42"/>
                  </a:cubicBezTo>
                  <a:cubicBezTo>
                    <a:pt x="750" y="15"/>
                    <a:pt x="705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46;p47">
              <a:extLst>
                <a:ext uri="{FF2B5EF4-FFF2-40B4-BE49-F238E27FC236}">
                  <a16:creationId xmlns:a16="http://schemas.microsoft.com/office/drawing/2014/main" id="{54682296-C06F-E69F-BAE8-5689AF2DDCA2}"/>
                </a:ext>
              </a:extLst>
            </p:cNvPr>
            <p:cNvSpPr/>
            <p:nvPr/>
          </p:nvSpPr>
          <p:spPr>
            <a:xfrm>
              <a:off x="5725775" y="2965325"/>
              <a:ext cx="20850" cy="27300"/>
            </a:xfrm>
            <a:custGeom>
              <a:avLst/>
              <a:gdLst/>
              <a:ahLst/>
              <a:cxnLst/>
              <a:rect l="l" t="t" r="r" b="b"/>
              <a:pathLst>
                <a:path w="834" h="1092" extrusionOk="0">
                  <a:moveTo>
                    <a:pt x="639" y="0"/>
                  </a:moveTo>
                  <a:cubicBezTo>
                    <a:pt x="610" y="0"/>
                    <a:pt x="581" y="8"/>
                    <a:pt x="555" y="26"/>
                  </a:cubicBezTo>
                  <a:cubicBezTo>
                    <a:pt x="522" y="59"/>
                    <a:pt x="489" y="70"/>
                    <a:pt x="455" y="103"/>
                  </a:cubicBezTo>
                  <a:cubicBezTo>
                    <a:pt x="400" y="137"/>
                    <a:pt x="355" y="192"/>
                    <a:pt x="322" y="248"/>
                  </a:cubicBezTo>
                  <a:cubicBezTo>
                    <a:pt x="278" y="303"/>
                    <a:pt x="233" y="381"/>
                    <a:pt x="189" y="436"/>
                  </a:cubicBezTo>
                  <a:cubicBezTo>
                    <a:pt x="156" y="503"/>
                    <a:pt x="89" y="581"/>
                    <a:pt x="67" y="669"/>
                  </a:cubicBezTo>
                  <a:cubicBezTo>
                    <a:pt x="34" y="736"/>
                    <a:pt x="23" y="825"/>
                    <a:pt x="11" y="891"/>
                  </a:cubicBezTo>
                  <a:cubicBezTo>
                    <a:pt x="0" y="969"/>
                    <a:pt x="34" y="1058"/>
                    <a:pt x="122" y="1080"/>
                  </a:cubicBezTo>
                  <a:cubicBezTo>
                    <a:pt x="143" y="1088"/>
                    <a:pt x="163" y="1091"/>
                    <a:pt x="182" y="1091"/>
                  </a:cubicBezTo>
                  <a:cubicBezTo>
                    <a:pt x="246" y="1091"/>
                    <a:pt x="302" y="1051"/>
                    <a:pt x="344" y="991"/>
                  </a:cubicBezTo>
                  <a:cubicBezTo>
                    <a:pt x="355" y="969"/>
                    <a:pt x="378" y="958"/>
                    <a:pt x="378" y="947"/>
                  </a:cubicBezTo>
                  <a:lnTo>
                    <a:pt x="389" y="936"/>
                  </a:lnTo>
                  <a:cubicBezTo>
                    <a:pt x="400" y="903"/>
                    <a:pt x="433" y="880"/>
                    <a:pt x="455" y="847"/>
                  </a:cubicBezTo>
                  <a:cubicBezTo>
                    <a:pt x="511" y="780"/>
                    <a:pt x="555" y="692"/>
                    <a:pt x="600" y="614"/>
                  </a:cubicBezTo>
                  <a:cubicBezTo>
                    <a:pt x="633" y="547"/>
                    <a:pt x="666" y="492"/>
                    <a:pt x="711" y="414"/>
                  </a:cubicBezTo>
                  <a:cubicBezTo>
                    <a:pt x="733" y="381"/>
                    <a:pt x="766" y="348"/>
                    <a:pt x="777" y="292"/>
                  </a:cubicBezTo>
                  <a:cubicBezTo>
                    <a:pt x="788" y="270"/>
                    <a:pt x="799" y="226"/>
                    <a:pt x="799" y="192"/>
                  </a:cubicBezTo>
                  <a:cubicBezTo>
                    <a:pt x="834" y="90"/>
                    <a:pt x="736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47;p47">
              <a:extLst>
                <a:ext uri="{FF2B5EF4-FFF2-40B4-BE49-F238E27FC236}">
                  <a16:creationId xmlns:a16="http://schemas.microsoft.com/office/drawing/2014/main" id="{89D34126-0417-181E-33EC-2BA3139EE046}"/>
                </a:ext>
              </a:extLst>
            </p:cNvPr>
            <p:cNvSpPr/>
            <p:nvPr/>
          </p:nvSpPr>
          <p:spPr>
            <a:xfrm>
              <a:off x="5878925" y="3133025"/>
              <a:ext cx="15275" cy="20725"/>
            </a:xfrm>
            <a:custGeom>
              <a:avLst/>
              <a:gdLst/>
              <a:ahLst/>
              <a:cxnLst/>
              <a:rect l="l" t="t" r="r" b="b"/>
              <a:pathLst>
                <a:path w="611" h="829" extrusionOk="0">
                  <a:moveTo>
                    <a:pt x="501" y="1"/>
                  </a:moveTo>
                  <a:cubicBezTo>
                    <a:pt x="493" y="1"/>
                    <a:pt x="484" y="3"/>
                    <a:pt x="478" y="10"/>
                  </a:cubicBezTo>
                  <a:lnTo>
                    <a:pt x="467" y="10"/>
                  </a:lnTo>
                  <a:cubicBezTo>
                    <a:pt x="356" y="10"/>
                    <a:pt x="245" y="76"/>
                    <a:pt x="189" y="176"/>
                  </a:cubicBezTo>
                  <a:cubicBezTo>
                    <a:pt x="145" y="232"/>
                    <a:pt x="111" y="298"/>
                    <a:pt x="78" y="354"/>
                  </a:cubicBezTo>
                  <a:lnTo>
                    <a:pt x="34" y="432"/>
                  </a:lnTo>
                  <a:cubicBezTo>
                    <a:pt x="0" y="487"/>
                    <a:pt x="0" y="543"/>
                    <a:pt x="0" y="598"/>
                  </a:cubicBezTo>
                  <a:lnTo>
                    <a:pt x="0" y="687"/>
                  </a:lnTo>
                  <a:cubicBezTo>
                    <a:pt x="0" y="731"/>
                    <a:pt x="23" y="753"/>
                    <a:pt x="34" y="787"/>
                  </a:cubicBezTo>
                  <a:cubicBezTo>
                    <a:pt x="42" y="811"/>
                    <a:pt x="67" y="829"/>
                    <a:pt x="97" y="829"/>
                  </a:cubicBezTo>
                  <a:cubicBezTo>
                    <a:pt x="109" y="829"/>
                    <a:pt x="121" y="826"/>
                    <a:pt x="134" y="820"/>
                  </a:cubicBezTo>
                  <a:cubicBezTo>
                    <a:pt x="156" y="809"/>
                    <a:pt x="200" y="809"/>
                    <a:pt x="222" y="798"/>
                  </a:cubicBezTo>
                  <a:cubicBezTo>
                    <a:pt x="256" y="787"/>
                    <a:pt x="267" y="764"/>
                    <a:pt x="300" y="753"/>
                  </a:cubicBezTo>
                  <a:cubicBezTo>
                    <a:pt x="322" y="698"/>
                    <a:pt x="378" y="676"/>
                    <a:pt x="422" y="620"/>
                  </a:cubicBezTo>
                  <a:cubicBezTo>
                    <a:pt x="433" y="587"/>
                    <a:pt x="444" y="565"/>
                    <a:pt x="478" y="531"/>
                  </a:cubicBezTo>
                  <a:cubicBezTo>
                    <a:pt x="500" y="476"/>
                    <a:pt x="533" y="409"/>
                    <a:pt x="555" y="354"/>
                  </a:cubicBezTo>
                  <a:cubicBezTo>
                    <a:pt x="600" y="254"/>
                    <a:pt x="611" y="132"/>
                    <a:pt x="544" y="43"/>
                  </a:cubicBezTo>
                  <a:lnTo>
                    <a:pt x="544" y="32"/>
                  </a:lnTo>
                  <a:cubicBezTo>
                    <a:pt x="544" y="16"/>
                    <a:pt x="522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48;p47">
              <a:extLst>
                <a:ext uri="{FF2B5EF4-FFF2-40B4-BE49-F238E27FC236}">
                  <a16:creationId xmlns:a16="http://schemas.microsoft.com/office/drawing/2014/main" id="{BEC25F32-5EAA-29AC-E230-F95884FBCBD3}"/>
                </a:ext>
              </a:extLst>
            </p:cNvPr>
            <p:cNvSpPr/>
            <p:nvPr/>
          </p:nvSpPr>
          <p:spPr>
            <a:xfrm>
              <a:off x="6039300" y="3167100"/>
              <a:ext cx="15275" cy="28000"/>
            </a:xfrm>
            <a:custGeom>
              <a:avLst/>
              <a:gdLst/>
              <a:ahLst/>
              <a:cxnLst/>
              <a:rect l="l" t="t" r="r" b="b"/>
              <a:pathLst>
                <a:path w="611" h="1120" extrusionOk="0">
                  <a:moveTo>
                    <a:pt x="400" y="1"/>
                  </a:moveTo>
                  <a:cubicBezTo>
                    <a:pt x="344" y="1"/>
                    <a:pt x="300" y="1"/>
                    <a:pt x="266" y="34"/>
                  </a:cubicBezTo>
                  <a:cubicBezTo>
                    <a:pt x="266" y="34"/>
                    <a:pt x="244" y="34"/>
                    <a:pt x="244" y="45"/>
                  </a:cubicBezTo>
                  <a:cubicBezTo>
                    <a:pt x="211" y="56"/>
                    <a:pt x="167" y="90"/>
                    <a:pt x="133" y="112"/>
                  </a:cubicBezTo>
                  <a:cubicBezTo>
                    <a:pt x="111" y="145"/>
                    <a:pt x="100" y="167"/>
                    <a:pt x="78" y="212"/>
                  </a:cubicBezTo>
                  <a:lnTo>
                    <a:pt x="44" y="289"/>
                  </a:lnTo>
                  <a:cubicBezTo>
                    <a:pt x="22" y="323"/>
                    <a:pt x="11" y="345"/>
                    <a:pt x="11" y="378"/>
                  </a:cubicBezTo>
                  <a:cubicBezTo>
                    <a:pt x="11" y="411"/>
                    <a:pt x="11" y="434"/>
                    <a:pt x="0" y="478"/>
                  </a:cubicBezTo>
                  <a:lnTo>
                    <a:pt x="0" y="522"/>
                  </a:lnTo>
                  <a:lnTo>
                    <a:pt x="0" y="611"/>
                  </a:lnTo>
                  <a:cubicBezTo>
                    <a:pt x="0" y="700"/>
                    <a:pt x="22" y="767"/>
                    <a:pt x="56" y="855"/>
                  </a:cubicBezTo>
                  <a:cubicBezTo>
                    <a:pt x="67" y="877"/>
                    <a:pt x="78" y="911"/>
                    <a:pt x="78" y="933"/>
                  </a:cubicBezTo>
                  <a:cubicBezTo>
                    <a:pt x="78" y="944"/>
                    <a:pt x="100" y="966"/>
                    <a:pt x="100" y="977"/>
                  </a:cubicBezTo>
                  <a:cubicBezTo>
                    <a:pt x="111" y="988"/>
                    <a:pt x="111" y="1022"/>
                    <a:pt x="122" y="1033"/>
                  </a:cubicBezTo>
                  <a:cubicBezTo>
                    <a:pt x="155" y="1055"/>
                    <a:pt x="178" y="1088"/>
                    <a:pt x="211" y="1099"/>
                  </a:cubicBezTo>
                  <a:cubicBezTo>
                    <a:pt x="232" y="1113"/>
                    <a:pt x="257" y="1120"/>
                    <a:pt x="284" y="1120"/>
                  </a:cubicBezTo>
                  <a:cubicBezTo>
                    <a:pt x="342" y="1120"/>
                    <a:pt x="406" y="1090"/>
                    <a:pt x="444" y="1044"/>
                  </a:cubicBezTo>
                  <a:cubicBezTo>
                    <a:pt x="499" y="944"/>
                    <a:pt x="499" y="866"/>
                    <a:pt x="522" y="778"/>
                  </a:cubicBezTo>
                  <a:cubicBezTo>
                    <a:pt x="544" y="722"/>
                    <a:pt x="555" y="667"/>
                    <a:pt x="566" y="600"/>
                  </a:cubicBezTo>
                  <a:cubicBezTo>
                    <a:pt x="577" y="522"/>
                    <a:pt x="610" y="434"/>
                    <a:pt x="599" y="367"/>
                  </a:cubicBezTo>
                  <a:lnTo>
                    <a:pt x="599" y="278"/>
                  </a:lnTo>
                  <a:cubicBezTo>
                    <a:pt x="599" y="256"/>
                    <a:pt x="599" y="212"/>
                    <a:pt x="577" y="178"/>
                  </a:cubicBezTo>
                  <a:cubicBezTo>
                    <a:pt x="566" y="145"/>
                    <a:pt x="555" y="112"/>
                    <a:pt x="522" y="90"/>
                  </a:cubicBezTo>
                  <a:cubicBezTo>
                    <a:pt x="522" y="90"/>
                    <a:pt x="522" y="67"/>
                    <a:pt x="511" y="67"/>
                  </a:cubicBezTo>
                  <a:cubicBezTo>
                    <a:pt x="499" y="34"/>
                    <a:pt x="44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49;p47">
              <a:extLst>
                <a:ext uri="{FF2B5EF4-FFF2-40B4-BE49-F238E27FC236}">
                  <a16:creationId xmlns:a16="http://schemas.microsoft.com/office/drawing/2014/main" id="{9B6B329D-50FD-B01D-93FC-DD69CE8E969E}"/>
                </a:ext>
              </a:extLst>
            </p:cNvPr>
            <p:cNvSpPr/>
            <p:nvPr/>
          </p:nvSpPr>
          <p:spPr>
            <a:xfrm>
              <a:off x="6054275" y="2997650"/>
              <a:ext cx="18325" cy="23000"/>
            </a:xfrm>
            <a:custGeom>
              <a:avLst/>
              <a:gdLst/>
              <a:ahLst/>
              <a:cxnLst/>
              <a:rect l="l" t="t" r="r" b="b"/>
              <a:pathLst>
                <a:path w="733" h="920" extrusionOk="0">
                  <a:moveTo>
                    <a:pt x="484" y="1"/>
                  </a:moveTo>
                  <a:cubicBezTo>
                    <a:pt x="464" y="1"/>
                    <a:pt x="444" y="4"/>
                    <a:pt x="422" y="9"/>
                  </a:cubicBezTo>
                  <a:cubicBezTo>
                    <a:pt x="411" y="9"/>
                    <a:pt x="411" y="9"/>
                    <a:pt x="400" y="31"/>
                  </a:cubicBezTo>
                  <a:lnTo>
                    <a:pt x="389" y="31"/>
                  </a:lnTo>
                  <a:cubicBezTo>
                    <a:pt x="300" y="42"/>
                    <a:pt x="244" y="87"/>
                    <a:pt x="189" y="153"/>
                  </a:cubicBezTo>
                  <a:cubicBezTo>
                    <a:pt x="167" y="198"/>
                    <a:pt x="145" y="231"/>
                    <a:pt x="122" y="275"/>
                  </a:cubicBezTo>
                  <a:cubicBezTo>
                    <a:pt x="89" y="342"/>
                    <a:pt x="67" y="397"/>
                    <a:pt x="34" y="475"/>
                  </a:cubicBezTo>
                  <a:cubicBezTo>
                    <a:pt x="11" y="531"/>
                    <a:pt x="0" y="586"/>
                    <a:pt x="11" y="653"/>
                  </a:cubicBezTo>
                  <a:cubicBezTo>
                    <a:pt x="11" y="675"/>
                    <a:pt x="23" y="719"/>
                    <a:pt x="34" y="753"/>
                  </a:cubicBezTo>
                  <a:cubicBezTo>
                    <a:pt x="34" y="764"/>
                    <a:pt x="34" y="775"/>
                    <a:pt x="56" y="786"/>
                  </a:cubicBezTo>
                  <a:cubicBezTo>
                    <a:pt x="71" y="875"/>
                    <a:pt x="150" y="919"/>
                    <a:pt x="230" y="919"/>
                  </a:cubicBezTo>
                  <a:cubicBezTo>
                    <a:pt x="270" y="919"/>
                    <a:pt x="311" y="908"/>
                    <a:pt x="344" y="886"/>
                  </a:cubicBezTo>
                  <a:cubicBezTo>
                    <a:pt x="355" y="875"/>
                    <a:pt x="367" y="864"/>
                    <a:pt x="400" y="841"/>
                  </a:cubicBezTo>
                  <a:cubicBezTo>
                    <a:pt x="411" y="841"/>
                    <a:pt x="444" y="830"/>
                    <a:pt x="455" y="819"/>
                  </a:cubicBezTo>
                  <a:cubicBezTo>
                    <a:pt x="500" y="786"/>
                    <a:pt x="511" y="775"/>
                    <a:pt x="533" y="764"/>
                  </a:cubicBezTo>
                  <a:cubicBezTo>
                    <a:pt x="577" y="719"/>
                    <a:pt x="589" y="675"/>
                    <a:pt x="611" y="619"/>
                  </a:cubicBezTo>
                  <a:cubicBezTo>
                    <a:pt x="633" y="553"/>
                    <a:pt x="666" y="486"/>
                    <a:pt x="677" y="431"/>
                  </a:cubicBezTo>
                  <a:cubicBezTo>
                    <a:pt x="688" y="397"/>
                    <a:pt x="699" y="364"/>
                    <a:pt x="722" y="331"/>
                  </a:cubicBezTo>
                  <a:cubicBezTo>
                    <a:pt x="733" y="264"/>
                    <a:pt x="722" y="176"/>
                    <a:pt x="677" y="120"/>
                  </a:cubicBezTo>
                  <a:cubicBezTo>
                    <a:pt x="677" y="109"/>
                    <a:pt x="666" y="98"/>
                    <a:pt x="644" y="98"/>
                  </a:cubicBezTo>
                  <a:lnTo>
                    <a:pt x="633" y="87"/>
                  </a:lnTo>
                  <a:cubicBezTo>
                    <a:pt x="599" y="28"/>
                    <a:pt x="547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50;p47">
              <a:extLst>
                <a:ext uri="{FF2B5EF4-FFF2-40B4-BE49-F238E27FC236}">
                  <a16:creationId xmlns:a16="http://schemas.microsoft.com/office/drawing/2014/main" id="{F0BE0A9D-8B76-09C2-0719-DCDF81EF54F8}"/>
                </a:ext>
              </a:extLst>
            </p:cNvPr>
            <p:cNvSpPr/>
            <p:nvPr/>
          </p:nvSpPr>
          <p:spPr>
            <a:xfrm>
              <a:off x="6165525" y="2998425"/>
              <a:ext cx="17225" cy="27475"/>
            </a:xfrm>
            <a:custGeom>
              <a:avLst/>
              <a:gdLst/>
              <a:ahLst/>
              <a:cxnLst/>
              <a:rect l="l" t="t" r="r" b="b"/>
              <a:pathLst>
                <a:path w="689" h="1099" extrusionOk="0">
                  <a:moveTo>
                    <a:pt x="411" y="0"/>
                  </a:moveTo>
                  <a:cubicBezTo>
                    <a:pt x="378" y="0"/>
                    <a:pt x="322" y="22"/>
                    <a:pt x="289" y="56"/>
                  </a:cubicBezTo>
                  <a:lnTo>
                    <a:pt x="278" y="56"/>
                  </a:lnTo>
                  <a:cubicBezTo>
                    <a:pt x="267" y="67"/>
                    <a:pt x="245" y="78"/>
                    <a:pt x="234" y="100"/>
                  </a:cubicBezTo>
                  <a:cubicBezTo>
                    <a:pt x="211" y="145"/>
                    <a:pt x="189" y="189"/>
                    <a:pt x="167" y="233"/>
                  </a:cubicBezTo>
                  <a:cubicBezTo>
                    <a:pt x="123" y="289"/>
                    <a:pt x="100" y="355"/>
                    <a:pt x="67" y="422"/>
                  </a:cubicBezTo>
                  <a:cubicBezTo>
                    <a:pt x="45" y="522"/>
                    <a:pt x="23" y="633"/>
                    <a:pt x="12" y="733"/>
                  </a:cubicBezTo>
                  <a:cubicBezTo>
                    <a:pt x="1" y="799"/>
                    <a:pt x="12" y="855"/>
                    <a:pt x="45" y="910"/>
                  </a:cubicBezTo>
                  <a:cubicBezTo>
                    <a:pt x="56" y="955"/>
                    <a:pt x="100" y="977"/>
                    <a:pt x="123" y="1010"/>
                  </a:cubicBezTo>
                  <a:lnTo>
                    <a:pt x="123" y="1021"/>
                  </a:lnTo>
                  <a:cubicBezTo>
                    <a:pt x="156" y="1066"/>
                    <a:pt x="211" y="1088"/>
                    <a:pt x="267" y="1099"/>
                  </a:cubicBezTo>
                  <a:cubicBezTo>
                    <a:pt x="300" y="1099"/>
                    <a:pt x="345" y="1088"/>
                    <a:pt x="378" y="1077"/>
                  </a:cubicBezTo>
                  <a:lnTo>
                    <a:pt x="400" y="1077"/>
                  </a:lnTo>
                  <a:cubicBezTo>
                    <a:pt x="456" y="1032"/>
                    <a:pt x="500" y="1021"/>
                    <a:pt x="522" y="999"/>
                  </a:cubicBezTo>
                  <a:cubicBezTo>
                    <a:pt x="578" y="955"/>
                    <a:pt x="622" y="899"/>
                    <a:pt x="622" y="833"/>
                  </a:cubicBezTo>
                  <a:cubicBezTo>
                    <a:pt x="633" y="733"/>
                    <a:pt x="666" y="633"/>
                    <a:pt x="678" y="522"/>
                  </a:cubicBezTo>
                  <a:cubicBezTo>
                    <a:pt x="689" y="455"/>
                    <a:pt x="678" y="389"/>
                    <a:pt x="666" y="333"/>
                  </a:cubicBezTo>
                  <a:cubicBezTo>
                    <a:pt x="655" y="278"/>
                    <a:pt x="655" y="233"/>
                    <a:pt x="633" y="178"/>
                  </a:cubicBezTo>
                  <a:cubicBezTo>
                    <a:pt x="622" y="89"/>
                    <a:pt x="567" y="11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51;p47">
              <a:extLst>
                <a:ext uri="{FF2B5EF4-FFF2-40B4-BE49-F238E27FC236}">
                  <a16:creationId xmlns:a16="http://schemas.microsoft.com/office/drawing/2014/main" id="{28B7A07F-981F-9768-8EF1-2FB44F1FF91A}"/>
                </a:ext>
              </a:extLst>
            </p:cNvPr>
            <p:cNvSpPr/>
            <p:nvPr/>
          </p:nvSpPr>
          <p:spPr>
            <a:xfrm>
              <a:off x="6283725" y="3044875"/>
              <a:ext cx="13900" cy="26850"/>
            </a:xfrm>
            <a:custGeom>
              <a:avLst/>
              <a:gdLst/>
              <a:ahLst/>
              <a:cxnLst/>
              <a:rect l="l" t="t" r="r" b="b"/>
              <a:pathLst>
                <a:path w="556" h="1074" extrusionOk="0">
                  <a:moveTo>
                    <a:pt x="318" y="0"/>
                  </a:moveTo>
                  <a:cubicBezTo>
                    <a:pt x="301" y="0"/>
                    <a:pt x="283" y="3"/>
                    <a:pt x="267" y="7"/>
                  </a:cubicBezTo>
                  <a:cubicBezTo>
                    <a:pt x="256" y="29"/>
                    <a:pt x="222" y="40"/>
                    <a:pt x="211" y="40"/>
                  </a:cubicBezTo>
                  <a:cubicBezTo>
                    <a:pt x="167" y="62"/>
                    <a:pt x="122" y="107"/>
                    <a:pt x="111" y="162"/>
                  </a:cubicBezTo>
                  <a:cubicBezTo>
                    <a:pt x="100" y="184"/>
                    <a:pt x="100" y="206"/>
                    <a:pt x="89" y="229"/>
                  </a:cubicBezTo>
                  <a:cubicBezTo>
                    <a:pt x="67" y="295"/>
                    <a:pt x="45" y="373"/>
                    <a:pt x="34" y="440"/>
                  </a:cubicBezTo>
                  <a:cubicBezTo>
                    <a:pt x="11" y="506"/>
                    <a:pt x="11" y="573"/>
                    <a:pt x="0" y="650"/>
                  </a:cubicBezTo>
                  <a:cubicBezTo>
                    <a:pt x="0" y="706"/>
                    <a:pt x="0" y="739"/>
                    <a:pt x="11" y="795"/>
                  </a:cubicBezTo>
                  <a:cubicBezTo>
                    <a:pt x="11" y="817"/>
                    <a:pt x="23" y="828"/>
                    <a:pt x="23" y="850"/>
                  </a:cubicBezTo>
                  <a:cubicBezTo>
                    <a:pt x="45" y="883"/>
                    <a:pt x="45" y="928"/>
                    <a:pt x="56" y="950"/>
                  </a:cubicBezTo>
                  <a:cubicBezTo>
                    <a:pt x="78" y="1017"/>
                    <a:pt x="156" y="1072"/>
                    <a:pt x="222" y="1072"/>
                  </a:cubicBezTo>
                  <a:cubicBezTo>
                    <a:pt x="234" y="1073"/>
                    <a:pt x="245" y="1074"/>
                    <a:pt x="255" y="1074"/>
                  </a:cubicBezTo>
                  <a:cubicBezTo>
                    <a:pt x="347" y="1074"/>
                    <a:pt x="404" y="1032"/>
                    <a:pt x="444" y="972"/>
                  </a:cubicBezTo>
                  <a:cubicBezTo>
                    <a:pt x="489" y="895"/>
                    <a:pt x="544" y="817"/>
                    <a:pt x="544" y="728"/>
                  </a:cubicBezTo>
                  <a:cubicBezTo>
                    <a:pt x="555" y="661"/>
                    <a:pt x="555" y="595"/>
                    <a:pt x="555" y="528"/>
                  </a:cubicBezTo>
                  <a:lnTo>
                    <a:pt x="555" y="373"/>
                  </a:lnTo>
                  <a:cubicBezTo>
                    <a:pt x="555" y="340"/>
                    <a:pt x="555" y="306"/>
                    <a:pt x="544" y="273"/>
                  </a:cubicBezTo>
                  <a:lnTo>
                    <a:pt x="544" y="218"/>
                  </a:lnTo>
                  <a:cubicBezTo>
                    <a:pt x="533" y="162"/>
                    <a:pt x="500" y="107"/>
                    <a:pt x="455" y="62"/>
                  </a:cubicBezTo>
                  <a:cubicBezTo>
                    <a:pt x="444" y="51"/>
                    <a:pt x="433" y="40"/>
                    <a:pt x="400" y="29"/>
                  </a:cubicBezTo>
                  <a:cubicBezTo>
                    <a:pt x="379" y="8"/>
                    <a:pt x="349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52;p47">
              <a:extLst>
                <a:ext uri="{FF2B5EF4-FFF2-40B4-BE49-F238E27FC236}">
                  <a16:creationId xmlns:a16="http://schemas.microsoft.com/office/drawing/2014/main" id="{C1D1F4DE-E396-869F-53BB-94A056426599}"/>
                </a:ext>
              </a:extLst>
            </p:cNvPr>
            <p:cNvSpPr/>
            <p:nvPr/>
          </p:nvSpPr>
          <p:spPr>
            <a:xfrm>
              <a:off x="6163025" y="3151750"/>
              <a:ext cx="9750" cy="25475"/>
            </a:xfrm>
            <a:custGeom>
              <a:avLst/>
              <a:gdLst/>
              <a:ahLst/>
              <a:cxnLst/>
              <a:rect l="l" t="t" r="r" b="b"/>
              <a:pathLst>
                <a:path w="390" h="1019" extrusionOk="0">
                  <a:moveTo>
                    <a:pt x="279" y="0"/>
                  </a:moveTo>
                  <a:cubicBezTo>
                    <a:pt x="246" y="0"/>
                    <a:pt x="217" y="13"/>
                    <a:pt x="200" y="38"/>
                  </a:cubicBezTo>
                  <a:cubicBezTo>
                    <a:pt x="167" y="60"/>
                    <a:pt x="156" y="104"/>
                    <a:pt x="123" y="126"/>
                  </a:cubicBezTo>
                  <a:cubicBezTo>
                    <a:pt x="101" y="171"/>
                    <a:pt x="89" y="215"/>
                    <a:pt x="67" y="260"/>
                  </a:cubicBezTo>
                  <a:cubicBezTo>
                    <a:pt x="56" y="326"/>
                    <a:pt x="34" y="393"/>
                    <a:pt x="12" y="482"/>
                  </a:cubicBezTo>
                  <a:cubicBezTo>
                    <a:pt x="12" y="515"/>
                    <a:pt x="1" y="548"/>
                    <a:pt x="1" y="593"/>
                  </a:cubicBezTo>
                  <a:lnTo>
                    <a:pt x="1" y="648"/>
                  </a:lnTo>
                  <a:cubicBezTo>
                    <a:pt x="1" y="681"/>
                    <a:pt x="1" y="715"/>
                    <a:pt x="12" y="759"/>
                  </a:cubicBezTo>
                  <a:cubicBezTo>
                    <a:pt x="23" y="826"/>
                    <a:pt x="45" y="892"/>
                    <a:pt x="67" y="959"/>
                  </a:cubicBezTo>
                  <a:cubicBezTo>
                    <a:pt x="88" y="999"/>
                    <a:pt x="129" y="1019"/>
                    <a:pt x="169" y="1019"/>
                  </a:cubicBezTo>
                  <a:cubicBezTo>
                    <a:pt x="218" y="1019"/>
                    <a:pt x="266" y="991"/>
                    <a:pt x="278" y="937"/>
                  </a:cubicBezTo>
                  <a:cubicBezTo>
                    <a:pt x="289" y="903"/>
                    <a:pt x="289" y="870"/>
                    <a:pt x="311" y="837"/>
                  </a:cubicBezTo>
                  <a:cubicBezTo>
                    <a:pt x="311" y="826"/>
                    <a:pt x="323" y="803"/>
                    <a:pt x="323" y="781"/>
                  </a:cubicBezTo>
                  <a:cubicBezTo>
                    <a:pt x="323" y="770"/>
                    <a:pt x="323" y="770"/>
                    <a:pt x="334" y="759"/>
                  </a:cubicBezTo>
                  <a:lnTo>
                    <a:pt x="334" y="737"/>
                  </a:lnTo>
                  <a:cubicBezTo>
                    <a:pt x="345" y="715"/>
                    <a:pt x="345" y="704"/>
                    <a:pt x="345" y="670"/>
                  </a:cubicBezTo>
                  <a:lnTo>
                    <a:pt x="345" y="604"/>
                  </a:lnTo>
                  <a:lnTo>
                    <a:pt x="345" y="548"/>
                  </a:lnTo>
                  <a:lnTo>
                    <a:pt x="345" y="537"/>
                  </a:lnTo>
                  <a:lnTo>
                    <a:pt x="345" y="515"/>
                  </a:lnTo>
                  <a:cubicBezTo>
                    <a:pt x="345" y="448"/>
                    <a:pt x="356" y="382"/>
                    <a:pt x="378" y="315"/>
                  </a:cubicBezTo>
                  <a:cubicBezTo>
                    <a:pt x="389" y="271"/>
                    <a:pt x="389" y="226"/>
                    <a:pt x="389" y="182"/>
                  </a:cubicBezTo>
                  <a:cubicBezTo>
                    <a:pt x="389" y="160"/>
                    <a:pt x="389" y="115"/>
                    <a:pt x="378" y="93"/>
                  </a:cubicBezTo>
                  <a:cubicBezTo>
                    <a:pt x="378" y="49"/>
                    <a:pt x="345" y="4"/>
                    <a:pt x="311" y="4"/>
                  </a:cubicBezTo>
                  <a:cubicBezTo>
                    <a:pt x="300" y="2"/>
                    <a:pt x="289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53;p47">
              <a:extLst>
                <a:ext uri="{FF2B5EF4-FFF2-40B4-BE49-F238E27FC236}">
                  <a16:creationId xmlns:a16="http://schemas.microsoft.com/office/drawing/2014/main" id="{0503CAFE-2850-419D-007C-097AFBA03A6F}"/>
                </a:ext>
              </a:extLst>
            </p:cNvPr>
            <p:cNvSpPr/>
            <p:nvPr/>
          </p:nvSpPr>
          <p:spPr>
            <a:xfrm>
              <a:off x="5715225" y="3052550"/>
              <a:ext cx="22775" cy="21675"/>
            </a:xfrm>
            <a:custGeom>
              <a:avLst/>
              <a:gdLst/>
              <a:ahLst/>
              <a:cxnLst/>
              <a:rect l="l" t="t" r="r" b="b"/>
              <a:pathLst>
                <a:path w="911" h="867" extrusionOk="0">
                  <a:moveTo>
                    <a:pt x="686" y="1"/>
                  </a:moveTo>
                  <a:cubicBezTo>
                    <a:pt x="669" y="1"/>
                    <a:pt x="651" y="4"/>
                    <a:pt x="633" y="10"/>
                  </a:cubicBezTo>
                  <a:cubicBezTo>
                    <a:pt x="578" y="22"/>
                    <a:pt x="522" y="33"/>
                    <a:pt x="478" y="66"/>
                  </a:cubicBezTo>
                  <a:cubicBezTo>
                    <a:pt x="422" y="99"/>
                    <a:pt x="378" y="155"/>
                    <a:pt x="334" y="210"/>
                  </a:cubicBezTo>
                  <a:cubicBezTo>
                    <a:pt x="311" y="255"/>
                    <a:pt x="278" y="288"/>
                    <a:pt x="245" y="321"/>
                  </a:cubicBezTo>
                  <a:lnTo>
                    <a:pt x="189" y="377"/>
                  </a:lnTo>
                  <a:cubicBezTo>
                    <a:pt x="145" y="421"/>
                    <a:pt x="112" y="477"/>
                    <a:pt x="101" y="532"/>
                  </a:cubicBezTo>
                  <a:cubicBezTo>
                    <a:pt x="101" y="554"/>
                    <a:pt x="89" y="554"/>
                    <a:pt x="89" y="565"/>
                  </a:cubicBezTo>
                  <a:cubicBezTo>
                    <a:pt x="89" y="576"/>
                    <a:pt x="78" y="576"/>
                    <a:pt x="78" y="588"/>
                  </a:cubicBezTo>
                  <a:cubicBezTo>
                    <a:pt x="78" y="588"/>
                    <a:pt x="78" y="588"/>
                    <a:pt x="78" y="588"/>
                  </a:cubicBezTo>
                  <a:lnTo>
                    <a:pt x="78" y="588"/>
                  </a:lnTo>
                  <a:cubicBezTo>
                    <a:pt x="78" y="594"/>
                    <a:pt x="65" y="610"/>
                    <a:pt x="64" y="610"/>
                  </a:cubicBezTo>
                  <a:cubicBezTo>
                    <a:pt x="63" y="610"/>
                    <a:pt x="66" y="604"/>
                    <a:pt x="78" y="588"/>
                  </a:cubicBezTo>
                  <a:lnTo>
                    <a:pt x="78" y="588"/>
                  </a:lnTo>
                  <a:cubicBezTo>
                    <a:pt x="34" y="643"/>
                    <a:pt x="1" y="710"/>
                    <a:pt x="34" y="765"/>
                  </a:cubicBezTo>
                  <a:cubicBezTo>
                    <a:pt x="54" y="816"/>
                    <a:pt x="121" y="866"/>
                    <a:pt x="183" y="866"/>
                  </a:cubicBezTo>
                  <a:cubicBezTo>
                    <a:pt x="189" y="866"/>
                    <a:pt x="195" y="866"/>
                    <a:pt x="200" y="865"/>
                  </a:cubicBezTo>
                  <a:cubicBezTo>
                    <a:pt x="245" y="854"/>
                    <a:pt x="300" y="854"/>
                    <a:pt x="334" y="843"/>
                  </a:cubicBezTo>
                  <a:cubicBezTo>
                    <a:pt x="378" y="843"/>
                    <a:pt x="411" y="843"/>
                    <a:pt x="445" y="821"/>
                  </a:cubicBezTo>
                  <a:cubicBezTo>
                    <a:pt x="500" y="809"/>
                    <a:pt x="544" y="765"/>
                    <a:pt x="589" y="743"/>
                  </a:cubicBezTo>
                  <a:cubicBezTo>
                    <a:pt x="600" y="732"/>
                    <a:pt x="633" y="710"/>
                    <a:pt x="644" y="698"/>
                  </a:cubicBezTo>
                  <a:cubicBezTo>
                    <a:pt x="667" y="643"/>
                    <a:pt x="711" y="610"/>
                    <a:pt x="744" y="565"/>
                  </a:cubicBezTo>
                  <a:cubicBezTo>
                    <a:pt x="800" y="499"/>
                    <a:pt x="866" y="421"/>
                    <a:pt x="877" y="343"/>
                  </a:cubicBezTo>
                  <a:cubicBezTo>
                    <a:pt x="911" y="255"/>
                    <a:pt x="877" y="188"/>
                    <a:pt x="855" y="121"/>
                  </a:cubicBezTo>
                  <a:cubicBezTo>
                    <a:pt x="820" y="50"/>
                    <a:pt x="756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54;p47">
              <a:extLst>
                <a:ext uri="{FF2B5EF4-FFF2-40B4-BE49-F238E27FC236}">
                  <a16:creationId xmlns:a16="http://schemas.microsoft.com/office/drawing/2014/main" id="{62D90C94-025E-4B10-435C-5DFF36EBB711}"/>
                </a:ext>
              </a:extLst>
            </p:cNvPr>
            <p:cNvSpPr/>
            <p:nvPr/>
          </p:nvSpPr>
          <p:spPr>
            <a:xfrm>
              <a:off x="5759625" y="2861125"/>
              <a:ext cx="21650" cy="20800"/>
            </a:xfrm>
            <a:custGeom>
              <a:avLst/>
              <a:gdLst/>
              <a:ahLst/>
              <a:cxnLst/>
              <a:rect l="l" t="t" r="r" b="b"/>
              <a:pathLst>
                <a:path w="866" h="832" extrusionOk="0">
                  <a:moveTo>
                    <a:pt x="723" y="0"/>
                  </a:moveTo>
                  <a:cubicBezTo>
                    <a:pt x="705" y="0"/>
                    <a:pt x="686" y="3"/>
                    <a:pt x="666" y="10"/>
                  </a:cubicBezTo>
                  <a:cubicBezTo>
                    <a:pt x="566" y="32"/>
                    <a:pt x="522" y="121"/>
                    <a:pt x="444" y="187"/>
                  </a:cubicBezTo>
                  <a:cubicBezTo>
                    <a:pt x="389" y="243"/>
                    <a:pt x="355" y="298"/>
                    <a:pt x="300" y="354"/>
                  </a:cubicBezTo>
                  <a:lnTo>
                    <a:pt x="211" y="443"/>
                  </a:lnTo>
                  <a:cubicBezTo>
                    <a:pt x="167" y="476"/>
                    <a:pt x="156" y="509"/>
                    <a:pt x="133" y="554"/>
                  </a:cubicBezTo>
                  <a:cubicBezTo>
                    <a:pt x="111" y="576"/>
                    <a:pt x="89" y="620"/>
                    <a:pt x="78" y="642"/>
                  </a:cubicBezTo>
                  <a:cubicBezTo>
                    <a:pt x="56" y="676"/>
                    <a:pt x="34" y="720"/>
                    <a:pt x="22" y="742"/>
                  </a:cubicBezTo>
                  <a:cubicBezTo>
                    <a:pt x="0" y="787"/>
                    <a:pt x="45" y="831"/>
                    <a:pt x="89" y="831"/>
                  </a:cubicBezTo>
                  <a:cubicBezTo>
                    <a:pt x="133" y="831"/>
                    <a:pt x="167" y="809"/>
                    <a:pt x="200" y="798"/>
                  </a:cubicBezTo>
                  <a:cubicBezTo>
                    <a:pt x="244" y="787"/>
                    <a:pt x="278" y="753"/>
                    <a:pt x="322" y="742"/>
                  </a:cubicBezTo>
                  <a:cubicBezTo>
                    <a:pt x="378" y="720"/>
                    <a:pt x="422" y="698"/>
                    <a:pt x="466" y="665"/>
                  </a:cubicBezTo>
                  <a:cubicBezTo>
                    <a:pt x="500" y="642"/>
                    <a:pt x="533" y="609"/>
                    <a:pt x="555" y="576"/>
                  </a:cubicBezTo>
                  <a:cubicBezTo>
                    <a:pt x="611" y="509"/>
                    <a:pt x="688" y="443"/>
                    <a:pt x="744" y="365"/>
                  </a:cubicBezTo>
                  <a:cubicBezTo>
                    <a:pt x="799" y="298"/>
                    <a:pt x="866" y="221"/>
                    <a:pt x="844" y="121"/>
                  </a:cubicBezTo>
                  <a:cubicBezTo>
                    <a:pt x="844" y="50"/>
                    <a:pt x="794" y="0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55;p47">
              <a:extLst>
                <a:ext uri="{FF2B5EF4-FFF2-40B4-BE49-F238E27FC236}">
                  <a16:creationId xmlns:a16="http://schemas.microsoft.com/office/drawing/2014/main" id="{ABF574A1-DAE9-7002-2490-5B2CF835F4D3}"/>
                </a:ext>
              </a:extLst>
            </p:cNvPr>
            <p:cNvSpPr/>
            <p:nvPr/>
          </p:nvSpPr>
          <p:spPr>
            <a:xfrm>
              <a:off x="5859225" y="2883275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566" y="1"/>
                  </a:moveTo>
                  <a:cubicBezTo>
                    <a:pt x="511" y="1"/>
                    <a:pt x="467" y="23"/>
                    <a:pt x="433" y="56"/>
                  </a:cubicBezTo>
                  <a:cubicBezTo>
                    <a:pt x="422" y="67"/>
                    <a:pt x="400" y="78"/>
                    <a:pt x="389" y="78"/>
                  </a:cubicBezTo>
                  <a:cubicBezTo>
                    <a:pt x="367" y="112"/>
                    <a:pt x="322" y="134"/>
                    <a:pt x="289" y="167"/>
                  </a:cubicBezTo>
                  <a:cubicBezTo>
                    <a:pt x="267" y="189"/>
                    <a:pt x="222" y="200"/>
                    <a:pt x="189" y="245"/>
                  </a:cubicBezTo>
                  <a:cubicBezTo>
                    <a:pt x="167" y="289"/>
                    <a:pt x="134" y="311"/>
                    <a:pt x="111" y="356"/>
                  </a:cubicBezTo>
                  <a:cubicBezTo>
                    <a:pt x="67" y="411"/>
                    <a:pt x="45" y="456"/>
                    <a:pt x="34" y="522"/>
                  </a:cubicBezTo>
                  <a:lnTo>
                    <a:pt x="34" y="611"/>
                  </a:lnTo>
                  <a:cubicBezTo>
                    <a:pt x="34" y="633"/>
                    <a:pt x="12" y="644"/>
                    <a:pt x="12" y="678"/>
                  </a:cubicBezTo>
                  <a:cubicBezTo>
                    <a:pt x="0" y="744"/>
                    <a:pt x="34" y="811"/>
                    <a:pt x="89" y="855"/>
                  </a:cubicBezTo>
                  <a:cubicBezTo>
                    <a:pt x="117" y="877"/>
                    <a:pt x="150" y="888"/>
                    <a:pt x="185" y="888"/>
                  </a:cubicBezTo>
                  <a:cubicBezTo>
                    <a:pt x="220" y="888"/>
                    <a:pt x="256" y="877"/>
                    <a:pt x="289" y="855"/>
                  </a:cubicBezTo>
                  <a:cubicBezTo>
                    <a:pt x="322" y="844"/>
                    <a:pt x="344" y="833"/>
                    <a:pt x="378" y="800"/>
                  </a:cubicBezTo>
                  <a:cubicBezTo>
                    <a:pt x="389" y="800"/>
                    <a:pt x="422" y="789"/>
                    <a:pt x="433" y="789"/>
                  </a:cubicBezTo>
                  <a:cubicBezTo>
                    <a:pt x="533" y="777"/>
                    <a:pt x="566" y="733"/>
                    <a:pt x="611" y="678"/>
                  </a:cubicBezTo>
                  <a:cubicBezTo>
                    <a:pt x="644" y="633"/>
                    <a:pt x="655" y="611"/>
                    <a:pt x="677" y="567"/>
                  </a:cubicBezTo>
                  <a:cubicBezTo>
                    <a:pt x="711" y="511"/>
                    <a:pt x="733" y="456"/>
                    <a:pt x="755" y="400"/>
                  </a:cubicBezTo>
                  <a:cubicBezTo>
                    <a:pt x="766" y="367"/>
                    <a:pt x="777" y="334"/>
                    <a:pt x="788" y="300"/>
                  </a:cubicBezTo>
                  <a:cubicBezTo>
                    <a:pt x="822" y="234"/>
                    <a:pt x="822" y="145"/>
                    <a:pt x="766" y="89"/>
                  </a:cubicBezTo>
                  <a:lnTo>
                    <a:pt x="766" y="78"/>
                  </a:lnTo>
                  <a:cubicBezTo>
                    <a:pt x="755" y="34"/>
                    <a:pt x="711" y="12"/>
                    <a:pt x="666" y="12"/>
                  </a:cubicBezTo>
                  <a:lnTo>
                    <a:pt x="653" y="12"/>
                  </a:lnTo>
                  <a:cubicBezTo>
                    <a:pt x="624" y="5"/>
                    <a:pt x="595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56;p47">
              <a:extLst>
                <a:ext uri="{FF2B5EF4-FFF2-40B4-BE49-F238E27FC236}">
                  <a16:creationId xmlns:a16="http://schemas.microsoft.com/office/drawing/2014/main" id="{5E5DFB4B-7663-8D47-73E8-A1A3AA91056B}"/>
                </a:ext>
              </a:extLst>
            </p:cNvPr>
            <p:cNvSpPr/>
            <p:nvPr/>
          </p:nvSpPr>
          <p:spPr>
            <a:xfrm>
              <a:off x="6002175" y="2932125"/>
              <a:ext cx="23000" cy="30500"/>
            </a:xfrm>
            <a:custGeom>
              <a:avLst/>
              <a:gdLst/>
              <a:ahLst/>
              <a:cxnLst/>
              <a:rect l="l" t="t" r="r" b="b"/>
              <a:pathLst>
                <a:path w="920" h="1220" extrusionOk="0">
                  <a:moveTo>
                    <a:pt x="750" y="0"/>
                  </a:moveTo>
                  <a:cubicBezTo>
                    <a:pt x="734" y="0"/>
                    <a:pt x="716" y="3"/>
                    <a:pt x="697" y="11"/>
                  </a:cubicBezTo>
                  <a:cubicBezTo>
                    <a:pt x="653" y="22"/>
                    <a:pt x="597" y="55"/>
                    <a:pt x="553" y="78"/>
                  </a:cubicBezTo>
                  <a:cubicBezTo>
                    <a:pt x="486" y="122"/>
                    <a:pt x="442" y="189"/>
                    <a:pt x="397" y="244"/>
                  </a:cubicBezTo>
                  <a:cubicBezTo>
                    <a:pt x="342" y="333"/>
                    <a:pt x="309" y="410"/>
                    <a:pt x="253" y="488"/>
                  </a:cubicBezTo>
                  <a:cubicBezTo>
                    <a:pt x="198" y="566"/>
                    <a:pt x="153" y="655"/>
                    <a:pt x="120" y="732"/>
                  </a:cubicBezTo>
                  <a:cubicBezTo>
                    <a:pt x="109" y="777"/>
                    <a:pt x="98" y="821"/>
                    <a:pt x="87" y="877"/>
                  </a:cubicBezTo>
                  <a:cubicBezTo>
                    <a:pt x="87" y="888"/>
                    <a:pt x="87" y="899"/>
                    <a:pt x="64" y="910"/>
                  </a:cubicBezTo>
                  <a:lnTo>
                    <a:pt x="31" y="1054"/>
                  </a:lnTo>
                  <a:cubicBezTo>
                    <a:pt x="0" y="1148"/>
                    <a:pt x="94" y="1219"/>
                    <a:pt x="184" y="1219"/>
                  </a:cubicBezTo>
                  <a:cubicBezTo>
                    <a:pt x="222" y="1219"/>
                    <a:pt x="260" y="1206"/>
                    <a:pt x="286" y="1176"/>
                  </a:cubicBezTo>
                  <a:cubicBezTo>
                    <a:pt x="331" y="1132"/>
                    <a:pt x="375" y="1076"/>
                    <a:pt x="431" y="1043"/>
                  </a:cubicBezTo>
                  <a:cubicBezTo>
                    <a:pt x="442" y="1010"/>
                    <a:pt x="486" y="999"/>
                    <a:pt x="508" y="954"/>
                  </a:cubicBezTo>
                  <a:cubicBezTo>
                    <a:pt x="542" y="910"/>
                    <a:pt x="564" y="888"/>
                    <a:pt x="608" y="843"/>
                  </a:cubicBezTo>
                  <a:cubicBezTo>
                    <a:pt x="664" y="777"/>
                    <a:pt x="708" y="688"/>
                    <a:pt x="753" y="621"/>
                  </a:cubicBezTo>
                  <a:cubicBezTo>
                    <a:pt x="786" y="555"/>
                    <a:pt x="819" y="499"/>
                    <a:pt x="864" y="433"/>
                  </a:cubicBezTo>
                  <a:cubicBezTo>
                    <a:pt x="886" y="377"/>
                    <a:pt x="919" y="322"/>
                    <a:pt x="919" y="244"/>
                  </a:cubicBezTo>
                  <a:cubicBezTo>
                    <a:pt x="919" y="222"/>
                    <a:pt x="919" y="177"/>
                    <a:pt x="897" y="155"/>
                  </a:cubicBezTo>
                  <a:cubicBezTo>
                    <a:pt x="888" y="81"/>
                    <a:pt x="832" y="0"/>
                    <a:pt x="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57;p47">
              <a:extLst>
                <a:ext uri="{FF2B5EF4-FFF2-40B4-BE49-F238E27FC236}">
                  <a16:creationId xmlns:a16="http://schemas.microsoft.com/office/drawing/2014/main" id="{F27EB978-3622-6E5C-7870-A1AE4D8AEF6E}"/>
                </a:ext>
              </a:extLst>
            </p:cNvPr>
            <p:cNvSpPr/>
            <p:nvPr/>
          </p:nvSpPr>
          <p:spPr>
            <a:xfrm>
              <a:off x="5866150" y="3047550"/>
              <a:ext cx="21400" cy="28850"/>
            </a:xfrm>
            <a:custGeom>
              <a:avLst/>
              <a:gdLst/>
              <a:ahLst/>
              <a:cxnLst/>
              <a:rect l="l" t="t" r="r" b="b"/>
              <a:pathLst>
                <a:path w="856" h="1154" extrusionOk="0">
                  <a:moveTo>
                    <a:pt x="728" y="0"/>
                  </a:moveTo>
                  <a:cubicBezTo>
                    <a:pt x="708" y="0"/>
                    <a:pt x="687" y="4"/>
                    <a:pt x="667" y="11"/>
                  </a:cubicBezTo>
                  <a:cubicBezTo>
                    <a:pt x="600" y="44"/>
                    <a:pt x="556" y="88"/>
                    <a:pt x="511" y="144"/>
                  </a:cubicBezTo>
                  <a:lnTo>
                    <a:pt x="434" y="266"/>
                  </a:lnTo>
                  <a:cubicBezTo>
                    <a:pt x="378" y="344"/>
                    <a:pt x="323" y="432"/>
                    <a:pt x="267" y="521"/>
                  </a:cubicBezTo>
                  <a:cubicBezTo>
                    <a:pt x="234" y="577"/>
                    <a:pt x="178" y="621"/>
                    <a:pt x="167" y="688"/>
                  </a:cubicBezTo>
                  <a:lnTo>
                    <a:pt x="167" y="721"/>
                  </a:lnTo>
                  <a:lnTo>
                    <a:pt x="167" y="732"/>
                  </a:lnTo>
                  <a:cubicBezTo>
                    <a:pt x="156" y="765"/>
                    <a:pt x="145" y="788"/>
                    <a:pt x="123" y="799"/>
                  </a:cubicBezTo>
                  <a:cubicBezTo>
                    <a:pt x="101" y="843"/>
                    <a:pt x="67" y="887"/>
                    <a:pt x="56" y="932"/>
                  </a:cubicBezTo>
                  <a:cubicBezTo>
                    <a:pt x="34" y="987"/>
                    <a:pt x="1" y="1009"/>
                    <a:pt x="1" y="1076"/>
                  </a:cubicBezTo>
                  <a:cubicBezTo>
                    <a:pt x="1" y="1120"/>
                    <a:pt x="45" y="1154"/>
                    <a:pt x="90" y="1154"/>
                  </a:cubicBezTo>
                  <a:cubicBezTo>
                    <a:pt x="190" y="1132"/>
                    <a:pt x="289" y="1043"/>
                    <a:pt x="389" y="965"/>
                  </a:cubicBezTo>
                  <a:cubicBezTo>
                    <a:pt x="400" y="954"/>
                    <a:pt x="434" y="943"/>
                    <a:pt x="445" y="910"/>
                  </a:cubicBezTo>
                  <a:cubicBezTo>
                    <a:pt x="456" y="910"/>
                    <a:pt x="456" y="898"/>
                    <a:pt x="489" y="898"/>
                  </a:cubicBezTo>
                  <a:cubicBezTo>
                    <a:pt x="545" y="843"/>
                    <a:pt x="589" y="765"/>
                    <a:pt x="622" y="710"/>
                  </a:cubicBezTo>
                  <a:cubicBezTo>
                    <a:pt x="700" y="621"/>
                    <a:pt x="733" y="532"/>
                    <a:pt x="778" y="432"/>
                  </a:cubicBezTo>
                  <a:cubicBezTo>
                    <a:pt x="811" y="377"/>
                    <a:pt x="833" y="310"/>
                    <a:pt x="844" y="255"/>
                  </a:cubicBezTo>
                  <a:cubicBezTo>
                    <a:pt x="855" y="177"/>
                    <a:pt x="855" y="122"/>
                    <a:pt x="833" y="66"/>
                  </a:cubicBezTo>
                  <a:cubicBezTo>
                    <a:pt x="818" y="20"/>
                    <a:pt x="775" y="0"/>
                    <a:pt x="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58;p47">
              <a:extLst>
                <a:ext uri="{FF2B5EF4-FFF2-40B4-BE49-F238E27FC236}">
                  <a16:creationId xmlns:a16="http://schemas.microsoft.com/office/drawing/2014/main" id="{0AE80B18-02E6-136B-FBEF-F318762DDC8A}"/>
                </a:ext>
              </a:extLst>
            </p:cNvPr>
            <p:cNvSpPr/>
            <p:nvPr/>
          </p:nvSpPr>
          <p:spPr>
            <a:xfrm>
              <a:off x="5621725" y="2802750"/>
              <a:ext cx="22225" cy="27950"/>
            </a:xfrm>
            <a:custGeom>
              <a:avLst/>
              <a:gdLst/>
              <a:ahLst/>
              <a:cxnLst/>
              <a:rect l="l" t="t" r="r" b="b"/>
              <a:pathLst>
                <a:path w="889" h="1118" extrusionOk="0">
                  <a:moveTo>
                    <a:pt x="774" y="1"/>
                  </a:moveTo>
                  <a:cubicBezTo>
                    <a:pt x="760" y="1"/>
                    <a:pt x="746" y="5"/>
                    <a:pt x="733" y="14"/>
                  </a:cubicBezTo>
                  <a:cubicBezTo>
                    <a:pt x="711" y="25"/>
                    <a:pt x="689" y="37"/>
                    <a:pt x="666" y="48"/>
                  </a:cubicBezTo>
                  <a:lnTo>
                    <a:pt x="733" y="37"/>
                  </a:lnTo>
                  <a:lnTo>
                    <a:pt x="733" y="37"/>
                  </a:lnTo>
                  <a:cubicBezTo>
                    <a:pt x="666" y="48"/>
                    <a:pt x="622" y="81"/>
                    <a:pt x="567" y="125"/>
                  </a:cubicBezTo>
                  <a:cubicBezTo>
                    <a:pt x="500" y="147"/>
                    <a:pt x="445" y="181"/>
                    <a:pt x="400" y="236"/>
                  </a:cubicBezTo>
                  <a:cubicBezTo>
                    <a:pt x="334" y="314"/>
                    <a:pt x="278" y="403"/>
                    <a:pt x="223" y="480"/>
                  </a:cubicBezTo>
                  <a:lnTo>
                    <a:pt x="189" y="514"/>
                  </a:lnTo>
                  <a:cubicBezTo>
                    <a:pt x="134" y="569"/>
                    <a:pt x="112" y="625"/>
                    <a:pt x="78" y="691"/>
                  </a:cubicBezTo>
                  <a:cubicBezTo>
                    <a:pt x="67" y="747"/>
                    <a:pt x="45" y="802"/>
                    <a:pt x="23" y="858"/>
                  </a:cubicBezTo>
                  <a:cubicBezTo>
                    <a:pt x="1" y="935"/>
                    <a:pt x="45" y="1035"/>
                    <a:pt x="112" y="1080"/>
                  </a:cubicBezTo>
                  <a:cubicBezTo>
                    <a:pt x="147" y="1103"/>
                    <a:pt x="194" y="1117"/>
                    <a:pt x="241" y="1117"/>
                  </a:cubicBezTo>
                  <a:cubicBezTo>
                    <a:pt x="283" y="1117"/>
                    <a:pt x="324" y="1106"/>
                    <a:pt x="356" y="1080"/>
                  </a:cubicBezTo>
                  <a:cubicBezTo>
                    <a:pt x="400" y="1046"/>
                    <a:pt x="433" y="1035"/>
                    <a:pt x="467" y="1013"/>
                  </a:cubicBezTo>
                  <a:cubicBezTo>
                    <a:pt x="522" y="924"/>
                    <a:pt x="578" y="869"/>
                    <a:pt x="633" y="802"/>
                  </a:cubicBezTo>
                  <a:cubicBezTo>
                    <a:pt x="689" y="736"/>
                    <a:pt x="733" y="669"/>
                    <a:pt x="777" y="591"/>
                  </a:cubicBezTo>
                  <a:cubicBezTo>
                    <a:pt x="800" y="558"/>
                    <a:pt x="822" y="525"/>
                    <a:pt x="833" y="480"/>
                  </a:cubicBezTo>
                  <a:cubicBezTo>
                    <a:pt x="855" y="425"/>
                    <a:pt x="888" y="392"/>
                    <a:pt x="888" y="325"/>
                  </a:cubicBezTo>
                  <a:cubicBezTo>
                    <a:pt x="888" y="303"/>
                    <a:pt x="888" y="258"/>
                    <a:pt x="877" y="247"/>
                  </a:cubicBezTo>
                  <a:lnTo>
                    <a:pt x="877" y="236"/>
                  </a:lnTo>
                  <a:lnTo>
                    <a:pt x="877" y="192"/>
                  </a:lnTo>
                  <a:cubicBezTo>
                    <a:pt x="877" y="136"/>
                    <a:pt x="844" y="92"/>
                    <a:pt x="844" y="48"/>
                  </a:cubicBezTo>
                  <a:cubicBezTo>
                    <a:pt x="836" y="24"/>
                    <a:pt x="806" y="1"/>
                    <a:pt x="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59;p47">
              <a:extLst>
                <a:ext uri="{FF2B5EF4-FFF2-40B4-BE49-F238E27FC236}">
                  <a16:creationId xmlns:a16="http://schemas.microsoft.com/office/drawing/2014/main" id="{7DF306D2-7B55-7AD6-6841-22C5F759A20E}"/>
                </a:ext>
              </a:extLst>
            </p:cNvPr>
            <p:cNvSpPr/>
            <p:nvPr/>
          </p:nvSpPr>
          <p:spPr>
            <a:xfrm>
              <a:off x="5650900" y="2964125"/>
              <a:ext cx="22175" cy="27250"/>
            </a:xfrm>
            <a:custGeom>
              <a:avLst/>
              <a:gdLst/>
              <a:ahLst/>
              <a:cxnLst/>
              <a:rect l="l" t="t" r="r" b="b"/>
              <a:pathLst>
                <a:path w="887" h="1090" extrusionOk="0">
                  <a:moveTo>
                    <a:pt x="718" y="1"/>
                  </a:moveTo>
                  <a:cubicBezTo>
                    <a:pt x="673" y="1"/>
                    <a:pt x="629" y="17"/>
                    <a:pt x="598" y="52"/>
                  </a:cubicBezTo>
                  <a:lnTo>
                    <a:pt x="432" y="218"/>
                  </a:lnTo>
                  <a:cubicBezTo>
                    <a:pt x="354" y="285"/>
                    <a:pt x="321" y="373"/>
                    <a:pt x="276" y="440"/>
                  </a:cubicBezTo>
                  <a:cubicBezTo>
                    <a:pt x="232" y="507"/>
                    <a:pt x="188" y="562"/>
                    <a:pt x="154" y="629"/>
                  </a:cubicBezTo>
                  <a:cubicBezTo>
                    <a:pt x="110" y="706"/>
                    <a:pt x="54" y="784"/>
                    <a:pt x="54" y="873"/>
                  </a:cubicBezTo>
                  <a:lnTo>
                    <a:pt x="10" y="995"/>
                  </a:lnTo>
                  <a:cubicBezTo>
                    <a:pt x="1" y="1050"/>
                    <a:pt x="37" y="1089"/>
                    <a:pt x="93" y="1089"/>
                  </a:cubicBezTo>
                  <a:cubicBezTo>
                    <a:pt x="105" y="1089"/>
                    <a:pt x="118" y="1088"/>
                    <a:pt x="132" y="1084"/>
                  </a:cubicBezTo>
                  <a:cubicBezTo>
                    <a:pt x="188" y="1073"/>
                    <a:pt x="243" y="1050"/>
                    <a:pt x="299" y="1039"/>
                  </a:cubicBezTo>
                  <a:cubicBezTo>
                    <a:pt x="354" y="1017"/>
                    <a:pt x="398" y="1006"/>
                    <a:pt x="454" y="962"/>
                  </a:cubicBezTo>
                  <a:cubicBezTo>
                    <a:pt x="487" y="939"/>
                    <a:pt x="509" y="906"/>
                    <a:pt x="554" y="884"/>
                  </a:cubicBezTo>
                  <a:cubicBezTo>
                    <a:pt x="598" y="817"/>
                    <a:pt x="665" y="740"/>
                    <a:pt x="720" y="662"/>
                  </a:cubicBezTo>
                  <a:cubicBezTo>
                    <a:pt x="776" y="573"/>
                    <a:pt x="831" y="496"/>
                    <a:pt x="853" y="407"/>
                  </a:cubicBezTo>
                  <a:cubicBezTo>
                    <a:pt x="887" y="329"/>
                    <a:pt x="887" y="229"/>
                    <a:pt x="887" y="151"/>
                  </a:cubicBezTo>
                  <a:cubicBezTo>
                    <a:pt x="887" y="57"/>
                    <a:pt x="802" y="1"/>
                    <a:pt x="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60;p47">
              <a:extLst>
                <a:ext uri="{FF2B5EF4-FFF2-40B4-BE49-F238E27FC236}">
                  <a16:creationId xmlns:a16="http://schemas.microsoft.com/office/drawing/2014/main" id="{F0381B81-D3AA-8CA9-92BD-F3FA8F80CAD6}"/>
                </a:ext>
              </a:extLst>
            </p:cNvPr>
            <p:cNvSpPr/>
            <p:nvPr/>
          </p:nvSpPr>
          <p:spPr>
            <a:xfrm>
              <a:off x="5807350" y="3112275"/>
              <a:ext cx="12775" cy="22775"/>
            </a:xfrm>
            <a:custGeom>
              <a:avLst/>
              <a:gdLst/>
              <a:ahLst/>
              <a:cxnLst/>
              <a:rect l="l" t="t" r="r" b="b"/>
              <a:pathLst>
                <a:path w="511" h="911" extrusionOk="0">
                  <a:moveTo>
                    <a:pt x="410" y="0"/>
                  </a:moveTo>
                  <a:cubicBezTo>
                    <a:pt x="381" y="0"/>
                    <a:pt x="348" y="28"/>
                    <a:pt x="322" y="63"/>
                  </a:cubicBezTo>
                  <a:cubicBezTo>
                    <a:pt x="255" y="174"/>
                    <a:pt x="189" y="263"/>
                    <a:pt x="122" y="374"/>
                  </a:cubicBezTo>
                  <a:cubicBezTo>
                    <a:pt x="78" y="429"/>
                    <a:pt x="45" y="507"/>
                    <a:pt x="33" y="573"/>
                  </a:cubicBezTo>
                  <a:cubicBezTo>
                    <a:pt x="22" y="596"/>
                    <a:pt x="11" y="629"/>
                    <a:pt x="11" y="651"/>
                  </a:cubicBezTo>
                  <a:cubicBezTo>
                    <a:pt x="0" y="707"/>
                    <a:pt x="11" y="762"/>
                    <a:pt x="22" y="807"/>
                  </a:cubicBezTo>
                  <a:cubicBezTo>
                    <a:pt x="37" y="866"/>
                    <a:pt x="101" y="910"/>
                    <a:pt x="165" y="910"/>
                  </a:cubicBezTo>
                  <a:cubicBezTo>
                    <a:pt x="197" y="910"/>
                    <a:pt x="230" y="899"/>
                    <a:pt x="255" y="873"/>
                  </a:cubicBezTo>
                  <a:cubicBezTo>
                    <a:pt x="311" y="851"/>
                    <a:pt x="355" y="818"/>
                    <a:pt x="389" y="773"/>
                  </a:cubicBezTo>
                  <a:cubicBezTo>
                    <a:pt x="411" y="729"/>
                    <a:pt x="411" y="684"/>
                    <a:pt x="422" y="640"/>
                  </a:cubicBezTo>
                  <a:cubicBezTo>
                    <a:pt x="433" y="618"/>
                    <a:pt x="433" y="585"/>
                    <a:pt x="455" y="562"/>
                  </a:cubicBezTo>
                  <a:cubicBezTo>
                    <a:pt x="466" y="518"/>
                    <a:pt x="466" y="474"/>
                    <a:pt x="466" y="440"/>
                  </a:cubicBezTo>
                  <a:cubicBezTo>
                    <a:pt x="477" y="329"/>
                    <a:pt x="500" y="196"/>
                    <a:pt x="511" y="85"/>
                  </a:cubicBezTo>
                  <a:cubicBezTo>
                    <a:pt x="511" y="52"/>
                    <a:pt x="466" y="19"/>
                    <a:pt x="433" y="7"/>
                  </a:cubicBezTo>
                  <a:cubicBezTo>
                    <a:pt x="426" y="3"/>
                    <a:pt x="418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61;p47">
              <a:extLst>
                <a:ext uri="{FF2B5EF4-FFF2-40B4-BE49-F238E27FC236}">
                  <a16:creationId xmlns:a16="http://schemas.microsoft.com/office/drawing/2014/main" id="{D08FC981-669F-0788-D6BB-B9EBD90C0A06}"/>
                </a:ext>
              </a:extLst>
            </p:cNvPr>
            <p:cNvSpPr/>
            <p:nvPr/>
          </p:nvSpPr>
          <p:spPr>
            <a:xfrm>
              <a:off x="6058700" y="3063825"/>
              <a:ext cx="13350" cy="24025"/>
            </a:xfrm>
            <a:custGeom>
              <a:avLst/>
              <a:gdLst/>
              <a:ahLst/>
              <a:cxnLst/>
              <a:rect l="l" t="t" r="r" b="b"/>
              <a:pathLst>
                <a:path w="534" h="961" extrusionOk="0">
                  <a:moveTo>
                    <a:pt x="332" y="0"/>
                  </a:moveTo>
                  <a:cubicBezTo>
                    <a:pt x="304" y="0"/>
                    <a:pt x="274" y="8"/>
                    <a:pt x="245" y="26"/>
                  </a:cubicBezTo>
                  <a:cubicBezTo>
                    <a:pt x="223" y="37"/>
                    <a:pt x="190" y="70"/>
                    <a:pt x="167" y="92"/>
                  </a:cubicBezTo>
                  <a:cubicBezTo>
                    <a:pt x="123" y="137"/>
                    <a:pt x="112" y="181"/>
                    <a:pt x="101" y="236"/>
                  </a:cubicBezTo>
                  <a:cubicBezTo>
                    <a:pt x="79" y="292"/>
                    <a:pt x="67" y="336"/>
                    <a:pt x="56" y="392"/>
                  </a:cubicBezTo>
                  <a:cubicBezTo>
                    <a:pt x="45" y="447"/>
                    <a:pt x="23" y="481"/>
                    <a:pt x="23" y="536"/>
                  </a:cubicBezTo>
                  <a:cubicBezTo>
                    <a:pt x="23" y="569"/>
                    <a:pt x="12" y="580"/>
                    <a:pt x="12" y="614"/>
                  </a:cubicBezTo>
                  <a:cubicBezTo>
                    <a:pt x="1" y="680"/>
                    <a:pt x="12" y="747"/>
                    <a:pt x="56" y="813"/>
                  </a:cubicBezTo>
                  <a:lnTo>
                    <a:pt x="67" y="836"/>
                  </a:lnTo>
                  <a:cubicBezTo>
                    <a:pt x="101" y="902"/>
                    <a:pt x="134" y="947"/>
                    <a:pt x="212" y="958"/>
                  </a:cubicBezTo>
                  <a:cubicBezTo>
                    <a:pt x="223" y="960"/>
                    <a:pt x="234" y="961"/>
                    <a:pt x="244" y="961"/>
                  </a:cubicBezTo>
                  <a:cubicBezTo>
                    <a:pt x="297" y="961"/>
                    <a:pt x="341" y="937"/>
                    <a:pt x="378" y="891"/>
                  </a:cubicBezTo>
                  <a:cubicBezTo>
                    <a:pt x="389" y="858"/>
                    <a:pt x="400" y="847"/>
                    <a:pt x="400" y="836"/>
                  </a:cubicBezTo>
                  <a:lnTo>
                    <a:pt x="445" y="791"/>
                  </a:lnTo>
                  <a:cubicBezTo>
                    <a:pt x="467" y="769"/>
                    <a:pt x="489" y="725"/>
                    <a:pt x="489" y="680"/>
                  </a:cubicBezTo>
                  <a:cubicBezTo>
                    <a:pt x="489" y="658"/>
                    <a:pt x="500" y="636"/>
                    <a:pt x="500" y="614"/>
                  </a:cubicBezTo>
                  <a:cubicBezTo>
                    <a:pt x="511" y="536"/>
                    <a:pt x="511" y="469"/>
                    <a:pt x="522" y="414"/>
                  </a:cubicBezTo>
                  <a:cubicBezTo>
                    <a:pt x="522" y="358"/>
                    <a:pt x="522" y="325"/>
                    <a:pt x="534" y="259"/>
                  </a:cubicBezTo>
                  <a:cubicBezTo>
                    <a:pt x="534" y="225"/>
                    <a:pt x="534" y="192"/>
                    <a:pt x="522" y="148"/>
                  </a:cubicBezTo>
                  <a:cubicBezTo>
                    <a:pt x="511" y="125"/>
                    <a:pt x="500" y="103"/>
                    <a:pt x="467" y="70"/>
                  </a:cubicBezTo>
                  <a:cubicBezTo>
                    <a:pt x="445" y="32"/>
                    <a:pt x="392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62;p47">
              <a:extLst>
                <a:ext uri="{FF2B5EF4-FFF2-40B4-BE49-F238E27FC236}">
                  <a16:creationId xmlns:a16="http://schemas.microsoft.com/office/drawing/2014/main" id="{9CD2C85B-D066-A2A3-58EE-B3B2902B6252}"/>
                </a:ext>
              </a:extLst>
            </p:cNvPr>
            <p:cNvSpPr/>
            <p:nvPr/>
          </p:nvSpPr>
          <p:spPr>
            <a:xfrm>
              <a:off x="6229625" y="3020150"/>
              <a:ext cx="8075" cy="19400"/>
            </a:xfrm>
            <a:custGeom>
              <a:avLst/>
              <a:gdLst/>
              <a:ahLst/>
              <a:cxnLst/>
              <a:rect l="l" t="t" r="r" b="b"/>
              <a:pathLst>
                <a:path w="323" h="776" extrusionOk="0">
                  <a:moveTo>
                    <a:pt x="191" y="1"/>
                  </a:moveTo>
                  <a:cubicBezTo>
                    <a:pt x="164" y="1"/>
                    <a:pt x="138" y="15"/>
                    <a:pt x="122" y="41"/>
                  </a:cubicBezTo>
                  <a:lnTo>
                    <a:pt x="89" y="97"/>
                  </a:lnTo>
                  <a:cubicBezTo>
                    <a:pt x="67" y="119"/>
                    <a:pt x="56" y="152"/>
                    <a:pt x="56" y="197"/>
                  </a:cubicBezTo>
                  <a:cubicBezTo>
                    <a:pt x="45" y="252"/>
                    <a:pt x="34" y="285"/>
                    <a:pt x="11" y="341"/>
                  </a:cubicBezTo>
                  <a:cubicBezTo>
                    <a:pt x="0" y="396"/>
                    <a:pt x="11" y="452"/>
                    <a:pt x="11" y="530"/>
                  </a:cubicBezTo>
                  <a:lnTo>
                    <a:pt x="11" y="607"/>
                  </a:lnTo>
                  <a:cubicBezTo>
                    <a:pt x="11" y="641"/>
                    <a:pt x="34" y="674"/>
                    <a:pt x="34" y="707"/>
                  </a:cubicBezTo>
                  <a:cubicBezTo>
                    <a:pt x="46" y="750"/>
                    <a:pt x="88" y="776"/>
                    <a:pt x="131" y="776"/>
                  </a:cubicBezTo>
                  <a:cubicBezTo>
                    <a:pt x="166" y="776"/>
                    <a:pt x="202" y="758"/>
                    <a:pt x="222" y="718"/>
                  </a:cubicBezTo>
                  <a:cubicBezTo>
                    <a:pt x="267" y="696"/>
                    <a:pt x="278" y="663"/>
                    <a:pt x="278" y="641"/>
                  </a:cubicBezTo>
                  <a:cubicBezTo>
                    <a:pt x="278" y="607"/>
                    <a:pt x="289" y="585"/>
                    <a:pt x="289" y="552"/>
                  </a:cubicBezTo>
                  <a:cubicBezTo>
                    <a:pt x="300" y="496"/>
                    <a:pt x="322" y="430"/>
                    <a:pt x="322" y="374"/>
                  </a:cubicBezTo>
                  <a:cubicBezTo>
                    <a:pt x="322" y="319"/>
                    <a:pt x="322" y="274"/>
                    <a:pt x="311" y="219"/>
                  </a:cubicBezTo>
                  <a:cubicBezTo>
                    <a:pt x="311" y="197"/>
                    <a:pt x="311" y="152"/>
                    <a:pt x="289" y="119"/>
                  </a:cubicBezTo>
                  <a:cubicBezTo>
                    <a:pt x="278" y="97"/>
                    <a:pt x="278" y="86"/>
                    <a:pt x="267" y="52"/>
                  </a:cubicBezTo>
                  <a:cubicBezTo>
                    <a:pt x="249" y="18"/>
                    <a:pt x="220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63;p47">
              <a:extLst>
                <a:ext uri="{FF2B5EF4-FFF2-40B4-BE49-F238E27FC236}">
                  <a16:creationId xmlns:a16="http://schemas.microsoft.com/office/drawing/2014/main" id="{3E607269-A717-E07A-4622-D1D66162679F}"/>
                </a:ext>
              </a:extLst>
            </p:cNvPr>
            <p:cNvSpPr/>
            <p:nvPr/>
          </p:nvSpPr>
          <p:spPr>
            <a:xfrm>
              <a:off x="5799400" y="2927700"/>
              <a:ext cx="17125" cy="21850"/>
            </a:xfrm>
            <a:custGeom>
              <a:avLst/>
              <a:gdLst/>
              <a:ahLst/>
              <a:cxnLst/>
              <a:rect l="l" t="t" r="r" b="b"/>
              <a:pathLst>
                <a:path w="685" h="874" extrusionOk="0">
                  <a:moveTo>
                    <a:pt x="584" y="0"/>
                  </a:moveTo>
                  <a:cubicBezTo>
                    <a:pt x="557" y="0"/>
                    <a:pt x="529" y="10"/>
                    <a:pt x="507" y="33"/>
                  </a:cubicBezTo>
                  <a:cubicBezTo>
                    <a:pt x="485" y="66"/>
                    <a:pt x="451" y="77"/>
                    <a:pt x="429" y="110"/>
                  </a:cubicBezTo>
                  <a:lnTo>
                    <a:pt x="385" y="144"/>
                  </a:lnTo>
                  <a:cubicBezTo>
                    <a:pt x="374" y="166"/>
                    <a:pt x="351" y="188"/>
                    <a:pt x="340" y="199"/>
                  </a:cubicBezTo>
                  <a:cubicBezTo>
                    <a:pt x="329" y="232"/>
                    <a:pt x="296" y="255"/>
                    <a:pt x="285" y="288"/>
                  </a:cubicBezTo>
                  <a:lnTo>
                    <a:pt x="274" y="299"/>
                  </a:lnTo>
                  <a:cubicBezTo>
                    <a:pt x="263" y="310"/>
                    <a:pt x="263" y="332"/>
                    <a:pt x="240" y="343"/>
                  </a:cubicBezTo>
                  <a:cubicBezTo>
                    <a:pt x="218" y="366"/>
                    <a:pt x="207" y="399"/>
                    <a:pt x="174" y="421"/>
                  </a:cubicBezTo>
                  <a:cubicBezTo>
                    <a:pt x="163" y="454"/>
                    <a:pt x="129" y="465"/>
                    <a:pt x="118" y="499"/>
                  </a:cubicBezTo>
                  <a:lnTo>
                    <a:pt x="74" y="576"/>
                  </a:lnTo>
                  <a:cubicBezTo>
                    <a:pt x="74" y="587"/>
                    <a:pt x="63" y="610"/>
                    <a:pt x="63" y="621"/>
                  </a:cubicBezTo>
                  <a:cubicBezTo>
                    <a:pt x="52" y="632"/>
                    <a:pt x="52" y="643"/>
                    <a:pt x="52" y="676"/>
                  </a:cubicBezTo>
                  <a:cubicBezTo>
                    <a:pt x="41" y="698"/>
                    <a:pt x="41" y="732"/>
                    <a:pt x="19" y="754"/>
                  </a:cubicBezTo>
                  <a:cubicBezTo>
                    <a:pt x="0" y="818"/>
                    <a:pt x="49" y="874"/>
                    <a:pt x="110" y="874"/>
                  </a:cubicBezTo>
                  <a:cubicBezTo>
                    <a:pt x="124" y="874"/>
                    <a:pt x="138" y="871"/>
                    <a:pt x="152" y="865"/>
                  </a:cubicBezTo>
                  <a:cubicBezTo>
                    <a:pt x="229" y="843"/>
                    <a:pt x="296" y="809"/>
                    <a:pt x="374" y="776"/>
                  </a:cubicBezTo>
                  <a:cubicBezTo>
                    <a:pt x="440" y="743"/>
                    <a:pt x="485" y="698"/>
                    <a:pt x="507" y="643"/>
                  </a:cubicBezTo>
                  <a:cubicBezTo>
                    <a:pt x="540" y="621"/>
                    <a:pt x="551" y="576"/>
                    <a:pt x="562" y="554"/>
                  </a:cubicBezTo>
                  <a:cubicBezTo>
                    <a:pt x="607" y="476"/>
                    <a:pt x="629" y="421"/>
                    <a:pt x="662" y="354"/>
                  </a:cubicBezTo>
                  <a:cubicBezTo>
                    <a:pt x="673" y="310"/>
                    <a:pt x="684" y="288"/>
                    <a:pt x="684" y="243"/>
                  </a:cubicBezTo>
                  <a:lnTo>
                    <a:pt x="684" y="199"/>
                  </a:lnTo>
                  <a:lnTo>
                    <a:pt x="684" y="88"/>
                  </a:lnTo>
                  <a:cubicBezTo>
                    <a:pt x="684" y="37"/>
                    <a:pt x="636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64;p47">
              <a:extLst>
                <a:ext uri="{FF2B5EF4-FFF2-40B4-BE49-F238E27FC236}">
                  <a16:creationId xmlns:a16="http://schemas.microsoft.com/office/drawing/2014/main" id="{D122EF0C-2F72-97E7-7523-2FF1D1ADE190}"/>
                </a:ext>
              </a:extLst>
            </p:cNvPr>
            <p:cNvSpPr/>
            <p:nvPr/>
          </p:nvSpPr>
          <p:spPr>
            <a:xfrm>
              <a:off x="5609525" y="2898125"/>
              <a:ext cx="11125" cy="13575"/>
            </a:xfrm>
            <a:custGeom>
              <a:avLst/>
              <a:gdLst/>
              <a:ahLst/>
              <a:cxnLst/>
              <a:rect l="l" t="t" r="r" b="b"/>
              <a:pathLst>
                <a:path w="445" h="543" extrusionOk="0">
                  <a:moveTo>
                    <a:pt x="336" y="1"/>
                  </a:moveTo>
                  <a:cubicBezTo>
                    <a:pt x="317" y="1"/>
                    <a:pt x="300" y="6"/>
                    <a:pt x="278" y="6"/>
                  </a:cubicBezTo>
                  <a:cubicBezTo>
                    <a:pt x="222" y="28"/>
                    <a:pt x="178" y="61"/>
                    <a:pt x="156" y="106"/>
                  </a:cubicBezTo>
                  <a:cubicBezTo>
                    <a:pt x="145" y="117"/>
                    <a:pt x="122" y="117"/>
                    <a:pt x="122" y="139"/>
                  </a:cubicBezTo>
                  <a:cubicBezTo>
                    <a:pt x="100" y="161"/>
                    <a:pt x="89" y="195"/>
                    <a:pt x="67" y="217"/>
                  </a:cubicBezTo>
                  <a:cubicBezTo>
                    <a:pt x="67" y="217"/>
                    <a:pt x="67" y="228"/>
                    <a:pt x="56" y="228"/>
                  </a:cubicBezTo>
                  <a:cubicBezTo>
                    <a:pt x="34" y="306"/>
                    <a:pt x="11" y="372"/>
                    <a:pt x="0" y="439"/>
                  </a:cubicBezTo>
                  <a:cubicBezTo>
                    <a:pt x="0" y="461"/>
                    <a:pt x="11" y="483"/>
                    <a:pt x="11" y="494"/>
                  </a:cubicBezTo>
                  <a:cubicBezTo>
                    <a:pt x="23" y="527"/>
                    <a:pt x="56" y="539"/>
                    <a:pt x="89" y="539"/>
                  </a:cubicBezTo>
                  <a:cubicBezTo>
                    <a:pt x="103" y="541"/>
                    <a:pt x="115" y="543"/>
                    <a:pt x="127" y="543"/>
                  </a:cubicBezTo>
                  <a:cubicBezTo>
                    <a:pt x="162" y="543"/>
                    <a:pt x="189" y="530"/>
                    <a:pt x="222" y="505"/>
                  </a:cubicBezTo>
                  <a:cubicBezTo>
                    <a:pt x="256" y="483"/>
                    <a:pt x="267" y="461"/>
                    <a:pt x="289" y="428"/>
                  </a:cubicBezTo>
                  <a:cubicBezTo>
                    <a:pt x="322" y="405"/>
                    <a:pt x="333" y="383"/>
                    <a:pt x="344" y="361"/>
                  </a:cubicBezTo>
                  <a:cubicBezTo>
                    <a:pt x="378" y="328"/>
                    <a:pt x="400" y="294"/>
                    <a:pt x="422" y="250"/>
                  </a:cubicBezTo>
                  <a:cubicBezTo>
                    <a:pt x="422" y="228"/>
                    <a:pt x="422" y="217"/>
                    <a:pt x="433" y="206"/>
                  </a:cubicBezTo>
                  <a:cubicBezTo>
                    <a:pt x="433" y="195"/>
                    <a:pt x="433" y="183"/>
                    <a:pt x="444" y="161"/>
                  </a:cubicBezTo>
                  <a:lnTo>
                    <a:pt x="444" y="150"/>
                  </a:lnTo>
                  <a:cubicBezTo>
                    <a:pt x="444" y="106"/>
                    <a:pt x="444" y="84"/>
                    <a:pt x="433" y="50"/>
                  </a:cubicBezTo>
                  <a:cubicBezTo>
                    <a:pt x="422" y="28"/>
                    <a:pt x="389" y="6"/>
                    <a:pt x="367" y="6"/>
                  </a:cubicBezTo>
                  <a:cubicBezTo>
                    <a:pt x="355" y="2"/>
                    <a:pt x="346" y="1"/>
                    <a:pt x="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65;p47">
              <a:extLst>
                <a:ext uri="{FF2B5EF4-FFF2-40B4-BE49-F238E27FC236}">
                  <a16:creationId xmlns:a16="http://schemas.microsoft.com/office/drawing/2014/main" id="{3CECD9F8-3E31-04B0-D15F-9F4E1F58C850}"/>
                </a:ext>
              </a:extLst>
            </p:cNvPr>
            <p:cNvSpPr/>
            <p:nvPr/>
          </p:nvSpPr>
          <p:spPr>
            <a:xfrm>
              <a:off x="5953275" y="3025450"/>
              <a:ext cx="8350" cy="13600"/>
            </a:xfrm>
            <a:custGeom>
              <a:avLst/>
              <a:gdLst/>
              <a:ahLst/>
              <a:cxnLst/>
              <a:rect l="l" t="t" r="r" b="b"/>
              <a:pathLst>
                <a:path w="334" h="544" extrusionOk="0">
                  <a:moveTo>
                    <a:pt x="263" y="1"/>
                  </a:moveTo>
                  <a:cubicBezTo>
                    <a:pt x="243" y="1"/>
                    <a:pt x="224" y="9"/>
                    <a:pt x="212" y="29"/>
                  </a:cubicBezTo>
                  <a:cubicBezTo>
                    <a:pt x="167" y="85"/>
                    <a:pt x="123" y="118"/>
                    <a:pt x="78" y="173"/>
                  </a:cubicBezTo>
                  <a:lnTo>
                    <a:pt x="34" y="218"/>
                  </a:lnTo>
                  <a:cubicBezTo>
                    <a:pt x="23" y="229"/>
                    <a:pt x="23" y="262"/>
                    <a:pt x="23" y="273"/>
                  </a:cubicBezTo>
                  <a:cubicBezTo>
                    <a:pt x="23" y="284"/>
                    <a:pt x="12" y="306"/>
                    <a:pt x="12" y="329"/>
                  </a:cubicBezTo>
                  <a:cubicBezTo>
                    <a:pt x="1" y="362"/>
                    <a:pt x="1" y="384"/>
                    <a:pt x="1" y="417"/>
                  </a:cubicBezTo>
                  <a:cubicBezTo>
                    <a:pt x="1" y="473"/>
                    <a:pt x="45" y="528"/>
                    <a:pt x="101" y="540"/>
                  </a:cubicBezTo>
                  <a:cubicBezTo>
                    <a:pt x="114" y="542"/>
                    <a:pt x="127" y="544"/>
                    <a:pt x="141" y="544"/>
                  </a:cubicBezTo>
                  <a:cubicBezTo>
                    <a:pt x="186" y="544"/>
                    <a:pt x="233" y="529"/>
                    <a:pt x="267" y="495"/>
                  </a:cubicBezTo>
                  <a:cubicBezTo>
                    <a:pt x="267" y="473"/>
                    <a:pt x="278" y="451"/>
                    <a:pt x="289" y="429"/>
                  </a:cubicBezTo>
                  <a:cubicBezTo>
                    <a:pt x="289" y="406"/>
                    <a:pt x="300" y="395"/>
                    <a:pt x="300" y="373"/>
                  </a:cubicBezTo>
                  <a:cubicBezTo>
                    <a:pt x="311" y="362"/>
                    <a:pt x="311" y="329"/>
                    <a:pt x="334" y="318"/>
                  </a:cubicBezTo>
                  <a:lnTo>
                    <a:pt x="334" y="262"/>
                  </a:lnTo>
                  <a:lnTo>
                    <a:pt x="334" y="62"/>
                  </a:lnTo>
                  <a:cubicBezTo>
                    <a:pt x="334" y="27"/>
                    <a:pt x="297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66;p47">
              <a:extLst>
                <a:ext uri="{FF2B5EF4-FFF2-40B4-BE49-F238E27FC236}">
                  <a16:creationId xmlns:a16="http://schemas.microsoft.com/office/drawing/2014/main" id="{31955F20-26E9-DDEB-D8BC-AC905BF0573E}"/>
                </a:ext>
              </a:extLst>
            </p:cNvPr>
            <p:cNvSpPr/>
            <p:nvPr/>
          </p:nvSpPr>
          <p:spPr>
            <a:xfrm>
              <a:off x="5620625" y="2807800"/>
              <a:ext cx="459200" cy="161250"/>
            </a:xfrm>
            <a:custGeom>
              <a:avLst/>
              <a:gdLst/>
              <a:ahLst/>
              <a:cxnLst/>
              <a:rect l="l" t="t" r="r" b="b"/>
              <a:pathLst>
                <a:path w="18368" h="6450" extrusionOk="0">
                  <a:moveTo>
                    <a:pt x="1016" y="0"/>
                  </a:moveTo>
                  <a:cubicBezTo>
                    <a:pt x="873" y="0"/>
                    <a:pt x="730" y="11"/>
                    <a:pt x="588" y="34"/>
                  </a:cubicBezTo>
                  <a:cubicBezTo>
                    <a:pt x="400" y="56"/>
                    <a:pt x="200" y="134"/>
                    <a:pt x="122" y="301"/>
                  </a:cubicBezTo>
                  <a:cubicBezTo>
                    <a:pt x="0" y="611"/>
                    <a:pt x="444" y="867"/>
                    <a:pt x="677" y="989"/>
                  </a:cubicBezTo>
                  <a:cubicBezTo>
                    <a:pt x="2364" y="1932"/>
                    <a:pt x="4206" y="2631"/>
                    <a:pt x="5993" y="3330"/>
                  </a:cubicBezTo>
                  <a:cubicBezTo>
                    <a:pt x="8424" y="4274"/>
                    <a:pt x="10876" y="5106"/>
                    <a:pt x="13418" y="5716"/>
                  </a:cubicBezTo>
                  <a:cubicBezTo>
                    <a:pt x="14239" y="5927"/>
                    <a:pt x="15049" y="6094"/>
                    <a:pt x="15881" y="6249"/>
                  </a:cubicBezTo>
                  <a:cubicBezTo>
                    <a:pt x="16225" y="6318"/>
                    <a:pt x="16641" y="6449"/>
                    <a:pt x="17026" y="6449"/>
                  </a:cubicBezTo>
                  <a:cubicBezTo>
                    <a:pt x="17202" y="6449"/>
                    <a:pt x="17371" y="6422"/>
                    <a:pt x="17524" y="6349"/>
                  </a:cubicBezTo>
                  <a:cubicBezTo>
                    <a:pt x="18367" y="5916"/>
                    <a:pt x="16969" y="5195"/>
                    <a:pt x="16625" y="5051"/>
                  </a:cubicBezTo>
                  <a:cubicBezTo>
                    <a:pt x="16603" y="5039"/>
                    <a:pt x="16581" y="5039"/>
                    <a:pt x="16569" y="5028"/>
                  </a:cubicBezTo>
                  <a:cubicBezTo>
                    <a:pt x="11975" y="3131"/>
                    <a:pt x="7170" y="1488"/>
                    <a:pt x="2175" y="167"/>
                  </a:cubicBezTo>
                  <a:cubicBezTo>
                    <a:pt x="1801" y="78"/>
                    <a:pt x="1409" y="0"/>
                    <a:pt x="1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67;p47">
              <a:extLst>
                <a:ext uri="{FF2B5EF4-FFF2-40B4-BE49-F238E27FC236}">
                  <a16:creationId xmlns:a16="http://schemas.microsoft.com/office/drawing/2014/main" id="{CBB1370D-FC58-E117-6C35-ACFAAC63417E}"/>
                </a:ext>
              </a:extLst>
            </p:cNvPr>
            <p:cNvSpPr/>
            <p:nvPr/>
          </p:nvSpPr>
          <p:spPr>
            <a:xfrm>
              <a:off x="6089775" y="2960000"/>
              <a:ext cx="151250" cy="55250"/>
            </a:xfrm>
            <a:custGeom>
              <a:avLst/>
              <a:gdLst/>
              <a:ahLst/>
              <a:cxnLst/>
              <a:rect l="l" t="t" r="r" b="b"/>
              <a:pathLst>
                <a:path w="6050" h="2210" extrusionOk="0">
                  <a:moveTo>
                    <a:pt x="1120" y="1"/>
                  </a:moveTo>
                  <a:cubicBezTo>
                    <a:pt x="970" y="1"/>
                    <a:pt x="814" y="20"/>
                    <a:pt x="689" y="95"/>
                  </a:cubicBezTo>
                  <a:cubicBezTo>
                    <a:pt x="1" y="483"/>
                    <a:pt x="911" y="1038"/>
                    <a:pt x="1244" y="1182"/>
                  </a:cubicBezTo>
                  <a:cubicBezTo>
                    <a:pt x="2320" y="1670"/>
                    <a:pt x="3541" y="2070"/>
                    <a:pt x="4740" y="2203"/>
                  </a:cubicBezTo>
                  <a:cubicBezTo>
                    <a:pt x="4792" y="2207"/>
                    <a:pt x="4847" y="2210"/>
                    <a:pt x="4902" y="2210"/>
                  </a:cubicBezTo>
                  <a:cubicBezTo>
                    <a:pt x="4998" y="2210"/>
                    <a:pt x="5096" y="2202"/>
                    <a:pt x="5195" y="2181"/>
                  </a:cubicBezTo>
                  <a:cubicBezTo>
                    <a:pt x="6049" y="1992"/>
                    <a:pt x="5361" y="1326"/>
                    <a:pt x="4973" y="1104"/>
                  </a:cubicBezTo>
                  <a:cubicBezTo>
                    <a:pt x="4695" y="949"/>
                    <a:pt x="4385" y="805"/>
                    <a:pt x="4085" y="683"/>
                  </a:cubicBezTo>
                  <a:cubicBezTo>
                    <a:pt x="3186" y="328"/>
                    <a:pt x="2187" y="95"/>
                    <a:pt x="1266" y="6"/>
                  </a:cubicBezTo>
                  <a:cubicBezTo>
                    <a:pt x="1219" y="3"/>
                    <a:pt x="1170" y="1"/>
                    <a:pt x="1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2297;p38">
            <a:extLst>
              <a:ext uri="{FF2B5EF4-FFF2-40B4-BE49-F238E27FC236}">
                <a16:creationId xmlns:a16="http://schemas.microsoft.com/office/drawing/2014/main" id="{6363B544-BBF8-E25D-89BF-194A5BFD4F97}"/>
              </a:ext>
            </a:extLst>
          </p:cNvPr>
          <p:cNvSpPr txBox="1">
            <a:spLocks/>
          </p:cNvSpPr>
          <p:nvPr/>
        </p:nvSpPr>
        <p:spPr>
          <a:xfrm>
            <a:off x="-1604039" y="1474544"/>
            <a:ext cx="1192329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>
                <a:solidFill>
                  <a:schemeClr val="accent4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01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A46A36-C2FC-8523-E0FD-C68900514EB0}"/>
              </a:ext>
            </a:extLst>
          </p:cNvPr>
          <p:cNvSpPr txBox="1"/>
          <p:nvPr/>
        </p:nvSpPr>
        <p:spPr>
          <a:xfrm>
            <a:off x="3025053" y="1480890"/>
            <a:ext cx="3093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56854"/>
                </a:solidFill>
                <a:latin typeface="Paytone One" pitchFamily="2" charset="0"/>
              </a:rPr>
              <a:t>Tên</a:t>
            </a:r>
            <a:r>
              <a:rPr lang="en-US" sz="2000" dirty="0">
                <a:solidFill>
                  <a:srgbClr val="056854"/>
                </a:solidFill>
                <a:latin typeface="Paytone One" pitchFamily="2" charset="0"/>
              </a:rPr>
              <a:t>: Hoàng Vinh </a:t>
            </a:r>
            <a:r>
              <a:rPr lang="en-US" sz="2000" dirty="0" err="1">
                <a:solidFill>
                  <a:srgbClr val="056854"/>
                </a:solidFill>
                <a:latin typeface="Paytone One" pitchFamily="2" charset="0"/>
              </a:rPr>
              <a:t>Phát</a:t>
            </a:r>
            <a:endParaRPr lang="en-US" sz="2000" dirty="0">
              <a:solidFill>
                <a:srgbClr val="056854"/>
              </a:solidFill>
              <a:latin typeface="Paytone One" pitchFamily="2" charset="0"/>
            </a:endParaRPr>
          </a:p>
          <a:p>
            <a:r>
              <a:rPr lang="en-US" sz="2000" dirty="0" err="1">
                <a:solidFill>
                  <a:srgbClr val="056854"/>
                </a:solidFill>
                <a:latin typeface="Paytone One" pitchFamily="2" charset="0"/>
              </a:rPr>
              <a:t>Lớp</a:t>
            </a:r>
            <a:r>
              <a:rPr lang="en-US" sz="2000" dirty="0">
                <a:solidFill>
                  <a:srgbClr val="056854"/>
                </a:solidFill>
                <a:latin typeface="Paytone One" pitchFamily="2" charset="0"/>
              </a:rPr>
              <a:t>: C4K-HTLO-JSB05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6" name="Google Shape;2536;p47"/>
          <p:cNvGrpSpPr/>
          <p:nvPr/>
        </p:nvGrpSpPr>
        <p:grpSpPr>
          <a:xfrm>
            <a:off x="7555200" y="2355040"/>
            <a:ext cx="2293973" cy="1363632"/>
            <a:chOff x="5427525" y="2698500"/>
            <a:chExt cx="1037950" cy="617000"/>
          </a:xfrm>
        </p:grpSpPr>
        <p:sp>
          <p:nvSpPr>
            <p:cNvPr id="2537" name="Google Shape;2537;p47"/>
            <p:cNvSpPr/>
            <p:nvPr/>
          </p:nvSpPr>
          <p:spPr>
            <a:xfrm>
              <a:off x="5427525" y="2698500"/>
              <a:ext cx="1037950" cy="617000"/>
            </a:xfrm>
            <a:custGeom>
              <a:avLst/>
              <a:gdLst/>
              <a:ahLst/>
              <a:cxnLst/>
              <a:rect l="l" t="t" r="r" b="b"/>
              <a:pathLst>
                <a:path w="41518" h="24680" extrusionOk="0">
                  <a:moveTo>
                    <a:pt x="1964" y="0"/>
                  </a:moveTo>
                  <a:cubicBezTo>
                    <a:pt x="0" y="6415"/>
                    <a:pt x="3119" y="13229"/>
                    <a:pt x="8068" y="17968"/>
                  </a:cubicBezTo>
                  <a:cubicBezTo>
                    <a:pt x="12175" y="21905"/>
                    <a:pt x="17890" y="24680"/>
                    <a:pt x="23626" y="24680"/>
                  </a:cubicBezTo>
                  <a:cubicBezTo>
                    <a:pt x="25409" y="24680"/>
                    <a:pt x="27193" y="24412"/>
                    <a:pt x="28932" y="23828"/>
                  </a:cubicBezTo>
                  <a:cubicBezTo>
                    <a:pt x="34248" y="22019"/>
                    <a:pt x="38865" y="17513"/>
                    <a:pt x="41517" y="13695"/>
                  </a:cubicBezTo>
                  <a:cubicBezTo>
                    <a:pt x="33782" y="11398"/>
                    <a:pt x="4018" y="711"/>
                    <a:pt x="1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47"/>
            <p:cNvSpPr/>
            <p:nvPr/>
          </p:nvSpPr>
          <p:spPr>
            <a:xfrm>
              <a:off x="5473300" y="2712925"/>
              <a:ext cx="941125" cy="557775"/>
            </a:xfrm>
            <a:custGeom>
              <a:avLst/>
              <a:gdLst/>
              <a:ahLst/>
              <a:cxnLst/>
              <a:rect l="l" t="t" r="r" b="b"/>
              <a:pathLst>
                <a:path w="37645" h="22311" extrusionOk="0">
                  <a:moveTo>
                    <a:pt x="1743" y="0"/>
                  </a:moveTo>
                  <a:lnTo>
                    <a:pt x="1743" y="0"/>
                  </a:lnTo>
                  <a:cubicBezTo>
                    <a:pt x="0" y="5794"/>
                    <a:pt x="2841" y="11953"/>
                    <a:pt x="7314" y="16226"/>
                  </a:cubicBezTo>
                  <a:cubicBezTo>
                    <a:pt x="11031" y="19791"/>
                    <a:pt x="16210" y="22310"/>
                    <a:pt x="21414" y="22310"/>
                  </a:cubicBezTo>
                  <a:cubicBezTo>
                    <a:pt x="23014" y="22310"/>
                    <a:pt x="24617" y="22072"/>
                    <a:pt x="26180" y="21553"/>
                  </a:cubicBezTo>
                  <a:cubicBezTo>
                    <a:pt x="31008" y="19943"/>
                    <a:pt x="35225" y="15882"/>
                    <a:pt x="37644" y="12430"/>
                  </a:cubicBezTo>
                  <a:cubicBezTo>
                    <a:pt x="30597" y="10333"/>
                    <a:pt x="3618" y="633"/>
                    <a:pt x="17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7"/>
            <p:cNvSpPr/>
            <p:nvPr/>
          </p:nvSpPr>
          <p:spPr>
            <a:xfrm>
              <a:off x="5522400" y="2728450"/>
              <a:ext cx="864825" cy="511450"/>
            </a:xfrm>
            <a:custGeom>
              <a:avLst/>
              <a:gdLst/>
              <a:ahLst/>
              <a:cxnLst/>
              <a:rect l="l" t="t" r="r" b="b"/>
              <a:pathLst>
                <a:path w="34593" h="20458" extrusionOk="0">
                  <a:moveTo>
                    <a:pt x="1576" y="1"/>
                  </a:moveTo>
                  <a:cubicBezTo>
                    <a:pt x="1" y="5328"/>
                    <a:pt x="2631" y="10977"/>
                    <a:pt x="6715" y="14883"/>
                  </a:cubicBezTo>
                  <a:cubicBezTo>
                    <a:pt x="10143" y="18150"/>
                    <a:pt x="14895" y="20458"/>
                    <a:pt x="19671" y="20458"/>
                  </a:cubicBezTo>
                  <a:cubicBezTo>
                    <a:pt x="21126" y="20458"/>
                    <a:pt x="22583" y="20244"/>
                    <a:pt x="24005" y="19777"/>
                  </a:cubicBezTo>
                  <a:cubicBezTo>
                    <a:pt x="28445" y="18313"/>
                    <a:pt x="32340" y="14595"/>
                    <a:pt x="34593" y="11421"/>
                  </a:cubicBezTo>
                  <a:cubicBezTo>
                    <a:pt x="28101" y="9490"/>
                    <a:pt x="3297" y="589"/>
                    <a:pt x="1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7"/>
            <p:cNvSpPr/>
            <p:nvPr/>
          </p:nvSpPr>
          <p:spPr>
            <a:xfrm>
              <a:off x="5796800" y="3009625"/>
              <a:ext cx="20825" cy="30750"/>
            </a:xfrm>
            <a:custGeom>
              <a:avLst/>
              <a:gdLst/>
              <a:ahLst/>
              <a:cxnLst/>
              <a:rect l="l" t="t" r="r" b="b"/>
              <a:pathLst>
                <a:path w="833" h="1230" extrusionOk="0">
                  <a:moveTo>
                    <a:pt x="631" y="0"/>
                  </a:moveTo>
                  <a:cubicBezTo>
                    <a:pt x="617" y="0"/>
                    <a:pt x="603" y="2"/>
                    <a:pt x="589" y="7"/>
                  </a:cubicBezTo>
                  <a:cubicBezTo>
                    <a:pt x="533" y="18"/>
                    <a:pt x="455" y="52"/>
                    <a:pt x="422" y="85"/>
                  </a:cubicBezTo>
                  <a:cubicBezTo>
                    <a:pt x="378" y="129"/>
                    <a:pt x="344" y="174"/>
                    <a:pt x="322" y="207"/>
                  </a:cubicBezTo>
                  <a:cubicBezTo>
                    <a:pt x="333" y="196"/>
                    <a:pt x="344" y="174"/>
                    <a:pt x="367" y="163"/>
                  </a:cubicBezTo>
                  <a:lnTo>
                    <a:pt x="367" y="163"/>
                  </a:lnTo>
                  <a:cubicBezTo>
                    <a:pt x="322" y="207"/>
                    <a:pt x="289" y="251"/>
                    <a:pt x="267" y="307"/>
                  </a:cubicBezTo>
                  <a:cubicBezTo>
                    <a:pt x="256" y="351"/>
                    <a:pt x="222" y="385"/>
                    <a:pt x="211" y="418"/>
                  </a:cubicBezTo>
                  <a:cubicBezTo>
                    <a:pt x="167" y="496"/>
                    <a:pt x="134" y="562"/>
                    <a:pt x="100" y="640"/>
                  </a:cubicBezTo>
                  <a:cubicBezTo>
                    <a:pt x="89" y="662"/>
                    <a:pt x="67" y="684"/>
                    <a:pt x="67" y="695"/>
                  </a:cubicBezTo>
                  <a:cubicBezTo>
                    <a:pt x="23" y="773"/>
                    <a:pt x="23" y="806"/>
                    <a:pt x="12" y="884"/>
                  </a:cubicBezTo>
                  <a:cubicBezTo>
                    <a:pt x="12" y="917"/>
                    <a:pt x="0" y="951"/>
                    <a:pt x="0" y="995"/>
                  </a:cubicBezTo>
                  <a:cubicBezTo>
                    <a:pt x="0" y="1106"/>
                    <a:pt x="67" y="1195"/>
                    <a:pt x="189" y="1228"/>
                  </a:cubicBezTo>
                  <a:cubicBezTo>
                    <a:pt x="200" y="1229"/>
                    <a:pt x="210" y="1230"/>
                    <a:pt x="220" y="1230"/>
                  </a:cubicBezTo>
                  <a:cubicBezTo>
                    <a:pt x="306" y="1230"/>
                    <a:pt x="375" y="1191"/>
                    <a:pt x="444" y="1161"/>
                  </a:cubicBezTo>
                  <a:cubicBezTo>
                    <a:pt x="511" y="1073"/>
                    <a:pt x="589" y="1028"/>
                    <a:pt x="622" y="962"/>
                  </a:cubicBezTo>
                  <a:cubicBezTo>
                    <a:pt x="655" y="917"/>
                    <a:pt x="666" y="884"/>
                    <a:pt x="677" y="851"/>
                  </a:cubicBezTo>
                  <a:cubicBezTo>
                    <a:pt x="722" y="751"/>
                    <a:pt x="766" y="662"/>
                    <a:pt x="788" y="562"/>
                  </a:cubicBezTo>
                  <a:cubicBezTo>
                    <a:pt x="822" y="462"/>
                    <a:pt x="833" y="362"/>
                    <a:pt x="822" y="263"/>
                  </a:cubicBezTo>
                  <a:lnTo>
                    <a:pt x="822" y="207"/>
                  </a:lnTo>
                  <a:cubicBezTo>
                    <a:pt x="811" y="140"/>
                    <a:pt x="788" y="96"/>
                    <a:pt x="755" y="63"/>
                  </a:cubicBezTo>
                  <a:cubicBezTo>
                    <a:pt x="720" y="28"/>
                    <a:pt x="679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7"/>
            <p:cNvSpPr/>
            <p:nvPr/>
          </p:nvSpPr>
          <p:spPr>
            <a:xfrm>
              <a:off x="5960775" y="3079725"/>
              <a:ext cx="15275" cy="29825"/>
            </a:xfrm>
            <a:custGeom>
              <a:avLst/>
              <a:gdLst/>
              <a:ahLst/>
              <a:cxnLst/>
              <a:rect l="l" t="t" r="r" b="b"/>
              <a:pathLst>
                <a:path w="611" h="1193" extrusionOk="0">
                  <a:moveTo>
                    <a:pt x="387" y="0"/>
                  </a:moveTo>
                  <a:cubicBezTo>
                    <a:pt x="363" y="0"/>
                    <a:pt x="341" y="10"/>
                    <a:pt x="322" y="33"/>
                  </a:cubicBezTo>
                  <a:cubicBezTo>
                    <a:pt x="267" y="100"/>
                    <a:pt x="189" y="189"/>
                    <a:pt x="167" y="277"/>
                  </a:cubicBezTo>
                  <a:lnTo>
                    <a:pt x="133" y="533"/>
                  </a:lnTo>
                  <a:cubicBezTo>
                    <a:pt x="111" y="577"/>
                    <a:pt x="100" y="610"/>
                    <a:pt x="100" y="644"/>
                  </a:cubicBezTo>
                  <a:cubicBezTo>
                    <a:pt x="100" y="655"/>
                    <a:pt x="89" y="688"/>
                    <a:pt x="89" y="699"/>
                  </a:cubicBezTo>
                  <a:lnTo>
                    <a:pt x="89" y="710"/>
                  </a:lnTo>
                  <a:cubicBezTo>
                    <a:pt x="56" y="766"/>
                    <a:pt x="56" y="821"/>
                    <a:pt x="45" y="877"/>
                  </a:cubicBezTo>
                  <a:cubicBezTo>
                    <a:pt x="34" y="932"/>
                    <a:pt x="0" y="999"/>
                    <a:pt x="34" y="1076"/>
                  </a:cubicBezTo>
                  <a:cubicBezTo>
                    <a:pt x="52" y="1142"/>
                    <a:pt x="127" y="1192"/>
                    <a:pt x="211" y="1192"/>
                  </a:cubicBezTo>
                  <a:cubicBezTo>
                    <a:pt x="225" y="1192"/>
                    <a:pt x="240" y="1191"/>
                    <a:pt x="256" y="1187"/>
                  </a:cubicBezTo>
                  <a:cubicBezTo>
                    <a:pt x="300" y="1165"/>
                    <a:pt x="333" y="1110"/>
                    <a:pt x="378" y="1054"/>
                  </a:cubicBezTo>
                  <a:cubicBezTo>
                    <a:pt x="422" y="999"/>
                    <a:pt x="466" y="965"/>
                    <a:pt x="478" y="888"/>
                  </a:cubicBezTo>
                  <a:cubicBezTo>
                    <a:pt x="500" y="799"/>
                    <a:pt x="533" y="710"/>
                    <a:pt x="555" y="610"/>
                  </a:cubicBezTo>
                  <a:cubicBezTo>
                    <a:pt x="589" y="522"/>
                    <a:pt x="589" y="422"/>
                    <a:pt x="600" y="322"/>
                  </a:cubicBezTo>
                  <a:cubicBezTo>
                    <a:pt x="611" y="211"/>
                    <a:pt x="544" y="133"/>
                    <a:pt x="478" y="44"/>
                  </a:cubicBezTo>
                  <a:cubicBezTo>
                    <a:pt x="452" y="19"/>
                    <a:pt x="419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7"/>
            <p:cNvSpPr/>
            <p:nvPr/>
          </p:nvSpPr>
          <p:spPr>
            <a:xfrm>
              <a:off x="6100050" y="3092150"/>
              <a:ext cx="17225" cy="24775"/>
            </a:xfrm>
            <a:custGeom>
              <a:avLst/>
              <a:gdLst/>
              <a:ahLst/>
              <a:cxnLst/>
              <a:rect l="l" t="t" r="r" b="b"/>
              <a:pathLst>
                <a:path w="689" h="991" extrusionOk="0">
                  <a:moveTo>
                    <a:pt x="529" y="0"/>
                  </a:moveTo>
                  <a:cubicBezTo>
                    <a:pt x="502" y="0"/>
                    <a:pt x="475" y="12"/>
                    <a:pt x="455" y="36"/>
                  </a:cubicBezTo>
                  <a:lnTo>
                    <a:pt x="422" y="58"/>
                  </a:lnTo>
                  <a:cubicBezTo>
                    <a:pt x="400" y="80"/>
                    <a:pt x="389" y="91"/>
                    <a:pt x="356" y="102"/>
                  </a:cubicBezTo>
                  <a:lnTo>
                    <a:pt x="311" y="147"/>
                  </a:lnTo>
                  <a:cubicBezTo>
                    <a:pt x="278" y="191"/>
                    <a:pt x="245" y="224"/>
                    <a:pt x="222" y="280"/>
                  </a:cubicBezTo>
                  <a:cubicBezTo>
                    <a:pt x="234" y="269"/>
                    <a:pt x="245" y="246"/>
                    <a:pt x="256" y="224"/>
                  </a:cubicBezTo>
                  <a:lnTo>
                    <a:pt x="256" y="224"/>
                  </a:lnTo>
                  <a:cubicBezTo>
                    <a:pt x="245" y="258"/>
                    <a:pt x="234" y="269"/>
                    <a:pt x="222" y="302"/>
                  </a:cubicBezTo>
                  <a:cubicBezTo>
                    <a:pt x="200" y="324"/>
                    <a:pt x="200" y="357"/>
                    <a:pt x="189" y="380"/>
                  </a:cubicBezTo>
                  <a:lnTo>
                    <a:pt x="189" y="391"/>
                  </a:lnTo>
                  <a:cubicBezTo>
                    <a:pt x="134" y="557"/>
                    <a:pt x="0" y="835"/>
                    <a:pt x="178" y="946"/>
                  </a:cubicBezTo>
                  <a:cubicBezTo>
                    <a:pt x="199" y="977"/>
                    <a:pt x="230" y="989"/>
                    <a:pt x="281" y="990"/>
                  </a:cubicBezTo>
                  <a:lnTo>
                    <a:pt x="281" y="990"/>
                  </a:lnTo>
                  <a:cubicBezTo>
                    <a:pt x="316" y="990"/>
                    <a:pt x="349" y="988"/>
                    <a:pt x="367" y="979"/>
                  </a:cubicBezTo>
                  <a:cubicBezTo>
                    <a:pt x="444" y="968"/>
                    <a:pt x="478" y="912"/>
                    <a:pt x="522" y="857"/>
                  </a:cubicBezTo>
                  <a:cubicBezTo>
                    <a:pt x="533" y="824"/>
                    <a:pt x="566" y="779"/>
                    <a:pt x="578" y="757"/>
                  </a:cubicBezTo>
                  <a:cubicBezTo>
                    <a:pt x="611" y="713"/>
                    <a:pt x="622" y="657"/>
                    <a:pt x="633" y="602"/>
                  </a:cubicBezTo>
                  <a:cubicBezTo>
                    <a:pt x="644" y="557"/>
                    <a:pt x="666" y="535"/>
                    <a:pt x="666" y="491"/>
                  </a:cubicBezTo>
                  <a:cubicBezTo>
                    <a:pt x="677" y="435"/>
                    <a:pt x="689" y="391"/>
                    <a:pt x="689" y="335"/>
                  </a:cubicBezTo>
                  <a:cubicBezTo>
                    <a:pt x="689" y="302"/>
                    <a:pt x="677" y="246"/>
                    <a:pt x="677" y="202"/>
                  </a:cubicBezTo>
                  <a:cubicBezTo>
                    <a:pt x="677" y="191"/>
                    <a:pt x="677" y="169"/>
                    <a:pt x="666" y="158"/>
                  </a:cubicBezTo>
                  <a:cubicBezTo>
                    <a:pt x="644" y="136"/>
                    <a:pt x="644" y="113"/>
                    <a:pt x="622" y="102"/>
                  </a:cubicBezTo>
                  <a:cubicBezTo>
                    <a:pt x="622" y="91"/>
                    <a:pt x="622" y="80"/>
                    <a:pt x="611" y="58"/>
                  </a:cubicBezTo>
                  <a:cubicBezTo>
                    <a:pt x="598" y="20"/>
                    <a:pt x="564" y="0"/>
                    <a:pt x="529" y="0"/>
                  </a:cubicBezTo>
                  <a:close/>
                  <a:moveTo>
                    <a:pt x="281" y="990"/>
                  </a:moveTo>
                  <a:cubicBezTo>
                    <a:pt x="273" y="990"/>
                    <a:pt x="264" y="990"/>
                    <a:pt x="256" y="990"/>
                  </a:cubicBezTo>
                  <a:lnTo>
                    <a:pt x="289" y="990"/>
                  </a:lnTo>
                  <a:cubicBezTo>
                    <a:pt x="286" y="990"/>
                    <a:pt x="284" y="990"/>
                    <a:pt x="281" y="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7"/>
            <p:cNvSpPr/>
            <p:nvPr/>
          </p:nvSpPr>
          <p:spPr>
            <a:xfrm>
              <a:off x="6200775" y="3068700"/>
              <a:ext cx="15275" cy="31850"/>
            </a:xfrm>
            <a:custGeom>
              <a:avLst/>
              <a:gdLst/>
              <a:ahLst/>
              <a:cxnLst/>
              <a:rect l="l" t="t" r="r" b="b"/>
              <a:pathLst>
                <a:path w="611" h="1274" extrusionOk="0">
                  <a:moveTo>
                    <a:pt x="415" y="0"/>
                  </a:moveTo>
                  <a:cubicBezTo>
                    <a:pt x="390" y="0"/>
                    <a:pt x="362" y="7"/>
                    <a:pt x="333" y="19"/>
                  </a:cubicBezTo>
                  <a:cubicBezTo>
                    <a:pt x="277" y="41"/>
                    <a:pt x="244" y="86"/>
                    <a:pt x="200" y="141"/>
                  </a:cubicBezTo>
                  <a:cubicBezTo>
                    <a:pt x="167" y="186"/>
                    <a:pt x="155" y="219"/>
                    <a:pt x="144" y="263"/>
                  </a:cubicBezTo>
                  <a:cubicBezTo>
                    <a:pt x="100" y="363"/>
                    <a:pt x="78" y="452"/>
                    <a:pt x="56" y="563"/>
                  </a:cubicBezTo>
                  <a:cubicBezTo>
                    <a:pt x="44" y="607"/>
                    <a:pt x="44" y="652"/>
                    <a:pt x="33" y="696"/>
                  </a:cubicBezTo>
                  <a:cubicBezTo>
                    <a:pt x="22" y="752"/>
                    <a:pt x="0" y="818"/>
                    <a:pt x="0" y="874"/>
                  </a:cubicBezTo>
                  <a:cubicBezTo>
                    <a:pt x="0" y="929"/>
                    <a:pt x="33" y="985"/>
                    <a:pt x="33" y="1040"/>
                  </a:cubicBezTo>
                  <a:cubicBezTo>
                    <a:pt x="44" y="1085"/>
                    <a:pt x="44" y="1118"/>
                    <a:pt x="56" y="1162"/>
                  </a:cubicBezTo>
                  <a:cubicBezTo>
                    <a:pt x="78" y="1229"/>
                    <a:pt x="144" y="1273"/>
                    <a:pt x="211" y="1273"/>
                  </a:cubicBezTo>
                  <a:cubicBezTo>
                    <a:pt x="277" y="1273"/>
                    <a:pt x="333" y="1229"/>
                    <a:pt x="377" y="1173"/>
                  </a:cubicBezTo>
                  <a:cubicBezTo>
                    <a:pt x="411" y="1129"/>
                    <a:pt x="477" y="1040"/>
                    <a:pt x="499" y="963"/>
                  </a:cubicBezTo>
                  <a:cubicBezTo>
                    <a:pt x="544" y="863"/>
                    <a:pt x="544" y="752"/>
                    <a:pt x="577" y="652"/>
                  </a:cubicBezTo>
                  <a:cubicBezTo>
                    <a:pt x="588" y="552"/>
                    <a:pt x="610" y="463"/>
                    <a:pt x="599" y="352"/>
                  </a:cubicBezTo>
                  <a:cubicBezTo>
                    <a:pt x="599" y="308"/>
                    <a:pt x="599" y="263"/>
                    <a:pt x="588" y="208"/>
                  </a:cubicBezTo>
                  <a:cubicBezTo>
                    <a:pt x="577" y="141"/>
                    <a:pt x="555" y="97"/>
                    <a:pt x="522" y="52"/>
                  </a:cubicBezTo>
                  <a:cubicBezTo>
                    <a:pt x="494" y="18"/>
                    <a:pt x="457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7"/>
            <p:cNvSpPr/>
            <p:nvPr/>
          </p:nvSpPr>
          <p:spPr>
            <a:xfrm>
              <a:off x="5900275" y="2959000"/>
              <a:ext cx="26400" cy="31150"/>
            </a:xfrm>
            <a:custGeom>
              <a:avLst/>
              <a:gdLst/>
              <a:ahLst/>
              <a:cxnLst/>
              <a:rect l="l" t="t" r="r" b="b"/>
              <a:pathLst>
                <a:path w="1056" h="1246" extrusionOk="0">
                  <a:moveTo>
                    <a:pt x="811" y="0"/>
                  </a:moveTo>
                  <a:cubicBezTo>
                    <a:pt x="804" y="0"/>
                    <a:pt x="796" y="1"/>
                    <a:pt x="789" y="1"/>
                  </a:cubicBezTo>
                  <a:cubicBezTo>
                    <a:pt x="578" y="24"/>
                    <a:pt x="423" y="223"/>
                    <a:pt x="301" y="356"/>
                  </a:cubicBezTo>
                  <a:cubicBezTo>
                    <a:pt x="234" y="423"/>
                    <a:pt x="179" y="523"/>
                    <a:pt x="123" y="601"/>
                  </a:cubicBezTo>
                  <a:cubicBezTo>
                    <a:pt x="90" y="645"/>
                    <a:pt x="79" y="667"/>
                    <a:pt x="68" y="712"/>
                  </a:cubicBezTo>
                  <a:cubicBezTo>
                    <a:pt x="56" y="745"/>
                    <a:pt x="34" y="778"/>
                    <a:pt x="23" y="823"/>
                  </a:cubicBezTo>
                  <a:cubicBezTo>
                    <a:pt x="12" y="867"/>
                    <a:pt x="23" y="911"/>
                    <a:pt x="23" y="945"/>
                  </a:cubicBezTo>
                  <a:cubicBezTo>
                    <a:pt x="12" y="1000"/>
                    <a:pt x="1" y="1078"/>
                    <a:pt x="12" y="1133"/>
                  </a:cubicBezTo>
                  <a:cubicBezTo>
                    <a:pt x="22" y="1194"/>
                    <a:pt x="97" y="1246"/>
                    <a:pt x="169" y="1246"/>
                  </a:cubicBezTo>
                  <a:cubicBezTo>
                    <a:pt x="176" y="1246"/>
                    <a:pt x="183" y="1245"/>
                    <a:pt x="190" y="1244"/>
                  </a:cubicBezTo>
                  <a:cubicBezTo>
                    <a:pt x="278" y="1222"/>
                    <a:pt x="334" y="1189"/>
                    <a:pt x="389" y="1144"/>
                  </a:cubicBezTo>
                  <a:cubicBezTo>
                    <a:pt x="400" y="1146"/>
                    <a:pt x="411" y="1147"/>
                    <a:pt x="422" y="1147"/>
                  </a:cubicBezTo>
                  <a:cubicBezTo>
                    <a:pt x="474" y="1147"/>
                    <a:pt x="521" y="1124"/>
                    <a:pt x="567" y="1078"/>
                  </a:cubicBezTo>
                  <a:cubicBezTo>
                    <a:pt x="589" y="1045"/>
                    <a:pt x="622" y="1022"/>
                    <a:pt x="645" y="978"/>
                  </a:cubicBezTo>
                  <a:cubicBezTo>
                    <a:pt x="722" y="889"/>
                    <a:pt x="800" y="811"/>
                    <a:pt x="844" y="712"/>
                  </a:cubicBezTo>
                  <a:cubicBezTo>
                    <a:pt x="889" y="645"/>
                    <a:pt x="911" y="578"/>
                    <a:pt x="955" y="490"/>
                  </a:cubicBezTo>
                  <a:cubicBezTo>
                    <a:pt x="1000" y="390"/>
                    <a:pt x="1055" y="257"/>
                    <a:pt x="1011" y="146"/>
                  </a:cubicBezTo>
                  <a:cubicBezTo>
                    <a:pt x="980" y="63"/>
                    <a:pt x="902" y="0"/>
                    <a:pt x="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7"/>
            <p:cNvSpPr/>
            <p:nvPr/>
          </p:nvSpPr>
          <p:spPr>
            <a:xfrm>
              <a:off x="5661125" y="2864200"/>
              <a:ext cx="23050" cy="22050"/>
            </a:xfrm>
            <a:custGeom>
              <a:avLst/>
              <a:gdLst/>
              <a:ahLst/>
              <a:cxnLst/>
              <a:rect l="l" t="t" r="r" b="b"/>
              <a:pathLst>
                <a:path w="922" h="882" extrusionOk="0">
                  <a:moveTo>
                    <a:pt x="658" y="1"/>
                  </a:moveTo>
                  <a:cubicBezTo>
                    <a:pt x="611" y="1"/>
                    <a:pt x="561" y="15"/>
                    <a:pt x="511" y="42"/>
                  </a:cubicBezTo>
                  <a:cubicBezTo>
                    <a:pt x="500" y="42"/>
                    <a:pt x="489" y="53"/>
                    <a:pt x="478" y="53"/>
                  </a:cubicBezTo>
                  <a:cubicBezTo>
                    <a:pt x="433" y="64"/>
                    <a:pt x="389" y="76"/>
                    <a:pt x="345" y="109"/>
                  </a:cubicBezTo>
                  <a:cubicBezTo>
                    <a:pt x="322" y="131"/>
                    <a:pt x="289" y="153"/>
                    <a:pt x="267" y="175"/>
                  </a:cubicBezTo>
                  <a:cubicBezTo>
                    <a:pt x="211" y="231"/>
                    <a:pt x="156" y="286"/>
                    <a:pt x="123" y="342"/>
                  </a:cubicBezTo>
                  <a:cubicBezTo>
                    <a:pt x="112" y="386"/>
                    <a:pt x="89" y="431"/>
                    <a:pt x="67" y="464"/>
                  </a:cubicBezTo>
                  <a:cubicBezTo>
                    <a:pt x="56" y="486"/>
                    <a:pt x="56" y="508"/>
                    <a:pt x="45" y="519"/>
                  </a:cubicBezTo>
                  <a:lnTo>
                    <a:pt x="1" y="653"/>
                  </a:lnTo>
                  <a:cubicBezTo>
                    <a:pt x="1" y="686"/>
                    <a:pt x="12" y="719"/>
                    <a:pt x="34" y="741"/>
                  </a:cubicBezTo>
                  <a:cubicBezTo>
                    <a:pt x="45" y="786"/>
                    <a:pt x="56" y="830"/>
                    <a:pt x="100" y="852"/>
                  </a:cubicBezTo>
                  <a:cubicBezTo>
                    <a:pt x="129" y="873"/>
                    <a:pt x="161" y="881"/>
                    <a:pt x="195" y="881"/>
                  </a:cubicBezTo>
                  <a:cubicBezTo>
                    <a:pt x="215" y="881"/>
                    <a:pt x="235" y="879"/>
                    <a:pt x="256" y="875"/>
                  </a:cubicBezTo>
                  <a:cubicBezTo>
                    <a:pt x="322" y="875"/>
                    <a:pt x="378" y="875"/>
                    <a:pt x="433" y="830"/>
                  </a:cubicBezTo>
                  <a:cubicBezTo>
                    <a:pt x="444" y="819"/>
                    <a:pt x="478" y="797"/>
                    <a:pt x="489" y="786"/>
                  </a:cubicBezTo>
                  <a:cubicBezTo>
                    <a:pt x="533" y="741"/>
                    <a:pt x="589" y="719"/>
                    <a:pt x="622" y="675"/>
                  </a:cubicBezTo>
                  <a:cubicBezTo>
                    <a:pt x="666" y="675"/>
                    <a:pt x="689" y="675"/>
                    <a:pt x="711" y="630"/>
                  </a:cubicBezTo>
                  <a:cubicBezTo>
                    <a:pt x="722" y="619"/>
                    <a:pt x="744" y="597"/>
                    <a:pt x="755" y="575"/>
                  </a:cubicBezTo>
                  <a:cubicBezTo>
                    <a:pt x="766" y="564"/>
                    <a:pt x="777" y="542"/>
                    <a:pt x="800" y="519"/>
                  </a:cubicBezTo>
                  <a:cubicBezTo>
                    <a:pt x="811" y="508"/>
                    <a:pt x="822" y="486"/>
                    <a:pt x="833" y="464"/>
                  </a:cubicBezTo>
                  <a:cubicBezTo>
                    <a:pt x="866" y="431"/>
                    <a:pt x="877" y="375"/>
                    <a:pt x="877" y="331"/>
                  </a:cubicBezTo>
                  <a:cubicBezTo>
                    <a:pt x="877" y="320"/>
                    <a:pt x="888" y="297"/>
                    <a:pt x="888" y="275"/>
                  </a:cubicBezTo>
                  <a:cubicBezTo>
                    <a:pt x="922" y="175"/>
                    <a:pt x="877" y="98"/>
                    <a:pt x="788" y="42"/>
                  </a:cubicBezTo>
                  <a:cubicBezTo>
                    <a:pt x="750" y="15"/>
                    <a:pt x="705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7"/>
            <p:cNvSpPr/>
            <p:nvPr/>
          </p:nvSpPr>
          <p:spPr>
            <a:xfrm>
              <a:off x="5725775" y="2965325"/>
              <a:ext cx="20850" cy="27300"/>
            </a:xfrm>
            <a:custGeom>
              <a:avLst/>
              <a:gdLst/>
              <a:ahLst/>
              <a:cxnLst/>
              <a:rect l="l" t="t" r="r" b="b"/>
              <a:pathLst>
                <a:path w="834" h="1092" extrusionOk="0">
                  <a:moveTo>
                    <a:pt x="639" y="0"/>
                  </a:moveTo>
                  <a:cubicBezTo>
                    <a:pt x="610" y="0"/>
                    <a:pt x="581" y="8"/>
                    <a:pt x="555" y="26"/>
                  </a:cubicBezTo>
                  <a:cubicBezTo>
                    <a:pt x="522" y="59"/>
                    <a:pt x="489" y="70"/>
                    <a:pt x="455" y="103"/>
                  </a:cubicBezTo>
                  <a:cubicBezTo>
                    <a:pt x="400" y="137"/>
                    <a:pt x="355" y="192"/>
                    <a:pt x="322" y="248"/>
                  </a:cubicBezTo>
                  <a:cubicBezTo>
                    <a:pt x="278" y="303"/>
                    <a:pt x="233" y="381"/>
                    <a:pt x="189" y="436"/>
                  </a:cubicBezTo>
                  <a:cubicBezTo>
                    <a:pt x="156" y="503"/>
                    <a:pt x="89" y="581"/>
                    <a:pt x="67" y="669"/>
                  </a:cubicBezTo>
                  <a:cubicBezTo>
                    <a:pt x="34" y="736"/>
                    <a:pt x="23" y="825"/>
                    <a:pt x="11" y="891"/>
                  </a:cubicBezTo>
                  <a:cubicBezTo>
                    <a:pt x="0" y="969"/>
                    <a:pt x="34" y="1058"/>
                    <a:pt x="122" y="1080"/>
                  </a:cubicBezTo>
                  <a:cubicBezTo>
                    <a:pt x="143" y="1088"/>
                    <a:pt x="163" y="1091"/>
                    <a:pt x="182" y="1091"/>
                  </a:cubicBezTo>
                  <a:cubicBezTo>
                    <a:pt x="246" y="1091"/>
                    <a:pt x="302" y="1051"/>
                    <a:pt x="344" y="991"/>
                  </a:cubicBezTo>
                  <a:cubicBezTo>
                    <a:pt x="355" y="969"/>
                    <a:pt x="378" y="958"/>
                    <a:pt x="378" y="947"/>
                  </a:cubicBezTo>
                  <a:lnTo>
                    <a:pt x="389" y="936"/>
                  </a:lnTo>
                  <a:cubicBezTo>
                    <a:pt x="400" y="903"/>
                    <a:pt x="433" y="880"/>
                    <a:pt x="455" y="847"/>
                  </a:cubicBezTo>
                  <a:cubicBezTo>
                    <a:pt x="511" y="780"/>
                    <a:pt x="555" y="692"/>
                    <a:pt x="600" y="614"/>
                  </a:cubicBezTo>
                  <a:cubicBezTo>
                    <a:pt x="633" y="547"/>
                    <a:pt x="666" y="492"/>
                    <a:pt x="711" y="414"/>
                  </a:cubicBezTo>
                  <a:cubicBezTo>
                    <a:pt x="733" y="381"/>
                    <a:pt x="766" y="348"/>
                    <a:pt x="777" y="292"/>
                  </a:cubicBezTo>
                  <a:cubicBezTo>
                    <a:pt x="788" y="270"/>
                    <a:pt x="799" y="226"/>
                    <a:pt x="799" y="192"/>
                  </a:cubicBezTo>
                  <a:cubicBezTo>
                    <a:pt x="834" y="90"/>
                    <a:pt x="736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7"/>
            <p:cNvSpPr/>
            <p:nvPr/>
          </p:nvSpPr>
          <p:spPr>
            <a:xfrm>
              <a:off x="5878925" y="3133025"/>
              <a:ext cx="15275" cy="20725"/>
            </a:xfrm>
            <a:custGeom>
              <a:avLst/>
              <a:gdLst/>
              <a:ahLst/>
              <a:cxnLst/>
              <a:rect l="l" t="t" r="r" b="b"/>
              <a:pathLst>
                <a:path w="611" h="829" extrusionOk="0">
                  <a:moveTo>
                    <a:pt x="501" y="1"/>
                  </a:moveTo>
                  <a:cubicBezTo>
                    <a:pt x="493" y="1"/>
                    <a:pt x="484" y="3"/>
                    <a:pt x="478" y="10"/>
                  </a:cubicBezTo>
                  <a:lnTo>
                    <a:pt x="467" y="10"/>
                  </a:lnTo>
                  <a:cubicBezTo>
                    <a:pt x="356" y="10"/>
                    <a:pt x="245" y="76"/>
                    <a:pt x="189" y="176"/>
                  </a:cubicBezTo>
                  <a:cubicBezTo>
                    <a:pt x="145" y="232"/>
                    <a:pt x="111" y="298"/>
                    <a:pt x="78" y="354"/>
                  </a:cubicBezTo>
                  <a:lnTo>
                    <a:pt x="34" y="432"/>
                  </a:lnTo>
                  <a:cubicBezTo>
                    <a:pt x="0" y="487"/>
                    <a:pt x="0" y="543"/>
                    <a:pt x="0" y="598"/>
                  </a:cubicBezTo>
                  <a:lnTo>
                    <a:pt x="0" y="687"/>
                  </a:lnTo>
                  <a:cubicBezTo>
                    <a:pt x="0" y="731"/>
                    <a:pt x="23" y="753"/>
                    <a:pt x="34" y="787"/>
                  </a:cubicBezTo>
                  <a:cubicBezTo>
                    <a:pt x="42" y="811"/>
                    <a:pt x="67" y="829"/>
                    <a:pt x="97" y="829"/>
                  </a:cubicBezTo>
                  <a:cubicBezTo>
                    <a:pt x="109" y="829"/>
                    <a:pt x="121" y="826"/>
                    <a:pt x="134" y="820"/>
                  </a:cubicBezTo>
                  <a:cubicBezTo>
                    <a:pt x="156" y="809"/>
                    <a:pt x="200" y="809"/>
                    <a:pt x="222" y="798"/>
                  </a:cubicBezTo>
                  <a:cubicBezTo>
                    <a:pt x="256" y="787"/>
                    <a:pt x="267" y="764"/>
                    <a:pt x="300" y="753"/>
                  </a:cubicBezTo>
                  <a:cubicBezTo>
                    <a:pt x="322" y="698"/>
                    <a:pt x="378" y="676"/>
                    <a:pt x="422" y="620"/>
                  </a:cubicBezTo>
                  <a:cubicBezTo>
                    <a:pt x="433" y="587"/>
                    <a:pt x="444" y="565"/>
                    <a:pt x="478" y="531"/>
                  </a:cubicBezTo>
                  <a:cubicBezTo>
                    <a:pt x="500" y="476"/>
                    <a:pt x="533" y="409"/>
                    <a:pt x="555" y="354"/>
                  </a:cubicBezTo>
                  <a:cubicBezTo>
                    <a:pt x="600" y="254"/>
                    <a:pt x="611" y="132"/>
                    <a:pt x="544" y="43"/>
                  </a:cubicBezTo>
                  <a:lnTo>
                    <a:pt x="544" y="32"/>
                  </a:lnTo>
                  <a:cubicBezTo>
                    <a:pt x="544" y="16"/>
                    <a:pt x="522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47"/>
            <p:cNvSpPr/>
            <p:nvPr/>
          </p:nvSpPr>
          <p:spPr>
            <a:xfrm>
              <a:off x="6039300" y="3167100"/>
              <a:ext cx="15275" cy="28000"/>
            </a:xfrm>
            <a:custGeom>
              <a:avLst/>
              <a:gdLst/>
              <a:ahLst/>
              <a:cxnLst/>
              <a:rect l="l" t="t" r="r" b="b"/>
              <a:pathLst>
                <a:path w="611" h="1120" extrusionOk="0">
                  <a:moveTo>
                    <a:pt x="400" y="1"/>
                  </a:moveTo>
                  <a:cubicBezTo>
                    <a:pt x="344" y="1"/>
                    <a:pt x="300" y="1"/>
                    <a:pt x="266" y="34"/>
                  </a:cubicBezTo>
                  <a:cubicBezTo>
                    <a:pt x="266" y="34"/>
                    <a:pt x="244" y="34"/>
                    <a:pt x="244" y="45"/>
                  </a:cubicBezTo>
                  <a:cubicBezTo>
                    <a:pt x="211" y="56"/>
                    <a:pt x="167" y="90"/>
                    <a:pt x="133" y="112"/>
                  </a:cubicBezTo>
                  <a:cubicBezTo>
                    <a:pt x="111" y="145"/>
                    <a:pt x="100" y="167"/>
                    <a:pt x="78" y="212"/>
                  </a:cubicBezTo>
                  <a:lnTo>
                    <a:pt x="44" y="289"/>
                  </a:lnTo>
                  <a:cubicBezTo>
                    <a:pt x="22" y="323"/>
                    <a:pt x="11" y="345"/>
                    <a:pt x="11" y="378"/>
                  </a:cubicBezTo>
                  <a:cubicBezTo>
                    <a:pt x="11" y="411"/>
                    <a:pt x="11" y="434"/>
                    <a:pt x="0" y="478"/>
                  </a:cubicBezTo>
                  <a:lnTo>
                    <a:pt x="0" y="522"/>
                  </a:lnTo>
                  <a:lnTo>
                    <a:pt x="0" y="611"/>
                  </a:lnTo>
                  <a:cubicBezTo>
                    <a:pt x="0" y="700"/>
                    <a:pt x="22" y="767"/>
                    <a:pt x="56" y="855"/>
                  </a:cubicBezTo>
                  <a:cubicBezTo>
                    <a:pt x="67" y="877"/>
                    <a:pt x="78" y="911"/>
                    <a:pt x="78" y="933"/>
                  </a:cubicBezTo>
                  <a:cubicBezTo>
                    <a:pt x="78" y="944"/>
                    <a:pt x="100" y="966"/>
                    <a:pt x="100" y="977"/>
                  </a:cubicBezTo>
                  <a:cubicBezTo>
                    <a:pt x="111" y="988"/>
                    <a:pt x="111" y="1022"/>
                    <a:pt x="122" y="1033"/>
                  </a:cubicBezTo>
                  <a:cubicBezTo>
                    <a:pt x="155" y="1055"/>
                    <a:pt x="178" y="1088"/>
                    <a:pt x="211" y="1099"/>
                  </a:cubicBezTo>
                  <a:cubicBezTo>
                    <a:pt x="232" y="1113"/>
                    <a:pt x="257" y="1120"/>
                    <a:pt x="284" y="1120"/>
                  </a:cubicBezTo>
                  <a:cubicBezTo>
                    <a:pt x="342" y="1120"/>
                    <a:pt x="406" y="1090"/>
                    <a:pt x="444" y="1044"/>
                  </a:cubicBezTo>
                  <a:cubicBezTo>
                    <a:pt x="499" y="944"/>
                    <a:pt x="499" y="866"/>
                    <a:pt x="522" y="778"/>
                  </a:cubicBezTo>
                  <a:cubicBezTo>
                    <a:pt x="544" y="722"/>
                    <a:pt x="555" y="667"/>
                    <a:pt x="566" y="600"/>
                  </a:cubicBezTo>
                  <a:cubicBezTo>
                    <a:pt x="577" y="522"/>
                    <a:pt x="610" y="434"/>
                    <a:pt x="599" y="367"/>
                  </a:cubicBezTo>
                  <a:lnTo>
                    <a:pt x="599" y="278"/>
                  </a:lnTo>
                  <a:cubicBezTo>
                    <a:pt x="599" y="256"/>
                    <a:pt x="599" y="212"/>
                    <a:pt x="577" y="178"/>
                  </a:cubicBezTo>
                  <a:cubicBezTo>
                    <a:pt x="566" y="145"/>
                    <a:pt x="555" y="112"/>
                    <a:pt x="522" y="90"/>
                  </a:cubicBezTo>
                  <a:cubicBezTo>
                    <a:pt x="522" y="90"/>
                    <a:pt x="522" y="67"/>
                    <a:pt x="511" y="67"/>
                  </a:cubicBezTo>
                  <a:cubicBezTo>
                    <a:pt x="499" y="34"/>
                    <a:pt x="44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47"/>
            <p:cNvSpPr/>
            <p:nvPr/>
          </p:nvSpPr>
          <p:spPr>
            <a:xfrm>
              <a:off x="6054275" y="2997650"/>
              <a:ext cx="18325" cy="23000"/>
            </a:xfrm>
            <a:custGeom>
              <a:avLst/>
              <a:gdLst/>
              <a:ahLst/>
              <a:cxnLst/>
              <a:rect l="l" t="t" r="r" b="b"/>
              <a:pathLst>
                <a:path w="733" h="920" extrusionOk="0">
                  <a:moveTo>
                    <a:pt x="484" y="1"/>
                  </a:moveTo>
                  <a:cubicBezTo>
                    <a:pt x="464" y="1"/>
                    <a:pt x="444" y="4"/>
                    <a:pt x="422" y="9"/>
                  </a:cubicBezTo>
                  <a:cubicBezTo>
                    <a:pt x="411" y="9"/>
                    <a:pt x="411" y="9"/>
                    <a:pt x="400" y="31"/>
                  </a:cubicBezTo>
                  <a:lnTo>
                    <a:pt x="389" y="31"/>
                  </a:lnTo>
                  <a:cubicBezTo>
                    <a:pt x="300" y="42"/>
                    <a:pt x="244" y="87"/>
                    <a:pt x="189" y="153"/>
                  </a:cubicBezTo>
                  <a:cubicBezTo>
                    <a:pt x="167" y="198"/>
                    <a:pt x="145" y="231"/>
                    <a:pt x="122" y="275"/>
                  </a:cubicBezTo>
                  <a:cubicBezTo>
                    <a:pt x="89" y="342"/>
                    <a:pt x="67" y="397"/>
                    <a:pt x="34" y="475"/>
                  </a:cubicBezTo>
                  <a:cubicBezTo>
                    <a:pt x="11" y="531"/>
                    <a:pt x="0" y="586"/>
                    <a:pt x="11" y="653"/>
                  </a:cubicBezTo>
                  <a:cubicBezTo>
                    <a:pt x="11" y="675"/>
                    <a:pt x="23" y="719"/>
                    <a:pt x="34" y="753"/>
                  </a:cubicBezTo>
                  <a:cubicBezTo>
                    <a:pt x="34" y="764"/>
                    <a:pt x="34" y="775"/>
                    <a:pt x="56" y="786"/>
                  </a:cubicBezTo>
                  <a:cubicBezTo>
                    <a:pt x="71" y="875"/>
                    <a:pt x="150" y="919"/>
                    <a:pt x="230" y="919"/>
                  </a:cubicBezTo>
                  <a:cubicBezTo>
                    <a:pt x="270" y="919"/>
                    <a:pt x="311" y="908"/>
                    <a:pt x="344" y="886"/>
                  </a:cubicBezTo>
                  <a:cubicBezTo>
                    <a:pt x="355" y="875"/>
                    <a:pt x="367" y="864"/>
                    <a:pt x="400" y="841"/>
                  </a:cubicBezTo>
                  <a:cubicBezTo>
                    <a:pt x="411" y="841"/>
                    <a:pt x="444" y="830"/>
                    <a:pt x="455" y="819"/>
                  </a:cubicBezTo>
                  <a:cubicBezTo>
                    <a:pt x="500" y="786"/>
                    <a:pt x="511" y="775"/>
                    <a:pt x="533" y="764"/>
                  </a:cubicBezTo>
                  <a:cubicBezTo>
                    <a:pt x="577" y="719"/>
                    <a:pt x="589" y="675"/>
                    <a:pt x="611" y="619"/>
                  </a:cubicBezTo>
                  <a:cubicBezTo>
                    <a:pt x="633" y="553"/>
                    <a:pt x="666" y="486"/>
                    <a:pt x="677" y="431"/>
                  </a:cubicBezTo>
                  <a:cubicBezTo>
                    <a:pt x="688" y="397"/>
                    <a:pt x="699" y="364"/>
                    <a:pt x="722" y="331"/>
                  </a:cubicBezTo>
                  <a:cubicBezTo>
                    <a:pt x="733" y="264"/>
                    <a:pt x="722" y="176"/>
                    <a:pt x="677" y="120"/>
                  </a:cubicBezTo>
                  <a:cubicBezTo>
                    <a:pt x="677" y="109"/>
                    <a:pt x="666" y="98"/>
                    <a:pt x="644" y="98"/>
                  </a:cubicBezTo>
                  <a:lnTo>
                    <a:pt x="633" y="87"/>
                  </a:lnTo>
                  <a:cubicBezTo>
                    <a:pt x="599" y="28"/>
                    <a:pt x="547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7"/>
            <p:cNvSpPr/>
            <p:nvPr/>
          </p:nvSpPr>
          <p:spPr>
            <a:xfrm>
              <a:off x="6165525" y="2998425"/>
              <a:ext cx="17225" cy="27475"/>
            </a:xfrm>
            <a:custGeom>
              <a:avLst/>
              <a:gdLst/>
              <a:ahLst/>
              <a:cxnLst/>
              <a:rect l="l" t="t" r="r" b="b"/>
              <a:pathLst>
                <a:path w="689" h="1099" extrusionOk="0">
                  <a:moveTo>
                    <a:pt x="411" y="0"/>
                  </a:moveTo>
                  <a:cubicBezTo>
                    <a:pt x="378" y="0"/>
                    <a:pt x="322" y="22"/>
                    <a:pt x="289" y="56"/>
                  </a:cubicBezTo>
                  <a:lnTo>
                    <a:pt x="278" y="56"/>
                  </a:lnTo>
                  <a:cubicBezTo>
                    <a:pt x="267" y="67"/>
                    <a:pt x="245" y="78"/>
                    <a:pt x="234" y="100"/>
                  </a:cubicBezTo>
                  <a:cubicBezTo>
                    <a:pt x="211" y="145"/>
                    <a:pt x="189" y="189"/>
                    <a:pt x="167" y="233"/>
                  </a:cubicBezTo>
                  <a:cubicBezTo>
                    <a:pt x="123" y="289"/>
                    <a:pt x="100" y="355"/>
                    <a:pt x="67" y="422"/>
                  </a:cubicBezTo>
                  <a:cubicBezTo>
                    <a:pt x="45" y="522"/>
                    <a:pt x="23" y="633"/>
                    <a:pt x="12" y="733"/>
                  </a:cubicBezTo>
                  <a:cubicBezTo>
                    <a:pt x="1" y="799"/>
                    <a:pt x="12" y="855"/>
                    <a:pt x="45" y="910"/>
                  </a:cubicBezTo>
                  <a:cubicBezTo>
                    <a:pt x="56" y="955"/>
                    <a:pt x="100" y="977"/>
                    <a:pt x="123" y="1010"/>
                  </a:cubicBezTo>
                  <a:lnTo>
                    <a:pt x="123" y="1021"/>
                  </a:lnTo>
                  <a:cubicBezTo>
                    <a:pt x="156" y="1066"/>
                    <a:pt x="211" y="1088"/>
                    <a:pt x="267" y="1099"/>
                  </a:cubicBezTo>
                  <a:cubicBezTo>
                    <a:pt x="300" y="1099"/>
                    <a:pt x="345" y="1088"/>
                    <a:pt x="378" y="1077"/>
                  </a:cubicBezTo>
                  <a:lnTo>
                    <a:pt x="400" y="1077"/>
                  </a:lnTo>
                  <a:cubicBezTo>
                    <a:pt x="456" y="1032"/>
                    <a:pt x="500" y="1021"/>
                    <a:pt x="522" y="999"/>
                  </a:cubicBezTo>
                  <a:cubicBezTo>
                    <a:pt x="578" y="955"/>
                    <a:pt x="622" y="899"/>
                    <a:pt x="622" y="833"/>
                  </a:cubicBezTo>
                  <a:cubicBezTo>
                    <a:pt x="633" y="733"/>
                    <a:pt x="666" y="633"/>
                    <a:pt x="678" y="522"/>
                  </a:cubicBezTo>
                  <a:cubicBezTo>
                    <a:pt x="689" y="455"/>
                    <a:pt x="678" y="389"/>
                    <a:pt x="666" y="333"/>
                  </a:cubicBezTo>
                  <a:cubicBezTo>
                    <a:pt x="655" y="278"/>
                    <a:pt x="655" y="233"/>
                    <a:pt x="633" y="178"/>
                  </a:cubicBezTo>
                  <a:cubicBezTo>
                    <a:pt x="622" y="89"/>
                    <a:pt x="567" y="11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7"/>
            <p:cNvSpPr/>
            <p:nvPr/>
          </p:nvSpPr>
          <p:spPr>
            <a:xfrm>
              <a:off x="6283725" y="3044875"/>
              <a:ext cx="13900" cy="26850"/>
            </a:xfrm>
            <a:custGeom>
              <a:avLst/>
              <a:gdLst/>
              <a:ahLst/>
              <a:cxnLst/>
              <a:rect l="l" t="t" r="r" b="b"/>
              <a:pathLst>
                <a:path w="556" h="1074" extrusionOk="0">
                  <a:moveTo>
                    <a:pt x="318" y="0"/>
                  </a:moveTo>
                  <a:cubicBezTo>
                    <a:pt x="301" y="0"/>
                    <a:pt x="283" y="3"/>
                    <a:pt x="267" y="7"/>
                  </a:cubicBezTo>
                  <a:cubicBezTo>
                    <a:pt x="256" y="29"/>
                    <a:pt x="222" y="40"/>
                    <a:pt x="211" y="40"/>
                  </a:cubicBezTo>
                  <a:cubicBezTo>
                    <a:pt x="167" y="62"/>
                    <a:pt x="122" y="107"/>
                    <a:pt x="111" y="162"/>
                  </a:cubicBezTo>
                  <a:cubicBezTo>
                    <a:pt x="100" y="184"/>
                    <a:pt x="100" y="206"/>
                    <a:pt x="89" y="229"/>
                  </a:cubicBezTo>
                  <a:cubicBezTo>
                    <a:pt x="67" y="295"/>
                    <a:pt x="45" y="373"/>
                    <a:pt x="34" y="440"/>
                  </a:cubicBezTo>
                  <a:cubicBezTo>
                    <a:pt x="11" y="506"/>
                    <a:pt x="11" y="573"/>
                    <a:pt x="0" y="650"/>
                  </a:cubicBezTo>
                  <a:cubicBezTo>
                    <a:pt x="0" y="706"/>
                    <a:pt x="0" y="739"/>
                    <a:pt x="11" y="795"/>
                  </a:cubicBezTo>
                  <a:cubicBezTo>
                    <a:pt x="11" y="817"/>
                    <a:pt x="23" y="828"/>
                    <a:pt x="23" y="850"/>
                  </a:cubicBezTo>
                  <a:cubicBezTo>
                    <a:pt x="45" y="883"/>
                    <a:pt x="45" y="928"/>
                    <a:pt x="56" y="950"/>
                  </a:cubicBezTo>
                  <a:cubicBezTo>
                    <a:pt x="78" y="1017"/>
                    <a:pt x="156" y="1072"/>
                    <a:pt x="222" y="1072"/>
                  </a:cubicBezTo>
                  <a:cubicBezTo>
                    <a:pt x="234" y="1073"/>
                    <a:pt x="245" y="1074"/>
                    <a:pt x="255" y="1074"/>
                  </a:cubicBezTo>
                  <a:cubicBezTo>
                    <a:pt x="347" y="1074"/>
                    <a:pt x="404" y="1032"/>
                    <a:pt x="444" y="972"/>
                  </a:cubicBezTo>
                  <a:cubicBezTo>
                    <a:pt x="489" y="895"/>
                    <a:pt x="544" y="817"/>
                    <a:pt x="544" y="728"/>
                  </a:cubicBezTo>
                  <a:cubicBezTo>
                    <a:pt x="555" y="661"/>
                    <a:pt x="555" y="595"/>
                    <a:pt x="555" y="528"/>
                  </a:cubicBezTo>
                  <a:lnTo>
                    <a:pt x="555" y="373"/>
                  </a:lnTo>
                  <a:cubicBezTo>
                    <a:pt x="555" y="340"/>
                    <a:pt x="555" y="306"/>
                    <a:pt x="544" y="273"/>
                  </a:cubicBezTo>
                  <a:lnTo>
                    <a:pt x="544" y="218"/>
                  </a:lnTo>
                  <a:cubicBezTo>
                    <a:pt x="533" y="162"/>
                    <a:pt x="500" y="107"/>
                    <a:pt x="455" y="62"/>
                  </a:cubicBezTo>
                  <a:cubicBezTo>
                    <a:pt x="444" y="51"/>
                    <a:pt x="433" y="40"/>
                    <a:pt x="400" y="29"/>
                  </a:cubicBezTo>
                  <a:cubicBezTo>
                    <a:pt x="379" y="8"/>
                    <a:pt x="349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7"/>
            <p:cNvSpPr/>
            <p:nvPr/>
          </p:nvSpPr>
          <p:spPr>
            <a:xfrm>
              <a:off x="6163025" y="3151750"/>
              <a:ext cx="9750" cy="25475"/>
            </a:xfrm>
            <a:custGeom>
              <a:avLst/>
              <a:gdLst/>
              <a:ahLst/>
              <a:cxnLst/>
              <a:rect l="l" t="t" r="r" b="b"/>
              <a:pathLst>
                <a:path w="390" h="1019" extrusionOk="0">
                  <a:moveTo>
                    <a:pt x="279" y="0"/>
                  </a:moveTo>
                  <a:cubicBezTo>
                    <a:pt x="246" y="0"/>
                    <a:pt x="217" y="13"/>
                    <a:pt x="200" y="38"/>
                  </a:cubicBezTo>
                  <a:cubicBezTo>
                    <a:pt x="167" y="60"/>
                    <a:pt x="156" y="104"/>
                    <a:pt x="123" y="126"/>
                  </a:cubicBezTo>
                  <a:cubicBezTo>
                    <a:pt x="101" y="171"/>
                    <a:pt x="89" y="215"/>
                    <a:pt x="67" y="260"/>
                  </a:cubicBezTo>
                  <a:cubicBezTo>
                    <a:pt x="56" y="326"/>
                    <a:pt x="34" y="393"/>
                    <a:pt x="12" y="482"/>
                  </a:cubicBezTo>
                  <a:cubicBezTo>
                    <a:pt x="12" y="515"/>
                    <a:pt x="1" y="548"/>
                    <a:pt x="1" y="593"/>
                  </a:cubicBezTo>
                  <a:lnTo>
                    <a:pt x="1" y="648"/>
                  </a:lnTo>
                  <a:cubicBezTo>
                    <a:pt x="1" y="681"/>
                    <a:pt x="1" y="715"/>
                    <a:pt x="12" y="759"/>
                  </a:cubicBezTo>
                  <a:cubicBezTo>
                    <a:pt x="23" y="826"/>
                    <a:pt x="45" y="892"/>
                    <a:pt x="67" y="959"/>
                  </a:cubicBezTo>
                  <a:cubicBezTo>
                    <a:pt x="88" y="999"/>
                    <a:pt x="129" y="1019"/>
                    <a:pt x="169" y="1019"/>
                  </a:cubicBezTo>
                  <a:cubicBezTo>
                    <a:pt x="218" y="1019"/>
                    <a:pt x="266" y="991"/>
                    <a:pt x="278" y="937"/>
                  </a:cubicBezTo>
                  <a:cubicBezTo>
                    <a:pt x="289" y="903"/>
                    <a:pt x="289" y="870"/>
                    <a:pt x="311" y="837"/>
                  </a:cubicBezTo>
                  <a:cubicBezTo>
                    <a:pt x="311" y="826"/>
                    <a:pt x="323" y="803"/>
                    <a:pt x="323" y="781"/>
                  </a:cubicBezTo>
                  <a:cubicBezTo>
                    <a:pt x="323" y="770"/>
                    <a:pt x="323" y="770"/>
                    <a:pt x="334" y="759"/>
                  </a:cubicBezTo>
                  <a:lnTo>
                    <a:pt x="334" y="737"/>
                  </a:lnTo>
                  <a:cubicBezTo>
                    <a:pt x="345" y="715"/>
                    <a:pt x="345" y="704"/>
                    <a:pt x="345" y="670"/>
                  </a:cubicBezTo>
                  <a:lnTo>
                    <a:pt x="345" y="604"/>
                  </a:lnTo>
                  <a:lnTo>
                    <a:pt x="345" y="548"/>
                  </a:lnTo>
                  <a:lnTo>
                    <a:pt x="345" y="537"/>
                  </a:lnTo>
                  <a:lnTo>
                    <a:pt x="345" y="515"/>
                  </a:lnTo>
                  <a:cubicBezTo>
                    <a:pt x="345" y="448"/>
                    <a:pt x="356" y="382"/>
                    <a:pt x="378" y="315"/>
                  </a:cubicBezTo>
                  <a:cubicBezTo>
                    <a:pt x="389" y="271"/>
                    <a:pt x="389" y="226"/>
                    <a:pt x="389" y="182"/>
                  </a:cubicBezTo>
                  <a:cubicBezTo>
                    <a:pt x="389" y="160"/>
                    <a:pt x="389" y="115"/>
                    <a:pt x="378" y="93"/>
                  </a:cubicBezTo>
                  <a:cubicBezTo>
                    <a:pt x="378" y="49"/>
                    <a:pt x="345" y="4"/>
                    <a:pt x="311" y="4"/>
                  </a:cubicBezTo>
                  <a:cubicBezTo>
                    <a:pt x="300" y="2"/>
                    <a:pt x="289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7"/>
            <p:cNvSpPr/>
            <p:nvPr/>
          </p:nvSpPr>
          <p:spPr>
            <a:xfrm>
              <a:off x="5715225" y="3052550"/>
              <a:ext cx="22775" cy="21675"/>
            </a:xfrm>
            <a:custGeom>
              <a:avLst/>
              <a:gdLst/>
              <a:ahLst/>
              <a:cxnLst/>
              <a:rect l="l" t="t" r="r" b="b"/>
              <a:pathLst>
                <a:path w="911" h="867" extrusionOk="0">
                  <a:moveTo>
                    <a:pt x="686" y="1"/>
                  </a:moveTo>
                  <a:cubicBezTo>
                    <a:pt x="669" y="1"/>
                    <a:pt x="651" y="4"/>
                    <a:pt x="633" y="10"/>
                  </a:cubicBezTo>
                  <a:cubicBezTo>
                    <a:pt x="578" y="22"/>
                    <a:pt x="522" y="33"/>
                    <a:pt x="478" y="66"/>
                  </a:cubicBezTo>
                  <a:cubicBezTo>
                    <a:pt x="422" y="99"/>
                    <a:pt x="378" y="155"/>
                    <a:pt x="334" y="210"/>
                  </a:cubicBezTo>
                  <a:cubicBezTo>
                    <a:pt x="311" y="255"/>
                    <a:pt x="278" y="288"/>
                    <a:pt x="245" y="321"/>
                  </a:cubicBezTo>
                  <a:lnTo>
                    <a:pt x="189" y="377"/>
                  </a:lnTo>
                  <a:cubicBezTo>
                    <a:pt x="145" y="421"/>
                    <a:pt x="112" y="477"/>
                    <a:pt x="101" y="532"/>
                  </a:cubicBezTo>
                  <a:cubicBezTo>
                    <a:pt x="101" y="554"/>
                    <a:pt x="89" y="554"/>
                    <a:pt x="89" y="565"/>
                  </a:cubicBezTo>
                  <a:cubicBezTo>
                    <a:pt x="89" y="576"/>
                    <a:pt x="78" y="576"/>
                    <a:pt x="78" y="588"/>
                  </a:cubicBezTo>
                  <a:cubicBezTo>
                    <a:pt x="78" y="588"/>
                    <a:pt x="78" y="588"/>
                    <a:pt x="78" y="588"/>
                  </a:cubicBezTo>
                  <a:lnTo>
                    <a:pt x="78" y="588"/>
                  </a:lnTo>
                  <a:cubicBezTo>
                    <a:pt x="78" y="594"/>
                    <a:pt x="65" y="610"/>
                    <a:pt x="64" y="610"/>
                  </a:cubicBezTo>
                  <a:cubicBezTo>
                    <a:pt x="63" y="610"/>
                    <a:pt x="66" y="604"/>
                    <a:pt x="78" y="588"/>
                  </a:cubicBezTo>
                  <a:lnTo>
                    <a:pt x="78" y="588"/>
                  </a:lnTo>
                  <a:cubicBezTo>
                    <a:pt x="34" y="643"/>
                    <a:pt x="1" y="710"/>
                    <a:pt x="34" y="765"/>
                  </a:cubicBezTo>
                  <a:cubicBezTo>
                    <a:pt x="54" y="816"/>
                    <a:pt x="121" y="866"/>
                    <a:pt x="183" y="866"/>
                  </a:cubicBezTo>
                  <a:cubicBezTo>
                    <a:pt x="189" y="866"/>
                    <a:pt x="195" y="866"/>
                    <a:pt x="200" y="865"/>
                  </a:cubicBezTo>
                  <a:cubicBezTo>
                    <a:pt x="245" y="854"/>
                    <a:pt x="300" y="854"/>
                    <a:pt x="334" y="843"/>
                  </a:cubicBezTo>
                  <a:cubicBezTo>
                    <a:pt x="378" y="843"/>
                    <a:pt x="411" y="843"/>
                    <a:pt x="445" y="821"/>
                  </a:cubicBezTo>
                  <a:cubicBezTo>
                    <a:pt x="500" y="809"/>
                    <a:pt x="544" y="765"/>
                    <a:pt x="589" y="743"/>
                  </a:cubicBezTo>
                  <a:cubicBezTo>
                    <a:pt x="600" y="732"/>
                    <a:pt x="633" y="710"/>
                    <a:pt x="644" y="698"/>
                  </a:cubicBezTo>
                  <a:cubicBezTo>
                    <a:pt x="667" y="643"/>
                    <a:pt x="711" y="610"/>
                    <a:pt x="744" y="565"/>
                  </a:cubicBezTo>
                  <a:cubicBezTo>
                    <a:pt x="800" y="499"/>
                    <a:pt x="866" y="421"/>
                    <a:pt x="877" y="343"/>
                  </a:cubicBezTo>
                  <a:cubicBezTo>
                    <a:pt x="911" y="255"/>
                    <a:pt x="877" y="188"/>
                    <a:pt x="855" y="121"/>
                  </a:cubicBezTo>
                  <a:cubicBezTo>
                    <a:pt x="820" y="50"/>
                    <a:pt x="756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7"/>
            <p:cNvSpPr/>
            <p:nvPr/>
          </p:nvSpPr>
          <p:spPr>
            <a:xfrm>
              <a:off x="5759625" y="2861125"/>
              <a:ext cx="21650" cy="20800"/>
            </a:xfrm>
            <a:custGeom>
              <a:avLst/>
              <a:gdLst/>
              <a:ahLst/>
              <a:cxnLst/>
              <a:rect l="l" t="t" r="r" b="b"/>
              <a:pathLst>
                <a:path w="866" h="832" extrusionOk="0">
                  <a:moveTo>
                    <a:pt x="723" y="0"/>
                  </a:moveTo>
                  <a:cubicBezTo>
                    <a:pt x="705" y="0"/>
                    <a:pt x="686" y="3"/>
                    <a:pt x="666" y="10"/>
                  </a:cubicBezTo>
                  <a:cubicBezTo>
                    <a:pt x="566" y="32"/>
                    <a:pt x="522" y="121"/>
                    <a:pt x="444" y="187"/>
                  </a:cubicBezTo>
                  <a:cubicBezTo>
                    <a:pt x="389" y="243"/>
                    <a:pt x="355" y="298"/>
                    <a:pt x="300" y="354"/>
                  </a:cubicBezTo>
                  <a:lnTo>
                    <a:pt x="211" y="443"/>
                  </a:lnTo>
                  <a:cubicBezTo>
                    <a:pt x="167" y="476"/>
                    <a:pt x="156" y="509"/>
                    <a:pt x="133" y="554"/>
                  </a:cubicBezTo>
                  <a:cubicBezTo>
                    <a:pt x="111" y="576"/>
                    <a:pt x="89" y="620"/>
                    <a:pt x="78" y="642"/>
                  </a:cubicBezTo>
                  <a:cubicBezTo>
                    <a:pt x="56" y="676"/>
                    <a:pt x="34" y="720"/>
                    <a:pt x="22" y="742"/>
                  </a:cubicBezTo>
                  <a:cubicBezTo>
                    <a:pt x="0" y="787"/>
                    <a:pt x="45" y="831"/>
                    <a:pt x="89" y="831"/>
                  </a:cubicBezTo>
                  <a:cubicBezTo>
                    <a:pt x="133" y="831"/>
                    <a:pt x="167" y="809"/>
                    <a:pt x="200" y="798"/>
                  </a:cubicBezTo>
                  <a:cubicBezTo>
                    <a:pt x="244" y="787"/>
                    <a:pt x="278" y="753"/>
                    <a:pt x="322" y="742"/>
                  </a:cubicBezTo>
                  <a:cubicBezTo>
                    <a:pt x="378" y="720"/>
                    <a:pt x="422" y="698"/>
                    <a:pt x="466" y="665"/>
                  </a:cubicBezTo>
                  <a:cubicBezTo>
                    <a:pt x="500" y="642"/>
                    <a:pt x="533" y="609"/>
                    <a:pt x="555" y="576"/>
                  </a:cubicBezTo>
                  <a:cubicBezTo>
                    <a:pt x="611" y="509"/>
                    <a:pt x="688" y="443"/>
                    <a:pt x="744" y="365"/>
                  </a:cubicBezTo>
                  <a:cubicBezTo>
                    <a:pt x="799" y="298"/>
                    <a:pt x="866" y="221"/>
                    <a:pt x="844" y="121"/>
                  </a:cubicBezTo>
                  <a:cubicBezTo>
                    <a:pt x="844" y="50"/>
                    <a:pt x="794" y="0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7"/>
            <p:cNvSpPr/>
            <p:nvPr/>
          </p:nvSpPr>
          <p:spPr>
            <a:xfrm>
              <a:off x="5859225" y="2883275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566" y="1"/>
                  </a:moveTo>
                  <a:cubicBezTo>
                    <a:pt x="511" y="1"/>
                    <a:pt x="467" y="23"/>
                    <a:pt x="433" y="56"/>
                  </a:cubicBezTo>
                  <a:cubicBezTo>
                    <a:pt x="422" y="67"/>
                    <a:pt x="400" y="78"/>
                    <a:pt x="389" y="78"/>
                  </a:cubicBezTo>
                  <a:cubicBezTo>
                    <a:pt x="367" y="112"/>
                    <a:pt x="322" y="134"/>
                    <a:pt x="289" y="167"/>
                  </a:cubicBezTo>
                  <a:cubicBezTo>
                    <a:pt x="267" y="189"/>
                    <a:pt x="222" y="200"/>
                    <a:pt x="189" y="245"/>
                  </a:cubicBezTo>
                  <a:cubicBezTo>
                    <a:pt x="167" y="289"/>
                    <a:pt x="134" y="311"/>
                    <a:pt x="111" y="356"/>
                  </a:cubicBezTo>
                  <a:cubicBezTo>
                    <a:pt x="67" y="411"/>
                    <a:pt x="45" y="456"/>
                    <a:pt x="34" y="522"/>
                  </a:cubicBezTo>
                  <a:lnTo>
                    <a:pt x="34" y="611"/>
                  </a:lnTo>
                  <a:cubicBezTo>
                    <a:pt x="34" y="633"/>
                    <a:pt x="12" y="644"/>
                    <a:pt x="12" y="678"/>
                  </a:cubicBezTo>
                  <a:cubicBezTo>
                    <a:pt x="0" y="744"/>
                    <a:pt x="34" y="811"/>
                    <a:pt x="89" y="855"/>
                  </a:cubicBezTo>
                  <a:cubicBezTo>
                    <a:pt x="117" y="877"/>
                    <a:pt x="150" y="888"/>
                    <a:pt x="185" y="888"/>
                  </a:cubicBezTo>
                  <a:cubicBezTo>
                    <a:pt x="220" y="888"/>
                    <a:pt x="256" y="877"/>
                    <a:pt x="289" y="855"/>
                  </a:cubicBezTo>
                  <a:cubicBezTo>
                    <a:pt x="322" y="844"/>
                    <a:pt x="344" y="833"/>
                    <a:pt x="378" y="800"/>
                  </a:cubicBezTo>
                  <a:cubicBezTo>
                    <a:pt x="389" y="800"/>
                    <a:pt x="422" y="789"/>
                    <a:pt x="433" y="789"/>
                  </a:cubicBezTo>
                  <a:cubicBezTo>
                    <a:pt x="533" y="777"/>
                    <a:pt x="566" y="733"/>
                    <a:pt x="611" y="678"/>
                  </a:cubicBezTo>
                  <a:cubicBezTo>
                    <a:pt x="644" y="633"/>
                    <a:pt x="655" y="611"/>
                    <a:pt x="677" y="567"/>
                  </a:cubicBezTo>
                  <a:cubicBezTo>
                    <a:pt x="711" y="511"/>
                    <a:pt x="733" y="456"/>
                    <a:pt x="755" y="400"/>
                  </a:cubicBezTo>
                  <a:cubicBezTo>
                    <a:pt x="766" y="367"/>
                    <a:pt x="777" y="334"/>
                    <a:pt x="788" y="300"/>
                  </a:cubicBezTo>
                  <a:cubicBezTo>
                    <a:pt x="822" y="234"/>
                    <a:pt x="822" y="145"/>
                    <a:pt x="766" y="89"/>
                  </a:cubicBezTo>
                  <a:lnTo>
                    <a:pt x="766" y="78"/>
                  </a:lnTo>
                  <a:cubicBezTo>
                    <a:pt x="755" y="34"/>
                    <a:pt x="711" y="12"/>
                    <a:pt x="666" y="12"/>
                  </a:cubicBezTo>
                  <a:lnTo>
                    <a:pt x="653" y="12"/>
                  </a:lnTo>
                  <a:cubicBezTo>
                    <a:pt x="624" y="5"/>
                    <a:pt x="595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7"/>
            <p:cNvSpPr/>
            <p:nvPr/>
          </p:nvSpPr>
          <p:spPr>
            <a:xfrm>
              <a:off x="6002175" y="2932125"/>
              <a:ext cx="23000" cy="30500"/>
            </a:xfrm>
            <a:custGeom>
              <a:avLst/>
              <a:gdLst/>
              <a:ahLst/>
              <a:cxnLst/>
              <a:rect l="l" t="t" r="r" b="b"/>
              <a:pathLst>
                <a:path w="920" h="1220" extrusionOk="0">
                  <a:moveTo>
                    <a:pt x="750" y="0"/>
                  </a:moveTo>
                  <a:cubicBezTo>
                    <a:pt x="734" y="0"/>
                    <a:pt x="716" y="3"/>
                    <a:pt x="697" y="11"/>
                  </a:cubicBezTo>
                  <a:cubicBezTo>
                    <a:pt x="653" y="22"/>
                    <a:pt x="597" y="55"/>
                    <a:pt x="553" y="78"/>
                  </a:cubicBezTo>
                  <a:cubicBezTo>
                    <a:pt x="486" y="122"/>
                    <a:pt x="442" y="189"/>
                    <a:pt x="397" y="244"/>
                  </a:cubicBezTo>
                  <a:cubicBezTo>
                    <a:pt x="342" y="333"/>
                    <a:pt x="309" y="410"/>
                    <a:pt x="253" y="488"/>
                  </a:cubicBezTo>
                  <a:cubicBezTo>
                    <a:pt x="198" y="566"/>
                    <a:pt x="153" y="655"/>
                    <a:pt x="120" y="732"/>
                  </a:cubicBezTo>
                  <a:cubicBezTo>
                    <a:pt x="109" y="777"/>
                    <a:pt x="98" y="821"/>
                    <a:pt x="87" y="877"/>
                  </a:cubicBezTo>
                  <a:cubicBezTo>
                    <a:pt x="87" y="888"/>
                    <a:pt x="87" y="899"/>
                    <a:pt x="64" y="910"/>
                  </a:cubicBezTo>
                  <a:lnTo>
                    <a:pt x="31" y="1054"/>
                  </a:lnTo>
                  <a:cubicBezTo>
                    <a:pt x="0" y="1148"/>
                    <a:pt x="94" y="1219"/>
                    <a:pt x="184" y="1219"/>
                  </a:cubicBezTo>
                  <a:cubicBezTo>
                    <a:pt x="222" y="1219"/>
                    <a:pt x="260" y="1206"/>
                    <a:pt x="286" y="1176"/>
                  </a:cubicBezTo>
                  <a:cubicBezTo>
                    <a:pt x="331" y="1132"/>
                    <a:pt x="375" y="1076"/>
                    <a:pt x="431" y="1043"/>
                  </a:cubicBezTo>
                  <a:cubicBezTo>
                    <a:pt x="442" y="1010"/>
                    <a:pt x="486" y="999"/>
                    <a:pt x="508" y="954"/>
                  </a:cubicBezTo>
                  <a:cubicBezTo>
                    <a:pt x="542" y="910"/>
                    <a:pt x="564" y="888"/>
                    <a:pt x="608" y="843"/>
                  </a:cubicBezTo>
                  <a:cubicBezTo>
                    <a:pt x="664" y="777"/>
                    <a:pt x="708" y="688"/>
                    <a:pt x="753" y="621"/>
                  </a:cubicBezTo>
                  <a:cubicBezTo>
                    <a:pt x="786" y="555"/>
                    <a:pt x="819" y="499"/>
                    <a:pt x="864" y="433"/>
                  </a:cubicBezTo>
                  <a:cubicBezTo>
                    <a:pt x="886" y="377"/>
                    <a:pt x="919" y="322"/>
                    <a:pt x="919" y="244"/>
                  </a:cubicBezTo>
                  <a:cubicBezTo>
                    <a:pt x="919" y="222"/>
                    <a:pt x="919" y="177"/>
                    <a:pt x="897" y="155"/>
                  </a:cubicBezTo>
                  <a:cubicBezTo>
                    <a:pt x="888" y="81"/>
                    <a:pt x="832" y="0"/>
                    <a:pt x="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7"/>
            <p:cNvSpPr/>
            <p:nvPr/>
          </p:nvSpPr>
          <p:spPr>
            <a:xfrm>
              <a:off x="5866150" y="3047550"/>
              <a:ext cx="21400" cy="28850"/>
            </a:xfrm>
            <a:custGeom>
              <a:avLst/>
              <a:gdLst/>
              <a:ahLst/>
              <a:cxnLst/>
              <a:rect l="l" t="t" r="r" b="b"/>
              <a:pathLst>
                <a:path w="856" h="1154" extrusionOk="0">
                  <a:moveTo>
                    <a:pt x="728" y="0"/>
                  </a:moveTo>
                  <a:cubicBezTo>
                    <a:pt x="708" y="0"/>
                    <a:pt x="687" y="4"/>
                    <a:pt x="667" y="11"/>
                  </a:cubicBezTo>
                  <a:cubicBezTo>
                    <a:pt x="600" y="44"/>
                    <a:pt x="556" y="88"/>
                    <a:pt x="511" y="144"/>
                  </a:cubicBezTo>
                  <a:lnTo>
                    <a:pt x="434" y="266"/>
                  </a:lnTo>
                  <a:cubicBezTo>
                    <a:pt x="378" y="344"/>
                    <a:pt x="323" y="432"/>
                    <a:pt x="267" y="521"/>
                  </a:cubicBezTo>
                  <a:cubicBezTo>
                    <a:pt x="234" y="577"/>
                    <a:pt x="178" y="621"/>
                    <a:pt x="167" y="688"/>
                  </a:cubicBezTo>
                  <a:lnTo>
                    <a:pt x="167" y="721"/>
                  </a:lnTo>
                  <a:lnTo>
                    <a:pt x="167" y="732"/>
                  </a:lnTo>
                  <a:cubicBezTo>
                    <a:pt x="156" y="765"/>
                    <a:pt x="145" y="788"/>
                    <a:pt x="123" y="799"/>
                  </a:cubicBezTo>
                  <a:cubicBezTo>
                    <a:pt x="101" y="843"/>
                    <a:pt x="67" y="887"/>
                    <a:pt x="56" y="932"/>
                  </a:cubicBezTo>
                  <a:cubicBezTo>
                    <a:pt x="34" y="987"/>
                    <a:pt x="1" y="1009"/>
                    <a:pt x="1" y="1076"/>
                  </a:cubicBezTo>
                  <a:cubicBezTo>
                    <a:pt x="1" y="1120"/>
                    <a:pt x="45" y="1154"/>
                    <a:pt x="90" y="1154"/>
                  </a:cubicBezTo>
                  <a:cubicBezTo>
                    <a:pt x="190" y="1132"/>
                    <a:pt x="289" y="1043"/>
                    <a:pt x="389" y="965"/>
                  </a:cubicBezTo>
                  <a:cubicBezTo>
                    <a:pt x="400" y="954"/>
                    <a:pt x="434" y="943"/>
                    <a:pt x="445" y="910"/>
                  </a:cubicBezTo>
                  <a:cubicBezTo>
                    <a:pt x="456" y="910"/>
                    <a:pt x="456" y="898"/>
                    <a:pt x="489" y="898"/>
                  </a:cubicBezTo>
                  <a:cubicBezTo>
                    <a:pt x="545" y="843"/>
                    <a:pt x="589" y="765"/>
                    <a:pt x="622" y="710"/>
                  </a:cubicBezTo>
                  <a:cubicBezTo>
                    <a:pt x="700" y="621"/>
                    <a:pt x="733" y="532"/>
                    <a:pt x="778" y="432"/>
                  </a:cubicBezTo>
                  <a:cubicBezTo>
                    <a:pt x="811" y="377"/>
                    <a:pt x="833" y="310"/>
                    <a:pt x="844" y="255"/>
                  </a:cubicBezTo>
                  <a:cubicBezTo>
                    <a:pt x="855" y="177"/>
                    <a:pt x="855" y="122"/>
                    <a:pt x="833" y="66"/>
                  </a:cubicBezTo>
                  <a:cubicBezTo>
                    <a:pt x="818" y="20"/>
                    <a:pt x="775" y="0"/>
                    <a:pt x="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7"/>
            <p:cNvSpPr/>
            <p:nvPr/>
          </p:nvSpPr>
          <p:spPr>
            <a:xfrm>
              <a:off x="5621725" y="2802750"/>
              <a:ext cx="22225" cy="27950"/>
            </a:xfrm>
            <a:custGeom>
              <a:avLst/>
              <a:gdLst/>
              <a:ahLst/>
              <a:cxnLst/>
              <a:rect l="l" t="t" r="r" b="b"/>
              <a:pathLst>
                <a:path w="889" h="1118" extrusionOk="0">
                  <a:moveTo>
                    <a:pt x="774" y="1"/>
                  </a:moveTo>
                  <a:cubicBezTo>
                    <a:pt x="760" y="1"/>
                    <a:pt x="746" y="5"/>
                    <a:pt x="733" y="14"/>
                  </a:cubicBezTo>
                  <a:cubicBezTo>
                    <a:pt x="711" y="25"/>
                    <a:pt x="689" y="37"/>
                    <a:pt x="666" y="48"/>
                  </a:cubicBezTo>
                  <a:lnTo>
                    <a:pt x="733" y="37"/>
                  </a:lnTo>
                  <a:lnTo>
                    <a:pt x="733" y="37"/>
                  </a:lnTo>
                  <a:cubicBezTo>
                    <a:pt x="666" y="48"/>
                    <a:pt x="622" y="81"/>
                    <a:pt x="567" y="125"/>
                  </a:cubicBezTo>
                  <a:cubicBezTo>
                    <a:pt x="500" y="147"/>
                    <a:pt x="445" y="181"/>
                    <a:pt x="400" y="236"/>
                  </a:cubicBezTo>
                  <a:cubicBezTo>
                    <a:pt x="334" y="314"/>
                    <a:pt x="278" y="403"/>
                    <a:pt x="223" y="480"/>
                  </a:cubicBezTo>
                  <a:lnTo>
                    <a:pt x="189" y="514"/>
                  </a:lnTo>
                  <a:cubicBezTo>
                    <a:pt x="134" y="569"/>
                    <a:pt x="112" y="625"/>
                    <a:pt x="78" y="691"/>
                  </a:cubicBezTo>
                  <a:cubicBezTo>
                    <a:pt x="67" y="747"/>
                    <a:pt x="45" y="802"/>
                    <a:pt x="23" y="858"/>
                  </a:cubicBezTo>
                  <a:cubicBezTo>
                    <a:pt x="1" y="935"/>
                    <a:pt x="45" y="1035"/>
                    <a:pt x="112" y="1080"/>
                  </a:cubicBezTo>
                  <a:cubicBezTo>
                    <a:pt x="147" y="1103"/>
                    <a:pt x="194" y="1117"/>
                    <a:pt x="241" y="1117"/>
                  </a:cubicBezTo>
                  <a:cubicBezTo>
                    <a:pt x="283" y="1117"/>
                    <a:pt x="324" y="1106"/>
                    <a:pt x="356" y="1080"/>
                  </a:cubicBezTo>
                  <a:cubicBezTo>
                    <a:pt x="400" y="1046"/>
                    <a:pt x="433" y="1035"/>
                    <a:pt x="467" y="1013"/>
                  </a:cubicBezTo>
                  <a:cubicBezTo>
                    <a:pt x="522" y="924"/>
                    <a:pt x="578" y="869"/>
                    <a:pt x="633" y="802"/>
                  </a:cubicBezTo>
                  <a:cubicBezTo>
                    <a:pt x="689" y="736"/>
                    <a:pt x="733" y="669"/>
                    <a:pt x="777" y="591"/>
                  </a:cubicBezTo>
                  <a:cubicBezTo>
                    <a:pt x="800" y="558"/>
                    <a:pt x="822" y="525"/>
                    <a:pt x="833" y="480"/>
                  </a:cubicBezTo>
                  <a:cubicBezTo>
                    <a:pt x="855" y="425"/>
                    <a:pt x="888" y="392"/>
                    <a:pt x="888" y="325"/>
                  </a:cubicBezTo>
                  <a:cubicBezTo>
                    <a:pt x="888" y="303"/>
                    <a:pt x="888" y="258"/>
                    <a:pt x="877" y="247"/>
                  </a:cubicBezTo>
                  <a:lnTo>
                    <a:pt x="877" y="236"/>
                  </a:lnTo>
                  <a:lnTo>
                    <a:pt x="877" y="192"/>
                  </a:lnTo>
                  <a:cubicBezTo>
                    <a:pt x="877" y="136"/>
                    <a:pt x="844" y="92"/>
                    <a:pt x="844" y="48"/>
                  </a:cubicBezTo>
                  <a:cubicBezTo>
                    <a:pt x="836" y="24"/>
                    <a:pt x="806" y="1"/>
                    <a:pt x="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7"/>
            <p:cNvSpPr/>
            <p:nvPr/>
          </p:nvSpPr>
          <p:spPr>
            <a:xfrm>
              <a:off x="5650900" y="2964125"/>
              <a:ext cx="22175" cy="27250"/>
            </a:xfrm>
            <a:custGeom>
              <a:avLst/>
              <a:gdLst/>
              <a:ahLst/>
              <a:cxnLst/>
              <a:rect l="l" t="t" r="r" b="b"/>
              <a:pathLst>
                <a:path w="887" h="1090" extrusionOk="0">
                  <a:moveTo>
                    <a:pt x="718" y="1"/>
                  </a:moveTo>
                  <a:cubicBezTo>
                    <a:pt x="673" y="1"/>
                    <a:pt x="629" y="17"/>
                    <a:pt x="598" y="52"/>
                  </a:cubicBezTo>
                  <a:lnTo>
                    <a:pt x="432" y="218"/>
                  </a:lnTo>
                  <a:cubicBezTo>
                    <a:pt x="354" y="285"/>
                    <a:pt x="321" y="373"/>
                    <a:pt x="276" y="440"/>
                  </a:cubicBezTo>
                  <a:cubicBezTo>
                    <a:pt x="232" y="507"/>
                    <a:pt x="188" y="562"/>
                    <a:pt x="154" y="629"/>
                  </a:cubicBezTo>
                  <a:cubicBezTo>
                    <a:pt x="110" y="706"/>
                    <a:pt x="54" y="784"/>
                    <a:pt x="54" y="873"/>
                  </a:cubicBezTo>
                  <a:lnTo>
                    <a:pt x="10" y="995"/>
                  </a:lnTo>
                  <a:cubicBezTo>
                    <a:pt x="1" y="1050"/>
                    <a:pt x="37" y="1089"/>
                    <a:pt x="93" y="1089"/>
                  </a:cubicBezTo>
                  <a:cubicBezTo>
                    <a:pt x="105" y="1089"/>
                    <a:pt x="118" y="1088"/>
                    <a:pt x="132" y="1084"/>
                  </a:cubicBezTo>
                  <a:cubicBezTo>
                    <a:pt x="188" y="1073"/>
                    <a:pt x="243" y="1050"/>
                    <a:pt x="299" y="1039"/>
                  </a:cubicBezTo>
                  <a:cubicBezTo>
                    <a:pt x="354" y="1017"/>
                    <a:pt x="398" y="1006"/>
                    <a:pt x="454" y="962"/>
                  </a:cubicBezTo>
                  <a:cubicBezTo>
                    <a:pt x="487" y="939"/>
                    <a:pt x="509" y="906"/>
                    <a:pt x="554" y="884"/>
                  </a:cubicBezTo>
                  <a:cubicBezTo>
                    <a:pt x="598" y="817"/>
                    <a:pt x="665" y="740"/>
                    <a:pt x="720" y="662"/>
                  </a:cubicBezTo>
                  <a:cubicBezTo>
                    <a:pt x="776" y="573"/>
                    <a:pt x="831" y="496"/>
                    <a:pt x="853" y="407"/>
                  </a:cubicBezTo>
                  <a:cubicBezTo>
                    <a:pt x="887" y="329"/>
                    <a:pt x="887" y="229"/>
                    <a:pt x="887" y="151"/>
                  </a:cubicBezTo>
                  <a:cubicBezTo>
                    <a:pt x="887" y="57"/>
                    <a:pt x="802" y="1"/>
                    <a:pt x="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7"/>
            <p:cNvSpPr/>
            <p:nvPr/>
          </p:nvSpPr>
          <p:spPr>
            <a:xfrm>
              <a:off x="5807350" y="3112275"/>
              <a:ext cx="12775" cy="22775"/>
            </a:xfrm>
            <a:custGeom>
              <a:avLst/>
              <a:gdLst/>
              <a:ahLst/>
              <a:cxnLst/>
              <a:rect l="l" t="t" r="r" b="b"/>
              <a:pathLst>
                <a:path w="511" h="911" extrusionOk="0">
                  <a:moveTo>
                    <a:pt x="410" y="0"/>
                  </a:moveTo>
                  <a:cubicBezTo>
                    <a:pt x="381" y="0"/>
                    <a:pt x="348" y="28"/>
                    <a:pt x="322" y="63"/>
                  </a:cubicBezTo>
                  <a:cubicBezTo>
                    <a:pt x="255" y="174"/>
                    <a:pt x="189" y="263"/>
                    <a:pt x="122" y="374"/>
                  </a:cubicBezTo>
                  <a:cubicBezTo>
                    <a:pt x="78" y="429"/>
                    <a:pt x="45" y="507"/>
                    <a:pt x="33" y="573"/>
                  </a:cubicBezTo>
                  <a:cubicBezTo>
                    <a:pt x="22" y="596"/>
                    <a:pt x="11" y="629"/>
                    <a:pt x="11" y="651"/>
                  </a:cubicBezTo>
                  <a:cubicBezTo>
                    <a:pt x="0" y="707"/>
                    <a:pt x="11" y="762"/>
                    <a:pt x="22" y="807"/>
                  </a:cubicBezTo>
                  <a:cubicBezTo>
                    <a:pt x="37" y="866"/>
                    <a:pt x="101" y="910"/>
                    <a:pt x="165" y="910"/>
                  </a:cubicBezTo>
                  <a:cubicBezTo>
                    <a:pt x="197" y="910"/>
                    <a:pt x="230" y="899"/>
                    <a:pt x="255" y="873"/>
                  </a:cubicBezTo>
                  <a:cubicBezTo>
                    <a:pt x="311" y="851"/>
                    <a:pt x="355" y="818"/>
                    <a:pt x="389" y="773"/>
                  </a:cubicBezTo>
                  <a:cubicBezTo>
                    <a:pt x="411" y="729"/>
                    <a:pt x="411" y="684"/>
                    <a:pt x="422" y="640"/>
                  </a:cubicBezTo>
                  <a:cubicBezTo>
                    <a:pt x="433" y="618"/>
                    <a:pt x="433" y="585"/>
                    <a:pt x="455" y="562"/>
                  </a:cubicBezTo>
                  <a:cubicBezTo>
                    <a:pt x="466" y="518"/>
                    <a:pt x="466" y="474"/>
                    <a:pt x="466" y="440"/>
                  </a:cubicBezTo>
                  <a:cubicBezTo>
                    <a:pt x="477" y="329"/>
                    <a:pt x="500" y="196"/>
                    <a:pt x="511" y="85"/>
                  </a:cubicBezTo>
                  <a:cubicBezTo>
                    <a:pt x="511" y="52"/>
                    <a:pt x="466" y="19"/>
                    <a:pt x="433" y="7"/>
                  </a:cubicBezTo>
                  <a:cubicBezTo>
                    <a:pt x="426" y="3"/>
                    <a:pt x="418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7"/>
            <p:cNvSpPr/>
            <p:nvPr/>
          </p:nvSpPr>
          <p:spPr>
            <a:xfrm>
              <a:off x="6058700" y="3063825"/>
              <a:ext cx="13350" cy="24025"/>
            </a:xfrm>
            <a:custGeom>
              <a:avLst/>
              <a:gdLst/>
              <a:ahLst/>
              <a:cxnLst/>
              <a:rect l="l" t="t" r="r" b="b"/>
              <a:pathLst>
                <a:path w="534" h="961" extrusionOk="0">
                  <a:moveTo>
                    <a:pt x="332" y="0"/>
                  </a:moveTo>
                  <a:cubicBezTo>
                    <a:pt x="304" y="0"/>
                    <a:pt x="274" y="8"/>
                    <a:pt x="245" y="26"/>
                  </a:cubicBezTo>
                  <a:cubicBezTo>
                    <a:pt x="223" y="37"/>
                    <a:pt x="190" y="70"/>
                    <a:pt x="167" y="92"/>
                  </a:cubicBezTo>
                  <a:cubicBezTo>
                    <a:pt x="123" y="137"/>
                    <a:pt x="112" y="181"/>
                    <a:pt x="101" y="236"/>
                  </a:cubicBezTo>
                  <a:cubicBezTo>
                    <a:pt x="79" y="292"/>
                    <a:pt x="67" y="336"/>
                    <a:pt x="56" y="392"/>
                  </a:cubicBezTo>
                  <a:cubicBezTo>
                    <a:pt x="45" y="447"/>
                    <a:pt x="23" y="481"/>
                    <a:pt x="23" y="536"/>
                  </a:cubicBezTo>
                  <a:cubicBezTo>
                    <a:pt x="23" y="569"/>
                    <a:pt x="12" y="580"/>
                    <a:pt x="12" y="614"/>
                  </a:cubicBezTo>
                  <a:cubicBezTo>
                    <a:pt x="1" y="680"/>
                    <a:pt x="12" y="747"/>
                    <a:pt x="56" y="813"/>
                  </a:cubicBezTo>
                  <a:lnTo>
                    <a:pt x="67" y="836"/>
                  </a:lnTo>
                  <a:cubicBezTo>
                    <a:pt x="101" y="902"/>
                    <a:pt x="134" y="947"/>
                    <a:pt x="212" y="958"/>
                  </a:cubicBezTo>
                  <a:cubicBezTo>
                    <a:pt x="223" y="960"/>
                    <a:pt x="234" y="961"/>
                    <a:pt x="244" y="961"/>
                  </a:cubicBezTo>
                  <a:cubicBezTo>
                    <a:pt x="297" y="961"/>
                    <a:pt x="341" y="937"/>
                    <a:pt x="378" y="891"/>
                  </a:cubicBezTo>
                  <a:cubicBezTo>
                    <a:pt x="389" y="858"/>
                    <a:pt x="400" y="847"/>
                    <a:pt x="400" y="836"/>
                  </a:cubicBezTo>
                  <a:lnTo>
                    <a:pt x="445" y="791"/>
                  </a:lnTo>
                  <a:cubicBezTo>
                    <a:pt x="467" y="769"/>
                    <a:pt x="489" y="725"/>
                    <a:pt x="489" y="680"/>
                  </a:cubicBezTo>
                  <a:cubicBezTo>
                    <a:pt x="489" y="658"/>
                    <a:pt x="500" y="636"/>
                    <a:pt x="500" y="614"/>
                  </a:cubicBezTo>
                  <a:cubicBezTo>
                    <a:pt x="511" y="536"/>
                    <a:pt x="511" y="469"/>
                    <a:pt x="522" y="414"/>
                  </a:cubicBezTo>
                  <a:cubicBezTo>
                    <a:pt x="522" y="358"/>
                    <a:pt x="522" y="325"/>
                    <a:pt x="534" y="259"/>
                  </a:cubicBezTo>
                  <a:cubicBezTo>
                    <a:pt x="534" y="225"/>
                    <a:pt x="534" y="192"/>
                    <a:pt x="522" y="148"/>
                  </a:cubicBezTo>
                  <a:cubicBezTo>
                    <a:pt x="511" y="125"/>
                    <a:pt x="500" y="103"/>
                    <a:pt x="467" y="70"/>
                  </a:cubicBezTo>
                  <a:cubicBezTo>
                    <a:pt x="445" y="32"/>
                    <a:pt x="392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7"/>
            <p:cNvSpPr/>
            <p:nvPr/>
          </p:nvSpPr>
          <p:spPr>
            <a:xfrm>
              <a:off x="6229625" y="3020150"/>
              <a:ext cx="8075" cy="19400"/>
            </a:xfrm>
            <a:custGeom>
              <a:avLst/>
              <a:gdLst/>
              <a:ahLst/>
              <a:cxnLst/>
              <a:rect l="l" t="t" r="r" b="b"/>
              <a:pathLst>
                <a:path w="323" h="776" extrusionOk="0">
                  <a:moveTo>
                    <a:pt x="191" y="1"/>
                  </a:moveTo>
                  <a:cubicBezTo>
                    <a:pt x="164" y="1"/>
                    <a:pt x="138" y="15"/>
                    <a:pt x="122" y="41"/>
                  </a:cubicBezTo>
                  <a:lnTo>
                    <a:pt x="89" y="97"/>
                  </a:lnTo>
                  <a:cubicBezTo>
                    <a:pt x="67" y="119"/>
                    <a:pt x="56" y="152"/>
                    <a:pt x="56" y="197"/>
                  </a:cubicBezTo>
                  <a:cubicBezTo>
                    <a:pt x="45" y="252"/>
                    <a:pt x="34" y="285"/>
                    <a:pt x="11" y="341"/>
                  </a:cubicBezTo>
                  <a:cubicBezTo>
                    <a:pt x="0" y="396"/>
                    <a:pt x="11" y="452"/>
                    <a:pt x="11" y="530"/>
                  </a:cubicBezTo>
                  <a:lnTo>
                    <a:pt x="11" y="607"/>
                  </a:lnTo>
                  <a:cubicBezTo>
                    <a:pt x="11" y="641"/>
                    <a:pt x="34" y="674"/>
                    <a:pt x="34" y="707"/>
                  </a:cubicBezTo>
                  <a:cubicBezTo>
                    <a:pt x="46" y="750"/>
                    <a:pt x="88" y="776"/>
                    <a:pt x="131" y="776"/>
                  </a:cubicBezTo>
                  <a:cubicBezTo>
                    <a:pt x="166" y="776"/>
                    <a:pt x="202" y="758"/>
                    <a:pt x="222" y="718"/>
                  </a:cubicBezTo>
                  <a:cubicBezTo>
                    <a:pt x="267" y="696"/>
                    <a:pt x="278" y="663"/>
                    <a:pt x="278" y="641"/>
                  </a:cubicBezTo>
                  <a:cubicBezTo>
                    <a:pt x="278" y="607"/>
                    <a:pt x="289" y="585"/>
                    <a:pt x="289" y="552"/>
                  </a:cubicBezTo>
                  <a:cubicBezTo>
                    <a:pt x="300" y="496"/>
                    <a:pt x="322" y="430"/>
                    <a:pt x="322" y="374"/>
                  </a:cubicBezTo>
                  <a:cubicBezTo>
                    <a:pt x="322" y="319"/>
                    <a:pt x="322" y="274"/>
                    <a:pt x="311" y="219"/>
                  </a:cubicBezTo>
                  <a:cubicBezTo>
                    <a:pt x="311" y="197"/>
                    <a:pt x="311" y="152"/>
                    <a:pt x="289" y="119"/>
                  </a:cubicBezTo>
                  <a:cubicBezTo>
                    <a:pt x="278" y="97"/>
                    <a:pt x="278" y="86"/>
                    <a:pt x="267" y="52"/>
                  </a:cubicBezTo>
                  <a:cubicBezTo>
                    <a:pt x="249" y="18"/>
                    <a:pt x="220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7"/>
            <p:cNvSpPr/>
            <p:nvPr/>
          </p:nvSpPr>
          <p:spPr>
            <a:xfrm>
              <a:off x="5799400" y="2927700"/>
              <a:ext cx="17125" cy="21850"/>
            </a:xfrm>
            <a:custGeom>
              <a:avLst/>
              <a:gdLst/>
              <a:ahLst/>
              <a:cxnLst/>
              <a:rect l="l" t="t" r="r" b="b"/>
              <a:pathLst>
                <a:path w="685" h="874" extrusionOk="0">
                  <a:moveTo>
                    <a:pt x="584" y="0"/>
                  </a:moveTo>
                  <a:cubicBezTo>
                    <a:pt x="557" y="0"/>
                    <a:pt x="529" y="10"/>
                    <a:pt x="507" y="33"/>
                  </a:cubicBezTo>
                  <a:cubicBezTo>
                    <a:pt x="485" y="66"/>
                    <a:pt x="451" y="77"/>
                    <a:pt x="429" y="110"/>
                  </a:cubicBezTo>
                  <a:lnTo>
                    <a:pt x="385" y="144"/>
                  </a:lnTo>
                  <a:cubicBezTo>
                    <a:pt x="374" y="166"/>
                    <a:pt x="351" y="188"/>
                    <a:pt x="340" y="199"/>
                  </a:cubicBezTo>
                  <a:cubicBezTo>
                    <a:pt x="329" y="232"/>
                    <a:pt x="296" y="255"/>
                    <a:pt x="285" y="288"/>
                  </a:cubicBezTo>
                  <a:lnTo>
                    <a:pt x="274" y="299"/>
                  </a:lnTo>
                  <a:cubicBezTo>
                    <a:pt x="263" y="310"/>
                    <a:pt x="263" y="332"/>
                    <a:pt x="240" y="343"/>
                  </a:cubicBezTo>
                  <a:cubicBezTo>
                    <a:pt x="218" y="366"/>
                    <a:pt x="207" y="399"/>
                    <a:pt x="174" y="421"/>
                  </a:cubicBezTo>
                  <a:cubicBezTo>
                    <a:pt x="163" y="454"/>
                    <a:pt x="129" y="465"/>
                    <a:pt x="118" y="499"/>
                  </a:cubicBezTo>
                  <a:lnTo>
                    <a:pt x="74" y="576"/>
                  </a:lnTo>
                  <a:cubicBezTo>
                    <a:pt x="74" y="587"/>
                    <a:pt x="63" y="610"/>
                    <a:pt x="63" y="621"/>
                  </a:cubicBezTo>
                  <a:cubicBezTo>
                    <a:pt x="52" y="632"/>
                    <a:pt x="52" y="643"/>
                    <a:pt x="52" y="676"/>
                  </a:cubicBezTo>
                  <a:cubicBezTo>
                    <a:pt x="41" y="698"/>
                    <a:pt x="41" y="732"/>
                    <a:pt x="19" y="754"/>
                  </a:cubicBezTo>
                  <a:cubicBezTo>
                    <a:pt x="0" y="818"/>
                    <a:pt x="49" y="874"/>
                    <a:pt x="110" y="874"/>
                  </a:cubicBezTo>
                  <a:cubicBezTo>
                    <a:pt x="124" y="874"/>
                    <a:pt x="138" y="871"/>
                    <a:pt x="152" y="865"/>
                  </a:cubicBezTo>
                  <a:cubicBezTo>
                    <a:pt x="229" y="843"/>
                    <a:pt x="296" y="809"/>
                    <a:pt x="374" y="776"/>
                  </a:cubicBezTo>
                  <a:cubicBezTo>
                    <a:pt x="440" y="743"/>
                    <a:pt x="485" y="698"/>
                    <a:pt x="507" y="643"/>
                  </a:cubicBezTo>
                  <a:cubicBezTo>
                    <a:pt x="540" y="621"/>
                    <a:pt x="551" y="576"/>
                    <a:pt x="562" y="554"/>
                  </a:cubicBezTo>
                  <a:cubicBezTo>
                    <a:pt x="607" y="476"/>
                    <a:pt x="629" y="421"/>
                    <a:pt x="662" y="354"/>
                  </a:cubicBezTo>
                  <a:cubicBezTo>
                    <a:pt x="673" y="310"/>
                    <a:pt x="684" y="288"/>
                    <a:pt x="684" y="243"/>
                  </a:cubicBezTo>
                  <a:lnTo>
                    <a:pt x="684" y="199"/>
                  </a:lnTo>
                  <a:lnTo>
                    <a:pt x="684" y="88"/>
                  </a:lnTo>
                  <a:cubicBezTo>
                    <a:pt x="684" y="37"/>
                    <a:pt x="636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7"/>
            <p:cNvSpPr/>
            <p:nvPr/>
          </p:nvSpPr>
          <p:spPr>
            <a:xfrm>
              <a:off x="5609525" y="2898125"/>
              <a:ext cx="11125" cy="13575"/>
            </a:xfrm>
            <a:custGeom>
              <a:avLst/>
              <a:gdLst/>
              <a:ahLst/>
              <a:cxnLst/>
              <a:rect l="l" t="t" r="r" b="b"/>
              <a:pathLst>
                <a:path w="445" h="543" extrusionOk="0">
                  <a:moveTo>
                    <a:pt x="336" y="1"/>
                  </a:moveTo>
                  <a:cubicBezTo>
                    <a:pt x="317" y="1"/>
                    <a:pt x="300" y="6"/>
                    <a:pt x="278" y="6"/>
                  </a:cubicBezTo>
                  <a:cubicBezTo>
                    <a:pt x="222" y="28"/>
                    <a:pt x="178" y="61"/>
                    <a:pt x="156" y="106"/>
                  </a:cubicBezTo>
                  <a:cubicBezTo>
                    <a:pt x="145" y="117"/>
                    <a:pt x="122" y="117"/>
                    <a:pt x="122" y="139"/>
                  </a:cubicBezTo>
                  <a:cubicBezTo>
                    <a:pt x="100" y="161"/>
                    <a:pt x="89" y="195"/>
                    <a:pt x="67" y="217"/>
                  </a:cubicBezTo>
                  <a:cubicBezTo>
                    <a:pt x="67" y="217"/>
                    <a:pt x="67" y="228"/>
                    <a:pt x="56" y="228"/>
                  </a:cubicBezTo>
                  <a:cubicBezTo>
                    <a:pt x="34" y="306"/>
                    <a:pt x="11" y="372"/>
                    <a:pt x="0" y="439"/>
                  </a:cubicBezTo>
                  <a:cubicBezTo>
                    <a:pt x="0" y="461"/>
                    <a:pt x="11" y="483"/>
                    <a:pt x="11" y="494"/>
                  </a:cubicBezTo>
                  <a:cubicBezTo>
                    <a:pt x="23" y="527"/>
                    <a:pt x="56" y="539"/>
                    <a:pt x="89" y="539"/>
                  </a:cubicBezTo>
                  <a:cubicBezTo>
                    <a:pt x="103" y="541"/>
                    <a:pt x="115" y="543"/>
                    <a:pt x="127" y="543"/>
                  </a:cubicBezTo>
                  <a:cubicBezTo>
                    <a:pt x="162" y="543"/>
                    <a:pt x="189" y="530"/>
                    <a:pt x="222" y="505"/>
                  </a:cubicBezTo>
                  <a:cubicBezTo>
                    <a:pt x="256" y="483"/>
                    <a:pt x="267" y="461"/>
                    <a:pt x="289" y="428"/>
                  </a:cubicBezTo>
                  <a:cubicBezTo>
                    <a:pt x="322" y="405"/>
                    <a:pt x="333" y="383"/>
                    <a:pt x="344" y="361"/>
                  </a:cubicBezTo>
                  <a:cubicBezTo>
                    <a:pt x="378" y="328"/>
                    <a:pt x="400" y="294"/>
                    <a:pt x="422" y="250"/>
                  </a:cubicBezTo>
                  <a:cubicBezTo>
                    <a:pt x="422" y="228"/>
                    <a:pt x="422" y="217"/>
                    <a:pt x="433" y="206"/>
                  </a:cubicBezTo>
                  <a:cubicBezTo>
                    <a:pt x="433" y="195"/>
                    <a:pt x="433" y="183"/>
                    <a:pt x="444" y="161"/>
                  </a:cubicBezTo>
                  <a:lnTo>
                    <a:pt x="444" y="150"/>
                  </a:lnTo>
                  <a:cubicBezTo>
                    <a:pt x="444" y="106"/>
                    <a:pt x="444" y="84"/>
                    <a:pt x="433" y="50"/>
                  </a:cubicBezTo>
                  <a:cubicBezTo>
                    <a:pt x="422" y="28"/>
                    <a:pt x="389" y="6"/>
                    <a:pt x="367" y="6"/>
                  </a:cubicBezTo>
                  <a:cubicBezTo>
                    <a:pt x="355" y="2"/>
                    <a:pt x="346" y="1"/>
                    <a:pt x="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7"/>
            <p:cNvSpPr/>
            <p:nvPr/>
          </p:nvSpPr>
          <p:spPr>
            <a:xfrm>
              <a:off x="5953275" y="3025450"/>
              <a:ext cx="8350" cy="13600"/>
            </a:xfrm>
            <a:custGeom>
              <a:avLst/>
              <a:gdLst/>
              <a:ahLst/>
              <a:cxnLst/>
              <a:rect l="l" t="t" r="r" b="b"/>
              <a:pathLst>
                <a:path w="334" h="544" extrusionOk="0">
                  <a:moveTo>
                    <a:pt x="263" y="1"/>
                  </a:moveTo>
                  <a:cubicBezTo>
                    <a:pt x="243" y="1"/>
                    <a:pt x="224" y="9"/>
                    <a:pt x="212" y="29"/>
                  </a:cubicBezTo>
                  <a:cubicBezTo>
                    <a:pt x="167" y="85"/>
                    <a:pt x="123" y="118"/>
                    <a:pt x="78" y="173"/>
                  </a:cubicBezTo>
                  <a:lnTo>
                    <a:pt x="34" y="218"/>
                  </a:lnTo>
                  <a:cubicBezTo>
                    <a:pt x="23" y="229"/>
                    <a:pt x="23" y="262"/>
                    <a:pt x="23" y="273"/>
                  </a:cubicBezTo>
                  <a:cubicBezTo>
                    <a:pt x="23" y="284"/>
                    <a:pt x="12" y="306"/>
                    <a:pt x="12" y="329"/>
                  </a:cubicBezTo>
                  <a:cubicBezTo>
                    <a:pt x="1" y="362"/>
                    <a:pt x="1" y="384"/>
                    <a:pt x="1" y="417"/>
                  </a:cubicBezTo>
                  <a:cubicBezTo>
                    <a:pt x="1" y="473"/>
                    <a:pt x="45" y="528"/>
                    <a:pt x="101" y="540"/>
                  </a:cubicBezTo>
                  <a:cubicBezTo>
                    <a:pt x="114" y="542"/>
                    <a:pt x="127" y="544"/>
                    <a:pt x="141" y="544"/>
                  </a:cubicBezTo>
                  <a:cubicBezTo>
                    <a:pt x="186" y="544"/>
                    <a:pt x="233" y="529"/>
                    <a:pt x="267" y="495"/>
                  </a:cubicBezTo>
                  <a:cubicBezTo>
                    <a:pt x="267" y="473"/>
                    <a:pt x="278" y="451"/>
                    <a:pt x="289" y="429"/>
                  </a:cubicBezTo>
                  <a:cubicBezTo>
                    <a:pt x="289" y="406"/>
                    <a:pt x="300" y="395"/>
                    <a:pt x="300" y="373"/>
                  </a:cubicBezTo>
                  <a:cubicBezTo>
                    <a:pt x="311" y="362"/>
                    <a:pt x="311" y="329"/>
                    <a:pt x="334" y="318"/>
                  </a:cubicBezTo>
                  <a:lnTo>
                    <a:pt x="334" y="262"/>
                  </a:lnTo>
                  <a:lnTo>
                    <a:pt x="334" y="62"/>
                  </a:lnTo>
                  <a:cubicBezTo>
                    <a:pt x="334" y="27"/>
                    <a:pt x="297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7"/>
            <p:cNvSpPr/>
            <p:nvPr/>
          </p:nvSpPr>
          <p:spPr>
            <a:xfrm>
              <a:off x="5620625" y="2807800"/>
              <a:ext cx="459200" cy="161250"/>
            </a:xfrm>
            <a:custGeom>
              <a:avLst/>
              <a:gdLst/>
              <a:ahLst/>
              <a:cxnLst/>
              <a:rect l="l" t="t" r="r" b="b"/>
              <a:pathLst>
                <a:path w="18368" h="6450" extrusionOk="0">
                  <a:moveTo>
                    <a:pt x="1016" y="0"/>
                  </a:moveTo>
                  <a:cubicBezTo>
                    <a:pt x="873" y="0"/>
                    <a:pt x="730" y="11"/>
                    <a:pt x="588" y="34"/>
                  </a:cubicBezTo>
                  <a:cubicBezTo>
                    <a:pt x="400" y="56"/>
                    <a:pt x="200" y="134"/>
                    <a:pt x="122" y="301"/>
                  </a:cubicBezTo>
                  <a:cubicBezTo>
                    <a:pt x="0" y="611"/>
                    <a:pt x="444" y="867"/>
                    <a:pt x="677" y="989"/>
                  </a:cubicBezTo>
                  <a:cubicBezTo>
                    <a:pt x="2364" y="1932"/>
                    <a:pt x="4206" y="2631"/>
                    <a:pt x="5993" y="3330"/>
                  </a:cubicBezTo>
                  <a:cubicBezTo>
                    <a:pt x="8424" y="4274"/>
                    <a:pt x="10876" y="5106"/>
                    <a:pt x="13418" y="5716"/>
                  </a:cubicBezTo>
                  <a:cubicBezTo>
                    <a:pt x="14239" y="5927"/>
                    <a:pt x="15049" y="6094"/>
                    <a:pt x="15881" y="6249"/>
                  </a:cubicBezTo>
                  <a:cubicBezTo>
                    <a:pt x="16225" y="6318"/>
                    <a:pt x="16641" y="6449"/>
                    <a:pt x="17026" y="6449"/>
                  </a:cubicBezTo>
                  <a:cubicBezTo>
                    <a:pt x="17202" y="6449"/>
                    <a:pt x="17371" y="6422"/>
                    <a:pt x="17524" y="6349"/>
                  </a:cubicBezTo>
                  <a:cubicBezTo>
                    <a:pt x="18367" y="5916"/>
                    <a:pt x="16969" y="5195"/>
                    <a:pt x="16625" y="5051"/>
                  </a:cubicBezTo>
                  <a:cubicBezTo>
                    <a:pt x="16603" y="5039"/>
                    <a:pt x="16581" y="5039"/>
                    <a:pt x="16569" y="5028"/>
                  </a:cubicBezTo>
                  <a:cubicBezTo>
                    <a:pt x="11975" y="3131"/>
                    <a:pt x="7170" y="1488"/>
                    <a:pt x="2175" y="167"/>
                  </a:cubicBezTo>
                  <a:cubicBezTo>
                    <a:pt x="1801" y="78"/>
                    <a:pt x="1409" y="0"/>
                    <a:pt x="1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7"/>
            <p:cNvSpPr/>
            <p:nvPr/>
          </p:nvSpPr>
          <p:spPr>
            <a:xfrm>
              <a:off x="6089775" y="2960000"/>
              <a:ext cx="151250" cy="55250"/>
            </a:xfrm>
            <a:custGeom>
              <a:avLst/>
              <a:gdLst/>
              <a:ahLst/>
              <a:cxnLst/>
              <a:rect l="l" t="t" r="r" b="b"/>
              <a:pathLst>
                <a:path w="6050" h="2210" extrusionOk="0">
                  <a:moveTo>
                    <a:pt x="1120" y="1"/>
                  </a:moveTo>
                  <a:cubicBezTo>
                    <a:pt x="970" y="1"/>
                    <a:pt x="814" y="20"/>
                    <a:pt x="689" y="95"/>
                  </a:cubicBezTo>
                  <a:cubicBezTo>
                    <a:pt x="1" y="483"/>
                    <a:pt x="911" y="1038"/>
                    <a:pt x="1244" y="1182"/>
                  </a:cubicBezTo>
                  <a:cubicBezTo>
                    <a:pt x="2320" y="1670"/>
                    <a:pt x="3541" y="2070"/>
                    <a:pt x="4740" y="2203"/>
                  </a:cubicBezTo>
                  <a:cubicBezTo>
                    <a:pt x="4792" y="2207"/>
                    <a:pt x="4847" y="2210"/>
                    <a:pt x="4902" y="2210"/>
                  </a:cubicBezTo>
                  <a:cubicBezTo>
                    <a:pt x="4998" y="2210"/>
                    <a:pt x="5096" y="2202"/>
                    <a:pt x="5195" y="2181"/>
                  </a:cubicBezTo>
                  <a:cubicBezTo>
                    <a:pt x="6049" y="1992"/>
                    <a:pt x="5361" y="1326"/>
                    <a:pt x="4973" y="1104"/>
                  </a:cubicBezTo>
                  <a:cubicBezTo>
                    <a:pt x="4695" y="949"/>
                    <a:pt x="4385" y="805"/>
                    <a:pt x="4085" y="683"/>
                  </a:cubicBezTo>
                  <a:cubicBezTo>
                    <a:pt x="3186" y="328"/>
                    <a:pt x="2187" y="95"/>
                    <a:pt x="1266" y="6"/>
                  </a:cubicBezTo>
                  <a:cubicBezTo>
                    <a:pt x="1219" y="3"/>
                    <a:pt x="1170" y="1"/>
                    <a:pt x="1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568;p47">
            <a:extLst>
              <a:ext uri="{FF2B5EF4-FFF2-40B4-BE49-F238E27FC236}">
                <a16:creationId xmlns:a16="http://schemas.microsoft.com/office/drawing/2014/main" id="{70C591A4-AD08-A901-E77C-736706BB4206}"/>
              </a:ext>
            </a:extLst>
          </p:cNvPr>
          <p:cNvSpPr txBox="1">
            <a:spLocks/>
          </p:cNvSpPr>
          <p:nvPr/>
        </p:nvSpPr>
        <p:spPr>
          <a:xfrm>
            <a:off x="1588800" y="1624264"/>
            <a:ext cx="5757084" cy="17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200" dirty="0" err="1">
                <a:latin typeface="Paytone One" pitchFamily="2" charset="0"/>
              </a:rPr>
              <a:t>Giới</a:t>
            </a:r>
            <a:r>
              <a:rPr lang="en-US" sz="6200" dirty="0">
                <a:latin typeface="Paytone One" pitchFamily="2" charset="0"/>
              </a:rPr>
              <a:t> </a:t>
            </a:r>
            <a:r>
              <a:rPr lang="en-US" sz="6200" dirty="0" err="1">
                <a:latin typeface="Paytone One" pitchFamily="2" charset="0"/>
              </a:rPr>
              <a:t>thiệu</a:t>
            </a:r>
            <a:r>
              <a:rPr lang="en-US" sz="6200" dirty="0">
                <a:latin typeface="Paytone One" pitchFamily="2" charset="0"/>
              </a:rPr>
              <a:t> </a:t>
            </a:r>
            <a:br>
              <a:rPr lang="en-US" sz="6200" dirty="0">
                <a:latin typeface="Paytone One" pitchFamily="2" charset="0"/>
              </a:rPr>
            </a:br>
            <a:r>
              <a:rPr lang="en-US" sz="6200" dirty="0" err="1">
                <a:latin typeface="Paytone One" pitchFamily="2" charset="0"/>
              </a:rPr>
              <a:t>về</a:t>
            </a:r>
            <a:r>
              <a:rPr lang="en-US" sz="6200" dirty="0">
                <a:latin typeface="Paytone One" pitchFamily="2" charset="0"/>
              </a:rPr>
              <a:t> </a:t>
            </a:r>
            <a:r>
              <a:rPr lang="en-US" sz="6200" dirty="0" err="1">
                <a:latin typeface="Paytone One" pitchFamily="2" charset="0"/>
              </a:rPr>
              <a:t>sản</a:t>
            </a:r>
            <a:r>
              <a:rPr lang="en-US" sz="6200" dirty="0">
                <a:latin typeface="Paytone One" pitchFamily="2" charset="0"/>
              </a:rPr>
              <a:t> </a:t>
            </a:r>
            <a:r>
              <a:rPr lang="en-US" sz="6200" dirty="0" err="1">
                <a:latin typeface="Paytone One" pitchFamily="2" charset="0"/>
              </a:rPr>
              <a:t>phẩm</a:t>
            </a:r>
            <a:endParaRPr lang="en-US" sz="6200" dirty="0">
              <a:latin typeface="Paytone One" pitchFamily="2" charset="0"/>
            </a:endParaRPr>
          </a:p>
        </p:txBody>
      </p:sp>
      <p:sp>
        <p:nvSpPr>
          <p:cNvPr id="4" name="Google Shape;2569;p47">
            <a:extLst>
              <a:ext uri="{FF2B5EF4-FFF2-40B4-BE49-F238E27FC236}">
                <a16:creationId xmlns:a16="http://schemas.microsoft.com/office/drawing/2014/main" id="{1B275D8B-90B7-929D-876A-737A89FC7595}"/>
              </a:ext>
            </a:extLst>
          </p:cNvPr>
          <p:cNvSpPr txBox="1">
            <a:spLocks/>
          </p:cNvSpPr>
          <p:nvPr/>
        </p:nvSpPr>
        <p:spPr>
          <a:xfrm>
            <a:off x="1588800" y="844300"/>
            <a:ext cx="1192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000" dirty="0">
                <a:solidFill>
                  <a:srgbClr val="DA325D"/>
                </a:solidFill>
                <a:latin typeface="Outfit ExtraBold" panose="020B0604020202020204" charset="0"/>
              </a:rPr>
              <a:t>02</a:t>
            </a:r>
          </a:p>
        </p:txBody>
      </p:sp>
      <p:sp>
        <p:nvSpPr>
          <p:cNvPr id="8" name="Google Shape;2500;p45">
            <a:extLst>
              <a:ext uri="{FF2B5EF4-FFF2-40B4-BE49-F238E27FC236}">
                <a16:creationId xmlns:a16="http://schemas.microsoft.com/office/drawing/2014/main" id="{63F00754-B56B-31F3-A4D7-6E8F4A7AF287}"/>
              </a:ext>
            </a:extLst>
          </p:cNvPr>
          <p:cNvSpPr txBox="1">
            <a:spLocks/>
          </p:cNvSpPr>
          <p:nvPr/>
        </p:nvSpPr>
        <p:spPr>
          <a:xfrm>
            <a:off x="1478391" y="-1030541"/>
            <a:ext cx="6187218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n-US">
                <a:solidFill>
                  <a:schemeClr val="accent4"/>
                </a:solidFill>
                <a:latin typeface="Outfit ExtraBold" panose="020B0604020202020204" charset="0"/>
              </a:rPr>
              <a:t>02</a:t>
            </a:r>
            <a:r>
              <a:rPr lang="en-US">
                <a:solidFill>
                  <a:schemeClr val="accent4"/>
                </a:solidFill>
              </a:rPr>
              <a:t>.</a:t>
            </a:r>
            <a:r>
              <a:rPr lang="en-US" b="0">
                <a:solidFill>
                  <a:srgbClr val="555555"/>
                </a:solidFill>
                <a:latin typeface="Paytone One" pitchFamily="2" charset="0"/>
              </a:rPr>
              <a:t>Giới thiệu về sản phẩm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" name="Google Shape;2504;p45">
            <a:extLst>
              <a:ext uri="{FF2B5EF4-FFF2-40B4-BE49-F238E27FC236}">
                <a16:creationId xmlns:a16="http://schemas.microsoft.com/office/drawing/2014/main" id="{4FCE9A92-8A63-3926-7DC2-651382962C20}"/>
              </a:ext>
            </a:extLst>
          </p:cNvPr>
          <p:cNvSpPr txBox="1">
            <a:spLocks/>
          </p:cNvSpPr>
          <p:nvPr/>
        </p:nvSpPr>
        <p:spPr>
          <a:xfrm>
            <a:off x="-10252024" y="1344299"/>
            <a:ext cx="1478391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Font typeface="DM Sans"/>
              <a:buNone/>
            </a:pPr>
            <a:r>
              <a:rPr lang="vi-VN" sz="2400">
                <a:solidFill>
                  <a:srgbClr val="056854"/>
                </a:solidFill>
                <a:latin typeface="Paytone One" pitchFamily="2" charset="0"/>
              </a:rPr>
              <a:t>Ý tưởng</a:t>
            </a:r>
            <a:endParaRPr lang="vi-VN" sz="2400" dirty="0">
              <a:solidFill>
                <a:srgbClr val="056854"/>
              </a:solidFill>
              <a:latin typeface="Paytone One" pitchFamily="2" charset="0"/>
            </a:endParaRPr>
          </a:p>
        </p:txBody>
      </p:sp>
      <p:sp>
        <p:nvSpPr>
          <p:cNvPr id="10" name="Google Shape;2505;p45">
            <a:extLst>
              <a:ext uri="{FF2B5EF4-FFF2-40B4-BE49-F238E27FC236}">
                <a16:creationId xmlns:a16="http://schemas.microsoft.com/office/drawing/2014/main" id="{179065F5-FEC6-5AC5-5690-F95F3CF116F6}"/>
              </a:ext>
            </a:extLst>
          </p:cNvPr>
          <p:cNvSpPr txBox="1">
            <a:spLocks/>
          </p:cNvSpPr>
          <p:nvPr/>
        </p:nvSpPr>
        <p:spPr>
          <a:xfrm>
            <a:off x="-6971531" y="1199043"/>
            <a:ext cx="2583014" cy="817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buFont typeface="DM Sans"/>
              <a:buNone/>
            </a:pPr>
            <a:r>
              <a:rPr lang="en-US" sz="2400">
                <a:solidFill>
                  <a:srgbClr val="056854"/>
                </a:solidFill>
                <a:latin typeface="Paytone One" pitchFamily="2" charset="0"/>
              </a:rPr>
              <a:t>Kế hoạch </a:t>
            </a:r>
          </a:p>
          <a:p>
            <a:pPr marL="0" indent="0" algn="ctr">
              <a:buFont typeface="DM Sans"/>
              <a:buNone/>
            </a:pPr>
            <a:r>
              <a:rPr lang="en-US" sz="2400">
                <a:solidFill>
                  <a:srgbClr val="056854"/>
                </a:solidFill>
                <a:latin typeface="Paytone One" pitchFamily="2" charset="0"/>
              </a:rPr>
              <a:t>làm sản phẩm</a:t>
            </a:r>
            <a:endParaRPr lang="en-US" sz="2400" dirty="0">
              <a:solidFill>
                <a:srgbClr val="056854"/>
              </a:solidFill>
              <a:latin typeface="Paytone One" pitchFamily="2" charset="0"/>
            </a:endParaRPr>
          </a:p>
        </p:txBody>
      </p:sp>
      <p:sp>
        <p:nvSpPr>
          <p:cNvPr id="11" name="Google Shape;2506;p45">
            <a:extLst>
              <a:ext uri="{FF2B5EF4-FFF2-40B4-BE49-F238E27FC236}">
                <a16:creationId xmlns:a16="http://schemas.microsoft.com/office/drawing/2014/main" id="{1F53F7F3-BF20-D015-8364-0B0932177065}"/>
              </a:ext>
            </a:extLst>
          </p:cNvPr>
          <p:cNvSpPr txBox="1">
            <a:spLocks/>
          </p:cNvSpPr>
          <p:nvPr/>
        </p:nvSpPr>
        <p:spPr>
          <a:xfrm>
            <a:off x="-3282899" y="1199043"/>
            <a:ext cx="2174875" cy="817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buFont typeface="DM Sans"/>
              <a:buNone/>
            </a:pPr>
            <a:r>
              <a:rPr lang="en-US" sz="2400">
                <a:solidFill>
                  <a:srgbClr val="056854"/>
                </a:solidFill>
                <a:latin typeface="Paytone One" pitchFamily="2" charset="0"/>
              </a:rPr>
              <a:t>Giới thiệu về sản phẩm </a:t>
            </a:r>
            <a:endParaRPr lang="en-US" sz="2400" dirty="0">
              <a:solidFill>
                <a:srgbClr val="056854"/>
              </a:solidFill>
              <a:latin typeface="Paytone One" pitchFamily="2" charset="0"/>
            </a:endParaRPr>
          </a:p>
        </p:txBody>
      </p:sp>
      <p:sp>
        <p:nvSpPr>
          <p:cNvPr id="3" name="Google Shape;2485;p43">
            <a:extLst>
              <a:ext uri="{FF2B5EF4-FFF2-40B4-BE49-F238E27FC236}">
                <a16:creationId xmlns:a16="http://schemas.microsoft.com/office/drawing/2014/main" id="{64EFFB39-1A6E-9652-8DAA-E1CFAFD2D9A8}"/>
              </a:ext>
            </a:extLst>
          </p:cNvPr>
          <p:cNvSpPr txBox="1">
            <a:spLocks/>
          </p:cNvSpPr>
          <p:nvPr/>
        </p:nvSpPr>
        <p:spPr>
          <a:xfrm>
            <a:off x="8825306" y="444500"/>
            <a:ext cx="7710487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algn="ctr"/>
            <a:r>
              <a:rPr lang="en-US">
                <a:solidFill>
                  <a:schemeClr val="accent4"/>
                </a:solidFill>
                <a:latin typeface="Outfit ExtraBold" panose="020B0604020202020204" charset="0"/>
              </a:rPr>
              <a:t>01.</a:t>
            </a:r>
            <a:r>
              <a:rPr lang="en-US" b="0">
                <a:solidFill>
                  <a:srgbClr val="555555"/>
                </a:solidFill>
                <a:latin typeface="Paytone One" pitchFamily="2" charset="0"/>
              </a:rPr>
              <a:t>Giới thiệu bản thân</a:t>
            </a:r>
            <a:endParaRPr lang="en-US" b="0" dirty="0">
              <a:solidFill>
                <a:srgbClr val="555555"/>
              </a:solidFill>
              <a:latin typeface="Paytone One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9658DA-1FE6-FDB5-42B4-D82760745FAF}"/>
              </a:ext>
            </a:extLst>
          </p:cNvPr>
          <p:cNvSpPr txBox="1"/>
          <p:nvPr/>
        </p:nvSpPr>
        <p:spPr>
          <a:xfrm>
            <a:off x="11133602" y="1480890"/>
            <a:ext cx="3093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56854"/>
                </a:solidFill>
                <a:latin typeface="Paytone One" pitchFamily="2" charset="0"/>
              </a:rPr>
              <a:t>Tên</a:t>
            </a:r>
            <a:r>
              <a:rPr lang="en-US" sz="2000" dirty="0">
                <a:solidFill>
                  <a:srgbClr val="056854"/>
                </a:solidFill>
                <a:latin typeface="Paytone One" pitchFamily="2" charset="0"/>
              </a:rPr>
              <a:t>: Hoàng Vinh </a:t>
            </a:r>
            <a:r>
              <a:rPr lang="en-US" sz="2000" dirty="0" err="1">
                <a:solidFill>
                  <a:srgbClr val="056854"/>
                </a:solidFill>
                <a:latin typeface="Paytone One" pitchFamily="2" charset="0"/>
              </a:rPr>
              <a:t>Phát</a:t>
            </a:r>
            <a:endParaRPr lang="en-US" sz="2000" dirty="0">
              <a:solidFill>
                <a:srgbClr val="056854"/>
              </a:solidFill>
              <a:latin typeface="Paytone One" pitchFamily="2" charset="0"/>
            </a:endParaRPr>
          </a:p>
          <a:p>
            <a:r>
              <a:rPr lang="en-US" sz="2000" dirty="0" err="1">
                <a:solidFill>
                  <a:srgbClr val="056854"/>
                </a:solidFill>
                <a:latin typeface="Paytone One" pitchFamily="2" charset="0"/>
              </a:rPr>
              <a:t>Lớp</a:t>
            </a:r>
            <a:r>
              <a:rPr lang="en-US" sz="2000" dirty="0">
                <a:solidFill>
                  <a:srgbClr val="056854"/>
                </a:solidFill>
                <a:latin typeface="Paytone One" pitchFamily="2" charset="0"/>
              </a:rPr>
              <a:t>: C4K-HTLO-JSB05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9A434D-D2B2-D49F-6CEC-858373986FA8}"/>
              </a:ext>
            </a:extLst>
          </p:cNvPr>
          <p:cNvSpPr txBox="1"/>
          <p:nvPr/>
        </p:nvSpPr>
        <p:spPr>
          <a:xfrm>
            <a:off x="-9984605" y="2036826"/>
            <a:ext cx="26916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Lấy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ý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tưởng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từ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các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landing page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của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các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thương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hiệu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khác</a:t>
            </a:r>
            <a:endParaRPr lang="en-US" sz="2000" dirty="0">
              <a:solidFill>
                <a:srgbClr val="555555"/>
              </a:solidFill>
              <a:latin typeface="Paytone One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5974B-54F6-2EC9-F6FA-14A232E2B12A}"/>
              </a:ext>
            </a:extLst>
          </p:cNvPr>
          <p:cNvSpPr txBox="1"/>
          <p:nvPr/>
        </p:nvSpPr>
        <p:spPr>
          <a:xfrm>
            <a:off x="-6945428" y="2032526"/>
            <a:ext cx="31190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Tuần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1: Code</a:t>
            </a:r>
          </a:p>
          <a:p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Tuần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2: Code</a:t>
            </a:r>
          </a:p>
          <a:p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Tuần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3: Code</a:t>
            </a:r>
          </a:p>
          <a:p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Tuần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4: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Tìm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hình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ảnh</a:t>
            </a:r>
            <a:endParaRPr lang="en-US" sz="2000" dirty="0">
              <a:solidFill>
                <a:srgbClr val="555555"/>
              </a:solidFill>
              <a:latin typeface="Paytone One" pitchFamily="2" charset="0"/>
            </a:endParaRPr>
          </a:p>
          <a:p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Tuần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5: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Làm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slide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8CAD1F-B35C-4D63-0B98-68EFAC8BA5DC}"/>
              </a:ext>
            </a:extLst>
          </p:cNvPr>
          <p:cNvSpPr txBox="1"/>
          <p:nvPr/>
        </p:nvSpPr>
        <p:spPr>
          <a:xfrm>
            <a:off x="-3195605" y="2032827"/>
            <a:ext cx="2328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Là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1 landing page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về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nhà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hàng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,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có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đủ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các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thông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tin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và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chức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năng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đặt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bàn</a:t>
            </a:r>
            <a:endParaRPr lang="en-US" sz="2000" dirty="0">
              <a:solidFill>
                <a:srgbClr val="555555"/>
              </a:solidFill>
              <a:latin typeface="Paytone One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p45"/>
          <p:cNvSpPr txBox="1">
            <a:spLocks noGrp="1"/>
          </p:cNvSpPr>
          <p:nvPr>
            <p:ph type="title" idx="4294967295"/>
          </p:nvPr>
        </p:nvSpPr>
        <p:spPr>
          <a:xfrm>
            <a:off x="1478391" y="77418"/>
            <a:ext cx="6187218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accent4"/>
                </a:solidFill>
                <a:latin typeface="Outfit ExtraBold" panose="020B0604020202020204" charset="0"/>
              </a:rPr>
              <a:t>02</a:t>
            </a:r>
            <a:r>
              <a:rPr lang="en" dirty="0">
                <a:solidFill>
                  <a:schemeClr val="accent4"/>
                </a:solidFill>
              </a:rPr>
              <a:t>.</a:t>
            </a:r>
            <a:r>
              <a:rPr lang="en" b="0" dirty="0">
                <a:solidFill>
                  <a:srgbClr val="555555"/>
                </a:solidFill>
                <a:latin typeface="Paytone One" pitchFamily="2" charset="0"/>
              </a:rPr>
              <a:t>Giới thiệu về sản phẩm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504" name="Google Shape;2504;p45"/>
          <p:cNvSpPr txBox="1">
            <a:spLocks noGrp="1"/>
          </p:cNvSpPr>
          <p:nvPr>
            <p:ph type="subTitle" idx="4294967295"/>
          </p:nvPr>
        </p:nvSpPr>
        <p:spPr>
          <a:xfrm>
            <a:off x="0" y="1265200"/>
            <a:ext cx="2583014" cy="5270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None/>
            </a:pPr>
            <a:r>
              <a:rPr lang="vi-VN" sz="2400" b="0" dirty="0">
                <a:solidFill>
                  <a:srgbClr val="056854"/>
                </a:solidFill>
                <a:latin typeface="Paytone One" pitchFamily="2" charset="0"/>
              </a:rPr>
              <a:t>Ý tưởng</a:t>
            </a:r>
          </a:p>
        </p:txBody>
      </p:sp>
      <p:sp>
        <p:nvSpPr>
          <p:cNvPr id="2505" name="Google Shape;2505;p45"/>
          <p:cNvSpPr txBox="1">
            <a:spLocks noGrp="1"/>
          </p:cNvSpPr>
          <p:nvPr>
            <p:ph type="subTitle" idx="4294967295"/>
          </p:nvPr>
        </p:nvSpPr>
        <p:spPr>
          <a:xfrm>
            <a:off x="3108626" y="1199043"/>
            <a:ext cx="2926748" cy="8175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None/>
            </a:pPr>
            <a:r>
              <a:rPr lang="en-US" sz="2400" b="0" dirty="0" err="1">
                <a:solidFill>
                  <a:srgbClr val="056854"/>
                </a:solidFill>
                <a:latin typeface="Paytone One" pitchFamily="2" charset="0"/>
              </a:rPr>
              <a:t>Kế</a:t>
            </a:r>
            <a:r>
              <a:rPr lang="en-US" sz="2400" b="0" dirty="0">
                <a:solidFill>
                  <a:srgbClr val="056854"/>
                </a:solidFill>
                <a:latin typeface="Paytone One" pitchFamily="2" charset="0"/>
              </a:rPr>
              <a:t> </a:t>
            </a:r>
            <a:r>
              <a:rPr lang="en-US" sz="2400" b="0" dirty="0" err="1">
                <a:solidFill>
                  <a:srgbClr val="056854"/>
                </a:solidFill>
                <a:latin typeface="Paytone One" pitchFamily="2" charset="0"/>
              </a:rPr>
              <a:t>hoạch</a:t>
            </a:r>
            <a:r>
              <a:rPr lang="en-US" sz="2400" b="0" dirty="0">
                <a:solidFill>
                  <a:srgbClr val="056854"/>
                </a:solidFill>
                <a:latin typeface="Paytone One" pitchFamily="2" charset="0"/>
              </a:rPr>
              <a:t> </a:t>
            </a:r>
          </a:p>
          <a:p>
            <a:pPr marL="0" indent="0" algn="ctr">
              <a:buNone/>
            </a:pPr>
            <a:r>
              <a:rPr lang="en-US" sz="2400" b="0" dirty="0" err="1">
                <a:solidFill>
                  <a:srgbClr val="056854"/>
                </a:solidFill>
                <a:latin typeface="Paytone One" pitchFamily="2" charset="0"/>
              </a:rPr>
              <a:t>làm</a:t>
            </a:r>
            <a:r>
              <a:rPr lang="en-US" sz="2400" b="0" dirty="0">
                <a:solidFill>
                  <a:srgbClr val="056854"/>
                </a:solidFill>
                <a:latin typeface="Paytone One" pitchFamily="2" charset="0"/>
              </a:rPr>
              <a:t> </a:t>
            </a:r>
            <a:r>
              <a:rPr lang="en-US" sz="2400" b="0" dirty="0" err="1">
                <a:solidFill>
                  <a:srgbClr val="056854"/>
                </a:solidFill>
                <a:latin typeface="Paytone One" pitchFamily="2" charset="0"/>
              </a:rPr>
              <a:t>sản</a:t>
            </a:r>
            <a:r>
              <a:rPr lang="en-US" sz="2400" b="0" dirty="0">
                <a:solidFill>
                  <a:srgbClr val="056854"/>
                </a:solidFill>
                <a:latin typeface="Paytone One" pitchFamily="2" charset="0"/>
              </a:rPr>
              <a:t> </a:t>
            </a:r>
            <a:r>
              <a:rPr lang="en-US" sz="2400" b="0" dirty="0" err="1">
                <a:solidFill>
                  <a:srgbClr val="056854"/>
                </a:solidFill>
                <a:latin typeface="Paytone One" pitchFamily="2" charset="0"/>
              </a:rPr>
              <a:t>phẩm</a:t>
            </a:r>
            <a:endParaRPr lang="en-US" sz="2400" b="0" dirty="0">
              <a:solidFill>
                <a:srgbClr val="056854"/>
              </a:solidFill>
              <a:latin typeface="Paytone One" pitchFamily="2" charset="0"/>
            </a:endParaRPr>
          </a:p>
        </p:txBody>
      </p:sp>
      <p:sp>
        <p:nvSpPr>
          <p:cNvPr id="2506" name="Google Shape;2506;p45"/>
          <p:cNvSpPr txBox="1">
            <a:spLocks noGrp="1"/>
          </p:cNvSpPr>
          <p:nvPr>
            <p:ph type="subTitle" idx="4294967295"/>
          </p:nvPr>
        </p:nvSpPr>
        <p:spPr>
          <a:xfrm>
            <a:off x="6540964" y="1199043"/>
            <a:ext cx="2603036" cy="8175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>
                <a:solidFill>
                  <a:srgbClr val="056854"/>
                </a:solidFill>
                <a:latin typeface="Paytone One" pitchFamily="2" charset="0"/>
              </a:rPr>
              <a:t>Giới thiệu về sản phẩm </a:t>
            </a:r>
            <a:endParaRPr sz="2400" b="0" dirty="0">
              <a:solidFill>
                <a:srgbClr val="056854"/>
              </a:solidFill>
              <a:latin typeface="Paytone One" pitchFamily="2" charset="0"/>
            </a:endParaRPr>
          </a:p>
        </p:txBody>
      </p:sp>
      <p:grpSp>
        <p:nvGrpSpPr>
          <p:cNvPr id="2" name="Google Shape;2536;p47">
            <a:extLst>
              <a:ext uri="{FF2B5EF4-FFF2-40B4-BE49-F238E27FC236}">
                <a16:creationId xmlns:a16="http://schemas.microsoft.com/office/drawing/2014/main" id="{E08CA903-DA75-6F57-7DED-4A85F5EFEEF7}"/>
              </a:ext>
            </a:extLst>
          </p:cNvPr>
          <p:cNvGrpSpPr/>
          <p:nvPr/>
        </p:nvGrpSpPr>
        <p:grpSpPr>
          <a:xfrm>
            <a:off x="16605814" y="2355040"/>
            <a:ext cx="2293973" cy="1363632"/>
            <a:chOff x="5427525" y="2698500"/>
            <a:chExt cx="1037950" cy="617000"/>
          </a:xfrm>
        </p:grpSpPr>
        <p:sp>
          <p:nvSpPr>
            <p:cNvPr id="3" name="Google Shape;2537;p47">
              <a:extLst>
                <a:ext uri="{FF2B5EF4-FFF2-40B4-BE49-F238E27FC236}">
                  <a16:creationId xmlns:a16="http://schemas.microsoft.com/office/drawing/2014/main" id="{17A2AC29-2283-6CD4-0CE1-0240F9DE5D5F}"/>
                </a:ext>
              </a:extLst>
            </p:cNvPr>
            <p:cNvSpPr/>
            <p:nvPr/>
          </p:nvSpPr>
          <p:spPr>
            <a:xfrm>
              <a:off x="5427525" y="2698500"/>
              <a:ext cx="1037950" cy="617000"/>
            </a:xfrm>
            <a:custGeom>
              <a:avLst/>
              <a:gdLst/>
              <a:ahLst/>
              <a:cxnLst/>
              <a:rect l="l" t="t" r="r" b="b"/>
              <a:pathLst>
                <a:path w="41518" h="24680" extrusionOk="0">
                  <a:moveTo>
                    <a:pt x="1964" y="0"/>
                  </a:moveTo>
                  <a:cubicBezTo>
                    <a:pt x="0" y="6415"/>
                    <a:pt x="3119" y="13229"/>
                    <a:pt x="8068" y="17968"/>
                  </a:cubicBezTo>
                  <a:cubicBezTo>
                    <a:pt x="12175" y="21905"/>
                    <a:pt x="17890" y="24680"/>
                    <a:pt x="23626" y="24680"/>
                  </a:cubicBezTo>
                  <a:cubicBezTo>
                    <a:pt x="25409" y="24680"/>
                    <a:pt x="27193" y="24412"/>
                    <a:pt x="28932" y="23828"/>
                  </a:cubicBezTo>
                  <a:cubicBezTo>
                    <a:pt x="34248" y="22019"/>
                    <a:pt x="38865" y="17513"/>
                    <a:pt x="41517" y="13695"/>
                  </a:cubicBezTo>
                  <a:cubicBezTo>
                    <a:pt x="33782" y="11398"/>
                    <a:pt x="4018" y="711"/>
                    <a:pt x="19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538;p47">
              <a:extLst>
                <a:ext uri="{FF2B5EF4-FFF2-40B4-BE49-F238E27FC236}">
                  <a16:creationId xmlns:a16="http://schemas.microsoft.com/office/drawing/2014/main" id="{DE786095-E2CB-D837-CE6A-80E1F48A1787}"/>
                </a:ext>
              </a:extLst>
            </p:cNvPr>
            <p:cNvSpPr/>
            <p:nvPr/>
          </p:nvSpPr>
          <p:spPr>
            <a:xfrm>
              <a:off x="5473300" y="2712925"/>
              <a:ext cx="941125" cy="557775"/>
            </a:xfrm>
            <a:custGeom>
              <a:avLst/>
              <a:gdLst/>
              <a:ahLst/>
              <a:cxnLst/>
              <a:rect l="l" t="t" r="r" b="b"/>
              <a:pathLst>
                <a:path w="37645" h="22311" extrusionOk="0">
                  <a:moveTo>
                    <a:pt x="1743" y="0"/>
                  </a:moveTo>
                  <a:lnTo>
                    <a:pt x="1743" y="0"/>
                  </a:lnTo>
                  <a:cubicBezTo>
                    <a:pt x="0" y="5794"/>
                    <a:pt x="2841" y="11953"/>
                    <a:pt x="7314" y="16226"/>
                  </a:cubicBezTo>
                  <a:cubicBezTo>
                    <a:pt x="11031" y="19791"/>
                    <a:pt x="16210" y="22310"/>
                    <a:pt x="21414" y="22310"/>
                  </a:cubicBezTo>
                  <a:cubicBezTo>
                    <a:pt x="23014" y="22310"/>
                    <a:pt x="24617" y="22072"/>
                    <a:pt x="26180" y="21553"/>
                  </a:cubicBezTo>
                  <a:cubicBezTo>
                    <a:pt x="31008" y="19943"/>
                    <a:pt x="35225" y="15882"/>
                    <a:pt x="37644" y="12430"/>
                  </a:cubicBezTo>
                  <a:cubicBezTo>
                    <a:pt x="30597" y="10333"/>
                    <a:pt x="3618" y="633"/>
                    <a:pt x="17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539;p47">
              <a:extLst>
                <a:ext uri="{FF2B5EF4-FFF2-40B4-BE49-F238E27FC236}">
                  <a16:creationId xmlns:a16="http://schemas.microsoft.com/office/drawing/2014/main" id="{ACC75BFD-F615-E061-9A1D-85CD54ACE045}"/>
                </a:ext>
              </a:extLst>
            </p:cNvPr>
            <p:cNvSpPr/>
            <p:nvPr/>
          </p:nvSpPr>
          <p:spPr>
            <a:xfrm>
              <a:off x="5522400" y="2728450"/>
              <a:ext cx="864825" cy="511450"/>
            </a:xfrm>
            <a:custGeom>
              <a:avLst/>
              <a:gdLst/>
              <a:ahLst/>
              <a:cxnLst/>
              <a:rect l="l" t="t" r="r" b="b"/>
              <a:pathLst>
                <a:path w="34593" h="20458" extrusionOk="0">
                  <a:moveTo>
                    <a:pt x="1576" y="1"/>
                  </a:moveTo>
                  <a:cubicBezTo>
                    <a:pt x="1" y="5328"/>
                    <a:pt x="2631" y="10977"/>
                    <a:pt x="6715" y="14883"/>
                  </a:cubicBezTo>
                  <a:cubicBezTo>
                    <a:pt x="10143" y="18150"/>
                    <a:pt x="14895" y="20458"/>
                    <a:pt x="19671" y="20458"/>
                  </a:cubicBezTo>
                  <a:cubicBezTo>
                    <a:pt x="21126" y="20458"/>
                    <a:pt x="22583" y="20244"/>
                    <a:pt x="24005" y="19777"/>
                  </a:cubicBezTo>
                  <a:cubicBezTo>
                    <a:pt x="28445" y="18313"/>
                    <a:pt x="32340" y="14595"/>
                    <a:pt x="34593" y="11421"/>
                  </a:cubicBezTo>
                  <a:cubicBezTo>
                    <a:pt x="28101" y="9490"/>
                    <a:pt x="3297" y="589"/>
                    <a:pt x="1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40;p47">
              <a:extLst>
                <a:ext uri="{FF2B5EF4-FFF2-40B4-BE49-F238E27FC236}">
                  <a16:creationId xmlns:a16="http://schemas.microsoft.com/office/drawing/2014/main" id="{17EE1EAB-3D41-A7F5-E72D-BC141B2A37A9}"/>
                </a:ext>
              </a:extLst>
            </p:cNvPr>
            <p:cNvSpPr/>
            <p:nvPr/>
          </p:nvSpPr>
          <p:spPr>
            <a:xfrm>
              <a:off x="5796800" y="3009625"/>
              <a:ext cx="20825" cy="30750"/>
            </a:xfrm>
            <a:custGeom>
              <a:avLst/>
              <a:gdLst/>
              <a:ahLst/>
              <a:cxnLst/>
              <a:rect l="l" t="t" r="r" b="b"/>
              <a:pathLst>
                <a:path w="833" h="1230" extrusionOk="0">
                  <a:moveTo>
                    <a:pt x="631" y="0"/>
                  </a:moveTo>
                  <a:cubicBezTo>
                    <a:pt x="617" y="0"/>
                    <a:pt x="603" y="2"/>
                    <a:pt x="589" y="7"/>
                  </a:cubicBezTo>
                  <a:cubicBezTo>
                    <a:pt x="533" y="18"/>
                    <a:pt x="455" y="52"/>
                    <a:pt x="422" y="85"/>
                  </a:cubicBezTo>
                  <a:cubicBezTo>
                    <a:pt x="378" y="129"/>
                    <a:pt x="344" y="174"/>
                    <a:pt x="322" y="207"/>
                  </a:cubicBezTo>
                  <a:cubicBezTo>
                    <a:pt x="333" y="196"/>
                    <a:pt x="344" y="174"/>
                    <a:pt x="367" y="163"/>
                  </a:cubicBezTo>
                  <a:lnTo>
                    <a:pt x="367" y="163"/>
                  </a:lnTo>
                  <a:cubicBezTo>
                    <a:pt x="322" y="207"/>
                    <a:pt x="289" y="251"/>
                    <a:pt x="267" y="307"/>
                  </a:cubicBezTo>
                  <a:cubicBezTo>
                    <a:pt x="256" y="351"/>
                    <a:pt x="222" y="385"/>
                    <a:pt x="211" y="418"/>
                  </a:cubicBezTo>
                  <a:cubicBezTo>
                    <a:pt x="167" y="496"/>
                    <a:pt x="134" y="562"/>
                    <a:pt x="100" y="640"/>
                  </a:cubicBezTo>
                  <a:cubicBezTo>
                    <a:pt x="89" y="662"/>
                    <a:pt x="67" y="684"/>
                    <a:pt x="67" y="695"/>
                  </a:cubicBezTo>
                  <a:cubicBezTo>
                    <a:pt x="23" y="773"/>
                    <a:pt x="23" y="806"/>
                    <a:pt x="12" y="884"/>
                  </a:cubicBezTo>
                  <a:cubicBezTo>
                    <a:pt x="12" y="917"/>
                    <a:pt x="0" y="951"/>
                    <a:pt x="0" y="995"/>
                  </a:cubicBezTo>
                  <a:cubicBezTo>
                    <a:pt x="0" y="1106"/>
                    <a:pt x="67" y="1195"/>
                    <a:pt x="189" y="1228"/>
                  </a:cubicBezTo>
                  <a:cubicBezTo>
                    <a:pt x="200" y="1229"/>
                    <a:pt x="210" y="1230"/>
                    <a:pt x="220" y="1230"/>
                  </a:cubicBezTo>
                  <a:cubicBezTo>
                    <a:pt x="306" y="1230"/>
                    <a:pt x="375" y="1191"/>
                    <a:pt x="444" y="1161"/>
                  </a:cubicBezTo>
                  <a:cubicBezTo>
                    <a:pt x="511" y="1073"/>
                    <a:pt x="589" y="1028"/>
                    <a:pt x="622" y="962"/>
                  </a:cubicBezTo>
                  <a:cubicBezTo>
                    <a:pt x="655" y="917"/>
                    <a:pt x="666" y="884"/>
                    <a:pt x="677" y="851"/>
                  </a:cubicBezTo>
                  <a:cubicBezTo>
                    <a:pt x="722" y="751"/>
                    <a:pt x="766" y="662"/>
                    <a:pt x="788" y="562"/>
                  </a:cubicBezTo>
                  <a:cubicBezTo>
                    <a:pt x="822" y="462"/>
                    <a:pt x="833" y="362"/>
                    <a:pt x="822" y="263"/>
                  </a:cubicBezTo>
                  <a:lnTo>
                    <a:pt x="822" y="207"/>
                  </a:lnTo>
                  <a:cubicBezTo>
                    <a:pt x="811" y="140"/>
                    <a:pt x="788" y="96"/>
                    <a:pt x="755" y="63"/>
                  </a:cubicBezTo>
                  <a:cubicBezTo>
                    <a:pt x="720" y="28"/>
                    <a:pt x="679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41;p47">
              <a:extLst>
                <a:ext uri="{FF2B5EF4-FFF2-40B4-BE49-F238E27FC236}">
                  <a16:creationId xmlns:a16="http://schemas.microsoft.com/office/drawing/2014/main" id="{5A8A9123-DFA0-1745-992C-27CC68FC2637}"/>
                </a:ext>
              </a:extLst>
            </p:cNvPr>
            <p:cNvSpPr/>
            <p:nvPr/>
          </p:nvSpPr>
          <p:spPr>
            <a:xfrm>
              <a:off x="5960775" y="3079725"/>
              <a:ext cx="15275" cy="29825"/>
            </a:xfrm>
            <a:custGeom>
              <a:avLst/>
              <a:gdLst/>
              <a:ahLst/>
              <a:cxnLst/>
              <a:rect l="l" t="t" r="r" b="b"/>
              <a:pathLst>
                <a:path w="611" h="1193" extrusionOk="0">
                  <a:moveTo>
                    <a:pt x="387" y="0"/>
                  </a:moveTo>
                  <a:cubicBezTo>
                    <a:pt x="363" y="0"/>
                    <a:pt x="341" y="10"/>
                    <a:pt x="322" y="33"/>
                  </a:cubicBezTo>
                  <a:cubicBezTo>
                    <a:pt x="267" y="100"/>
                    <a:pt x="189" y="189"/>
                    <a:pt x="167" y="277"/>
                  </a:cubicBezTo>
                  <a:lnTo>
                    <a:pt x="133" y="533"/>
                  </a:lnTo>
                  <a:cubicBezTo>
                    <a:pt x="111" y="577"/>
                    <a:pt x="100" y="610"/>
                    <a:pt x="100" y="644"/>
                  </a:cubicBezTo>
                  <a:cubicBezTo>
                    <a:pt x="100" y="655"/>
                    <a:pt x="89" y="688"/>
                    <a:pt x="89" y="699"/>
                  </a:cubicBezTo>
                  <a:lnTo>
                    <a:pt x="89" y="710"/>
                  </a:lnTo>
                  <a:cubicBezTo>
                    <a:pt x="56" y="766"/>
                    <a:pt x="56" y="821"/>
                    <a:pt x="45" y="877"/>
                  </a:cubicBezTo>
                  <a:cubicBezTo>
                    <a:pt x="34" y="932"/>
                    <a:pt x="0" y="999"/>
                    <a:pt x="34" y="1076"/>
                  </a:cubicBezTo>
                  <a:cubicBezTo>
                    <a:pt x="52" y="1142"/>
                    <a:pt x="127" y="1192"/>
                    <a:pt x="211" y="1192"/>
                  </a:cubicBezTo>
                  <a:cubicBezTo>
                    <a:pt x="225" y="1192"/>
                    <a:pt x="240" y="1191"/>
                    <a:pt x="256" y="1187"/>
                  </a:cubicBezTo>
                  <a:cubicBezTo>
                    <a:pt x="300" y="1165"/>
                    <a:pt x="333" y="1110"/>
                    <a:pt x="378" y="1054"/>
                  </a:cubicBezTo>
                  <a:cubicBezTo>
                    <a:pt x="422" y="999"/>
                    <a:pt x="466" y="965"/>
                    <a:pt x="478" y="888"/>
                  </a:cubicBezTo>
                  <a:cubicBezTo>
                    <a:pt x="500" y="799"/>
                    <a:pt x="533" y="710"/>
                    <a:pt x="555" y="610"/>
                  </a:cubicBezTo>
                  <a:cubicBezTo>
                    <a:pt x="589" y="522"/>
                    <a:pt x="589" y="422"/>
                    <a:pt x="600" y="322"/>
                  </a:cubicBezTo>
                  <a:cubicBezTo>
                    <a:pt x="611" y="211"/>
                    <a:pt x="544" y="133"/>
                    <a:pt x="478" y="44"/>
                  </a:cubicBezTo>
                  <a:cubicBezTo>
                    <a:pt x="452" y="19"/>
                    <a:pt x="419" y="0"/>
                    <a:pt x="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42;p47">
              <a:extLst>
                <a:ext uri="{FF2B5EF4-FFF2-40B4-BE49-F238E27FC236}">
                  <a16:creationId xmlns:a16="http://schemas.microsoft.com/office/drawing/2014/main" id="{59E590C0-29CF-265E-0FFC-C86E46145941}"/>
                </a:ext>
              </a:extLst>
            </p:cNvPr>
            <p:cNvSpPr/>
            <p:nvPr/>
          </p:nvSpPr>
          <p:spPr>
            <a:xfrm>
              <a:off x="6100050" y="3092150"/>
              <a:ext cx="17225" cy="24775"/>
            </a:xfrm>
            <a:custGeom>
              <a:avLst/>
              <a:gdLst/>
              <a:ahLst/>
              <a:cxnLst/>
              <a:rect l="l" t="t" r="r" b="b"/>
              <a:pathLst>
                <a:path w="689" h="991" extrusionOk="0">
                  <a:moveTo>
                    <a:pt x="529" y="0"/>
                  </a:moveTo>
                  <a:cubicBezTo>
                    <a:pt x="502" y="0"/>
                    <a:pt x="475" y="12"/>
                    <a:pt x="455" y="36"/>
                  </a:cubicBezTo>
                  <a:lnTo>
                    <a:pt x="422" y="58"/>
                  </a:lnTo>
                  <a:cubicBezTo>
                    <a:pt x="400" y="80"/>
                    <a:pt x="389" y="91"/>
                    <a:pt x="356" y="102"/>
                  </a:cubicBezTo>
                  <a:lnTo>
                    <a:pt x="311" y="147"/>
                  </a:lnTo>
                  <a:cubicBezTo>
                    <a:pt x="278" y="191"/>
                    <a:pt x="245" y="224"/>
                    <a:pt x="222" y="280"/>
                  </a:cubicBezTo>
                  <a:cubicBezTo>
                    <a:pt x="234" y="269"/>
                    <a:pt x="245" y="246"/>
                    <a:pt x="256" y="224"/>
                  </a:cubicBezTo>
                  <a:lnTo>
                    <a:pt x="256" y="224"/>
                  </a:lnTo>
                  <a:cubicBezTo>
                    <a:pt x="245" y="258"/>
                    <a:pt x="234" y="269"/>
                    <a:pt x="222" y="302"/>
                  </a:cubicBezTo>
                  <a:cubicBezTo>
                    <a:pt x="200" y="324"/>
                    <a:pt x="200" y="357"/>
                    <a:pt x="189" y="380"/>
                  </a:cubicBezTo>
                  <a:lnTo>
                    <a:pt x="189" y="391"/>
                  </a:lnTo>
                  <a:cubicBezTo>
                    <a:pt x="134" y="557"/>
                    <a:pt x="0" y="835"/>
                    <a:pt x="178" y="946"/>
                  </a:cubicBezTo>
                  <a:cubicBezTo>
                    <a:pt x="199" y="977"/>
                    <a:pt x="230" y="989"/>
                    <a:pt x="281" y="990"/>
                  </a:cubicBezTo>
                  <a:lnTo>
                    <a:pt x="281" y="990"/>
                  </a:lnTo>
                  <a:cubicBezTo>
                    <a:pt x="316" y="990"/>
                    <a:pt x="349" y="988"/>
                    <a:pt x="367" y="979"/>
                  </a:cubicBezTo>
                  <a:cubicBezTo>
                    <a:pt x="444" y="968"/>
                    <a:pt x="478" y="912"/>
                    <a:pt x="522" y="857"/>
                  </a:cubicBezTo>
                  <a:cubicBezTo>
                    <a:pt x="533" y="824"/>
                    <a:pt x="566" y="779"/>
                    <a:pt x="578" y="757"/>
                  </a:cubicBezTo>
                  <a:cubicBezTo>
                    <a:pt x="611" y="713"/>
                    <a:pt x="622" y="657"/>
                    <a:pt x="633" y="602"/>
                  </a:cubicBezTo>
                  <a:cubicBezTo>
                    <a:pt x="644" y="557"/>
                    <a:pt x="666" y="535"/>
                    <a:pt x="666" y="491"/>
                  </a:cubicBezTo>
                  <a:cubicBezTo>
                    <a:pt x="677" y="435"/>
                    <a:pt x="689" y="391"/>
                    <a:pt x="689" y="335"/>
                  </a:cubicBezTo>
                  <a:cubicBezTo>
                    <a:pt x="689" y="302"/>
                    <a:pt x="677" y="246"/>
                    <a:pt x="677" y="202"/>
                  </a:cubicBezTo>
                  <a:cubicBezTo>
                    <a:pt x="677" y="191"/>
                    <a:pt x="677" y="169"/>
                    <a:pt x="666" y="158"/>
                  </a:cubicBezTo>
                  <a:cubicBezTo>
                    <a:pt x="644" y="136"/>
                    <a:pt x="644" y="113"/>
                    <a:pt x="622" y="102"/>
                  </a:cubicBezTo>
                  <a:cubicBezTo>
                    <a:pt x="622" y="91"/>
                    <a:pt x="622" y="80"/>
                    <a:pt x="611" y="58"/>
                  </a:cubicBezTo>
                  <a:cubicBezTo>
                    <a:pt x="598" y="20"/>
                    <a:pt x="564" y="0"/>
                    <a:pt x="529" y="0"/>
                  </a:cubicBezTo>
                  <a:close/>
                  <a:moveTo>
                    <a:pt x="281" y="990"/>
                  </a:moveTo>
                  <a:cubicBezTo>
                    <a:pt x="273" y="990"/>
                    <a:pt x="264" y="990"/>
                    <a:pt x="256" y="990"/>
                  </a:cubicBezTo>
                  <a:lnTo>
                    <a:pt x="289" y="990"/>
                  </a:lnTo>
                  <a:cubicBezTo>
                    <a:pt x="286" y="990"/>
                    <a:pt x="284" y="990"/>
                    <a:pt x="281" y="9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43;p47">
              <a:extLst>
                <a:ext uri="{FF2B5EF4-FFF2-40B4-BE49-F238E27FC236}">
                  <a16:creationId xmlns:a16="http://schemas.microsoft.com/office/drawing/2014/main" id="{856C76FB-C9B2-C2DD-166F-6B844ED9C602}"/>
                </a:ext>
              </a:extLst>
            </p:cNvPr>
            <p:cNvSpPr/>
            <p:nvPr/>
          </p:nvSpPr>
          <p:spPr>
            <a:xfrm>
              <a:off x="6200775" y="3068700"/>
              <a:ext cx="15275" cy="31850"/>
            </a:xfrm>
            <a:custGeom>
              <a:avLst/>
              <a:gdLst/>
              <a:ahLst/>
              <a:cxnLst/>
              <a:rect l="l" t="t" r="r" b="b"/>
              <a:pathLst>
                <a:path w="611" h="1274" extrusionOk="0">
                  <a:moveTo>
                    <a:pt x="415" y="0"/>
                  </a:moveTo>
                  <a:cubicBezTo>
                    <a:pt x="390" y="0"/>
                    <a:pt x="362" y="7"/>
                    <a:pt x="333" y="19"/>
                  </a:cubicBezTo>
                  <a:cubicBezTo>
                    <a:pt x="277" y="41"/>
                    <a:pt x="244" y="86"/>
                    <a:pt x="200" y="141"/>
                  </a:cubicBezTo>
                  <a:cubicBezTo>
                    <a:pt x="167" y="186"/>
                    <a:pt x="155" y="219"/>
                    <a:pt x="144" y="263"/>
                  </a:cubicBezTo>
                  <a:cubicBezTo>
                    <a:pt x="100" y="363"/>
                    <a:pt x="78" y="452"/>
                    <a:pt x="56" y="563"/>
                  </a:cubicBezTo>
                  <a:cubicBezTo>
                    <a:pt x="44" y="607"/>
                    <a:pt x="44" y="652"/>
                    <a:pt x="33" y="696"/>
                  </a:cubicBezTo>
                  <a:cubicBezTo>
                    <a:pt x="22" y="752"/>
                    <a:pt x="0" y="818"/>
                    <a:pt x="0" y="874"/>
                  </a:cubicBezTo>
                  <a:cubicBezTo>
                    <a:pt x="0" y="929"/>
                    <a:pt x="33" y="985"/>
                    <a:pt x="33" y="1040"/>
                  </a:cubicBezTo>
                  <a:cubicBezTo>
                    <a:pt x="44" y="1085"/>
                    <a:pt x="44" y="1118"/>
                    <a:pt x="56" y="1162"/>
                  </a:cubicBezTo>
                  <a:cubicBezTo>
                    <a:pt x="78" y="1229"/>
                    <a:pt x="144" y="1273"/>
                    <a:pt x="211" y="1273"/>
                  </a:cubicBezTo>
                  <a:cubicBezTo>
                    <a:pt x="277" y="1273"/>
                    <a:pt x="333" y="1229"/>
                    <a:pt x="377" y="1173"/>
                  </a:cubicBezTo>
                  <a:cubicBezTo>
                    <a:pt x="411" y="1129"/>
                    <a:pt x="477" y="1040"/>
                    <a:pt x="499" y="963"/>
                  </a:cubicBezTo>
                  <a:cubicBezTo>
                    <a:pt x="544" y="863"/>
                    <a:pt x="544" y="752"/>
                    <a:pt x="577" y="652"/>
                  </a:cubicBezTo>
                  <a:cubicBezTo>
                    <a:pt x="588" y="552"/>
                    <a:pt x="610" y="463"/>
                    <a:pt x="599" y="352"/>
                  </a:cubicBezTo>
                  <a:cubicBezTo>
                    <a:pt x="599" y="308"/>
                    <a:pt x="599" y="263"/>
                    <a:pt x="588" y="208"/>
                  </a:cubicBezTo>
                  <a:cubicBezTo>
                    <a:pt x="577" y="141"/>
                    <a:pt x="555" y="97"/>
                    <a:pt x="522" y="52"/>
                  </a:cubicBezTo>
                  <a:cubicBezTo>
                    <a:pt x="494" y="18"/>
                    <a:pt x="457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44;p47">
              <a:extLst>
                <a:ext uri="{FF2B5EF4-FFF2-40B4-BE49-F238E27FC236}">
                  <a16:creationId xmlns:a16="http://schemas.microsoft.com/office/drawing/2014/main" id="{050EF737-B10A-F658-979A-B9A9B89B3191}"/>
                </a:ext>
              </a:extLst>
            </p:cNvPr>
            <p:cNvSpPr/>
            <p:nvPr/>
          </p:nvSpPr>
          <p:spPr>
            <a:xfrm>
              <a:off x="5900275" y="2959000"/>
              <a:ext cx="26400" cy="31150"/>
            </a:xfrm>
            <a:custGeom>
              <a:avLst/>
              <a:gdLst/>
              <a:ahLst/>
              <a:cxnLst/>
              <a:rect l="l" t="t" r="r" b="b"/>
              <a:pathLst>
                <a:path w="1056" h="1246" extrusionOk="0">
                  <a:moveTo>
                    <a:pt x="811" y="0"/>
                  </a:moveTo>
                  <a:cubicBezTo>
                    <a:pt x="804" y="0"/>
                    <a:pt x="796" y="1"/>
                    <a:pt x="789" y="1"/>
                  </a:cubicBezTo>
                  <a:cubicBezTo>
                    <a:pt x="578" y="24"/>
                    <a:pt x="423" y="223"/>
                    <a:pt x="301" y="356"/>
                  </a:cubicBezTo>
                  <a:cubicBezTo>
                    <a:pt x="234" y="423"/>
                    <a:pt x="179" y="523"/>
                    <a:pt x="123" y="601"/>
                  </a:cubicBezTo>
                  <a:cubicBezTo>
                    <a:pt x="90" y="645"/>
                    <a:pt x="79" y="667"/>
                    <a:pt x="68" y="712"/>
                  </a:cubicBezTo>
                  <a:cubicBezTo>
                    <a:pt x="56" y="745"/>
                    <a:pt x="34" y="778"/>
                    <a:pt x="23" y="823"/>
                  </a:cubicBezTo>
                  <a:cubicBezTo>
                    <a:pt x="12" y="867"/>
                    <a:pt x="23" y="911"/>
                    <a:pt x="23" y="945"/>
                  </a:cubicBezTo>
                  <a:cubicBezTo>
                    <a:pt x="12" y="1000"/>
                    <a:pt x="1" y="1078"/>
                    <a:pt x="12" y="1133"/>
                  </a:cubicBezTo>
                  <a:cubicBezTo>
                    <a:pt x="22" y="1194"/>
                    <a:pt x="97" y="1246"/>
                    <a:pt x="169" y="1246"/>
                  </a:cubicBezTo>
                  <a:cubicBezTo>
                    <a:pt x="176" y="1246"/>
                    <a:pt x="183" y="1245"/>
                    <a:pt x="190" y="1244"/>
                  </a:cubicBezTo>
                  <a:cubicBezTo>
                    <a:pt x="278" y="1222"/>
                    <a:pt x="334" y="1189"/>
                    <a:pt x="389" y="1144"/>
                  </a:cubicBezTo>
                  <a:cubicBezTo>
                    <a:pt x="400" y="1146"/>
                    <a:pt x="411" y="1147"/>
                    <a:pt x="422" y="1147"/>
                  </a:cubicBezTo>
                  <a:cubicBezTo>
                    <a:pt x="474" y="1147"/>
                    <a:pt x="521" y="1124"/>
                    <a:pt x="567" y="1078"/>
                  </a:cubicBezTo>
                  <a:cubicBezTo>
                    <a:pt x="589" y="1045"/>
                    <a:pt x="622" y="1022"/>
                    <a:pt x="645" y="978"/>
                  </a:cubicBezTo>
                  <a:cubicBezTo>
                    <a:pt x="722" y="889"/>
                    <a:pt x="800" y="811"/>
                    <a:pt x="844" y="712"/>
                  </a:cubicBezTo>
                  <a:cubicBezTo>
                    <a:pt x="889" y="645"/>
                    <a:pt x="911" y="578"/>
                    <a:pt x="955" y="490"/>
                  </a:cubicBezTo>
                  <a:cubicBezTo>
                    <a:pt x="1000" y="390"/>
                    <a:pt x="1055" y="257"/>
                    <a:pt x="1011" y="146"/>
                  </a:cubicBezTo>
                  <a:cubicBezTo>
                    <a:pt x="980" y="63"/>
                    <a:pt x="902" y="0"/>
                    <a:pt x="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45;p47">
              <a:extLst>
                <a:ext uri="{FF2B5EF4-FFF2-40B4-BE49-F238E27FC236}">
                  <a16:creationId xmlns:a16="http://schemas.microsoft.com/office/drawing/2014/main" id="{686A85EC-80B2-9953-ED3C-86E374EC80D1}"/>
                </a:ext>
              </a:extLst>
            </p:cNvPr>
            <p:cNvSpPr/>
            <p:nvPr/>
          </p:nvSpPr>
          <p:spPr>
            <a:xfrm>
              <a:off x="5661125" y="2864200"/>
              <a:ext cx="23050" cy="22050"/>
            </a:xfrm>
            <a:custGeom>
              <a:avLst/>
              <a:gdLst/>
              <a:ahLst/>
              <a:cxnLst/>
              <a:rect l="l" t="t" r="r" b="b"/>
              <a:pathLst>
                <a:path w="922" h="882" extrusionOk="0">
                  <a:moveTo>
                    <a:pt x="658" y="1"/>
                  </a:moveTo>
                  <a:cubicBezTo>
                    <a:pt x="611" y="1"/>
                    <a:pt x="561" y="15"/>
                    <a:pt x="511" y="42"/>
                  </a:cubicBezTo>
                  <a:cubicBezTo>
                    <a:pt x="500" y="42"/>
                    <a:pt x="489" y="53"/>
                    <a:pt x="478" y="53"/>
                  </a:cubicBezTo>
                  <a:cubicBezTo>
                    <a:pt x="433" y="64"/>
                    <a:pt x="389" y="76"/>
                    <a:pt x="345" y="109"/>
                  </a:cubicBezTo>
                  <a:cubicBezTo>
                    <a:pt x="322" y="131"/>
                    <a:pt x="289" y="153"/>
                    <a:pt x="267" y="175"/>
                  </a:cubicBezTo>
                  <a:cubicBezTo>
                    <a:pt x="211" y="231"/>
                    <a:pt x="156" y="286"/>
                    <a:pt x="123" y="342"/>
                  </a:cubicBezTo>
                  <a:cubicBezTo>
                    <a:pt x="112" y="386"/>
                    <a:pt x="89" y="431"/>
                    <a:pt x="67" y="464"/>
                  </a:cubicBezTo>
                  <a:cubicBezTo>
                    <a:pt x="56" y="486"/>
                    <a:pt x="56" y="508"/>
                    <a:pt x="45" y="519"/>
                  </a:cubicBezTo>
                  <a:lnTo>
                    <a:pt x="1" y="653"/>
                  </a:lnTo>
                  <a:cubicBezTo>
                    <a:pt x="1" y="686"/>
                    <a:pt x="12" y="719"/>
                    <a:pt x="34" y="741"/>
                  </a:cubicBezTo>
                  <a:cubicBezTo>
                    <a:pt x="45" y="786"/>
                    <a:pt x="56" y="830"/>
                    <a:pt x="100" y="852"/>
                  </a:cubicBezTo>
                  <a:cubicBezTo>
                    <a:pt x="129" y="873"/>
                    <a:pt x="161" y="881"/>
                    <a:pt x="195" y="881"/>
                  </a:cubicBezTo>
                  <a:cubicBezTo>
                    <a:pt x="215" y="881"/>
                    <a:pt x="235" y="879"/>
                    <a:pt x="256" y="875"/>
                  </a:cubicBezTo>
                  <a:cubicBezTo>
                    <a:pt x="322" y="875"/>
                    <a:pt x="378" y="875"/>
                    <a:pt x="433" y="830"/>
                  </a:cubicBezTo>
                  <a:cubicBezTo>
                    <a:pt x="444" y="819"/>
                    <a:pt x="478" y="797"/>
                    <a:pt x="489" y="786"/>
                  </a:cubicBezTo>
                  <a:cubicBezTo>
                    <a:pt x="533" y="741"/>
                    <a:pt x="589" y="719"/>
                    <a:pt x="622" y="675"/>
                  </a:cubicBezTo>
                  <a:cubicBezTo>
                    <a:pt x="666" y="675"/>
                    <a:pt x="689" y="675"/>
                    <a:pt x="711" y="630"/>
                  </a:cubicBezTo>
                  <a:cubicBezTo>
                    <a:pt x="722" y="619"/>
                    <a:pt x="744" y="597"/>
                    <a:pt x="755" y="575"/>
                  </a:cubicBezTo>
                  <a:cubicBezTo>
                    <a:pt x="766" y="564"/>
                    <a:pt x="777" y="542"/>
                    <a:pt x="800" y="519"/>
                  </a:cubicBezTo>
                  <a:cubicBezTo>
                    <a:pt x="811" y="508"/>
                    <a:pt x="822" y="486"/>
                    <a:pt x="833" y="464"/>
                  </a:cubicBezTo>
                  <a:cubicBezTo>
                    <a:pt x="866" y="431"/>
                    <a:pt x="877" y="375"/>
                    <a:pt x="877" y="331"/>
                  </a:cubicBezTo>
                  <a:cubicBezTo>
                    <a:pt x="877" y="320"/>
                    <a:pt x="888" y="297"/>
                    <a:pt x="888" y="275"/>
                  </a:cubicBezTo>
                  <a:cubicBezTo>
                    <a:pt x="922" y="175"/>
                    <a:pt x="877" y="98"/>
                    <a:pt x="788" y="42"/>
                  </a:cubicBezTo>
                  <a:cubicBezTo>
                    <a:pt x="750" y="15"/>
                    <a:pt x="705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46;p47">
              <a:extLst>
                <a:ext uri="{FF2B5EF4-FFF2-40B4-BE49-F238E27FC236}">
                  <a16:creationId xmlns:a16="http://schemas.microsoft.com/office/drawing/2014/main" id="{51DBFFCD-D0FD-90C4-C452-775464F2DF47}"/>
                </a:ext>
              </a:extLst>
            </p:cNvPr>
            <p:cNvSpPr/>
            <p:nvPr/>
          </p:nvSpPr>
          <p:spPr>
            <a:xfrm>
              <a:off x="5725775" y="2965325"/>
              <a:ext cx="20850" cy="27300"/>
            </a:xfrm>
            <a:custGeom>
              <a:avLst/>
              <a:gdLst/>
              <a:ahLst/>
              <a:cxnLst/>
              <a:rect l="l" t="t" r="r" b="b"/>
              <a:pathLst>
                <a:path w="834" h="1092" extrusionOk="0">
                  <a:moveTo>
                    <a:pt x="639" y="0"/>
                  </a:moveTo>
                  <a:cubicBezTo>
                    <a:pt x="610" y="0"/>
                    <a:pt x="581" y="8"/>
                    <a:pt x="555" y="26"/>
                  </a:cubicBezTo>
                  <a:cubicBezTo>
                    <a:pt x="522" y="59"/>
                    <a:pt x="489" y="70"/>
                    <a:pt x="455" y="103"/>
                  </a:cubicBezTo>
                  <a:cubicBezTo>
                    <a:pt x="400" y="137"/>
                    <a:pt x="355" y="192"/>
                    <a:pt x="322" y="248"/>
                  </a:cubicBezTo>
                  <a:cubicBezTo>
                    <a:pt x="278" y="303"/>
                    <a:pt x="233" y="381"/>
                    <a:pt x="189" y="436"/>
                  </a:cubicBezTo>
                  <a:cubicBezTo>
                    <a:pt x="156" y="503"/>
                    <a:pt x="89" y="581"/>
                    <a:pt x="67" y="669"/>
                  </a:cubicBezTo>
                  <a:cubicBezTo>
                    <a:pt x="34" y="736"/>
                    <a:pt x="23" y="825"/>
                    <a:pt x="11" y="891"/>
                  </a:cubicBezTo>
                  <a:cubicBezTo>
                    <a:pt x="0" y="969"/>
                    <a:pt x="34" y="1058"/>
                    <a:pt x="122" y="1080"/>
                  </a:cubicBezTo>
                  <a:cubicBezTo>
                    <a:pt x="143" y="1088"/>
                    <a:pt x="163" y="1091"/>
                    <a:pt x="182" y="1091"/>
                  </a:cubicBezTo>
                  <a:cubicBezTo>
                    <a:pt x="246" y="1091"/>
                    <a:pt x="302" y="1051"/>
                    <a:pt x="344" y="991"/>
                  </a:cubicBezTo>
                  <a:cubicBezTo>
                    <a:pt x="355" y="969"/>
                    <a:pt x="378" y="958"/>
                    <a:pt x="378" y="947"/>
                  </a:cubicBezTo>
                  <a:lnTo>
                    <a:pt x="389" y="936"/>
                  </a:lnTo>
                  <a:cubicBezTo>
                    <a:pt x="400" y="903"/>
                    <a:pt x="433" y="880"/>
                    <a:pt x="455" y="847"/>
                  </a:cubicBezTo>
                  <a:cubicBezTo>
                    <a:pt x="511" y="780"/>
                    <a:pt x="555" y="692"/>
                    <a:pt x="600" y="614"/>
                  </a:cubicBezTo>
                  <a:cubicBezTo>
                    <a:pt x="633" y="547"/>
                    <a:pt x="666" y="492"/>
                    <a:pt x="711" y="414"/>
                  </a:cubicBezTo>
                  <a:cubicBezTo>
                    <a:pt x="733" y="381"/>
                    <a:pt x="766" y="348"/>
                    <a:pt x="777" y="292"/>
                  </a:cubicBezTo>
                  <a:cubicBezTo>
                    <a:pt x="788" y="270"/>
                    <a:pt x="799" y="226"/>
                    <a:pt x="799" y="192"/>
                  </a:cubicBezTo>
                  <a:cubicBezTo>
                    <a:pt x="834" y="90"/>
                    <a:pt x="736" y="0"/>
                    <a:pt x="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47;p47">
              <a:extLst>
                <a:ext uri="{FF2B5EF4-FFF2-40B4-BE49-F238E27FC236}">
                  <a16:creationId xmlns:a16="http://schemas.microsoft.com/office/drawing/2014/main" id="{912B6E4F-FE75-39A0-40BB-85D17DBC5984}"/>
                </a:ext>
              </a:extLst>
            </p:cNvPr>
            <p:cNvSpPr/>
            <p:nvPr/>
          </p:nvSpPr>
          <p:spPr>
            <a:xfrm>
              <a:off x="5878925" y="3133025"/>
              <a:ext cx="15275" cy="20725"/>
            </a:xfrm>
            <a:custGeom>
              <a:avLst/>
              <a:gdLst/>
              <a:ahLst/>
              <a:cxnLst/>
              <a:rect l="l" t="t" r="r" b="b"/>
              <a:pathLst>
                <a:path w="611" h="829" extrusionOk="0">
                  <a:moveTo>
                    <a:pt x="501" y="1"/>
                  </a:moveTo>
                  <a:cubicBezTo>
                    <a:pt x="493" y="1"/>
                    <a:pt x="484" y="3"/>
                    <a:pt x="478" y="10"/>
                  </a:cubicBezTo>
                  <a:lnTo>
                    <a:pt x="467" y="10"/>
                  </a:lnTo>
                  <a:cubicBezTo>
                    <a:pt x="356" y="10"/>
                    <a:pt x="245" y="76"/>
                    <a:pt x="189" y="176"/>
                  </a:cubicBezTo>
                  <a:cubicBezTo>
                    <a:pt x="145" y="232"/>
                    <a:pt x="111" y="298"/>
                    <a:pt x="78" y="354"/>
                  </a:cubicBezTo>
                  <a:lnTo>
                    <a:pt x="34" y="432"/>
                  </a:lnTo>
                  <a:cubicBezTo>
                    <a:pt x="0" y="487"/>
                    <a:pt x="0" y="543"/>
                    <a:pt x="0" y="598"/>
                  </a:cubicBezTo>
                  <a:lnTo>
                    <a:pt x="0" y="687"/>
                  </a:lnTo>
                  <a:cubicBezTo>
                    <a:pt x="0" y="731"/>
                    <a:pt x="23" y="753"/>
                    <a:pt x="34" y="787"/>
                  </a:cubicBezTo>
                  <a:cubicBezTo>
                    <a:pt x="42" y="811"/>
                    <a:pt x="67" y="829"/>
                    <a:pt x="97" y="829"/>
                  </a:cubicBezTo>
                  <a:cubicBezTo>
                    <a:pt x="109" y="829"/>
                    <a:pt x="121" y="826"/>
                    <a:pt x="134" y="820"/>
                  </a:cubicBezTo>
                  <a:cubicBezTo>
                    <a:pt x="156" y="809"/>
                    <a:pt x="200" y="809"/>
                    <a:pt x="222" y="798"/>
                  </a:cubicBezTo>
                  <a:cubicBezTo>
                    <a:pt x="256" y="787"/>
                    <a:pt x="267" y="764"/>
                    <a:pt x="300" y="753"/>
                  </a:cubicBezTo>
                  <a:cubicBezTo>
                    <a:pt x="322" y="698"/>
                    <a:pt x="378" y="676"/>
                    <a:pt x="422" y="620"/>
                  </a:cubicBezTo>
                  <a:cubicBezTo>
                    <a:pt x="433" y="587"/>
                    <a:pt x="444" y="565"/>
                    <a:pt x="478" y="531"/>
                  </a:cubicBezTo>
                  <a:cubicBezTo>
                    <a:pt x="500" y="476"/>
                    <a:pt x="533" y="409"/>
                    <a:pt x="555" y="354"/>
                  </a:cubicBezTo>
                  <a:cubicBezTo>
                    <a:pt x="600" y="254"/>
                    <a:pt x="611" y="132"/>
                    <a:pt x="544" y="43"/>
                  </a:cubicBezTo>
                  <a:lnTo>
                    <a:pt x="544" y="32"/>
                  </a:lnTo>
                  <a:cubicBezTo>
                    <a:pt x="544" y="16"/>
                    <a:pt x="522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48;p47">
              <a:extLst>
                <a:ext uri="{FF2B5EF4-FFF2-40B4-BE49-F238E27FC236}">
                  <a16:creationId xmlns:a16="http://schemas.microsoft.com/office/drawing/2014/main" id="{B80ECE65-C6B7-C0A1-68A5-2DF6931B737E}"/>
                </a:ext>
              </a:extLst>
            </p:cNvPr>
            <p:cNvSpPr/>
            <p:nvPr/>
          </p:nvSpPr>
          <p:spPr>
            <a:xfrm>
              <a:off x="6039300" y="3167100"/>
              <a:ext cx="15275" cy="28000"/>
            </a:xfrm>
            <a:custGeom>
              <a:avLst/>
              <a:gdLst/>
              <a:ahLst/>
              <a:cxnLst/>
              <a:rect l="l" t="t" r="r" b="b"/>
              <a:pathLst>
                <a:path w="611" h="1120" extrusionOk="0">
                  <a:moveTo>
                    <a:pt x="400" y="1"/>
                  </a:moveTo>
                  <a:cubicBezTo>
                    <a:pt x="344" y="1"/>
                    <a:pt x="300" y="1"/>
                    <a:pt x="266" y="34"/>
                  </a:cubicBezTo>
                  <a:cubicBezTo>
                    <a:pt x="266" y="34"/>
                    <a:pt x="244" y="34"/>
                    <a:pt x="244" y="45"/>
                  </a:cubicBezTo>
                  <a:cubicBezTo>
                    <a:pt x="211" y="56"/>
                    <a:pt x="167" y="90"/>
                    <a:pt x="133" y="112"/>
                  </a:cubicBezTo>
                  <a:cubicBezTo>
                    <a:pt x="111" y="145"/>
                    <a:pt x="100" y="167"/>
                    <a:pt x="78" y="212"/>
                  </a:cubicBezTo>
                  <a:lnTo>
                    <a:pt x="44" y="289"/>
                  </a:lnTo>
                  <a:cubicBezTo>
                    <a:pt x="22" y="323"/>
                    <a:pt x="11" y="345"/>
                    <a:pt x="11" y="378"/>
                  </a:cubicBezTo>
                  <a:cubicBezTo>
                    <a:pt x="11" y="411"/>
                    <a:pt x="11" y="434"/>
                    <a:pt x="0" y="478"/>
                  </a:cubicBezTo>
                  <a:lnTo>
                    <a:pt x="0" y="522"/>
                  </a:lnTo>
                  <a:lnTo>
                    <a:pt x="0" y="611"/>
                  </a:lnTo>
                  <a:cubicBezTo>
                    <a:pt x="0" y="700"/>
                    <a:pt x="22" y="767"/>
                    <a:pt x="56" y="855"/>
                  </a:cubicBezTo>
                  <a:cubicBezTo>
                    <a:pt x="67" y="877"/>
                    <a:pt x="78" y="911"/>
                    <a:pt x="78" y="933"/>
                  </a:cubicBezTo>
                  <a:cubicBezTo>
                    <a:pt x="78" y="944"/>
                    <a:pt x="100" y="966"/>
                    <a:pt x="100" y="977"/>
                  </a:cubicBezTo>
                  <a:cubicBezTo>
                    <a:pt x="111" y="988"/>
                    <a:pt x="111" y="1022"/>
                    <a:pt x="122" y="1033"/>
                  </a:cubicBezTo>
                  <a:cubicBezTo>
                    <a:pt x="155" y="1055"/>
                    <a:pt x="178" y="1088"/>
                    <a:pt x="211" y="1099"/>
                  </a:cubicBezTo>
                  <a:cubicBezTo>
                    <a:pt x="232" y="1113"/>
                    <a:pt x="257" y="1120"/>
                    <a:pt x="284" y="1120"/>
                  </a:cubicBezTo>
                  <a:cubicBezTo>
                    <a:pt x="342" y="1120"/>
                    <a:pt x="406" y="1090"/>
                    <a:pt x="444" y="1044"/>
                  </a:cubicBezTo>
                  <a:cubicBezTo>
                    <a:pt x="499" y="944"/>
                    <a:pt x="499" y="866"/>
                    <a:pt x="522" y="778"/>
                  </a:cubicBezTo>
                  <a:cubicBezTo>
                    <a:pt x="544" y="722"/>
                    <a:pt x="555" y="667"/>
                    <a:pt x="566" y="600"/>
                  </a:cubicBezTo>
                  <a:cubicBezTo>
                    <a:pt x="577" y="522"/>
                    <a:pt x="610" y="434"/>
                    <a:pt x="599" y="367"/>
                  </a:cubicBezTo>
                  <a:lnTo>
                    <a:pt x="599" y="278"/>
                  </a:lnTo>
                  <a:cubicBezTo>
                    <a:pt x="599" y="256"/>
                    <a:pt x="599" y="212"/>
                    <a:pt x="577" y="178"/>
                  </a:cubicBezTo>
                  <a:cubicBezTo>
                    <a:pt x="566" y="145"/>
                    <a:pt x="555" y="112"/>
                    <a:pt x="522" y="90"/>
                  </a:cubicBezTo>
                  <a:cubicBezTo>
                    <a:pt x="522" y="90"/>
                    <a:pt x="522" y="67"/>
                    <a:pt x="511" y="67"/>
                  </a:cubicBezTo>
                  <a:cubicBezTo>
                    <a:pt x="499" y="34"/>
                    <a:pt x="444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49;p47">
              <a:extLst>
                <a:ext uri="{FF2B5EF4-FFF2-40B4-BE49-F238E27FC236}">
                  <a16:creationId xmlns:a16="http://schemas.microsoft.com/office/drawing/2014/main" id="{9422AE4A-4F10-EA09-C58F-DF6A869ECBCE}"/>
                </a:ext>
              </a:extLst>
            </p:cNvPr>
            <p:cNvSpPr/>
            <p:nvPr/>
          </p:nvSpPr>
          <p:spPr>
            <a:xfrm>
              <a:off x="6054275" y="2997650"/>
              <a:ext cx="18325" cy="23000"/>
            </a:xfrm>
            <a:custGeom>
              <a:avLst/>
              <a:gdLst/>
              <a:ahLst/>
              <a:cxnLst/>
              <a:rect l="l" t="t" r="r" b="b"/>
              <a:pathLst>
                <a:path w="733" h="920" extrusionOk="0">
                  <a:moveTo>
                    <a:pt x="484" y="1"/>
                  </a:moveTo>
                  <a:cubicBezTo>
                    <a:pt x="464" y="1"/>
                    <a:pt x="444" y="4"/>
                    <a:pt x="422" y="9"/>
                  </a:cubicBezTo>
                  <a:cubicBezTo>
                    <a:pt x="411" y="9"/>
                    <a:pt x="411" y="9"/>
                    <a:pt x="400" y="31"/>
                  </a:cubicBezTo>
                  <a:lnTo>
                    <a:pt x="389" y="31"/>
                  </a:lnTo>
                  <a:cubicBezTo>
                    <a:pt x="300" y="42"/>
                    <a:pt x="244" y="87"/>
                    <a:pt x="189" y="153"/>
                  </a:cubicBezTo>
                  <a:cubicBezTo>
                    <a:pt x="167" y="198"/>
                    <a:pt x="145" y="231"/>
                    <a:pt x="122" y="275"/>
                  </a:cubicBezTo>
                  <a:cubicBezTo>
                    <a:pt x="89" y="342"/>
                    <a:pt x="67" y="397"/>
                    <a:pt x="34" y="475"/>
                  </a:cubicBezTo>
                  <a:cubicBezTo>
                    <a:pt x="11" y="531"/>
                    <a:pt x="0" y="586"/>
                    <a:pt x="11" y="653"/>
                  </a:cubicBezTo>
                  <a:cubicBezTo>
                    <a:pt x="11" y="675"/>
                    <a:pt x="23" y="719"/>
                    <a:pt x="34" y="753"/>
                  </a:cubicBezTo>
                  <a:cubicBezTo>
                    <a:pt x="34" y="764"/>
                    <a:pt x="34" y="775"/>
                    <a:pt x="56" y="786"/>
                  </a:cubicBezTo>
                  <a:cubicBezTo>
                    <a:pt x="71" y="875"/>
                    <a:pt x="150" y="919"/>
                    <a:pt x="230" y="919"/>
                  </a:cubicBezTo>
                  <a:cubicBezTo>
                    <a:pt x="270" y="919"/>
                    <a:pt x="311" y="908"/>
                    <a:pt x="344" y="886"/>
                  </a:cubicBezTo>
                  <a:cubicBezTo>
                    <a:pt x="355" y="875"/>
                    <a:pt x="367" y="864"/>
                    <a:pt x="400" y="841"/>
                  </a:cubicBezTo>
                  <a:cubicBezTo>
                    <a:pt x="411" y="841"/>
                    <a:pt x="444" y="830"/>
                    <a:pt x="455" y="819"/>
                  </a:cubicBezTo>
                  <a:cubicBezTo>
                    <a:pt x="500" y="786"/>
                    <a:pt x="511" y="775"/>
                    <a:pt x="533" y="764"/>
                  </a:cubicBezTo>
                  <a:cubicBezTo>
                    <a:pt x="577" y="719"/>
                    <a:pt x="589" y="675"/>
                    <a:pt x="611" y="619"/>
                  </a:cubicBezTo>
                  <a:cubicBezTo>
                    <a:pt x="633" y="553"/>
                    <a:pt x="666" y="486"/>
                    <a:pt x="677" y="431"/>
                  </a:cubicBezTo>
                  <a:cubicBezTo>
                    <a:pt x="688" y="397"/>
                    <a:pt x="699" y="364"/>
                    <a:pt x="722" y="331"/>
                  </a:cubicBezTo>
                  <a:cubicBezTo>
                    <a:pt x="733" y="264"/>
                    <a:pt x="722" y="176"/>
                    <a:pt x="677" y="120"/>
                  </a:cubicBezTo>
                  <a:cubicBezTo>
                    <a:pt x="677" y="109"/>
                    <a:pt x="666" y="98"/>
                    <a:pt x="644" y="98"/>
                  </a:cubicBezTo>
                  <a:lnTo>
                    <a:pt x="633" y="87"/>
                  </a:lnTo>
                  <a:cubicBezTo>
                    <a:pt x="599" y="28"/>
                    <a:pt x="547" y="1"/>
                    <a:pt x="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50;p47">
              <a:extLst>
                <a:ext uri="{FF2B5EF4-FFF2-40B4-BE49-F238E27FC236}">
                  <a16:creationId xmlns:a16="http://schemas.microsoft.com/office/drawing/2014/main" id="{BBC80093-D414-333B-FE23-4D48B7944928}"/>
                </a:ext>
              </a:extLst>
            </p:cNvPr>
            <p:cNvSpPr/>
            <p:nvPr/>
          </p:nvSpPr>
          <p:spPr>
            <a:xfrm>
              <a:off x="6165525" y="2998425"/>
              <a:ext cx="17225" cy="27475"/>
            </a:xfrm>
            <a:custGeom>
              <a:avLst/>
              <a:gdLst/>
              <a:ahLst/>
              <a:cxnLst/>
              <a:rect l="l" t="t" r="r" b="b"/>
              <a:pathLst>
                <a:path w="689" h="1099" extrusionOk="0">
                  <a:moveTo>
                    <a:pt x="411" y="0"/>
                  </a:moveTo>
                  <a:cubicBezTo>
                    <a:pt x="378" y="0"/>
                    <a:pt x="322" y="22"/>
                    <a:pt x="289" y="56"/>
                  </a:cubicBezTo>
                  <a:lnTo>
                    <a:pt x="278" y="56"/>
                  </a:lnTo>
                  <a:cubicBezTo>
                    <a:pt x="267" y="67"/>
                    <a:pt x="245" y="78"/>
                    <a:pt x="234" y="100"/>
                  </a:cubicBezTo>
                  <a:cubicBezTo>
                    <a:pt x="211" y="145"/>
                    <a:pt x="189" y="189"/>
                    <a:pt x="167" y="233"/>
                  </a:cubicBezTo>
                  <a:cubicBezTo>
                    <a:pt x="123" y="289"/>
                    <a:pt x="100" y="355"/>
                    <a:pt x="67" y="422"/>
                  </a:cubicBezTo>
                  <a:cubicBezTo>
                    <a:pt x="45" y="522"/>
                    <a:pt x="23" y="633"/>
                    <a:pt x="12" y="733"/>
                  </a:cubicBezTo>
                  <a:cubicBezTo>
                    <a:pt x="1" y="799"/>
                    <a:pt x="12" y="855"/>
                    <a:pt x="45" y="910"/>
                  </a:cubicBezTo>
                  <a:cubicBezTo>
                    <a:pt x="56" y="955"/>
                    <a:pt x="100" y="977"/>
                    <a:pt x="123" y="1010"/>
                  </a:cubicBezTo>
                  <a:lnTo>
                    <a:pt x="123" y="1021"/>
                  </a:lnTo>
                  <a:cubicBezTo>
                    <a:pt x="156" y="1066"/>
                    <a:pt x="211" y="1088"/>
                    <a:pt x="267" y="1099"/>
                  </a:cubicBezTo>
                  <a:cubicBezTo>
                    <a:pt x="300" y="1099"/>
                    <a:pt x="345" y="1088"/>
                    <a:pt x="378" y="1077"/>
                  </a:cubicBezTo>
                  <a:lnTo>
                    <a:pt x="400" y="1077"/>
                  </a:lnTo>
                  <a:cubicBezTo>
                    <a:pt x="456" y="1032"/>
                    <a:pt x="500" y="1021"/>
                    <a:pt x="522" y="999"/>
                  </a:cubicBezTo>
                  <a:cubicBezTo>
                    <a:pt x="578" y="955"/>
                    <a:pt x="622" y="899"/>
                    <a:pt x="622" y="833"/>
                  </a:cubicBezTo>
                  <a:cubicBezTo>
                    <a:pt x="633" y="733"/>
                    <a:pt x="666" y="633"/>
                    <a:pt x="678" y="522"/>
                  </a:cubicBezTo>
                  <a:cubicBezTo>
                    <a:pt x="689" y="455"/>
                    <a:pt x="678" y="389"/>
                    <a:pt x="666" y="333"/>
                  </a:cubicBezTo>
                  <a:cubicBezTo>
                    <a:pt x="655" y="278"/>
                    <a:pt x="655" y="233"/>
                    <a:pt x="633" y="178"/>
                  </a:cubicBezTo>
                  <a:cubicBezTo>
                    <a:pt x="622" y="89"/>
                    <a:pt x="567" y="11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51;p47">
              <a:extLst>
                <a:ext uri="{FF2B5EF4-FFF2-40B4-BE49-F238E27FC236}">
                  <a16:creationId xmlns:a16="http://schemas.microsoft.com/office/drawing/2014/main" id="{65E5EEDC-2202-8482-094D-81E2F0C09B22}"/>
                </a:ext>
              </a:extLst>
            </p:cNvPr>
            <p:cNvSpPr/>
            <p:nvPr/>
          </p:nvSpPr>
          <p:spPr>
            <a:xfrm>
              <a:off x="6283725" y="3044875"/>
              <a:ext cx="13900" cy="26850"/>
            </a:xfrm>
            <a:custGeom>
              <a:avLst/>
              <a:gdLst/>
              <a:ahLst/>
              <a:cxnLst/>
              <a:rect l="l" t="t" r="r" b="b"/>
              <a:pathLst>
                <a:path w="556" h="1074" extrusionOk="0">
                  <a:moveTo>
                    <a:pt x="318" y="0"/>
                  </a:moveTo>
                  <a:cubicBezTo>
                    <a:pt x="301" y="0"/>
                    <a:pt x="283" y="3"/>
                    <a:pt x="267" y="7"/>
                  </a:cubicBezTo>
                  <a:cubicBezTo>
                    <a:pt x="256" y="29"/>
                    <a:pt x="222" y="40"/>
                    <a:pt x="211" y="40"/>
                  </a:cubicBezTo>
                  <a:cubicBezTo>
                    <a:pt x="167" y="62"/>
                    <a:pt x="122" y="107"/>
                    <a:pt x="111" y="162"/>
                  </a:cubicBezTo>
                  <a:cubicBezTo>
                    <a:pt x="100" y="184"/>
                    <a:pt x="100" y="206"/>
                    <a:pt x="89" y="229"/>
                  </a:cubicBezTo>
                  <a:cubicBezTo>
                    <a:pt x="67" y="295"/>
                    <a:pt x="45" y="373"/>
                    <a:pt x="34" y="440"/>
                  </a:cubicBezTo>
                  <a:cubicBezTo>
                    <a:pt x="11" y="506"/>
                    <a:pt x="11" y="573"/>
                    <a:pt x="0" y="650"/>
                  </a:cubicBezTo>
                  <a:cubicBezTo>
                    <a:pt x="0" y="706"/>
                    <a:pt x="0" y="739"/>
                    <a:pt x="11" y="795"/>
                  </a:cubicBezTo>
                  <a:cubicBezTo>
                    <a:pt x="11" y="817"/>
                    <a:pt x="23" y="828"/>
                    <a:pt x="23" y="850"/>
                  </a:cubicBezTo>
                  <a:cubicBezTo>
                    <a:pt x="45" y="883"/>
                    <a:pt x="45" y="928"/>
                    <a:pt x="56" y="950"/>
                  </a:cubicBezTo>
                  <a:cubicBezTo>
                    <a:pt x="78" y="1017"/>
                    <a:pt x="156" y="1072"/>
                    <a:pt x="222" y="1072"/>
                  </a:cubicBezTo>
                  <a:cubicBezTo>
                    <a:pt x="234" y="1073"/>
                    <a:pt x="245" y="1074"/>
                    <a:pt x="255" y="1074"/>
                  </a:cubicBezTo>
                  <a:cubicBezTo>
                    <a:pt x="347" y="1074"/>
                    <a:pt x="404" y="1032"/>
                    <a:pt x="444" y="972"/>
                  </a:cubicBezTo>
                  <a:cubicBezTo>
                    <a:pt x="489" y="895"/>
                    <a:pt x="544" y="817"/>
                    <a:pt x="544" y="728"/>
                  </a:cubicBezTo>
                  <a:cubicBezTo>
                    <a:pt x="555" y="661"/>
                    <a:pt x="555" y="595"/>
                    <a:pt x="555" y="528"/>
                  </a:cubicBezTo>
                  <a:lnTo>
                    <a:pt x="555" y="373"/>
                  </a:lnTo>
                  <a:cubicBezTo>
                    <a:pt x="555" y="340"/>
                    <a:pt x="555" y="306"/>
                    <a:pt x="544" y="273"/>
                  </a:cubicBezTo>
                  <a:lnTo>
                    <a:pt x="544" y="218"/>
                  </a:lnTo>
                  <a:cubicBezTo>
                    <a:pt x="533" y="162"/>
                    <a:pt x="500" y="107"/>
                    <a:pt x="455" y="62"/>
                  </a:cubicBezTo>
                  <a:cubicBezTo>
                    <a:pt x="444" y="51"/>
                    <a:pt x="433" y="40"/>
                    <a:pt x="400" y="29"/>
                  </a:cubicBezTo>
                  <a:cubicBezTo>
                    <a:pt x="379" y="8"/>
                    <a:pt x="349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52;p47">
              <a:extLst>
                <a:ext uri="{FF2B5EF4-FFF2-40B4-BE49-F238E27FC236}">
                  <a16:creationId xmlns:a16="http://schemas.microsoft.com/office/drawing/2014/main" id="{8BE01602-8351-7245-009C-607A4B75C040}"/>
                </a:ext>
              </a:extLst>
            </p:cNvPr>
            <p:cNvSpPr/>
            <p:nvPr/>
          </p:nvSpPr>
          <p:spPr>
            <a:xfrm>
              <a:off x="6163025" y="3151750"/>
              <a:ext cx="9750" cy="25475"/>
            </a:xfrm>
            <a:custGeom>
              <a:avLst/>
              <a:gdLst/>
              <a:ahLst/>
              <a:cxnLst/>
              <a:rect l="l" t="t" r="r" b="b"/>
              <a:pathLst>
                <a:path w="390" h="1019" extrusionOk="0">
                  <a:moveTo>
                    <a:pt x="279" y="0"/>
                  </a:moveTo>
                  <a:cubicBezTo>
                    <a:pt x="246" y="0"/>
                    <a:pt x="217" y="13"/>
                    <a:pt x="200" y="38"/>
                  </a:cubicBezTo>
                  <a:cubicBezTo>
                    <a:pt x="167" y="60"/>
                    <a:pt x="156" y="104"/>
                    <a:pt x="123" y="126"/>
                  </a:cubicBezTo>
                  <a:cubicBezTo>
                    <a:pt x="101" y="171"/>
                    <a:pt x="89" y="215"/>
                    <a:pt x="67" y="260"/>
                  </a:cubicBezTo>
                  <a:cubicBezTo>
                    <a:pt x="56" y="326"/>
                    <a:pt x="34" y="393"/>
                    <a:pt x="12" y="482"/>
                  </a:cubicBezTo>
                  <a:cubicBezTo>
                    <a:pt x="12" y="515"/>
                    <a:pt x="1" y="548"/>
                    <a:pt x="1" y="593"/>
                  </a:cubicBezTo>
                  <a:lnTo>
                    <a:pt x="1" y="648"/>
                  </a:lnTo>
                  <a:cubicBezTo>
                    <a:pt x="1" y="681"/>
                    <a:pt x="1" y="715"/>
                    <a:pt x="12" y="759"/>
                  </a:cubicBezTo>
                  <a:cubicBezTo>
                    <a:pt x="23" y="826"/>
                    <a:pt x="45" y="892"/>
                    <a:pt x="67" y="959"/>
                  </a:cubicBezTo>
                  <a:cubicBezTo>
                    <a:pt x="88" y="999"/>
                    <a:pt x="129" y="1019"/>
                    <a:pt x="169" y="1019"/>
                  </a:cubicBezTo>
                  <a:cubicBezTo>
                    <a:pt x="218" y="1019"/>
                    <a:pt x="266" y="991"/>
                    <a:pt x="278" y="937"/>
                  </a:cubicBezTo>
                  <a:cubicBezTo>
                    <a:pt x="289" y="903"/>
                    <a:pt x="289" y="870"/>
                    <a:pt x="311" y="837"/>
                  </a:cubicBezTo>
                  <a:cubicBezTo>
                    <a:pt x="311" y="826"/>
                    <a:pt x="323" y="803"/>
                    <a:pt x="323" y="781"/>
                  </a:cubicBezTo>
                  <a:cubicBezTo>
                    <a:pt x="323" y="770"/>
                    <a:pt x="323" y="770"/>
                    <a:pt x="334" y="759"/>
                  </a:cubicBezTo>
                  <a:lnTo>
                    <a:pt x="334" y="737"/>
                  </a:lnTo>
                  <a:cubicBezTo>
                    <a:pt x="345" y="715"/>
                    <a:pt x="345" y="704"/>
                    <a:pt x="345" y="670"/>
                  </a:cubicBezTo>
                  <a:lnTo>
                    <a:pt x="345" y="604"/>
                  </a:lnTo>
                  <a:lnTo>
                    <a:pt x="345" y="548"/>
                  </a:lnTo>
                  <a:lnTo>
                    <a:pt x="345" y="537"/>
                  </a:lnTo>
                  <a:lnTo>
                    <a:pt x="345" y="515"/>
                  </a:lnTo>
                  <a:cubicBezTo>
                    <a:pt x="345" y="448"/>
                    <a:pt x="356" y="382"/>
                    <a:pt x="378" y="315"/>
                  </a:cubicBezTo>
                  <a:cubicBezTo>
                    <a:pt x="389" y="271"/>
                    <a:pt x="389" y="226"/>
                    <a:pt x="389" y="182"/>
                  </a:cubicBezTo>
                  <a:cubicBezTo>
                    <a:pt x="389" y="160"/>
                    <a:pt x="389" y="115"/>
                    <a:pt x="378" y="93"/>
                  </a:cubicBezTo>
                  <a:cubicBezTo>
                    <a:pt x="378" y="49"/>
                    <a:pt x="345" y="4"/>
                    <a:pt x="311" y="4"/>
                  </a:cubicBezTo>
                  <a:cubicBezTo>
                    <a:pt x="300" y="2"/>
                    <a:pt x="289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53;p47">
              <a:extLst>
                <a:ext uri="{FF2B5EF4-FFF2-40B4-BE49-F238E27FC236}">
                  <a16:creationId xmlns:a16="http://schemas.microsoft.com/office/drawing/2014/main" id="{1B28758C-866A-1E93-F072-2837B18161D0}"/>
                </a:ext>
              </a:extLst>
            </p:cNvPr>
            <p:cNvSpPr/>
            <p:nvPr/>
          </p:nvSpPr>
          <p:spPr>
            <a:xfrm>
              <a:off x="5715225" y="3052550"/>
              <a:ext cx="22775" cy="21675"/>
            </a:xfrm>
            <a:custGeom>
              <a:avLst/>
              <a:gdLst/>
              <a:ahLst/>
              <a:cxnLst/>
              <a:rect l="l" t="t" r="r" b="b"/>
              <a:pathLst>
                <a:path w="911" h="867" extrusionOk="0">
                  <a:moveTo>
                    <a:pt x="686" y="1"/>
                  </a:moveTo>
                  <a:cubicBezTo>
                    <a:pt x="669" y="1"/>
                    <a:pt x="651" y="4"/>
                    <a:pt x="633" y="10"/>
                  </a:cubicBezTo>
                  <a:cubicBezTo>
                    <a:pt x="578" y="22"/>
                    <a:pt x="522" y="33"/>
                    <a:pt x="478" y="66"/>
                  </a:cubicBezTo>
                  <a:cubicBezTo>
                    <a:pt x="422" y="99"/>
                    <a:pt x="378" y="155"/>
                    <a:pt x="334" y="210"/>
                  </a:cubicBezTo>
                  <a:cubicBezTo>
                    <a:pt x="311" y="255"/>
                    <a:pt x="278" y="288"/>
                    <a:pt x="245" y="321"/>
                  </a:cubicBezTo>
                  <a:lnTo>
                    <a:pt x="189" y="377"/>
                  </a:lnTo>
                  <a:cubicBezTo>
                    <a:pt x="145" y="421"/>
                    <a:pt x="112" y="477"/>
                    <a:pt x="101" y="532"/>
                  </a:cubicBezTo>
                  <a:cubicBezTo>
                    <a:pt x="101" y="554"/>
                    <a:pt x="89" y="554"/>
                    <a:pt x="89" y="565"/>
                  </a:cubicBezTo>
                  <a:cubicBezTo>
                    <a:pt x="89" y="576"/>
                    <a:pt x="78" y="576"/>
                    <a:pt x="78" y="588"/>
                  </a:cubicBezTo>
                  <a:cubicBezTo>
                    <a:pt x="78" y="588"/>
                    <a:pt x="78" y="588"/>
                    <a:pt x="78" y="588"/>
                  </a:cubicBezTo>
                  <a:lnTo>
                    <a:pt x="78" y="588"/>
                  </a:lnTo>
                  <a:cubicBezTo>
                    <a:pt x="78" y="594"/>
                    <a:pt x="65" y="610"/>
                    <a:pt x="64" y="610"/>
                  </a:cubicBezTo>
                  <a:cubicBezTo>
                    <a:pt x="63" y="610"/>
                    <a:pt x="66" y="604"/>
                    <a:pt x="78" y="588"/>
                  </a:cubicBezTo>
                  <a:lnTo>
                    <a:pt x="78" y="588"/>
                  </a:lnTo>
                  <a:cubicBezTo>
                    <a:pt x="34" y="643"/>
                    <a:pt x="1" y="710"/>
                    <a:pt x="34" y="765"/>
                  </a:cubicBezTo>
                  <a:cubicBezTo>
                    <a:pt x="54" y="816"/>
                    <a:pt x="121" y="866"/>
                    <a:pt x="183" y="866"/>
                  </a:cubicBezTo>
                  <a:cubicBezTo>
                    <a:pt x="189" y="866"/>
                    <a:pt x="195" y="866"/>
                    <a:pt x="200" y="865"/>
                  </a:cubicBezTo>
                  <a:cubicBezTo>
                    <a:pt x="245" y="854"/>
                    <a:pt x="300" y="854"/>
                    <a:pt x="334" y="843"/>
                  </a:cubicBezTo>
                  <a:cubicBezTo>
                    <a:pt x="378" y="843"/>
                    <a:pt x="411" y="843"/>
                    <a:pt x="445" y="821"/>
                  </a:cubicBezTo>
                  <a:cubicBezTo>
                    <a:pt x="500" y="809"/>
                    <a:pt x="544" y="765"/>
                    <a:pt x="589" y="743"/>
                  </a:cubicBezTo>
                  <a:cubicBezTo>
                    <a:pt x="600" y="732"/>
                    <a:pt x="633" y="710"/>
                    <a:pt x="644" y="698"/>
                  </a:cubicBezTo>
                  <a:cubicBezTo>
                    <a:pt x="667" y="643"/>
                    <a:pt x="711" y="610"/>
                    <a:pt x="744" y="565"/>
                  </a:cubicBezTo>
                  <a:cubicBezTo>
                    <a:pt x="800" y="499"/>
                    <a:pt x="866" y="421"/>
                    <a:pt x="877" y="343"/>
                  </a:cubicBezTo>
                  <a:cubicBezTo>
                    <a:pt x="911" y="255"/>
                    <a:pt x="877" y="188"/>
                    <a:pt x="855" y="121"/>
                  </a:cubicBezTo>
                  <a:cubicBezTo>
                    <a:pt x="820" y="50"/>
                    <a:pt x="756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54;p47">
              <a:extLst>
                <a:ext uri="{FF2B5EF4-FFF2-40B4-BE49-F238E27FC236}">
                  <a16:creationId xmlns:a16="http://schemas.microsoft.com/office/drawing/2014/main" id="{213D382A-AEEB-3190-FFFA-F2DD93A32D99}"/>
                </a:ext>
              </a:extLst>
            </p:cNvPr>
            <p:cNvSpPr/>
            <p:nvPr/>
          </p:nvSpPr>
          <p:spPr>
            <a:xfrm>
              <a:off x="5759625" y="2861125"/>
              <a:ext cx="21650" cy="20800"/>
            </a:xfrm>
            <a:custGeom>
              <a:avLst/>
              <a:gdLst/>
              <a:ahLst/>
              <a:cxnLst/>
              <a:rect l="l" t="t" r="r" b="b"/>
              <a:pathLst>
                <a:path w="866" h="832" extrusionOk="0">
                  <a:moveTo>
                    <a:pt x="723" y="0"/>
                  </a:moveTo>
                  <a:cubicBezTo>
                    <a:pt x="705" y="0"/>
                    <a:pt x="686" y="3"/>
                    <a:pt x="666" y="10"/>
                  </a:cubicBezTo>
                  <a:cubicBezTo>
                    <a:pt x="566" y="32"/>
                    <a:pt x="522" y="121"/>
                    <a:pt x="444" y="187"/>
                  </a:cubicBezTo>
                  <a:cubicBezTo>
                    <a:pt x="389" y="243"/>
                    <a:pt x="355" y="298"/>
                    <a:pt x="300" y="354"/>
                  </a:cubicBezTo>
                  <a:lnTo>
                    <a:pt x="211" y="443"/>
                  </a:lnTo>
                  <a:cubicBezTo>
                    <a:pt x="167" y="476"/>
                    <a:pt x="156" y="509"/>
                    <a:pt x="133" y="554"/>
                  </a:cubicBezTo>
                  <a:cubicBezTo>
                    <a:pt x="111" y="576"/>
                    <a:pt x="89" y="620"/>
                    <a:pt x="78" y="642"/>
                  </a:cubicBezTo>
                  <a:cubicBezTo>
                    <a:pt x="56" y="676"/>
                    <a:pt x="34" y="720"/>
                    <a:pt x="22" y="742"/>
                  </a:cubicBezTo>
                  <a:cubicBezTo>
                    <a:pt x="0" y="787"/>
                    <a:pt x="45" y="831"/>
                    <a:pt x="89" y="831"/>
                  </a:cubicBezTo>
                  <a:cubicBezTo>
                    <a:pt x="133" y="831"/>
                    <a:pt x="167" y="809"/>
                    <a:pt x="200" y="798"/>
                  </a:cubicBezTo>
                  <a:cubicBezTo>
                    <a:pt x="244" y="787"/>
                    <a:pt x="278" y="753"/>
                    <a:pt x="322" y="742"/>
                  </a:cubicBezTo>
                  <a:cubicBezTo>
                    <a:pt x="378" y="720"/>
                    <a:pt x="422" y="698"/>
                    <a:pt x="466" y="665"/>
                  </a:cubicBezTo>
                  <a:cubicBezTo>
                    <a:pt x="500" y="642"/>
                    <a:pt x="533" y="609"/>
                    <a:pt x="555" y="576"/>
                  </a:cubicBezTo>
                  <a:cubicBezTo>
                    <a:pt x="611" y="509"/>
                    <a:pt x="688" y="443"/>
                    <a:pt x="744" y="365"/>
                  </a:cubicBezTo>
                  <a:cubicBezTo>
                    <a:pt x="799" y="298"/>
                    <a:pt x="866" y="221"/>
                    <a:pt x="844" y="121"/>
                  </a:cubicBezTo>
                  <a:cubicBezTo>
                    <a:pt x="844" y="50"/>
                    <a:pt x="794" y="0"/>
                    <a:pt x="7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55;p47">
              <a:extLst>
                <a:ext uri="{FF2B5EF4-FFF2-40B4-BE49-F238E27FC236}">
                  <a16:creationId xmlns:a16="http://schemas.microsoft.com/office/drawing/2014/main" id="{773F27A1-4063-6704-6FC7-341F09643106}"/>
                </a:ext>
              </a:extLst>
            </p:cNvPr>
            <p:cNvSpPr/>
            <p:nvPr/>
          </p:nvSpPr>
          <p:spPr>
            <a:xfrm>
              <a:off x="5859225" y="2883275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566" y="1"/>
                  </a:moveTo>
                  <a:cubicBezTo>
                    <a:pt x="511" y="1"/>
                    <a:pt x="467" y="23"/>
                    <a:pt x="433" y="56"/>
                  </a:cubicBezTo>
                  <a:cubicBezTo>
                    <a:pt x="422" y="67"/>
                    <a:pt x="400" y="78"/>
                    <a:pt x="389" y="78"/>
                  </a:cubicBezTo>
                  <a:cubicBezTo>
                    <a:pt x="367" y="112"/>
                    <a:pt x="322" y="134"/>
                    <a:pt x="289" y="167"/>
                  </a:cubicBezTo>
                  <a:cubicBezTo>
                    <a:pt x="267" y="189"/>
                    <a:pt x="222" y="200"/>
                    <a:pt x="189" y="245"/>
                  </a:cubicBezTo>
                  <a:cubicBezTo>
                    <a:pt x="167" y="289"/>
                    <a:pt x="134" y="311"/>
                    <a:pt x="111" y="356"/>
                  </a:cubicBezTo>
                  <a:cubicBezTo>
                    <a:pt x="67" y="411"/>
                    <a:pt x="45" y="456"/>
                    <a:pt x="34" y="522"/>
                  </a:cubicBezTo>
                  <a:lnTo>
                    <a:pt x="34" y="611"/>
                  </a:lnTo>
                  <a:cubicBezTo>
                    <a:pt x="34" y="633"/>
                    <a:pt x="12" y="644"/>
                    <a:pt x="12" y="678"/>
                  </a:cubicBezTo>
                  <a:cubicBezTo>
                    <a:pt x="0" y="744"/>
                    <a:pt x="34" y="811"/>
                    <a:pt x="89" y="855"/>
                  </a:cubicBezTo>
                  <a:cubicBezTo>
                    <a:pt x="117" y="877"/>
                    <a:pt x="150" y="888"/>
                    <a:pt x="185" y="888"/>
                  </a:cubicBezTo>
                  <a:cubicBezTo>
                    <a:pt x="220" y="888"/>
                    <a:pt x="256" y="877"/>
                    <a:pt x="289" y="855"/>
                  </a:cubicBezTo>
                  <a:cubicBezTo>
                    <a:pt x="322" y="844"/>
                    <a:pt x="344" y="833"/>
                    <a:pt x="378" y="800"/>
                  </a:cubicBezTo>
                  <a:cubicBezTo>
                    <a:pt x="389" y="800"/>
                    <a:pt x="422" y="789"/>
                    <a:pt x="433" y="789"/>
                  </a:cubicBezTo>
                  <a:cubicBezTo>
                    <a:pt x="533" y="777"/>
                    <a:pt x="566" y="733"/>
                    <a:pt x="611" y="678"/>
                  </a:cubicBezTo>
                  <a:cubicBezTo>
                    <a:pt x="644" y="633"/>
                    <a:pt x="655" y="611"/>
                    <a:pt x="677" y="567"/>
                  </a:cubicBezTo>
                  <a:cubicBezTo>
                    <a:pt x="711" y="511"/>
                    <a:pt x="733" y="456"/>
                    <a:pt x="755" y="400"/>
                  </a:cubicBezTo>
                  <a:cubicBezTo>
                    <a:pt x="766" y="367"/>
                    <a:pt x="777" y="334"/>
                    <a:pt x="788" y="300"/>
                  </a:cubicBezTo>
                  <a:cubicBezTo>
                    <a:pt x="822" y="234"/>
                    <a:pt x="822" y="145"/>
                    <a:pt x="766" y="89"/>
                  </a:cubicBezTo>
                  <a:lnTo>
                    <a:pt x="766" y="78"/>
                  </a:lnTo>
                  <a:cubicBezTo>
                    <a:pt x="755" y="34"/>
                    <a:pt x="711" y="12"/>
                    <a:pt x="666" y="12"/>
                  </a:cubicBezTo>
                  <a:lnTo>
                    <a:pt x="653" y="12"/>
                  </a:lnTo>
                  <a:cubicBezTo>
                    <a:pt x="624" y="5"/>
                    <a:pt x="595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56;p47">
              <a:extLst>
                <a:ext uri="{FF2B5EF4-FFF2-40B4-BE49-F238E27FC236}">
                  <a16:creationId xmlns:a16="http://schemas.microsoft.com/office/drawing/2014/main" id="{C7C0E157-B8FD-29E0-C90C-692B850CF3D6}"/>
                </a:ext>
              </a:extLst>
            </p:cNvPr>
            <p:cNvSpPr/>
            <p:nvPr/>
          </p:nvSpPr>
          <p:spPr>
            <a:xfrm>
              <a:off x="6002175" y="2932125"/>
              <a:ext cx="23000" cy="30500"/>
            </a:xfrm>
            <a:custGeom>
              <a:avLst/>
              <a:gdLst/>
              <a:ahLst/>
              <a:cxnLst/>
              <a:rect l="l" t="t" r="r" b="b"/>
              <a:pathLst>
                <a:path w="920" h="1220" extrusionOk="0">
                  <a:moveTo>
                    <a:pt x="750" y="0"/>
                  </a:moveTo>
                  <a:cubicBezTo>
                    <a:pt x="734" y="0"/>
                    <a:pt x="716" y="3"/>
                    <a:pt x="697" y="11"/>
                  </a:cubicBezTo>
                  <a:cubicBezTo>
                    <a:pt x="653" y="22"/>
                    <a:pt x="597" y="55"/>
                    <a:pt x="553" y="78"/>
                  </a:cubicBezTo>
                  <a:cubicBezTo>
                    <a:pt x="486" y="122"/>
                    <a:pt x="442" y="189"/>
                    <a:pt x="397" y="244"/>
                  </a:cubicBezTo>
                  <a:cubicBezTo>
                    <a:pt x="342" y="333"/>
                    <a:pt x="309" y="410"/>
                    <a:pt x="253" y="488"/>
                  </a:cubicBezTo>
                  <a:cubicBezTo>
                    <a:pt x="198" y="566"/>
                    <a:pt x="153" y="655"/>
                    <a:pt x="120" y="732"/>
                  </a:cubicBezTo>
                  <a:cubicBezTo>
                    <a:pt x="109" y="777"/>
                    <a:pt x="98" y="821"/>
                    <a:pt x="87" y="877"/>
                  </a:cubicBezTo>
                  <a:cubicBezTo>
                    <a:pt x="87" y="888"/>
                    <a:pt x="87" y="899"/>
                    <a:pt x="64" y="910"/>
                  </a:cubicBezTo>
                  <a:lnTo>
                    <a:pt x="31" y="1054"/>
                  </a:lnTo>
                  <a:cubicBezTo>
                    <a:pt x="0" y="1148"/>
                    <a:pt x="94" y="1219"/>
                    <a:pt x="184" y="1219"/>
                  </a:cubicBezTo>
                  <a:cubicBezTo>
                    <a:pt x="222" y="1219"/>
                    <a:pt x="260" y="1206"/>
                    <a:pt x="286" y="1176"/>
                  </a:cubicBezTo>
                  <a:cubicBezTo>
                    <a:pt x="331" y="1132"/>
                    <a:pt x="375" y="1076"/>
                    <a:pt x="431" y="1043"/>
                  </a:cubicBezTo>
                  <a:cubicBezTo>
                    <a:pt x="442" y="1010"/>
                    <a:pt x="486" y="999"/>
                    <a:pt x="508" y="954"/>
                  </a:cubicBezTo>
                  <a:cubicBezTo>
                    <a:pt x="542" y="910"/>
                    <a:pt x="564" y="888"/>
                    <a:pt x="608" y="843"/>
                  </a:cubicBezTo>
                  <a:cubicBezTo>
                    <a:pt x="664" y="777"/>
                    <a:pt x="708" y="688"/>
                    <a:pt x="753" y="621"/>
                  </a:cubicBezTo>
                  <a:cubicBezTo>
                    <a:pt x="786" y="555"/>
                    <a:pt x="819" y="499"/>
                    <a:pt x="864" y="433"/>
                  </a:cubicBezTo>
                  <a:cubicBezTo>
                    <a:pt x="886" y="377"/>
                    <a:pt x="919" y="322"/>
                    <a:pt x="919" y="244"/>
                  </a:cubicBezTo>
                  <a:cubicBezTo>
                    <a:pt x="919" y="222"/>
                    <a:pt x="919" y="177"/>
                    <a:pt x="897" y="155"/>
                  </a:cubicBezTo>
                  <a:cubicBezTo>
                    <a:pt x="888" y="81"/>
                    <a:pt x="832" y="0"/>
                    <a:pt x="7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57;p47">
              <a:extLst>
                <a:ext uri="{FF2B5EF4-FFF2-40B4-BE49-F238E27FC236}">
                  <a16:creationId xmlns:a16="http://schemas.microsoft.com/office/drawing/2014/main" id="{EADA07E6-0DAD-D445-2E1D-75A09AA9F1A0}"/>
                </a:ext>
              </a:extLst>
            </p:cNvPr>
            <p:cNvSpPr/>
            <p:nvPr/>
          </p:nvSpPr>
          <p:spPr>
            <a:xfrm>
              <a:off x="5866150" y="3047550"/>
              <a:ext cx="21400" cy="28850"/>
            </a:xfrm>
            <a:custGeom>
              <a:avLst/>
              <a:gdLst/>
              <a:ahLst/>
              <a:cxnLst/>
              <a:rect l="l" t="t" r="r" b="b"/>
              <a:pathLst>
                <a:path w="856" h="1154" extrusionOk="0">
                  <a:moveTo>
                    <a:pt x="728" y="0"/>
                  </a:moveTo>
                  <a:cubicBezTo>
                    <a:pt x="708" y="0"/>
                    <a:pt x="687" y="4"/>
                    <a:pt x="667" y="11"/>
                  </a:cubicBezTo>
                  <a:cubicBezTo>
                    <a:pt x="600" y="44"/>
                    <a:pt x="556" y="88"/>
                    <a:pt x="511" y="144"/>
                  </a:cubicBezTo>
                  <a:lnTo>
                    <a:pt x="434" y="266"/>
                  </a:lnTo>
                  <a:cubicBezTo>
                    <a:pt x="378" y="344"/>
                    <a:pt x="323" y="432"/>
                    <a:pt x="267" y="521"/>
                  </a:cubicBezTo>
                  <a:cubicBezTo>
                    <a:pt x="234" y="577"/>
                    <a:pt x="178" y="621"/>
                    <a:pt x="167" y="688"/>
                  </a:cubicBezTo>
                  <a:lnTo>
                    <a:pt x="167" y="721"/>
                  </a:lnTo>
                  <a:lnTo>
                    <a:pt x="167" y="732"/>
                  </a:lnTo>
                  <a:cubicBezTo>
                    <a:pt x="156" y="765"/>
                    <a:pt x="145" y="788"/>
                    <a:pt x="123" y="799"/>
                  </a:cubicBezTo>
                  <a:cubicBezTo>
                    <a:pt x="101" y="843"/>
                    <a:pt x="67" y="887"/>
                    <a:pt x="56" y="932"/>
                  </a:cubicBezTo>
                  <a:cubicBezTo>
                    <a:pt x="34" y="987"/>
                    <a:pt x="1" y="1009"/>
                    <a:pt x="1" y="1076"/>
                  </a:cubicBezTo>
                  <a:cubicBezTo>
                    <a:pt x="1" y="1120"/>
                    <a:pt x="45" y="1154"/>
                    <a:pt x="90" y="1154"/>
                  </a:cubicBezTo>
                  <a:cubicBezTo>
                    <a:pt x="190" y="1132"/>
                    <a:pt x="289" y="1043"/>
                    <a:pt x="389" y="965"/>
                  </a:cubicBezTo>
                  <a:cubicBezTo>
                    <a:pt x="400" y="954"/>
                    <a:pt x="434" y="943"/>
                    <a:pt x="445" y="910"/>
                  </a:cubicBezTo>
                  <a:cubicBezTo>
                    <a:pt x="456" y="910"/>
                    <a:pt x="456" y="898"/>
                    <a:pt x="489" y="898"/>
                  </a:cubicBezTo>
                  <a:cubicBezTo>
                    <a:pt x="545" y="843"/>
                    <a:pt x="589" y="765"/>
                    <a:pt x="622" y="710"/>
                  </a:cubicBezTo>
                  <a:cubicBezTo>
                    <a:pt x="700" y="621"/>
                    <a:pt x="733" y="532"/>
                    <a:pt x="778" y="432"/>
                  </a:cubicBezTo>
                  <a:cubicBezTo>
                    <a:pt x="811" y="377"/>
                    <a:pt x="833" y="310"/>
                    <a:pt x="844" y="255"/>
                  </a:cubicBezTo>
                  <a:cubicBezTo>
                    <a:pt x="855" y="177"/>
                    <a:pt x="855" y="122"/>
                    <a:pt x="833" y="66"/>
                  </a:cubicBezTo>
                  <a:cubicBezTo>
                    <a:pt x="818" y="20"/>
                    <a:pt x="775" y="0"/>
                    <a:pt x="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58;p47">
              <a:extLst>
                <a:ext uri="{FF2B5EF4-FFF2-40B4-BE49-F238E27FC236}">
                  <a16:creationId xmlns:a16="http://schemas.microsoft.com/office/drawing/2014/main" id="{ED032D22-7649-14F3-4987-24BEF606F843}"/>
                </a:ext>
              </a:extLst>
            </p:cNvPr>
            <p:cNvSpPr/>
            <p:nvPr/>
          </p:nvSpPr>
          <p:spPr>
            <a:xfrm>
              <a:off x="5621725" y="2802750"/>
              <a:ext cx="22225" cy="27950"/>
            </a:xfrm>
            <a:custGeom>
              <a:avLst/>
              <a:gdLst/>
              <a:ahLst/>
              <a:cxnLst/>
              <a:rect l="l" t="t" r="r" b="b"/>
              <a:pathLst>
                <a:path w="889" h="1118" extrusionOk="0">
                  <a:moveTo>
                    <a:pt x="774" y="1"/>
                  </a:moveTo>
                  <a:cubicBezTo>
                    <a:pt x="760" y="1"/>
                    <a:pt x="746" y="5"/>
                    <a:pt x="733" y="14"/>
                  </a:cubicBezTo>
                  <a:cubicBezTo>
                    <a:pt x="711" y="25"/>
                    <a:pt x="689" y="37"/>
                    <a:pt x="666" y="48"/>
                  </a:cubicBezTo>
                  <a:lnTo>
                    <a:pt x="733" y="37"/>
                  </a:lnTo>
                  <a:lnTo>
                    <a:pt x="733" y="37"/>
                  </a:lnTo>
                  <a:cubicBezTo>
                    <a:pt x="666" y="48"/>
                    <a:pt x="622" y="81"/>
                    <a:pt x="567" y="125"/>
                  </a:cubicBezTo>
                  <a:cubicBezTo>
                    <a:pt x="500" y="147"/>
                    <a:pt x="445" y="181"/>
                    <a:pt x="400" y="236"/>
                  </a:cubicBezTo>
                  <a:cubicBezTo>
                    <a:pt x="334" y="314"/>
                    <a:pt x="278" y="403"/>
                    <a:pt x="223" y="480"/>
                  </a:cubicBezTo>
                  <a:lnTo>
                    <a:pt x="189" y="514"/>
                  </a:lnTo>
                  <a:cubicBezTo>
                    <a:pt x="134" y="569"/>
                    <a:pt x="112" y="625"/>
                    <a:pt x="78" y="691"/>
                  </a:cubicBezTo>
                  <a:cubicBezTo>
                    <a:pt x="67" y="747"/>
                    <a:pt x="45" y="802"/>
                    <a:pt x="23" y="858"/>
                  </a:cubicBezTo>
                  <a:cubicBezTo>
                    <a:pt x="1" y="935"/>
                    <a:pt x="45" y="1035"/>
                    <a:pt x="112" y="1080"/>
                  </a:cubicBezTo>
                  <a:cubicBezTo>
                    <a:pt x="147" y="1103"/>
                    <a:pt x="194" y="1117"/>
                    <a:pt x="241" y="1117"/>
                  </a:cubicBezTo>
                  <a:cubicBezTo>
                    <a:pt x="283" y="1117"/>
                    <a:pt x="324" y="1106"/>
                    <a:pt x="356" y="1080"/>
                  </a:cubicBezTo>
                  <a:cubicBezTo>
                    <a:pt x="400" y="1046"/>
                    <a:pt x="433" y="1035"/>
                    <a:pt x="467" y="1013"/>
                  </a:cubicBezTo>
                  <a:cubicBezTo>
                    <a:pt x="522" y="924"/>
                    <a:pt x="578" y="869"/>
                    <a:pt x="633" y="802"/>
                  </a:cubicBezTo>
                  <a:cubicBezTo>
                    <a:pt x="689" y="736"/>
                    <a:pt x="733" y="669"/>
                    <a:pt x="777" y="591"/>
                  </a:cubicBezTo>
                  <a:cubicBezTo>
                    <a:pt x="800" y="558"/>
                    <a:pt x="822" y="525"/>
                    <a:pt x="833" y="480"/>
                  </a:cubicBezTo>
                  <a:cubicBezTo>
                    <a:pt x="855" y="425"/>
                    <a:pt x="888" y="392"/>
                    <a:pt x="888" y="325"/>
                  </a:cubicBezTo>
                  <a:cubicBezTo>
                    <a:pt x="888" y="303"/>
                    <a:pt x="888" y="258"/>
                    <a:pt x="877" y="247"/>
                  </a:cubicBezTo>
                  <a:lnTo>
                    <a:pt x="877" y="236"/>
                  </a:lnTo>
                  <a:lnTo>
                    <a:pt x="877" y="192"/>
                  </a:lnTo>
                  <a:cubicBezTo>
                    <a:pt x="877" y="136"/>
                    <a:pt x="844" y="92"/>
                    <a:pt x="844" y="48"/>
                  </a:cubicBezTo>
                  <a:cubicBezTo>
                    <a:pt x="836" y="24"/>
                    <a:pt x="806" y="1"/>
                    <a:pt x="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59;p47">
              <a:extLst>
                <a:ext uri="{FF2B5EF4-FFF2-40B4-BE49-F238E27FC236}">
                  <a16:creationId xmlns:a16="http://schemas.microsoft.com/office/drawing/2014/main" id="{9BB95285-A537-C2ED-849D-87CA539A586E}"/>
                </a:ext>
              </a:extLst>
            </p:cNvPr>
            <p:cNvSpPr/>
            <p:nvPr/>
          </p:nvSpPr>
          <p:spPr>
            <a:xfrm>
              <a:off x="5650900" y="2964125"/>
              <a:ext cx="22175" cy="27250"/>
            </a:xfrm>
            <a:custGeom>
              <a:avLst/>
              <a:gdLst/>
              <a:ahLst/>
              <a:cxnLst/>
              <a:rect l="l" t="t" r="r" b="b"/>
              <a:pathLst>
                <a:path w="887" h="1090" extrusionOk="0">
                  <a:moveTo>
                    <a:pt x="718" y="1"/>
                  </a:moveTo>
                  <a:cubicBezTo>
                    <a:pt x="673" y="1"/>
                    <a:pt x="629" y="17"/>
                    <a:pt x="598" y="52"/>
                  </a:cubicBezTo>
                  <a:lnTo>
                    <a:pt x="432" y="218"/>
                  </a:lnTo>
                  <a:cubicBezTo>
                    <a:pt x="354" y="285"/>
                    <a:pt x="321" y="373"/>
                    <a:pt x="276" y="440"/>
                  </a:cubicBezTo>
                  <a:cubicBezTo>
                    <a:pt x="232" y="507"/>
                    <a:pt x="188" y="562"/>
                    <a:pt x="154" y="629"/>
                  </a:cubicBezTo>
                  <a:cubicBezTo>
                    <a:pt x="110" y="706"/>
                    <a:pt x="54" y="784"/>
                    <a:pt x="54" y="873"/>
                  </a:cubicBezTo>
                  <a:lnTo>
                    <a:pt x="10" y="995"/>
                  </a:lnTo>
                  <a:cubicBezTo>
                    <a:pt x="1" y="1050"/>
                    <a:pt x="37" y="1089"/>
                    <a:pt x="93" y="1089"/>
                  </a:cubicBezTo>
                  <a:cubicBezTo>
                    <a:pt x="105" y="1089"/>
                    <a:pt x="118" y="1088"/>
                    <a:pt x="132" y="1084"/>
                  </a:cubicBezTo>
                  <a:cubicBezTo>
                    <a:pt x="188" y="1073"/>
                    <a:pt x="243" y="1050"/>
                    <a:pt x="299" y="1039"/>
                  </a:cubicBezTo>
                  <a:cubicBezTo>
                    <a:pt x="354" y="1017"/>
                    <a:pt x="398" y="1006"/>
                    <a:pt x="454" y="962"/>
                  </a:cubicBezTo>
                  <a:cubicBezTo>
                    <a:pt x="487" y="939"/>
                    <a:pt x="509" y="906"/>
                    <a:pt x="554" y="884"/>
                  </a:cubicBezTo>
                  <a:cubicBezTo>
                    <a:pt x="598" y="817"/>
                    <a:pt x="665" y="740"/>
                    <a:pt x="720" y="662"/>
                  </a:cubicBezTo>
                  <a:cubicBezTo>
                    <a:pt x="776" y="573"/>
                    <a:pt x="831" y="496"/>
                    <a:pt x="853" y="407"/>
                  </a:cubicBezTo>
                  <a:cubicBezTo>
                    <a:pt x="887" y="329"/>
                    <a:pt x="887" y="229"/>
                    <a:pt x="887" y="151"/>
                  </a:cubicBezTo>
                  <a:cubicBezTo>
                    <a:pt x="887" y="57"/>
                    <a:pt x="802" y="1"/>
                    <a:pt x="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60;p47">
              <a:extLst>
                <a:ext uri="{FF2B5EF4-FFF2-40B4-BE49-F238E27FC236}">
                  <a16:creationId xmlns:a16="http://schemas.microsoft.com/office/drawing/2014/main" id="{235B18A8-04B1-3F79-9D4F-5A19559A5DD9}"/>
                </a:ext>
              </a:extLst>
            </p:cNvPr>
            <p:cNvSpPr/>
            <p:nvPr/>
          </p:nvSpPr>
          <p:spPr>
            <a:xfrm>
              <a:off x="5807350" y="3112275"/>
              <a:ext cx="12775" cy="22775"/>
            </a:xfrm>
            <a:custGeom>
              <a:avLst/>
              <a:gdLst/>
              <a:ahLst/>
              <a:cxnLst/>
              <a:rect l="l" t="t" r="r" b="b"/>
              <a:pathLst>
                <a:path w="511" h="911" extrusionOk="0">
                  <a:moveTo>
                    <a:pt x="410" y="0"/>
                  </a:moveTo>
                  <a:cubicBezTo>
                    <a:pt x="381" y="0"/>
                    <a:pt x="348" y="28"/>
                    <a:pt x="322" y="63"/>
                  </a:cubicBezTo>
                  <a:cubicBezTo>
                    <a:pt x="255" y="174"/>
                    <a:pt x="189" y="263"/>
                    <a:pt x="122" y="374"/>
                  </a:cubicBezTo>
                  <a:cubicBezTo>
                    <a:pt x="78" y="429"/>
                    <a:pt x="45" y="507"/>
                    <a:pt x="33" y="573"/>
                  </a:cubicBezTo>
                  <a:cubicBezTo>
                    <a:pt x="22" y="596"/>
                    <a:pt x="11" y="629"/>
                    <a:pt x="11" y="651"/>
                  </a:cubicBezTo>
                  <a:cubicBezTo>
                    <a:pt x="0" y="707"/>
                    <a:pt x="11" y="762"/>
                    <a:pt x="22" y="807"/>
                  </a:cubicBezTo>
                  <a:cubicBezTo>
                    <a:pt x="37" y="866"/>
                    <a:pt x="101" y="910"/>
                    <a:pt x="165" y="910"/>
                  </a:cubicBezTo>
                  <a:cubicBezTo>
                    <a:pt x="197" y="910"/>
                    <a:pt x="230" y="899"/>
                    <a:pt x="255" y="873"/>
                  </a:cubicBezTo>
                  <a:cubicBezTo>
                    <a:pt x="311" y="851"/>
                    <a:pt x="355" y="818"/>
                    <a:pt x="389" y="773"/>
                  </a:cubicBezTo>
                  <a:cubicBezTo>
                    <a:pt x="411" y="729"/>
                    <a:pt x="411" y="684"/>
                    <a:pt x="422" y="640"/>
                  </a:cubicBezTo>
                  <a:cubicBezTo>
                    <a:pt x="433" y="618"/>
                    <a:pt x="433" y="585"/>
                    <a:pt x="455" y="562"/>
                  </a:cubicBezTo>
                  <a:cubicBezTo>
                    <a:pt x="466" y="518"/>
                    <a:pt x="466" y="474"/>
                    <a:pt x="466" y="440"/>
                  </a:cubicBezTo>
                  <a:cubicBezTo>
                    <a:pt x="477" y="329"/>
                    <a:pt x="500" y="196"/>
                    <a:pt x="511" y="85"/>
                  </a:cubicBezTo>
                  <a:cubicBezTo>
                    <a:pt x="511" y="52"/>
                    <a:pt x="466" y="19"/>
                    <a:pt x="433" y="7"/>
                  </a:cubicBezTo>
                  <a:cubicBezTo>
                    <a:pt x="426" y="3"/>
                    <a:pt x="418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61;p47">
              <a:extLst>
                <a:ext uri="{FF2B5EF4-FFF2-40B4-BE49-F238E27FC236}">
                  <a16:creationId xmlns:a16="http://schemas.microsoft.com/office/drawing/2014/main" id="{56EF6EA9-8D4F-E1C6-8324-39C9EA6C7DD4}"/>
                </a:ext>
              </a:extLst>
            </p:cNvPr>
            <p:cNvSpPr/>
            <p:nvPr/>
          </p:nvSpPr>
          <p:spPr>
            <a:xfrm>
              <a:off x="6058700" y="3063825"/>
              <a:ext cx="13350" cy="24025"/>
            </a:xfrm>
            <a:custGeom>
              <a:avLst/>
              <a:gdLst/>
              <a:ahLst/>
              <a:cxnLst/>
              <a:rect l="l" t="t" r="r" b="b"/>
              <a:pathLst>
                <a:path w="534" h="961" extrusionOk="0">
                  <a:moveTo>
                    <a:pt x="332" y="0"/>
                  </a:moveTo>
                  <a:cubicBezTo>
                    <a:pt x="304" y="0"/>
                    <a:pt x="274" y="8"/>
                    <a:pt x="245" y="26"/>
                  </a:cubicBezTo>
                  <a:cubicBezTo>
                    <a:pt x="223" y="37"/>
                    <a:pt x="190" y="70"/>
                    <a:pt x="167" y="92"/>
                  </a:cubicBezTo>
                  <a:cubicBezTo>
                    <a:pt x="123" y="137"/>
                    <a:pt x="112" y="181"/>
                    <a:pt x="101" y="236"/>
                  </a:cubicBezTo>
                  <a:cubicBezTo>
                    <a:pt x="79" y="292"/>
                    <a:pt x="67" y="336"/>
                    <a:pt x="56" y="392"/>
                  </a:cubicBezTo>
                  <a:cubicBezTo>
                    <a:pt x="45" y="447"/>
                    <a:pt x="23" y="481"/>
                    <a:pt x="23" y="536"/>
                  </a:cubicBezTo>
                  <a:cubicBezTo>
                    <a:pt x="23" y="569"/>
                    <a:pt x="12" y="580"/>
                    <a:pt x="12" y="614"/>
                  </a:cubicBezTo>
                  <a:cubicBezTo>
                    <a:pt x="1" y="680"/>
                    <a:pt x="12" y="747"/>
                    <a:pt x="56" y="813"/>
                  </a:cubicBezTo>
                  <a:lnTo>
                    <a:pt x="67" y="836"/>
                  </a:lnTo>
                  <a:cubicBezTo>
                    <a:pt x="101" y="902"/>
                    <a:pt x="134" y="947"/>
                    <a:pt x="212" y="958"/>
                  </a:cubicBezTo>
                  <a:cubicBezTo>
                    <a:pt x="223" y="960"/>
                    <a:pt x="234" y="961"/>
                    <a:pt x="244" y="961"/>
                  </a:cubicBezTo>
                  <a:cubicBezTo>
                    <a:pt x="297" y="961"/>
                    <a:pt x="341" y="937"/>
                    <a:pt x="378" y="891"/>
                  </a:cubicBezTo>
                  <a:cubicBezTo>
                    <a:pt x="389" y="858"/>
                    <a:pt x="400" y="847"/>
                    <a:pt x="400" y="836"/>
                  </a:cubicBezTo>
                  <a:lnTo>
                    <a:pt x="445" y="791"/>
                  </a:lnTo>
                  <a:cubicBezTo>
                    <a:pt x="467" y="769"/>
                    <a:pt x="489" y="725"/>
                    <a:pt x="489" y="680"/>
                  </a:cubicBezTo>
                  <a:cubicBezTo>
                    <a:pt x="489" y="658"/>
                    <a:pt x="500" y="636"/>
                    <a:pt x="500" y="614"/>
                  </a:cubicBezTo>
                  <a:cubicBezTo>
                    <a:pt x="511" y="536"/>
                    <a:pt x="511" y="469"/>
                    <a:pt x="522" y="414"/>
                  </a:cubicBezTo>
                  <a:cubicBezTo>
                    <a:pt x="522" y="358"/>
                    <a:pt x="522" y="325"/>
                    <a:pt x="534" y="259"/>
                  </a:cubicBezTo>
                  <a:cubicBezTo>
                    <a:pt x="534" y="225"/>
                    <a:pt x="534" y="192"/>
                    <a:pt x="522" y="148"/>
                  </a:cubicBezTo>
                  <a:cubicBezTo>
                    <a:pt x="511" y="125"/>
                    <a:pt x="500" y="103"/>
                    <a:pt x="467" y="70"/>
                  </a:cubicBezTo>
                  <a:cubicBezTo>
                    <a:pt x="445" y="32"/>
                    <a:pt x="392" y="0"/>
                    <a:pt x="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62;p47">
              <a:extLst>
                <a:ext uri="{FF2B5EF4-FFF2-40B4-BE49-F238E27FC236}">
                  <a16:creationId xmlns:a16="http://schemas.microsoft.com/office/drawing/2014/main" id="{6BABCC6C-A606-1228-C6FE-7891F8BE7CEE}"/>
                </a:ext>
              </a:extLst>
            </p:cNvPr>
            <p:cNvSpPr/>
            <p:nvPr/>
          </p:nvSpPr>
          <p:spPr>
            <a:xfrm>
              <a:off x="6229625" y="3020150"/>
              <a:ext cx="8075" cy="19400"/>
            </a:xfrm>
            <a:custGeom>
              <a:avLst/>
              <a:gdLst/>
              <a:ahLst/>
              <a:cxnLst/>
              <a:rect l="l" t="t" r="r" b="b"/>
              <a:pathLst>
                <a:path w="323" h="776" extrusionOk="0">
                  <a:moveTo>
                    <a:pt x="191" y="1"/>
                  </a:moveTo>
                  <a:cubicBezTo>
                    <a:pt x="164" y="1"/>
                    <a:pt x="138" y="15"/>
                    <a:pt x="122" y="41"/>
                  </a:cubicBezTo>
                  <a:lnTo>
                    <a:pt x="89" y="97"/>
                  </a:lnTo>
                  <a:cubicBezTo>
                    <a:pt x="67" y="119"/>
                    <a:pt x="56" y="152"/>
                    <a:pt x="56" y="197"/>
                  </a:cubicBezTo>
                  <a:cubicBezTo>
                    <a:pt x="45" y="252"/>
                    <a:pt x="34" y="285"/>
                    <a:pt x="11" y="341"/>
                  </a:cubicBezTo>
                  <a:cubicBezTo>
                    <a:pt x="0" y="396"/>
                    <a:pt x="11" y="452"/>
                    <a:pt x="11" y="530"/>
                  </a:cubicBezTo>
                  <a:lnTo>
                    <a:pt x="11" y="607"/>
                  </a:lnTo>
                  <a:cubicBezTo>
                    <a:pt x="11" y="641"/>
                    <a:pt x="34" y="674"/>
                    <a:pt x="34" y="707"/>
                  </a:cubicBezTo>
                  <a:cubicBezTo>
                    <a:pt x="46" y="750"/>
                    <a:pt x="88" y="776"/>
                    <a:pt x="131" y="776"/>
                  </a:cubicBezTo>
                  <a:cubicBezTo>
                    <a:pt x="166" y="776"/>
                    <a:pt x="202" y="758"/>
                    <a:pt x="222" y="718"/>
                  </a:cubicBezTo>
                  <a:cubicBezTo>
                    <a:pt x="267" y="696"/>
                    <a:pt x="278" y="663"/>
                    <a:pt x="278" y="641"/>
                  </a:cubicBezTo>
                  <a:cubicBezTo>
                    <a:pt x="278" y="607"/>
                    <a:pt x="289" y="585"/>
                    <a:pt x="289" y="552"/>
                  </a:cubicBezTo>
                  <a:cubicBezTo>
                    <a:pt x="300" y="496"/>
                    <a:pt x="322" y="430"/>
                    <a:pt x="322" y="374"/>
                  </a:cubicBezTo>
                  <a:cubicBezTo>
                    <a:pt x="322" y="319"/>
                    <a:pt x="322" y="274"/>
                    <a:pt x="311" y="219"/>
                  </a:cubicBezTo>
                  <a:cubicBezTo>
                    <a:pt x="311" y="197"/>
                    <a:pt x="311" y="152"/>
                    <a:pt x="289" y="119"/>
                  </a:cubicBezTo>
                  <a:cubicBezTo>
                    <a:pt x="278" y="97"/>
                    <a:pt x="278" y="86"/>
                    <a:pt x="267" y="52"/>
                  </a:cubicBezTo>
                  <a:cubicBezTo>
                    <a:pt x="249" y="18"/>
                    <a:pt x="220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63;p47">
              <a:extLst>
                <a:ext uri="{FF2B5EF4-FFF2-40B4-BE49-F238E27FC236}">
                  <a16:creationId xmlns:a16="http://schemas.microsoft.com/office/drawing/2014/main" id="{40BC66D1-08EF-47C1-1B44-03BC61A00FBD}"/>
                </a:ext>
              </a:extLst>
            </p:cNvPr>
            <p:cNvSpPr/>
            <p:nvPr/>
          </p:nvSpPr>
          <p:spPr>
            <a:xfrm>
              <a:off x="5799400" y="2927700"/>
              <a:ext cx="17125" cy="21850"/>
            </a:xfrm>
            <a:custGeom>
              <a:avLst/>
              <a:gdLst/>
              <a:ahLst/>
              <a:cxnLst/>
              <a:rect l="l" t="t" r="r" b="b"/>
              <a:pathLst>
                <a:path w="685" h="874" extrusionOk="0">
                  <a:moveTo>
                    <a:pt x="584" y="0"/>
                  </a:moveTo>
                  <a:cubicBezTo>
                    <a:pt x="557" y="0"/>
                    <a:pt x="529" y="10"/>
                    <a:pt x="507" y="33"/>
                  </a:cubicBezTo>
                  <a:cubicBezTo>
                    <a:pt x="485" y="66"/>
                    <a:pt x="451" y="77"/>
                    <a:pt x="429" y="110"/>
                  </a:cubicBezTo>
                  <a:lnTo>
                    <a:pt x="385" y="144"/>
                  </a:lnTo>
                  <a:cubicBezTo>
                    <a:pt x="374" y="166"/>
                    <a:pt x="351" y="188"/>
                    <a:pt x="340" y="199"/>
                  </a:cubicBezTo>
                  <a:cubicBezTo>
                    <a:pt x="329" y="232"/>
                    <a:pt x="296" y="255"/>
                    <a:pt x="285" y="288"/>
                  </a:cubicBezTo>
                  <a:lnTo>
                    <a:pt x="274" y="299"/>
                  </a:lnTo>
                  <a:cubicBezTo>
                    <a:pt x="263" y="310"/>
                    <a:pt x="263" y="332"/>
                    <a:pt x="240" y="343"/>
                  </a:cubicBezTo>
                  <a:cubicBezTo>
                    <a:pt x="218" y="366"/>
                    <a:pt x="207" y="399"/>
                    <a:pt x="174" y="421"/>
                  </a:cubicBezTo>
                  <a:cubicBezTo>
                    <a:pt x="163" y="454"/>
                    <a:pt x="129" y="465"/>
                    <a:pt x="118" y="499"/>
                  </a:cubicBezTo>
                  <a:lnTo>
                    <a:pt x="74" y="576"/>
                  </a:lnTo>
                  <a:cubicBezTo>
                    <a:pt x="74" y="587"/>
                    <a:pt x="63" y="610"/>
                    <a:pt x="63" y="621"/>
                  </a:cubicBezTo>
                  <a:cubicBezTo>
                    <a:pt x="52" y="632"/>
                    <a:pt x="52" y="643"/>
                    <a:pt x="52" y="676"/>
                  </a:cubicBezTo>
                  <a:cubicBezTo>
                    <a:pt x="41" y="698"/>
                    <a:pt x="41" y="732"/>
                    <a:pt x="19" y="754"/>
                  </a:cubicBezTo>
                  <a:cubicBezTo>
                    <a:pt x="0" y="818"/>
                    <a:pt x="49" y="874"/>
                    <a:pt x="110" y="874"/>
                  </a:cubicBezTo>
                  <a:cubicBezTo>
                    <a:pt x="124" y="874"/>
                    <a:pt x="138" y="871"/>
                    <a:pt x="152" y="865"/>
                  </a:cubicBezTo>
                  <a:cubicBezTo>
                    <a:pt x="229" y="843"/>
                    <a:pt x="296" y="809"/>
                    <a:pt x="374" y="776"/>
                  </a:cubicBezTo>
                  <a:cubicBezTo>
                    <a:pt x="440" y="743"/>
                    <a:pt x="485" y="698"/>
                    <a:pt x="507" y="643"/>
                  </a:cubicBezTo>
                  <a:cubicBezTo>
                    <a:pt x="540" y="621"/>
                    <a:pt x="551" y="576"/>
                    <a:pt x="562" y="554"/>
                  </a:cubicBezTo>
                  <a:cubicBezTo>
                    <a:pt x="607" y="476"/>
                    <a:pt x="629" y="421"/>
                    <a:pt x="662" y="354"/>
                  </a:cubicBezTo>
                  <a:cubicBezTo>
                    <a:pt x="673" y="310"/>
                    <a:pt x="684" y="288"/>
                    <a:pt x="684" y="243"/>
                  </a:cubicBezTo>
                  <a:lnTo>
                    <a:pt x="684" y="199"/>
                  </a:lnTo>
                  <a:lnTo>
                    <a:pt x="684" y="88"/>
                  </a:lnTo>
                  <a:cubicBezTo>
                    <a:pt x="684" y="37"/>
                    <a:pt x="636" y="0"/>
                    <a:pt x="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64;p47">
              <a:extLst>
                <a:ext uri="{FF2B5EF4-FFF2-40B4-BE49-F238E27FC236}">
                  <a16:creationId xmlns:a16="http://schemas.microsoft.com/office/drawing/2014/main" id="{CC036D16-D6C7-DFBB-AE83-D9F1F1CBDC8A}"/>
                </a:ext>
              </a:extLst>
            </p:cNvPr>
            <p:cNvSpPr/>
            <p:nvPr/>
          </p:nvSpPr>
          <p:spPr>
            <a:xfrm>
              <a:off x="5609525" y="2898125"/>
              <a:ext cx="11125" cy="13575"/>
            </a:xfrm>
            <a:custGeom>
              <a:avLst/>
              <a:gdLst/>
              <a:ahLst/>
              <a:cxnLst/>
              <a:rect l="l" t="t" r="r" b="b"/>
              <a:pathLst>
                <a:path w="445" h="543" extrusionOk="0">
                  <a:moveTo>
                    <a:pt x="336" y="1"/>
                  </a:moveTo>
                  <a:cubicBezTo>
                    <a:pt x="317" y="1"/>
                    <a:pt x="300" y="6"/>
                    <a:pt x="278" y="6"/>
                  </a:cubicBezTo>
                  <a:cubicBezTo>
                    <a:pt x="222" y="28"/>
                    <a:pt x="178" y="61"/>
                    <a:pt x="156" y="106"/>
                  </a:cubicBezTo>
                  <a:cubicBezTo>
                    <a:pt x="145" y="117"/>
                    <a:pt x="122" y="117"/>
                    <a:pt x="122" y="139"/>
                  </a:cubicBezTo>
                  <a:cubicBezTo>
                    <a:pt x="100" y="161"/>
                    <a:pt x="89" y="195"/>
                    <a:pt x="67" y="217"/>
                  </a:cubicBezTo>
                  <a:cubicBezTo>
                    <a:pt x="67" y="217"/>
                    <a:pt x="67" y="228"/>
                    <a:pt x="56" y="228"/>
                  </a:cubicBezTo>
                  <a:cubicBezTo>
                    <a:pt x="34" y="306"/>
                    <a:pt x="11" y="372"/>
                    <a:pt x="0" y="439"/>
                  </a:cubicBezTo>
                  <a:cubicBezTo>
                    <a:pt x="0" y="461"/>
                    <a:pt x="11" y="483"/>
                    <a:pt x="11" y="494"/>
                  </a:cubicBezTo>
                  <a:cubicBezTo>
                    <a:pt x="23" y="527"/>
                    <a:pt x="56" y="539"/>
                    <a:pt x="89" y="539"/>
                  </a:cubicBezTo>
                  <a:cubicBezTo>
                    <a:pt x="103" y="541"/>
                    <a:pt x="115" y="543"/>
                    <a:pt x="127" y="543"/>
                  </a:cubicBezTo>
                  <a:cubicBezTo>
                    <a:pt x="162" y="543"/>
                    <a:pt x="189" y="530"/>
                    <a:pt x="222" y="505"/>
                  </a:cubicBezTo>
                  <a:cubicBezTo>
                    <a:pt x="256" y="483"/>
                    <a:pt x="267" y="461"/>
                    <a:pt x="289" y="428"/>
                  </a:cubicBezTo>
                  <a:cubicBezTo>
                    <a:pt x="322" y="405"/>
                    <a:pt x="333" y="383"/>
                    <a:pt x="344" y="361"/>
                  </a:cubicBezTo>
                  <a:cubicBezTo>
                    <a:pt x="378" y="328"/>
                    <a:pt x="400" y="294"/>
                    <a:pt x="422" y="250"/>
                  </a:cubicBezTo>
                  <a:cubicBezTo>
                    <a:pt x="422" y="228"/>
                    <a:pt x="422" y="217"/>
                    <a:pt x="433" y="206"/>
                  </a:cubicBezTo>
                  <a:cubicBezTo>
                    <a:pt x="433" y="195"/>
                    <a:pt x="433" y="183"/>
                    <a:pt x="444" y="161"/>
                  </a:cubicBezTo>
                  <a:lnTo>
                    <a:pt x="444" y="150"/>
                  </a:lnTo>
                  <a:cubicBezTo>
                    <a:pt x="444" y="106"/>
                    <a:pt x="444" y="84"/>
                    <a:pt x="433" y="50"/>
                  </a:cubicBezTo>
                  <a:cubicBezTo>
                    <a:pt x="422" y="28"/>
                    <a:pt x="389" y="6"/>
                    <a:pt x="367" y="6"/>
                  </a:cubicBezTo>
                  <a:cubicBezTo>
                    <a:pt x="355" y="2"/>
                    <a:pt x="346" y="1"/>
                    <a:pt x="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65;p47">
              <a:extLst>
                <a:ext uri="{FF2B5EF4-FFF2-40B4-BE49-F238E27FC236}">
                  <a16:creationId xmlns:a16="http://schemas.microsoft.com/office/drawing/2014/main" id="{4E3DDF8F-AF15-18E4-A84D-CAB579754E68}"/>
                </a:ext>
              </a:extLst>
            </p:cNvPr>
            <p:cNvSpPr/>
            <p:nvPr/>
          </p:nvSpPr>
          <p:spPr>
            <a:xfrm>
              <a:off x="5953275" y="3025450"/>
              <a:ext cx="8350" cy="13600"/>
            </a:xfrm>
            <a:custGeom>
              <a:avLst/>
              <a:gdLst/>
              <a:ahLst/>
              <a:cxnLst/>
              <a:rect l="l" t="t" r="r" b="b"/>
              <a:pathLst>
                <a:path w="334" h="544" extrusionOk="0">
                  <a:moveTo>
                    <a:pt x="263" y="1"/>
                  </a:moveTo>
                  <a:cubicBezTo>
                    <a:pt x="243" y="1"/>
                    <a:pt x="224" y="9"/>
                    <a:pt x="212" y="29"/>
                  </a:cubicBezTo>
                  <a:cubicBezTo>
                    <a:pt x="167" y="85"/>
                    <a:pt x="123" y="118"/>
                    <a:pt x="78" y="173"/>
                  </a:cubicBezTo>
                  <a:lnTo>
                    <a:pt x="34" y="218"/>
                  </a:lnTo>
                  <a:cubicBezTo>
                    <a:pt x="23" y="229"/>
                    <a:pt x="23" y="262"/>
                    <a:pt x="23" y="273"/>
                  </a:cubicBezTo>
                  <a:cubicBezTo>
                    <a:pt x="23" y="284"/>
                    <a:pt x="12" y="306"/>
                    <a:pt x="12" y="329"/>
                  </a:cubicBezTo>
                  <a:cubicBezTo>
                    <a:pt x="1" y="362"/>
                    <a:pt x="1" y="384"/>
                    <a:pt x="1" y="417"/>
                  </a:cubicBezTo>
                  <a:cubicBezTo>
                    <a:pt x="1" y="473"/>
                    <a:pt x="45" y="528"/>
                    <a:pt x="101" y="540"/>
                  </a:cubicBezTo>
                  <a:cubicBezTo>
                    <a:pt x="114" y="542"/>
                    <a:pt x="127" y="544"/>
                    <a:pt x="141" y="544"/>
                  </a:cubicBezTo>
                  <a:cubicBezTo>
                    <a:pt x="186" y="544"/>
                    <a:pt x="233" y="529"/>
                    <a:pt x="267" y="495"/>
                  </a:cubicBezTo>
                  <a:cubicBezTo>
                    <a:pt x="267" y="473"/>
                    <a:pt x="278" y="451"/>
                    <a:pt x="289" y="429"/>
                  </a:cubicBezTo>
                  <a:cubicBezTo>
                    <a:pt x="289" y="406"/>
                    <a:pt x="300" y="395"/>
                    <a:pt x="300" y="373"/>
                  </a:cubicBezTo>
                  <a:cubicBezTo>
                    <a:pt x="311" y="362"/>
                    <a:pt x="311" y="329"/>
                    <a:pt x="334" y="318"/>
                  </a:cubicBezTo>
                  <a:lnTo>
                    <a:pt x="334" y="262"/>
                  </a:lnTo>
                  <a:lnTo>
                    <a:pt x="334" y="62"/>
                  </a:lnTo>
                  <a:cubicBezTo>
                    <a:pt x="334" y="27"/>
                    <a:pt x="297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66;p47">
              <a:extLst>
                <a:ext uri="{FF2B5EF4-FFF2-40B4-BE49-F238E27FC236}">
                  <a16:creationId xmlns:a16="http://schemas.microsoft.com/office/drawing/2014/main" id="{21E79F4A-CE33-6E28-01D8-CABE585564AE}"/>
                </a:ext>
              </a:extLst>
            </p:cNvPr>
            <p:cNvSpPr/>
            <p:nvPr/>
          </p:nvSpPr>
          <p:spPr>
            <a:xfrm>
              <a:off x="5620625" y="2807800"/>
              <a:ext cx="459200" cy="161250"/>
            </a:xfrm>
            <a:custGeom>
              <a:avLst/>
              <a:gdLst/>
              <a:ahLst/>
              <a:cxnLst/>
              <a:rect l="l" t="t" r="r" b="b"/>
              <a:pathLst>
                <a:path w="18368" h="6450" extrusionOk="0">
                  <a:moveTo>
                    <a:pt x="1016" y="0"/>
                  </a:moveTo>
                  <a:cubicBezTo>
                    <a:pt x="873" y="0"/>
                    <a:pt x="730" y="11"/>
                    <a:pt x="588" y="34"/>
                  </a:cubicBezTo>
                  <a:cubicBezTo>
                    <a:pt x="400" y="56"/>
                    <a:pt x="200" y="134"/>
                    <a:pt x="122" y="301"/>
                  </a:cubicBezTo>
                  <a:cubicBezTo>
                    <a:pt x="0" y="611"/>
                    <a:pt x="444" y="867"/>
                    <a:pt x="677" y="989"/>
                  </a:cubicBezTo>
                  <a:cubicBezTo>
                    <a:pt x="2364" y="1932"/>
                    <a:pt x="4206" y="2631"/>
                    <a:pt x="5993" y="3330"/>
                  </a:cubicBezTo>
                  <a:cubicBezTo>
                    <a:pt x="8424" y="4274"/>
                    <a:pt x="10876" y="5106"/>
                    <a:pt x="13418" y="5716"/>
                  </a:cubicBezTo>
                  <a:cubicBezTo>
                    <a:pt x="14239" y="5927"/>
                    <a:pt x="15049" y="6094"/>
                    <a:pt x="15881" y="6249"/>
                  </a:cubicBezTo>
                  <a:cubicBezTo>
                    <a:pt x="16225" y="6318"/>
                    <a:pt x="16641" y="6449"/>
                    <a:pt x="17026" y="6449"/>
                  </a:cubicBezTo>
                  <a:cubicBezTo>
                    <a:pt x="17202" y="6449"/>
                    <a:pt x="17371" y="6422"/>
                    <a:pt x="17524" y="6349"/>
                  </a:cubicBezTo>
                  <a:cubicBezTo>
                    <a:pt x="18367" y="5916"/>
                    <a:pt x="16969" y="5195"/>
                    <a:pt x="16625" y="5051"/>
                  </a:cubicBezTo>
                  <a:cubicBezTo>
                    <a:pt x="16603" y="5039"/>
                    <a:pt x="16581" y="5039"/>
                    <a:pt x="16569" y="5028"/>
                  </a:cubicBezTo>
                  <a:cubicBezTo>
                    <a:pt x="11975" y="3131"/>
                    <a:pt x="7170" y="1488"/>
                    <a:pt x="2175" y="167"/>
                  </a:cubicBezTo>
                  <a:cubicBezTo>
                    <a:pt x="1801" y="78"/>
                    <a:pt x="1409" y="0"/>
                    <a:pt x="1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67;p47">
              <a:extLst>
                <a:ext uri="{FF2B5EF4-FFF2-40B4-BE49-F238E27FC236}">
                  <a16:creationId xmlns:a16="http://schemas.microsoft.com/office/drawing/2014/main" id="{75A6F502-53FD-FEBB-87F4-86E8BD6EE3CF}"/>
                </a:ext>
              </a:extLst>
            </p:cNvPr>
            <p:cNvSpPr/>
            <p:nvPr/>
          </p:nvSpPr>
          <p:spPr>
            <a:xfrm>
              <a:off x="6089775" y="2960000"/>
              <a:ext cx="151250" cy="55250"/>
            </a:xfrm>
            <a:custGeom>
              <a:avLst/>
              <a:gdLst/>
              <a:ahLst/>
              <a:cxnLst/>
              <a:rect l="l" t="t" r="r" b="b"/>
              <a:pathLst>
                <a:path w="6050" h="2210" extrusionOk="0">
                  <a:moveTo>
                    <a:pt x="1120" y="1"/>
                  </a:moveTo>
                  <a:cubicBezTo>
                    <a:pt x="970" y="1"/>
                    <a:pt x="814" y="20"/>
                    <a:pt x="689" y="95"/>
                  </a:cubicBezTo>
                  <a:cubicBezTo>
                    <a:pt x="1" y="483"/>
                    <a:pt x="911" y="1038"/>
                    <a:pt x="1244" y="1182"/>
                  </a:cubicBezTo>
                  <a:cubicBezTo>
                    <a:pt x="2320" y="1670"/>
                    <a:pt x="3541" y="2070"/>
                    <a:pt x="4740" y="2203"/>
                  </a:cubicBezTo>
                  <a:cubicBezTo>
                    <a:pt x="4792" y="2207"/>
                    <a:pt x="4847" y="2210"/>
                    <a:pt x="4902" y="2210"/>
                  </a:cubicBezTo>
                  <a:cubicBezTo>
                    <a:pt x="4998" y="2210"/>
                    <a:pt x="5096" y="2202"/>
                    <a:pt x="5195" y="2181"/>
                  </a:cubicBezTo>
                  <a:cubicBezTo>
                    <a:pt x="6049" y="1992"/>
                    <a:pt x="5361" y="1326"/>
                    <a:pt x="4973" y="1104"/>
                  </a:cubicBezTo>
                  <a:cubicBezTo>
                    <a:pt x="4695" y="949"/>
                    <a:pt x="4385" y="805"/>
                    <a:pt x="4085" y="683"/>
                  </a:cubicBezTo>
                  <a:cubicBezTo>
                    <a:pt x="3186" y="328"/>
                    <a:pt x="2187" y="95"/>
                    <a:pt x="1266" y="6"/>
                  </a:cubicBezTo>
                  <a:cubicBezTo>
                    <a:pt x="1219" y="3"/>
                    <a:pt x="1170" y="1"/>
                    <a:pt x="1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2568;p47">
            <a:extLst>
              <a:ext uri="{FF2B5EF4-FFF2-40B4-BE49-F238E27FC236}">
                <a16:creationId xmlns:a16="http://schemas.microsoft.com/office/drawing/2014/main" id="{CA4AF836-FFA0-FB87-CD33-3A7A99CE2D80}"/>
              </a:ext>
            </a:extLst>
          </p:cNvPr>
          <p:cNvSpPr txBox="1">
            <a:spLocks/>
          </p:cNvSpPr>
          <p:nvPr/>
        </p:nvSpPr>
        <p:spPr>
          <a:xfrm>
            <a:off x="10639414" y="1624264"/>
            <a:ext cx="5757084" cy="17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6200" dirty="0" err="1">
                <a:latin typeface="Paytone One" pitchFamily="2" charset="0"/>
              </a:rPr>
              <a:t>Giới</a:t>
            </a:r>
            <a:r>
              <a:rPr lang="en-US" sz="6200" dirty="0">
                <a:latin typeface="Paytone One" pitchFamily="2" charset="0"/>
              </a:rPr>
              <a:t> </a:t>
            </a:r>
            <a:r>
              <a:rPr lang="en-US" sz="6200" dirty="0" err="1">
                <a:latin typeface="Paytone One" pitchFamily="2" charset="0"/>
              </a:rPr>
              <a:t>thiệu</a:t>
            </a:r>
            <a:r>
              <a:rPr lang="en-US" sz="6200" dirty="0">
                <a:latin typeface="Paytone One" pitchFamily="2" charset="0"/>
              </a:rPr>
              <a:t> </a:t>
            </a:r>
            <a:br>
              <a:rPr lang="en-US" sz="6200" dirty="0">
                <a:latin typeface="Paytone One" pitchFamily="2" charset="0"/>
              </a:rPr>
            </a:br>
            <a:r>
              <a:rPr lang="en-US" sz="6200" dirty="0" err="1">
                <a:latin typeface="Paytone One" pitchFamily="2" charset="0"/>
              </a:rPr>
              <a:t>về</a:t>
            </a:r>
            <a:r>
              <a:rPr lang="en-US" sz="6200" dirty="0">
                <a:latin typeface="Paytone One" pitchFamily="2" charset="0"/>
              </a:rPr>
              <a:t> </a:t>
            </a:r>
            <a:r>
              <a:rPr lang="en-US" sz="6200" dirty="0" err="1">
                <a:latin typeface="Paytone One" pitchFamily="2" charset="0"/>
              </a:rPr>
              <a:t>sản</a:t>
            </a:r>
            <a:r>
              <a:rPr lang="en-US" sz="6200" dirty="0">
                <a:latin typeface="Paytone One" pitchFamily="2" charset="0"/>
              </a:rPr>
              <a:t> </a:t>
            </a:r>
            <a:r>
              <a:rPr lang="en-US" sz="6200" dirty="0" err="1">
                <a:latin typeface="Paytone One" pitchFamily="2" charset="0"/>
              </a:rPr>
              <a:t>phẩm</a:t>
            </a:r>
            <a:endParaRPr lang="en-US" sz="6200" dirty="0">
              <a:latin typeface="Paytone One" pitchFamily="2" charset="0"/>
            </a:endParaRPr>
          </a:p>
        </p:txBody>
      </p:sp>
      <p:sp>
        <p:nvSpPr>
          <p:cNvPr id="35" name="Google Shape;2569;p47">
            <a:extLst>
              <a:ext uri="{FF2B5EF4-FFF2-40B4-BE49-F238E27FC236}">
                <a16:creationId xmlns:a16="http://schemas.microsoft.com/office/drawing/2014/main" id="{82C1ABD1-B345-2484-1ABB-10E80DA24D09}"/>
              </a:ext>
            </a:extLst>
          </p:cNvPr>
          <p:cNvSpPr txBox="1">
            <a:spLocks/>
          </p:cNvSpPr>
          <p:nvPr/>
        </p:nvSpPr>
        <p:spPr>
          <a:xfrm>
            <a:off x="10639414" y="844300"/>
            <a:ext cx="1192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6000" dirty="0">
                <a:solidFill>
                  <a:srgbClr val="DA325D"/>
                </a:solidFill>
                <a:latin typeface="Outfit ExtraBold" panose="020B0604020202020204" charset="0"/>
              </a:rPr>
              <a:t>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26784B-AD63-8036-0ABD-D27538ABAD71}"/>
              </a:ext>
            </a:extLst>
          </p:cNvPr>
          <p:cNvSpPr txBox="1"/>
          <p:nvPr/>
        </p:nvSpPr>
        <p:spPr>
          <a:xfrm>
            <a:off x="80488" y="2036826"/>
            <a:ext cx="26916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Lấy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ý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tưởng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từ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các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landing page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của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các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thương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hiệu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khác</a:t>
            </a:r>
            <a:endParaRPr lang="en-US" sz="2000" dirty="0">
              <a:solidFill>
                <a:srgbClr val="555555"/>
              </a:solidFill>
              <a:latin typeface="Paytone One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7CDE13-36E7-C7B8-110B-86281D5CCF74}"/>
              </a:ext>
            </a:extLst>
          </p:cNvPr>
          <p:cNvSpPr txBox="1"/>
          <p:nvPr/>
        </p:nvSpPr>
        <p:spPr>
          <a:xfrm>
            <a:off x="3449119" y="2032526"/>
            <a:ext cx="31190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Tuần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1: Code</a:t>
            </a:r>
          </a:p>
          <a:p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Tuần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2: Code</a:t>
            </a:r>
          </a:p>
          <a:p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Tuần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3: Code</a:t>
            </a:r>
          </a:p>
          <a:p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Tuần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4: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Tìm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hình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ảnh</a:t>
            </a:r>
            <a:endParaRPr lang="en-US" sz="2000" dirty="0">
              <a:solidFill>
                <a:srgbClr val="555555"/>
              </a:solidFill>
              <a:latin typeface="Paytone One" pitchFamily="2" charset="0"/>
            </a:endParaRPr>
          </a:p>
          <a:p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Tuần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5: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Làm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slide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BD7FE8-B26E-953B-6254-5A18BB39BB75}"/>
              </a:ext>
            </a:extLst>
          </p:cNvPr>
          <p:cNvSpPr txBox="1"/>
          <p:nvPr/>
        </p:nvSpPr>
        <p:spPr>
          <a:xfrm>
            <a:off x="6815696" y="2032827"/>
            <a:ext cx="2328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Là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1 landing page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về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nhà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hàng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,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có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đủ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các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thông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tin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và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chức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năng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đặt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bàn</a:t>
            </a:r>
            <a:endParaRPr lang="en-US" sz="2000" dirty="0">
              <a:solidFill>
                <a:srgbClr val="555555"/>
              </a:solidFill>
              <a:latin typeface="Paytone One" pitchFamily="2" charset="0"/>
            </a:endParaRPr>
          </a:p>
        </p:txBody>
      </p:sp>
      <p:sp>
        <p:nvSpPr>
          <p:cNvPr id="39" name="Google Shape;2627;p50">
            <a:extLst>
              <a:ext uri="{FF2B5EF4-FFF2-40B4-BE49-F238E27FC236}">
                <a16:creationId xmlns:a16="http://schemas.microsoft.com/office/drawing/2014/main" id="{B962DAEE-17F8-D3D9-81E7-4A2FE6695AD3}"/>
              </a:ext>
            </a:extLst>
          </p:cNvPr>
          <p:cNvSpPr txBox="1">
            <a:spLocks/>
          </p:cNvSpPr>
          <p:nvPr/>
        </p:nvSpPr>
        <p:spPr>
          <a:xfrm rot="8053248">
            <a:off x="-5608099" y="-151186"/>
            <a:ext cx="5205413" cy="200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algn="ctr"/>
            <a:r>
              <a:rPr lang="en-US" sz="7900" dirty="0">
                <a:solidFill>
                  <a:schemeClr val="accent4"/>
                </a:solidFill>
              </a:rPr>
              <a:t>DEMO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7" name="Google Shape;2627;p50"/>
          <p:cNvSpPr txBox="1">
            <a:spLocks noGrp="1"/>
          </p:cNvSpPr>
          <p:nvPr>
            <p:ph type="title" idx="4294967295"/>
          </p:nvPr>
        </p:nvSpPr>
        <p:spPr>
          <a:xfrm>
            <a:off x="1969294" y="1570038"/>
            <a:ext cx="5205413" cy="2003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00" dirty="0">
                <a:solidFill>
                  <a:schemeClr val="accent4"/>
                </a:solidFill>
              </a:rPr>
              <a:t>DEMO</a:t>
            </a:r>
          </a:p>
        </p:txBody>
      </p:sp>
      <p:grpSp>
        <p:nvGrpSpPr>
          <p:cNvPr id="2628" name="Google Shape;2628;p50"/>
          <p:cNvGrpSpPr/>
          <p:nvPr/>
        </p:nvGrpSpPr>
        <p:grpSpPr>
          <a:xfrm flipH="1">
            <a:off x="7046691" y="3770731"/>
            <a:ext cx="1560527" cy="2051653"/>
            <a:chOff x="4434525" y="1766000"/>
            <a:chExt cx="627625" cy="825150"/>
          </a:xfrm>
        </p:grpSpPr>
        <p:sp>
          <p:nvSpPr>
            <p:cNvPr id="2629" name="Google Shape;2629;p50"/>
            <p:cNvSpPr/>
            <p:nvPr/>
          </p:nvSpPr>
          <p:spPr>
            <a:xfrm>
              <a:off x="4712525" y="2110875"/>
              <a:ext cx="314375" cy="480275"/>
            </a:xfrm>
            <a:custGeom>
              <a:avLst/>
              <a:gdLst/>
              <a:ahLst/>
              <a:cxnLst/>
              <a:rect l="l" t="t" r="r" b="b"/>
              <a:pathLst>
                <a:path w="12575" h="19211" extrusionOk="0">
                  <a:moveTo>
                    <a:pt x="3430" y="0"/>
                  </a:moveTo>
                  <a:cubicBezTo>
                    <a:pt x="3186" y="49"/>
                    <a:pt x="2937" y="80"/>
                    <a:pt x="2685" y="80"/>
                  </a:cubicBezTo>
                  <a:cubicBezTo>
                    <a:pt x="2593" y="80"/>
                    <a:pt x="2501" y="76"/>
                    <a:pt x="2409" y="67"/>
                  </a:cubicBezTo>
                  <a:cubicBezTo>
                    <a:pt x="2405" y="66"/>
                    <a:pt x="2401" y="65"/>
                    <a:pt x="2398" y="65"/>
                  </a:cubicBezTo>
                  <a:cubicBezTo>
                    <a:pt x="2361" y="65"/>
                    <a:pt x="2343" y="113"/>
                    <a:pt x="2353" y="133"/>
                  </a:cubicBezTo>
                  <a:cubicBezTo>
                    <a:pt x="2353" y="155"/>
                    <a:pt x="2365" y="167"/>
                    <a:pt x="2365" y="167"/>
                  </a:cubicBezTo>
                  <a:cubicBezTo>
                    <a:pt x="2453" y="744"/>
                    <a:pt x="2564" y="1332"/>
                    <a:pt x="2731" y="1898"/>
                  </a:cubicBezTo>
                  <a:cubicBezTo>
                    <a:pt x="2875" y="2464"/>
                    <a:pt x="3064" y="3019"/>
                    <a:pt x="3263" y="3574"/>
                  </a:cubicBezTo>
                  <a:cubicBezTo>
                    <a:pt x="3541" y="4339"/>
                    <a:pt x="3852" y="5094"/>
                    <a:pt x="4185" y="5838"/>
                  </a:cubicBezTo>
                  <a:cubicBezTo>
                    <a:pt x="3707" y="5294"/>
                    <a:pt x="3230" y="4761"/>
                    <a:pt x="2742" y="4239"/>
                  </a:cubicBezTo>
                  <a:cubicBezTo>
                    <a:pt x="2098" y="3562"/>
                    <a:pt x="1454" y="2886"/>
                    <a:pt x="744" y="2286"/>
                  </a:cubicBezTo>
                  <a:cubicBezTo>
                    <a:pt x="719" y="2278"/>
                    <a:pt x="706" y="2257"/>
                    <a:pt x="692" y="2257"/>
                  </a:cubicBezTo>
                  <a:cubicBezTo>
                    <a:pt x="688" y="2257"/>
                    <a:pt x="683" y="2259"/>
                    <a:pt x="678" y="2264"/>
                  </a:cubicBezTo>
                  <a:cubicBezTo>
                    <a:pt x="611" y="2275"/>
                    <a:pt x="567" y="2342"/>
                    <a:pt x="533" y="2375"/>
                  </a:cubicBezTo>
                  <a:cubicBezTo>
                    <a:pt x="478" y="2430"/>
                    <a:pt x="422" y="2486"/>
                    <a:pt x="367" y="2553"/>
                  </a:cubicBezTo>
                  <a:cubicBezTo>
                    <a:pt x="267" y="2675"/>
                    <a:pt x="167" y="2797"/>
                    <a:pt x="56" y="2908"/>
                  </a:cubicBezTo>
                  <a:lnTo>
                    <a:pt x="1" y="2963"/>
                  </a:lnTo>
                  <a:cubicBezTo>
                    <a:pt x="12" y="3052"/>
                    <a:pt x="34" y="3107"/>
                    <a:pt x="89" y="3174"/>
                  </a:cubicBezTo>
                  <a:cubicBezTo>
                    <a:pt x="322" y="3451"/>
                    <a:pt x="522" y="3773"/>
                    <a:pt x="744" y="4051"/>
                  </a:cubicBezTo>
                  <a:cubicBezTo>
                    <a:pt x="1688" y="5227"/>
                    <a:pt x="2586" y="6437"/>
                    <a:pt x="3408" y="7702"/>
                  </a:cubicBezTo>
                  <a:cubicBezTo>
                    <a:pt x="4240" y="8956"/>
                    <a:pt x="5017" y="10266"/>
                    <a:pt x="5749" y="11586"/>
                  </a:cubicBezTo>
                  <a:cubicBezTo>
                    <a:pt x="6426" y="12807"/>
                    <a:pt x="7081" y="14050"/>
                    <a:pt x="7725" y="15315"/>
                  </a:cubicBezTo>
                  <a:cubicBezTo>
                    <a:pt x="8272" y="16398"/>
                    <a:pt x="8901" y="19210"/>
                    <a:pt x="10464" y="19210"/>
                  </a:cubicBezTo>
                  <a:cubicBezTo>
                    <a:pt x="10519" y="19210"/>
                    <a:pt x="10575" y="19207"/>
                    <a:pt x="10632" y="19199"/>
                  </a:cubicBezTo>
                  <a:cubicBezTo>
                    <a:pt x="11187" y="19133"/>
                    <a:pt x="11776" y="18866"/>
                    <a:pt x="12197" y="18500"/>
                  </a:cubicBezTo>
                  <a:cubicBezTo>
                    <a:pt x="12397" y="18334"/>
                    <a:pt x="12552" y="18112"/>
                    <a:pt x="12552" y="17868"/>
                  </a:cubicBezTo>
                  <a:cubicBezTo>
                    <a:pt x="12575" y="17324"/>
                    <a:pt x="12242" y="16858"/>
                    <a:pt x="11975" y="16414"/>
                  </a:cubicBezTo>
                  <a:cubicBezTo>
                    <a:pt x="11665" y="15859"/>
                    <a:pt x="11343" y="15282"/>
                    <a:pt x="11032" y="14727"/>
                  </a:cubicBezTo>
                  <a:cubicBezTo>
                    <a:pt x="10144" y="13096"/>
                    <a:pt x="9334" y="11431"/>
                    <a:pt x="8624" y="9711"/>
                  </a:cubicBezTo>
                  <a:cubicBezTo>
                    <a:pt x="8280" y="8856"/>
                    <a:pt x="7958" y="8013"/>
                    <a:pt x="7680" y="7136"/>
                  </a:cubicBezTo>
                  <a:cubicBezTo>
                    <a:pt x="7403" y="6281"/>
                    <a:pt x="7148" y="5394"/>
                    <a:pt x="6959" y="4506"/>
                  </a:cubicBezTo>
                  <a:cubicBezTo>
                    <a:pt x="6837" y="3962"/>
                    <a:pt x="6726" y="3418"/>
                    <a:pt x="6648" y="2886"/>
                  </a:cubicBezTo>
                  <a:cubicBezTo>
                    <a:pt x="6615" y="2519"/>
                    <a:pt x="6571" y="2164"/>
                    <a:pt x="6471" y="1831"/>
                  </a:cubicBezTo>
                  <a:cubicBezTo>
                    <a:pt x="6460" y="1765"/>
                    <a:pt x="6371" y="1776"/>
                    <a:pt x="6315" y="1765"/>
                  </a:cubicBezTo>
                  <a:cubicBezTo>
                    <a:pt x="6267" y="1756"/>
                    <a:pt x="6218" y="1752"/>
                    <a:pt x="6168" y="1752"/>
                  </a:cubicBezTo>
                  <a:cubicBezTo>
                    <a:pt x="6035" y="1752"/>
                    <a:pt x="5898" y="1776"/>
                    <a:pt x="5760" y="1776"/>
                  </a:cubicBezTo>
                  <a:cubicBezTo>
                    <a:pt x="5738" y="1776"/>
                    <a:pt x="5694" y="1776"/>
                    <a:pt x="5683" y="1820"/>
                  </a:cubicBezTo>
                  <a:cubicBezTo>
                    <a:pt x="5649" y="1898"/>
                    <a:pt x="5683" y="1998"/>
                    <a:pt x="5683" y="2075"/>
                  </a:cubicBezTo>
                  <a:cubicBezTo>
                    <a:pt x="5727" y="2453"/>
                    <a:pt x="5705" y="2830"/>
                    <a:pt x="5727" y="3185"/>
                  </a:cubicBezTo>
                  <a:cubicBezTo>
                    <a:pt x="5738" y="3562"/>
                    <a:pt x="5783" y="3940"/>
                    <a:pt x="5816" y="4295"/>
                  </a:cubicBezTo>
                  <a:cubicBezTo>
                    <a:pt x="5960" y="5349"/>
                    <a:pt x="6171" y="6381"/>
                    <a:pt x="6426" y="7402"/>
                  </a:cubicBezTo>
                  <a:cubicBezTo>
                    <a:pt x="6171" y="6836"/>
                    <a:pt x="5905" y="6270"/>
                    <a:pt x="5649" y="5682"/>
                  </a:cubicBezTo>
                  <a:cubicBezTo>
                    <a:pt x="5261" y="4783"/>
                    <a:pt x="4873" y="3884"/>
                    <a:pt x="4540" y="2952"/>
                  </a:cubicBezTo>
                  <a:cubicBezTo>
                    <a:pt x="4362" y="2486"/>
                    <a:pt x="4207" y="2009"/>
                    <a:pt x="4040" y="1543"/>
                  </a:cubicBezTo>
                  <a:cubicBezTo>
                    <a:pt x="3896" y="1077"/>
                    <a:pt x="3763" y="599"/>
                    <a:pt x="3563" y="155"/>
                  </a:cubicBezTo>
                  <a:cubicBezTo>
                    <a:pt x="3541" y="111"/>
                    <a:pt x="3519" y="67"/>
                    <a:pt x="3485" y="22"/>
                  </a:cubicBezTo>
                  <a:cubicBezTo>
                    <a:pt x="3485" y="11"/>
                    <a:pt x="3474" y="0"/>
                    <a:pt x="3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0"/>
            <p:cNvSpPr/>
            <p:nvPr/>
          </p:nvSpPr>
          <p:spPr>
            <a:xfrm>
              <a:off x="4434525" y="1766000"/>
              <a:ext cx="627625" cy="498675"/>
            </a:xfrm>
            <a:custGeom>
              <a:avLst/>
              <a:gdLst/>
              <a:ahLst/>
              <a:cxnLst/>
              <a:rect l="l" t="t" r="r" b="b"/>
              <a:pathLst>
                <a:path w="25105" h="19947" extrusionOk="0">
                  <a:moveTo>
                    <a:pt x="13817" y="0"/>
                  </a:moveTo>
                  <a:cubicBezTo>
                    <a:pt x="12952" y="11"/>
                    <a:pt x="12164" y="422"/>
                    <a:pt x="11542" y="988"/>
                  </a:cubicBezTo>
                  <a:cubicBezTo>
                    <a:pt x="11098" y="1388"/>
                    <a:pt x="10710" y="1954"/>
                    <a:pt x="10455" y="2586"/>
                  </a:cubicBezTo>
                  <a:cubicBezTo>
                    <a:pt x="10421" y="2553"/>
                    <a:pt x="10388" y="2508"/>
                    <a:pt x="10333" y="2486"/>
                  </a:cubicBezTo>
                  <a:cubicBezTo>
                    <a:pt x="10044" y="2275"/>
                    <a:pt x="9722" y="2098"/>
                    <a:pt x="9378" y="1987"/>
                  </a:cubicBezTo>
                  <a:cubicBezTo>
                    <a:pt x="9051" y="1874"/>
                    <a:pt x="8703" y="1816"/>
                    <a:pt x="8355" y="1816"/>
                  </a:cubicBezTo>
                  <a:cubicBezTo>
                    <a:pt x="7480" y="1816"/>
                    <a:pt x="6610" y="2180"/>
                    <a:pt x="6093" y="2919"/>
                  </a:cubicBezTo>
                  <a:cubicBezTo>
                    <a:pt x="5727" y="3419"/>
                    <a:pt x="5538" y="4073"/>
                    <a:pt x="5627" y="4695"/>
                  </a:cubicBezTo>
                  <a:cubicBezTo>
                    <a:pt x="5649" y="4750"/>
                    <a:pt x="5660" y="4784"/>
                    <a:pt x="5660" y="4828"/>
                  </a:cubicBezTo>
                  <a:cubicBezTo>
                    <a:pt x="5660" y="4828"/>
                    <a:pt x="5455" y="4817"/>
                    <a:pt x="5198" y="4817"/>
                  </a:cubicBezTo>
                  <a:cubicBezTo>
                    <a:pt x="4942" y="4817"/>
                    <a:pt x="4634" y="4828"/>
                    <a:pt x="4429" y="4872"/>
                  </a:cubicBezTo>
                  <a:cubicBezTo>
                    <a:pt x="4051" y="4939"/>
                    <a:pt x="3707" y="5128"/>
                    <a:pt x="3408" y="5327"/>
                  </a:cubicBezTo>
                  <a:cubicBezTo>
                    <a:pt x="2842" y="5749"/>
                    <a:pt x="2431" y="6404"/>
                    <a:pt x="2320" y="7092"/>
                  </a:cubicBezTo>
                  <a:cubicBezTo>
                    <a:pt x="2242" y="7480"/>
                    <a:pt x="2264" y="7880"/>
                    <a:pt x="2342" y="8290"/>
                  </a:cubicBezTo>
                  <a:cubicBezTo>
                    <a:pt x="2375" y="8400"/>
                    <a:pt x="2676" y="9346"/>
                    <a:pt x="2823" y="9346"/>
                  </a:cubicBezTo>
                  <a:cubicBezTo>
                    <a:pt x="2824" y="9346"/>
                    <a:pt x="2826" y="9346"/>
                    <a:pt x="2827" y="9345"/>
                  </a:cubicBezTo>
                  <a:lnTo>
                    <a:pt x="2827" y="9345"/>
                  </a:lnTo>
                  <a:cubicBezTo>
                    <a:pt x="2761" y="9357"/>
                    <a:pt x="2685" y="9379"/>
                    <a:pt x="2620" y="9400"/>
                  </a:cubicBezTo>
                  <a:cubicBezTo>
                    <a:pt x="1099" y="9922"/>
                    <a:pt x="0" y="11908"/>
                    <a:pt x="1144" y="13296"/>
                  </a:cubicBezTo>
                  <a:cubicBezTo>
                    <a:pt x="1599" y="13839"/>
                    <a:pt x="2220" y="14283"/>
                    <a:pt x="2897" y="14561"/>
                  </a:cubicBezTo>
                  <a:cubicBezTo>
                    <a:pt x="2875" y="14616"/>
                    <a:pt x="2842" y="14672"/>
                    <a:pt x="2830" y="14727"/>
                  </a:cubicBezTo>
                  <a:cubicBezTo>
                    <a:pt x="2198" y="16503"/>
                    <a:pt x="3552" y="18256"/>
                    <a:pt x="5117" y="18956"/>
                  </a:cubicBezTo>
                  <a:cubicBezTo>
                    <a:pt x="5491" y="19116"/>
                    <a:pt x="5873" y="19205"/>
                    <a:pt x="6261" y="19205"/>
                  </a:cubicBezTo>
                  <a:cubicBezTo>
                    <a:pt x="6357" y="19205"/>
                    <a:pt x="6452" y="19200"/>
                    <a:pt x="6548" y="19189"/>
                  </a:cubicBezTo>
                  <a:cubicBezTo>
                    <a:pt x="6615" y="19255"/>
                    <a:pt x="6704" y="19322"/>
                    <a:pt x="6781" y="19399"/>
                  </a:cubicBezTo>
                  <a:cubicBezTo>
                    <a:pt x="7283" y="19776"/>
                    <a:pt x="7977" y="19946"/>
                    <a:pt x="8646" y="19946"/>
                  </a:cubicBezTo>
                  <a:cubicBezTo>
                    <a:pt x="8983" y="19946"/>
                    <a:pt x="9314" y="19903"/>
                    <a:pt x="9611" y="19821"/>
                  </a:cubicBezTo>
                  <a:cubicBezTo>
                    <a:pt x="10643" y="19544"/>
                    <a:pt x="11576" y="18789"/>
                    <a:pt x="11853" y="17735"/>
                  </a:cubicBezTo>
                  <a:cubicBezTo>
                    <a:pt x="11886" y="17591"/>
                    <a:pt x="12086" y="16570"/>
                    <a:pt x="11931" y="16492"/>
                  </a:cubicBezTo>
                  <a:lnTo>
                    <a:pt x="11931" y="16492"/>
                  </a:lnTo>
                  <a:cubicBezTo>
                    <a:pt x="11975" y="16514"/>
                    <a:pt x="12008" y="16536"/>
                    <a:pt x="12075" y="16547"/>
                  </a:cubicBezTo>
                  <a:cubicBezTo>
                    <a:pt x="12540" y="16718"/>
                    <a:pt x="13046" y="16822"/>
                    <a:pt x="13551" y="16822"/>
                  </a:cubicBezTo>
                  <a:cubicBezTo>
                    <a:pt x="13866" y="16822"/>
                    <a:pt x="14180" y="16781"/>
                    <a:pt x="14483" y="16692"/>
                  </a:cubicBezTo>
                  <a:cubicBezTo>
                    <a:pt x="15182" y="16481"/>
                    <a:pt x="15715" y="15981"/>
                    <a:pt x="16015" y="15382"/>
                  </a:cubicBezTo>
                  <a:cubicBezTo>
                    <a:pt x="16492" y="16203"/>
                    <a:pt x="17180" y="16847"/>
                    <a:pt x="18068" y="17235"/>
                  </a:cubicBezTo>
                  <a:cubicBezTo>
                    <a:pt x="18528" y="17432"/>
                    <a:pt x="19025" y="17546"/>
                    <a:pt x="19519" y="17546"/>
                  </a:cubicBezTo>
                  <a:cubicBezTo>
                    <a:pt x="19921" y="17546"/>
                    <a:pt x="20321" y="17471"/>
                    <a:pt x="20698" y="17302"/>
                  </a:cubicBezTo>
                  <a:cubicBezTo>
                    <a:pt x="21286" y="17036"/>
                    <a:pt x="21764" y="16570"/>
                    <a:pt x="21986" y="15970"/>
                  </a:cubicBezTo>
                  <a:cubicBezTo>
                    <a:pt x="22245" y="16051"/>
                    <a:pt x="22515" y="16101"/>
                    <a:pt x="22781" y="16101"/>
                  </a:cubicBezTo>
                  <a:cubicBezTo>
                    <a:pt x="23062" y="16101"/>
                    <a:pt x="23338" y="16046"/>
                    <a:pt x="23595" y="15915"/>
                  </a:cubicBezTo>
                  <a:cubicBezTo>
                    <a:pt x="24161" y="15637"/>
                    <a:pt x="24427" y="15071"/>
                    <a:pt x="24538" y="14483"/>
                  </a:cubicBezTo>
                  <a:cubicBezTo>
                    <a:pt x="24649" y="13906"/>
                    <a:pt x="24571" y="13329"/>
                    <a:pt x="24205" y="12863"/>
                  </a:cubicBezTo>
                  <a:cubicBezTo>
                    <a:pt x="24105" y="12741"/>
                    <a:pt x="23994" y="12608"/>
                    <a:pt x="23872" y="12508"/>
                  </a:cubicBezTo>
                  <a:cubicBezTo>
                    <a:pt x="24250" y="12319"/>
                    <a:pt x="24538" y="11986"/>
                    <a:pt x="24716" y="11598"/>
                  </a:cubicBezTo>
                  <a:cubicBezTo>
                    <a:pt x="25037" y="10921"/>
                    <a:pt x="25104" y="10066"/>
                    <a:pt x="24960" y="9323"/>
                  </a:cubicBezTo>
                  <a:cubicBezTo>
                    <a:pt x="24816" y="8635"/>
                    <a:pt x="24383" y="8069"/>
                    <a:pt x="23817" y="7669"/>
                  </a:cubicBezTo>
                  <a:cubicBezTo>
                    <a:pt x="23295" y="7314"/>
                    <a:pt x="22585" y="6981"/>
                    <a:pt x="21863" y="6881"/>
                  </a:cubicBezTo>
                  <a:cubicBezTo>
                    <a:pt x="22385" y="5749"/>
                    <a:pt x="21997" y="4295"/>
                    <a:pt x="21098" y="3341"/>
                  </a:cubicBezTo>
                  <a:cubicBezTo>
                    <a:pt x="20476" y="2697"/>
                    <a:pt x="19599" y="2220"/>
                    <a:pt x="18701" y="2164"/>
                  </a:cubicBezTo>
                  <a:cubicBezTo>
                    <a:pt x="18651" y="2162"/>
                    <a:pt x="18601" y="2161"/>
                    <a:pt x="18551" y="2161"/>
                  </a:cubicBezTo>
                  <a:cubicBezTo>
                    <a:pt x="18140" y="2161"/>
                    <a:pt x="17714" y="2243"/>
                    <a:pt x="17358" y="2431"/>
                  </a:cubicBezTo>
                  <a:cubicBezTo>
                    <a:pt x="17358" y="2431"/>
                    <a:pt x="17213" y="1931"/>
                    <a:pt x="16869" y="1487"/>
                  </a:cubicBezTo>
                  <a:cubicBezTo>
                    <a:pt x="16636" y="1177"/>
                    <a:pt x="16326" y="899"/>
                    <a:pt x="16026" y="700"/>
                  </a:cubicBezTo>
                  <a:cubicBezTo>
                    <a:pt x="15393" y="278"/>
                    <a:pt x="14583" y="0"/>
                    <a:pt x="138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0"/>
            <p:cNvSpPr/>
            <p:nvPr/>
          </p:nvSpPr>
          <p:spPr>
            <a:xfrm>
              <a:off x="4802150" y="2277325"/>
              <a:ext cx="143725" cy="255000"/>
            </a:xfrm>
            <a:custGeom>
              <a:avLst/>
              <a:gdLst/>
              <a:ahLst/>
              <a:cxnLst/>
              <a:rect l="l" t="t" r="r" b="b"/>
              <a:pathLst>
                <a:path w="5749" h="10200" fill="none" extrusionOk="0">
                  <a:moveTo>
                    <a:pt x="5749" y="10200"/>
                  </a:moveTo>
                  <a:cubicBezTo>
                    <a:pt x="4506" y="7037"/>
                    <a:pt x="2109" y="2764"/>
                    <a:pt x="0" y="1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0"/>
            <p:cNvSpPr/>
            <p:nvPr/>
          </p:nvSpPr>
          <p:spPr>
            <a:xfrm>
              <a:off x="4882875" y="2253475"/>
              <a:ext cx="39700" cy="108775"/>
            </a:xfrm>
            <a:custGeom>
              <a:avLst/>
              <a:gdLst/>
              <a:ahLst/>
              <a:cxnLst/>
              <a:rect l="l" t="t" r="r" b="b"/>
              <a:pathLst>
                <a:path w="1588" h="4351" fill="none" extrusionOk="0">
                  <a:moveTo>
                    <a:pt x="1588" y="4351"/>
                  </a:moveTo>
                  <a:cubicBezTo>
                    <a:pt x="889" y="2964"/>
                    <a:pt x="367" y="1499"/>
                    <a:pt x="1" y="0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0"/>
            <p:cNvSpPr/>
            <p:nvPr/>
          </p:nvSpPr>
          <p:spPr>
            <a:xfrm>
              <a:off x="4553825" y="1859775"/>
              <a:ext cx="379850" cy="217000"/>
            </a:xfrm>
            <a:custGeom>
              <a:avLst/>
              <a:gdLst/>
              <a:ahLst/>
              <a:cxnLst/>
              <a:rect l="l" t="t" r="r" b="b"/>
              <a:pathLst>
                <a:path w="15194" h="8680" fill="none" extrusionOk="0">
                  <a:moveTo>
                    <a:pt x="15049" y="4983"/>
                  </a:moveTo>
                  <a:cubicBezTo>
                    <a:pt x="15194" y="4107"/>
                    <a:pt x="14805" y="3174"/>
                    <a:pt x="14095" y="2653"/>
                  </a:cubicBezTo>
                  <a:cubicBezTo>
                    <a:pt x="13385" y="2120"/>
                    <a:pt x="12375" y="2031"/>
                    <a:pt x="11587" y="2431"/>
                  </a:cubicBezTo>
                  <a:cubicBezTo>
                    <a:pt x="11354" y="1454"/>
                    <a:pt x="10655" y="555"/>
                    <a:pt x="9689" y="278"/>
                  </a:cubicBezTo>
                  <a:cubicBezTo>
                    <a:pt x="8713" y="0"/>
                    <a:pt x="7547" y="478"/>
                    <a:pt x="7225" y="1443"/>
                  </a:cubicBezTo>
                  <a:cubicBezTo>
                    <a:pt x="6770" y="578"/>
                    <a:pt x="5450" y="333"/>
                    <a:pt x="4728" y="977"/>
                  </a:cubicBezTo>
                  <a:cubicBezTo>
                    <a:pt x="3996" y="1632"/>
                    <a:pt x="4085" y="2964"/>
                    <a:pt x="4884" y="3518"/>
                  </a:cubicBezTo>
                  <a:cubicBezTo>
                    <a:pt x="4440" y="3341"/>
                    <a:pt x="3974" y="3208"/>
                    <a:pt x="3496" y="3263"/>
                  </a:cubicBezTo>
                  <a:cubicBezTo>
                    <a:pt x="3019" y="3319"/>
                    <a:pt x="2553" y="3563"/>
                    <a:pt x="2342" y="3996"/>
                  </a:cubicBezTo>
                  <a:cubicBezTo>
                    <a:pt x="2143" y="4429"/>
                    <a:pt x="2287" y="5017"/>
                    <a:pt x="2709" y="5228"/>
                  </a:cubicBezTo>
                  <a:cubicBezTo>
                    <a:pt x="1798" y="4884"/>
                    <a:pt x="666" y="5405"/>
                    <a:pt x="334" y="6315"/>
                  </a:cubicBezTo>
                  <a:cubicBezTo>
                    <a:pt x="1" y="7214"/>
                    <a:pt x="511" y="8346"/>
                    <a:pt x="1410" y="8679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0"/>
            <p:cNvSpPr/>
            <p:nvPr/>
          </p:nvSpPr>
          <p:spPr>
            <a:xfrm>
              <a:off x="4832100" y="2048725"/>
              <a:ext cx="160400" cy="82975"/>
            </a:xfrm>
            <a:custGeom>
              <a:avLst/>
              <a:gdLst/>
              <a:ahLst/>
              <a:cxnLst/>
              <a:rect l="l" t="t" r="r" b="b"/>
              <a:pathLst>
                <a:path w="6416" h="3319" fill="none" extrusionOk="0">
                  <a:moveTo>
                    <a:pt x="6282" y="3318"/>
                  </a:moveTo>
                  <a:cubicBezTo>
                    <a:pt x="6415" y="2897"/>
                    <a:pt x="6271" y="2397"/>
                    <a:pt x="5916" y="2120"/>
                  </a:cubicBezTo>
                  <a:cubicBezTo>
                    <a:pt x="5572" y="1842"/>
                    <a:pt x="5062" y="1809"/>
                    <a:pt x="4684" y="2009"/>
                  </a:cubicBezTo>
                  <a:cubicBezTo>
                    <a:pt x="4740" y="1210"/>
                    <a:pt x="4218" y="400"/>
                    <a:pt x="3463" y="144"/>
                  </a:cubicBezTo>
                  <a:cubicBezTo>
                    <a:pt x="3086" y="0"/>
                    <a:pt x="2642" y="0"/>
                    <a:pt x="2287" y="200"/>
                  </a:cubicBezTo>
                  <a:cubicBezTo>
                    <a:pt x="1921" y="389"/>
                    <a:pt x="1677" y="777"/>
                    <a:pt x="1699" y="1176"/>
                  </a:cubicBezTo>
                  <a:cubicBezTo>
                    <a:pt x="1521" y="788"/>
                    <a:pt x="1000" y="599"/>
                    <a:pt x="589" y="766"/>
                  </a:cubicBezTo>
                  <a:cubicBezTo>
                    <a:pt x="190" y="943"/>
                    <a:pt x="1" y="1476"/>
                    <a:pt x="178" y="1865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50"/>
            <p:cNvSpPr/>
            <p:nvPr/>
          </p:nvSpPr>
          <p:spPr>
            <a:xfrm>
              <a:off x="4587125" y="2105600"/>
              <a:ext cx="115450" cy="114050"/>
            </a:xfrm>
            <a:custGeom>
              <a:avLst/>
              <a:gdLst/>
              <a:ahLst/>
              <a:cxnLst/>
              <a:rect l="l" t="t" r="r" b="b"/>
              <a:pathLst>
                <a:path w="4618" h="4562" fill="none" extrusionOk="0">
                  <a:moveTo>
                    <a:pt x="4617" y="1066"/>
                  </a:moveTo>
                  <a:cubicBezTo>
                    <a:pt x="4473" y="766"/>
                    <a:pt x="4140" y="555"/>
                    <a:pt x="3796" y="544"/>
                  </a:cubicBezTo>
                  <a:cubicBezTo>
                    <a:pt x="3463" y="533"/>
                    <a:pt x="3119" y="710"/>
                    <a:pt x="2941" y="999"/>
                  </a:cubicBezTo>
                  <a:cubicBezTo>
                    <a:pt x="2886" y="555"/>
                    <a:pt x="2298" y="144"/>
                    <a:pt x="1887" y="89"/>
                  </a:cubicBezTo>
                  <a:cubicBezTo>
                    <a:pt x="1254" y="0"/>
                    <a:pt x="544" y="333"/>
                    <a:pt x="278" y="944"/>
                  </a:cubicBezTo>
                  <a:cubicBezTo>
                    <a:pt x="0" y="1620"/>
                    <a:pt x="400" y="2397"/>
                    <a:pt x="1010" y="2752"/>
                  </a:cubicBezTo>
                  <a:cubicBezTo>
                    <a:pt x="611" y="2697"/>
                    <a:pt x="267" y="3108"/>
                    <a:pt x="267" y="3529"/>
                  </a:cubicBezTo>
                  <a:cubicBezTo>
                    <a:pt x="267" y="3940"/>
                    <a:pt x="511" y="4284"/>
                    <a:pt x="822" y="4561"/>
                  </a:cubicBezTo>
                </a:path>
              </a:pathLst>
            </a:custGeom>
            <a:noFill/>
            <a:ln w="3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0"/>
            <p:cNvSpPr/>
            <p:nvPr/>
          </p:nvSpPr>
          <p:spPr>
            <a:xfrm>
              <a:off x="4925325" y="2407350"/>
              <a:ext cx="66900" cy="119750"/>
            </a:xfrm>
            <a:custGeom>
              <a:avLst/>
              <a:gdLst/>
              <a:ahLst/>
              <a:cxnLst/>
              <a:rect l="l" t="t" r="r" b="b"/>
              <a:pathLst>
                <a:path w="2676" h="4790" extrusionOk="0">
                  <a:moveTo>
                    <a:pt x="139" y="1"/>
                  </a:moveTo>
                  <a:cubicBezTo>
                    <a:pt x="63" y="1"/>
                    <a:pt x="8" y="61"/>
                    <a:pt x="1" y="227"/>
                  </a:cubicBezTo>
                  <a:cubicBezTo>
                    <a:pt x="1" y="315"/>
                    <a:pt x="23" y="415"/>
                    <a:pt x="56" y="504"/>
                  </a:cubicBezTo>
                  <a:cubicBezTo>
                    <a:pt x="400" y="1514"/>
                    <a:pt x="844" y="2502"/>
                    <a:pt x="1377" y="3412"/>
                  </a:cubicBezTo>
                  <a:cubicBezTo>
                    <a:pt x="1610" y="3833"/>
                    <a:pt x="1843" y="4300"/>
                    <a:pt x="2165" y="4633"/>
                  </a:cubicBezTo>
                  <a:cubicBezTo>
                    <a:pt x="2256" y="4734"/>
                    <a:pt x="2357" y="4789"/>
                    <a:pt x="2442" y="4789"/>
                  </a:cubicBezTo>
                  <a:cubicBezTo>
                    <a:pt x="2449" y="4789"/>
                    <a:pt x="2457" y="4789"/>
                    <a:pt x="2465" y="4788"/>
                  </a:cubicBezTo>
                  <a:cubicBezTo>
                    <a:pt x="2553" y="4777"/>
                    <a:pt x="2620" y="4688"/>
                    <a:pt x="2653" y="4610"/>
                  </a:cubicBezTo>
                  <a:cubicBezTo>
                    <a:pt x="2675" y="4522"/>
                    <a:pt x="2664" y="4422"/>
                    <a:pt x="2653" y="4344"/>
                  </a:cubicBezTo>
                  <a:cubicBezTo>
                    <a:pt x="2509" y="3623"/>
                    <a:pt x="2209" y="2946"/>
                    <a:pt x="1843" y="2302"/>
                  </a:cubicBezTo>
                  <a:cubicBezTo>
                    <a:pt x="1488" y="1647"/>
                    <a:pt x="1111" y="1015"/>
                    <a:pt x="667" y="415"/>
                  </a:cubicBezTo>
                  <a:cubicBezTo>
                    <a:pt x="582" y="300"/>
                    <a:pt x="308" y="1"/>
                    <a:pt x="1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0"/>
            <p:cNvSpPr/>
            <p:nvPr/>
          </p:nvSpPr>
          <p:spPr>
            <a:xfrm>
              <a:off x="4911175" y="2374200"/>
              <a:ext cx="18900" cy="24400"/>
            </a:xfrm>
            <a:custGeom>
              <a:avLst/>
              <a:gdLst/>
              <a:ahLst/>
              <a:cxnLst/>
              <a:rect l="l" t="t" r="r" b="b"/>
              <a:pathLst>
                <a:path w="756" h="976" extrusionOk="0">
                  <a:moveTo>
                    <a:pt x="224" y="0"/>
                  </a:moveTo>
                  <a:cubicBezTo>
                    <a:pt x="205" y="0"/>
                    <a:pt x="186" y="3"/>
                    <a:pt x="167" y="10"/>
                  </a:cubicBezTo>
                  <a:cubicBezTo>
                    <a:pt x="56" y="43"/>
                    <a:pt x="1" y="188"/>
                    <a:pt x="23" y="310"/>
                  </a:cubicBezTo>
                  <a:cubicBezTo>
                    <a:pt x="56" y="565"/>
                    <a:pt x="234" y="798"/>
                    <a:pt x="445" y="920"/>
                  </a:cubicBezTo>
                  <a:cubicBezTo>
                    <a:pt x="478" y="953"/>
                    <a:pt x="522" y="976"/>
                    <a:pt x="578" y="976"/>
                  </a:cubicBezTo>
                  <a:cubicBezTo>
                    <a:pt x="633" y="976"/>
                    <a:pt x="678" y="964"/>
                    <a:pt x="722" y="931"/>
                  </a:cubicBezTo>
                  <a:cubicBezTo>
                    <a:pt x="755" y="898"/>
                    <a:pt x="755" y="820"/>
                    <a:pt x="744" y="754"/>
                  </a:cubicBezTo>
                  <a:cubicBezTo>
                    <a:pt x="722" y="509"/>
                    <a:pt x="622" y="265"/>
                    <a:pt x="445" y="99"/>
                  </a:cubicBezTo>
                  <a:cubicBezTo>
                    <a:pt x="383" y="46"/>
                    <a:pt x="300" y="0"/>
                    <a:pt x="2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0"/>
            <p:cNvSpPr/>
            <p:nvPr/>
          </p:nvSpPr>
          <p:spPr>
            <a:xfrm>
              <a:off x="4893900" y="1836525"/>
              <a:ext cx="75025" cy="85750"/>
            </a:xfrm>
            <a:custGeom>
              <a:avLst/>
              <a:gdLst/>
              <a:ahLst/>
              <a:cxnLst/>
              <a:rect l="l" t="t" r="r" b="b"/>
              <a:pathLst>
                <a:path w="3001" h="3430" extrusionOk="0">
                  <a:moveTo>
                    <a:pt x="542" y="1"/>
                  </a:moveTo>
                  <a:cubicBezTo>
                    <a:pt x="277" y="1"/>
                    <a:pt x="1" y="133"/>
                    <a:pt x="203" y="442"/>
                  </a:cubicBezTo>
                  <a:cubicBezTo>
                    <a:pt x="492" y="886"/>
                    <a:pt x="1047" y="1053"/>
                    <a:pt x="1358" y="1474"/>
                  </a:cubicBezTo>
                  <a:cubicBezTo>
                    <a:pt x="1469" y="1607"/>
                    <a:pt x="1546" y="1752"/>
                    <a:pt x="1635" y="1896"/>
                  </a:cubicBezTo>
                  <a:cubicBezTo>
                    <a:pt x="1813" y="2218"/>
                    <a:pt x="1935" y="2562"/>
                    <a:pt x="2079" y="2917"/>
                  </a:cubicBezTo>
                  <a:cubicBezTo>
                    <a:pt x="2135" y="3083"/>
                    <a:pt x="2212" y="3217"/>
                    <a:pt x="2356" y="3328"/>
                  </a:cubicBezTo>
                  <a:cubicBezTo>
                    <a:pt x="2436" y="3387"/>
                    <a:pt x="2551" y="3429"/>
                    <a:pt x="2662" y="3429"/>
                  </a:cubicBezTo>
                  <a:cubicBezTo>
                    <a:pt x="2675" y="3429"/>
                    <a:pt x="2688" y="3429"/>
                    <a:pt x="2700" y="3427"/>
                  </a:cubicBezTo>
                  <a:cubicBezTo>
                    <a:pt x="2989" y="3372"/>
                    <a:pt x="3000" y="3028"/>
                    <a:pt x="2989" y="2784"/>
                  </a:cubicBezTo>
                  <a:cubicBezTo>
                    <a:pt x="2878" y="1563"/>
                    <a:pt x="1924" y="209"/>
                    <a:pt x="658" y="9"/>
                  </a:cubicBezTo>
                  <a:cubicBezTo>
                    <a:pt x="621" y="4"/>
                    <a:pt x="582" y="1"/>
                    <a:pt x="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0"/>
            <p:cNvSpPr/>
            <p:nvPr/>
          </p:nvSpPr>
          <p:spPr>
            <a:xfrm>
              <a:off x="4813525" y="1788550"/>
              <a:ext cx="46625" cy="47825"/>
            </a:xfrm>
            <a:custGeom>
              <a:avLst/>
              <a:gdLst/>
              <a:ahLst/>
              <a:cxnLst/>
              <a:rect l="l" t="t" r="r" b="b"/>
              <a:pathLst>
                <a:path w="1865" h="1913" extrusionOk="0">
                  <a:moveTo>
                    <a:pt x="206" y="0"/>
                  </a:moveTo>
                  <a:cubicBezTo>
                    <a:pt x="169" y="0"/>
                    <a:pt x="133" y="9"/>
                    <a:pt x="100" y="31"/>
                  </a:cubicBezTo>
                  <a:cubicBezTo>
                    <a:pt x="0" y="86"/>
                    <a:pt x="0" y="219"/>
                    <a:pt x="45" y="319"/>
                  </a:cubicBezTo>
                  <a:cubicBezTo>
                    <a:pt x="100" y="430"/>
                    <a:pt x="200" y="497"/>
                    <a:pt x="267" y="597"/>
                  </a:cubicBezTo>
                  <a:cubicBezTo>
                    <a:pt x="367" y="708"/>
                    <a:pt x="466" y="830"/>
                    <a:pt x="555" y="963"/>
                  </a:cubicBezTo>
                  <a:cubicBezTo>
                    <a:pt x="733" y="1196"/>
                    <a:pt x="899" y="1462"/>
                    <a:pt x="1099" y="1684"/>
                  </a:cubicBezTo>
                  <a:cubicBezTo>
                    <a:pt x="1185" y="1778"/>
                    <a:pt x="1336" y="1912"/>
                    <a:pt x="1483" y="1912"/>
                  </a:cubicBezTo>
                  <a:cubicBezTo>
                    <a:pt x="1526" y="1912"/>
                    <a:pt x="1569" y="1901"/>
                    <a:pt x="1609" y="1873"/>
                  </a:cubicBezTo>
                  <a:cubicBezTo>
                    <a:pt x="1865" y="1695"/>
                    <a:pt x="1499" y="1140"/>
                    <a:pt x="1376" y="963"/>
                  </a:cubicBezTo>
                  <a:cubicBezTo>
                    <a:pt x="1132" y="597"/>
                    <a:pt x="810" y="297"/>
                    <a:pt x="433" y="75"/>
                  </a:cubicBezTo>
                  <a:cubicBezTo>
                    <a:pt x="366" y="38"/>
                    <a:pt x="283" y="0"/>
                    <a:pt x="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504;p45">
            <a:extLst>
              <a:ext uri="{FF2B5EF4-FFF2-40B4-BE49-F238E27FC236}">
                <a16:creationId xmlns:a16="http://schemas.microsoft.com/office/drawing/2014/main" id="{A39CEBE8-25A4-1F91-97FF-7F2838854F0F}"/>
              </a:ext>
            </a:extLst>
          </p:cNvPr>
          <p:cNvSpPr txBox="1">
            <a:spLocks/>
          </p:cNvSpPr>
          <p:nvPr/>
        </p:nvSpPr>
        <p:spPr>
          <a:xfrm>
            <a:off x="10394539" y="1265200"/>
            <a:ext cx="2583014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buFont typeface="DM Sans"/>
              <a:buNone/>
            </a:pPr>
            <a:r>
              <a:rPr lang="vi-VN" sz="2400">
                <a:solidFill>
                  <a:srgbClr val="056854"/>
                </a:solidFill>
                <a:latin typeface="Paytone One" pitchFamily="2" charset="0"/>
              </a:rPr>
              <a:t>Ý tưởng</a:t>
            </a:r>
            <a:endParaRPr lang="vi-VN" sz="2400" dirty="0">
              <a:solidFill>
                <a:srgbClr val="056854"/>
              </a:solidFill>
              <a:latin typeface="Paytone One" pitchFamily="2" charset="0"/>
            </a:endParaRPr>
          </a:p>
        </p:txBody>
      </p:sp>
      <p:sp>
        <p:nvSpPr>
          <p:cNvPr id="3" name="Google Shape;2505;p45">
            <a:extLst>
              <a:ext uri="{FF2B5EF4-FFF2-40B4-BE49-F238E27FC236}">
                <a16:creationId xmlns:a16="http://schemas.microsoft.com/office/drawing/2014/main" id="{A1F03CAA-68D7-9723-986B-31CE6CAE4258}"/>
              </a:ext>
            </a:extLst>
          </p:cNvPr>
          <p:cNvSpPr txBox="1">
            <a:spLocks/>
          </p:cNvSpPr>
          <p:nvPr/>
        </p:nvSpPr>
        <p:spPr>
          <a:xfrm>
            <a:off x="13503165" y="1199043"/>
            <a:ext cx="2926748" cy="817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buFont typeface="DM Sans"/>
              <a:buNone/>
            </a:pPr>
            <a:r>
              <a:rPr lang="en-US" sz="2400">
                <a:solidFill>
                  <a:srgbClr val="056854"/>
                </a:solidFill>
                <a:latin typeface="Paytone One" pitchFamily="2" charset="0"/>
              </a:rPr>
              <a:t>Kế hoạch </a:t>
            </a:r>
          </a:p>
          <a:p>
            <a:pPr marL="0" indent="0" algn="ctr">
              <a:buFont typeface="DM Sans"/>
              <a:buNone/>
            </a:pPr>
            <a:r>
              <a:rPr lang="en-US" sz="2400">
                <a:solidFill>
                  <a:srgbClr val="056854"/>
                </a:solidFill>
                <a:latin typeface="Paytone One" pitchFamily="2" charset="0"/>
              </a:rPr>
              <a:t>làm sản phẩm</a:t>
            </a:r>
            <a:endParaRPr lang="en-US" sz="2400" dirty="0">
              <a:solidFill>
                <a:srgbClr val="056854"/>
              </a:solidFill>
              <a:latin typeface="Paytone One" pitchFamily="2" charset="0"/>
            </a:endParaRPr>
          </a:p>
        </p:txBody>
      </p:sp>
      <p:sp>
        <p:nvSpPr>
          <p:cNvPr id="4" name="Google Shape;2506;p45">
            <a:extLst>
              <a:ext uri="{FF2B5EF4-FFF2-40B4-BE49-F238E27FC236}">
                <a16:creationId xmlns:a16="http://schemas.microsoft.com/office/drawing/2014/main" id="{537D1606-42AB-E05C-3419-F51407CA05F5}"/>
              </a:ext>
            </a:extLst>
          </p:cNvPr>
          <p:cNvSpPr txBox="1">
            <a:spLocks/>
          </p:cNvSpPr>
          <p:nvPr/>
        </p:nvSpPr>
        <p:spPr>
          <a:xfrm>
            <a:off x="16935503" y="1199043"/>
            <a:ext cx="2603036" cy="817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buFont typeface="DM Sans"/>
              <a:buNone/>
            </a:pPr>
            <a:r>
              <a:rPr lang="en-US" sz="2400">
                <a:solidFill>
                  <a:srgbClr val="056854"/>
                </a:solidFill>
                <a:latin typeface="Paytone One" pitchFamily="2" charset="0"/>
              </a:rPr>
              <a:t>Giới thiệu về sản phẩm </a:t>
            </a:r>
            <a:endParaRPr lang="en-US" sz="2400" dirty="0">
              <a:solidFill>
                <a:srgbClr val="056854"/>
              </a:solidFill>
              <a:latin typeface="Paytone One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BF97CE-ACFC-4716-6B84-C49882155C0E}"/>
              </a:ext>
            </a:extLst>
          </p:cNvPr>
          <p:cNvSpPr txBox="1"/>
          <p:nvPr/>
        </p:nvSpPr>
        <p:spPr>
          <a:xfrm>
            <a:off x="10421235" y="2036826"/>
            <a:ext cx="26916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Lấy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ý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tưởng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từ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các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landing page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của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các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thương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hiệu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khác</a:t>
            </a:r>
            <a:endParaRPr lang="en-US" sz="2000" dirty="0">
              <a:solidFill>
                <a:srgbClr val="555555"/>
              </a:solidFill>
              <a:latin typeface="Paytone One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4CFD6-7C33-2A8F-BCCE-4D08BD301406}"/>
              </a:ext>
            </a:extLst>
          </p:cNvPr>
          <p:cNvSpPr txBox="1"/>
          <p:nvPr/>
        </p:nvSpPr>
        <p:spPr>
          <a:xfrm>
            <a:off x="13460412" y="2032526"/>
            <a:ext cx="31190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Tuần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1: Code</a:t>
            </a:r>
          </a:p>
          <a:p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Tuần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2: Code</a:t>
            </a:r>
          </a:p>
          <a:p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Tuần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3: Code</a:t>
            </a:r>
          </a:p>
          <a:p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Tuần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4: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Tìm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hình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ảnh</a:t>
            </a:r>
            <a:endParaRPr lang="en-US" sz="2000" dirty="0">
              <a:solidFill>
                <a:srgbClr val="555555"/>
              </a:solidFill>
              <a:latin typeface="Paytone One" pitchFamily="2" charset="0"/>
            </a:endParaRPr>
          </a:p>
          <a:p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Tuần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5: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Làm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90CD4-8936-082D-FE73-0DE98D38562D}"/>
              </a:ext>
            </a:extLst>
          </p:cNvPr>
          <p:cNvSpPr txBox="1"/>
          <p:nvPr/>
        </p:nvSpPr>
        <p:spPr>
          <a:xfrm>
            <a:off x="17210235" y="2032827"/>
            <a:ext cx="2328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Là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1 landing page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về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nhà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hàng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,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có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đủ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các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thông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tin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và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chức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năng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đặt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bàn</a:t>
            </a:r>
            <a:endParaRPr lang="en-US" sz="2000" dirty="0">
              <a:solidFill>
                <a:srgbClr val="555555"/>
              </a:solidFill>
              <a:latin typeface="Paytone One" pitchFamily="2" charset="0"/>
            </a:endParaRPr>
          </a:p>
        </p:txBody>
      </p:sp>
      <p:sp>
        <p:nvSpPr>
          <p:cNvPr id="8" name="Google Shape;2500;p45">
            <a:extLst>
              <a:ext uri="{FF2B5EF4-FFF2-40B4-BE49-F238E27FC236}">
                <a16:creationId xmlns:a16="http://schemas.microsoft.com/office/drawing/2014/main" id="{92BB240F-4FA1-EAB1-8EE4-DF67CB4A9679}"/>
              </a:ext>
            </a:extLst>
          </p:cNvPr>
          <p:cNvSpPr txBox="1">
            <a:spLocks/>
          </p:cNvSpPr>
          <p:nvPr/>
        </p:nvSpPr>
        <p:spPr>
          <a:xfrm>
            <a:off x="10427385" y="77418"/>
            <a:ext cx="6187218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n-US">
                <a:solidFill>
                  <a:schemeClr val="accent4"/>
                </a:solidFill>
                <a:latin typeface="Outfit ExtraBold" panose="020B0604020202020204" charset="0"/>
              </a:rPr>
              <a:t>02</a:t>
            </a:r>
            <a:r>
              <a:rPr lang="en-US">
                <a:solidFill>
                  <a:schemeClr val="accent4"/>
                </a:solidFill>
              </a:rPr>
              <a:t>.</a:t>
            </a:r>
            <a:r>
              <a:rPr lang="en-US" b="0">
                <a:solidFill>
                  <a:srgbClr val="555555"/>
                </a:solidFill>
                <a:latin typeface="Paytone One" pitchFamily="2" charset="0"/>
              </a:rPr>
              <a:t>Giới thiệu về sản phẩm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" name="Google Shape;2682;p52">
            <a:extLst>
              <a:ext uri="{FF2B5EF4-FFF2-40B4-BE49-F238E27FC236}">
                <a16:creationId xmlns:a16="http://schemas.microsoft.com/office/drawing/2014/main" id="{B7BA9863-2AB2-AF49-4B20-364DBAC6090F}"/>
              </a:ext>
            </a:extLst>
          </p:cNvPr>
          <p:cNvSpPr txBox="1">
            <a:spLocks/>
          </p:cNvSpPr>
          <p:nvPr/>
        </p:nvSpPr>
        <p:spPr>
          <a:xfrm>
            <a:off x="2198400" y="8108723"/>
            <a:ext cx="4747200" cy="179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6200" dirty="0" err="1">
                <a:latin typeface="Paytone One" pitchFamily="2" charset="0"/>
              </a:rPr>
              <a:t>Kế</a:t>
            </a:r>
            <a:r>
              <a:rPr lang="en-US" sz="6200" dirty="0">
                <a:latin typeface="Paytone One" pitchFamily="2" charset="0"/>
              </a:rPr>
              <a:t> </a:t>
            </a:r>
            <a:r>
              <a:rPr lang="en-US" sz="6200" dirty="0" err="1">
                <a:latin typeface="Paytone One" pitchFamily="2" charset="0"/>
              </a:rPr>
              <a:t>hoạch</a:t>
            </a:r>
            <a:br>
              <a:rPr lang="en-US" sz="6200" dirty="0">
                <a:latin typeface="Paytone One" pitchFamily="2" charset="0"/>
              </a:rPr>
            </a:br>
            <a:r>
              <a:rPr lang="en-US" sz="6200" dirty="0" err="1">
                <a:latin typeface="Paytone One" pitchFamily="2" charset="0"/>
              </a:rPr>
              <a:t>Phát</a:t>
            </a:r>
            <a:r>
              <a:rPr lang="en-US" sz="6200" dirty="0">
                <a:latin typeface="Paytone One" pitchFamily="2" charset="0"/>
              </a:rPr>
              <a:t> </a:t>
            </a:r>
            <a:r>
              <a:rPr lang="en-US" sz="6200" dirty="0" err="1">
                <a:latin typeface="Paytone One" pitchFamily="2" charset="0"/>
              </a:rPr>
              <a:t>triển</a:t>
            </a:r>
            <a:endParaRPr lang="en-US" sz="6200" dirty="0">
              <a:latin typeface="Paytone One" pitchFamily="2" charset="0"/>
            </a:endParaRPr>
          </a:p>
        </p:txBody>
      </p:sp>
      <p:sp>
        <p:nvSpPr>
          <p:cNvPr id="10" name="Google Shape;2683;p52">
            <a:extLst>
              <a:ext uri="{FF2B5EF4-FFF2-40B4-BE49-F238E27FC236}">
                <a16:creationId xmlns:a16="http://schemas.microsoft.com/office/drawing/2014/main" id="{2D13A6C5-5476-B118-BE63-EE495CD947E9}"/>
              </a:ext>
            </a:extLst>
          </p:cNvPr>
          <p:cNvSpPr txBox="1">
            <a:spLocks/>
          </p:cNvSpPr>
          <p:nvPr/>
        </p:nvSpPr>
        <p:spPr>
          <a:xfrm>
            <a:off x="5753400" y="7326559"/>
            <a:ext cx="1192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dirty="0">
                <a:solidFill>
                  <a:srgbClr val="DA325D"/>
                </a:solidFill>
                <a:latin typeface="Outfit ExtraBold" panose="020B0604020202020204" charset="0"/>
              </a:rPr>
              <a:t>04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82;p52">
            <a:extLst>
              <a:ext uri="{FF2B5EF4-FFF2-40B4-BE49-F238E27FC236}">
                <a16:creationId xmlns:a16="http://schemas.microsoft.com/office/drawing/2014/main" id="{663D17C7-AF2A-068D-8E15-7B66915D236B}"/>
              </a:ext>
            </a:extLst>
          </p:cNvPr>
          <p:cNvSpPr txBox="1">
            <a:spLocks/>
          </p:cNvSpPr>
          <p:nvPr/>
        </p:nvSpPr>
        <p:spPr>
          <a:xfrm>
            <a:off x="2198400" y="1613814"/>
            <a:ext cx="4747200" cy="179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6200" dirty="0" err="1">
                <a:latin typeface="Paytone One" pitchFamily="2" charset="0"/>
              </a:rPr>
              <a:t>Kế</a:t>
            </a:r>
            <a:r>
              <a:rPr lang="en-US" sz="6200" dirty="0">
                <a:latin typeface="Paytone One" pitchFamily="2" charset="0"/>
              </a:rPr>
              <a:t> </a:t>
            </a:r>
            <a:r>
              <a:rPr lang="en-US" sz="6200" dirty="0" err="1">
                <a:latin typeface="Paytone One" pitchFamily="2" charset="0"/>
              </a:rPr>
              <a:t>hoạch</a:t>
            </a:r>
            <a:br>
              <a:rPr lang="en-US" sz="6200" dirty="0">
                <a:latin typeface="Paytone One" pitchFamily="2" charset="0"/>
              </a:rPr>
            </a:br>
            <a:r>
              <a:rPr lang="en-US" sz="6200" dirty="0" err="1">
                <a:latin typeface="Paytone One" pitchFamily="2" charset="0"/>
              </a:rPr>
              <a:t>Phát</a:t>
            </a:r>
            <a:r>
              <a:rPr lang="en-US" sz="6200" dirty="0">
                <a:latin typeface="Paytone One" pitchFamily="2" charset="0"/>
              </a:rPr>
              <a:t> </a:t>
            </a:r>
            <a:r>
              <a:rPr lang="en-US" sz="6200" dirty="0" err="1">
                <a:latin typeface="Paytone One" pitchFamily="2" charset="0"/>
              </a:rPr>
              <a:t>triển</a:t>
            </a:r>
            <a:endParaRPr lang="en-US" sz="6200" dirty="0">
              <a:latin typeface="Paytone One" pitchFamily="2" charset="0"/>
            </a:endParaRPr>
          </a:p>
        </p:txBody>
      </p:sp>
      <p:sp>
        <p:nvSpPr>
          <p:cNvPr id="7" name="Google Shape;2683;p52">
            <a:extLst>
              <a:ext uri="{FF2B5EF4-FFF2-40B4-BE49-F238E27FC236}">
                <a16:creationId xmlns:a16="http://schemas.microsoft.com/office/drawing/2014/main" id="{F6E55A64-010D-93F0-8CC6-D19959520648}"/>
              </a:ext>
            </a:extLst>
          </p:cNvPr>
          <p:cNvSpPr txBox="1">
            <a:spLocks/>
          </p:cNvSpPr>
          <p:nvPr/>
        </p:nvSpPr>
        <p:spPr>
          <a:xfrm>
            <a:off x="5753400" y="831650"/>
            <a:ext cx="1192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dirty="0">
                <a:solidFill>
                  <a:srgbClr val="DA325D"/>
                </a:solidFill>
                <a:latin typeface="Outfit ExtraBold" panose="020B0604020202020204" charset="0"/>
              </a:rPr>
              <a:t>04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82A074-E0A1-0E24-FDA9-31B8F09E458F}"/>
              </a:ext>
            </a:extLst>
          </p:cNvPr>
          <p:cNvSpPr txBox="1"/>
          <p:nvPr/>
        </p:nvSpPr>
        <p:spPr>
          <a:xfrm>
            <a:off x="0" y="5777281"/>
            <a:ext cx="3196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56854"/>
              </a:buClr>
              <a:buFont typeface="Webdings" panose="05030102010509060703" pitchFamily="18" charset="2"/>
              <a:buChar char=""/>
            </a:pP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Trang web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đẹp</a:t>
            </a:r>
            <a:endParaRPr lang="en-US" sz="2000" dirty="0">
              <a:solidFill>
                <a:srgbClr val="555555"/>
              </a:solidFill>
              <a:latin typeface="Paytone One" pitchFamily="2" charset="0"/>
            </a:endParaRPr>
          </a:p>
          <a:p>
            <a:pPr marL="342900" indent="-342900">
              <a:buClr>
                <a:srgbClr val="056854"/>
              </a:buClr>
              <a:buFont typeface="Webdings" panose="05030102010509060703" pitchFamily="18" charset="2"/>
              <a:buChar char=""/>
            </a:pP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Trang web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đơn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giản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,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dễ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đọc</a:t>
            </a:r>
            <a:endParaRPr lang="en-US" sz="2000" dirty="0">
              <a:solidFill>
                <a:srgbClr val="555555"/>
              </a:solidFill>
              <a:latin typeface="Paytone One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89B6FE-3DB6-4881-A684-6F8D34FBF624}"/>
              </a:ext>
            </a:extLst>
          </p:cNvPr>
          <p:cNvSpPr txBox="1"/>
          <p:nvPr/>
        </p:nvSpPr>
        <p:spPr>
          <a:xfrm>
            <a:off x="3353908" y="5765222"/>
            <a:ext cx="3076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56854"/>
              </a:buClr>
              <a:buFont typeface="Webdings" panose="05030102010509060703" pitchFamily="18" charset="2"/>
              <a:buChar char=""/>
            </a:pP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Trang web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còn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ít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món</a:t>
            </a:r>
            <a:endParaRPr lang="en-US" sz="2000" dirty="0">
              <a:solidFill>
                <a:srgbClr val="555555"/>
              </a:solidFill>
              <a:latin typeface="Paytone One" pitchFamily="2" charset="0"/>
            </a:endParaRPr>
          </a:p>
          <a:p>
            <a:pPr marL="342900" indent="-342900">
              <a:buClr>
                <a:srgbClr val="056854"/>
              </a:buClr>
              <a:buFont typeface="Webdings" panose="05030102010509060703" pitchFamily="18" charset="2"/>
              <a:buChar char=""/>
            </a:pP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Trang web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chưa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có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phần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đánh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giá</a:t>
            </a:r>
            <a:endParaRPr lang="en-US" sz="2000" dirty="0">
              <a:solidFill>
                <a:srgbClr val="555555"/>
              </a:solidFill>
              <a:latin typeface="Paytone One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87FB1-5509-901C-1D36-456ACA41AC48}"/>
              </a:ext>
            </a:extLst>
          </p:cNvPr>
          <p:cNvSpPr txBox="1"/>
          <p:nvPr/>
        </p:nvSpPr>
        <p:spPr>
          <a:xfrm>
            <a:off x="6798879" y="5765614"/>
            <a:ext cx="23451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56854"/>
              </a:buClr>
              <a:buFont typeface="Webdings" panose="05030102010509060703" pitchFamily="18" charset="2"/>
              <a:buChar char=""/>
            </a:pP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Thêm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phần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đánh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giá</a:t>
            </a:r>
            <a:endParaRPr lang="en-US" sz="2000" dirty="0">
              <a:solidFill>
                <a:srgbClr val="555555"/>
              </a:solidFill>
              <a:latin typeface="Paytone One" pitchFamily="2" charset="0"/>
            </a:endParaRPr>
          </a:p>
          <a:p>
            <a:pPr marL="342900" indent="-342900">
              <a:buClr>
                <a:srgbClr val="056854"/>
              </a:buClr>
              <a:buFont typeface="Webdings" panose="05030102010509060703" pitchFamily="18" charset="2"/>
              <a:buChar char=""/>
            </a:pP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Thêm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nhiều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món</a:t>
            </a:r>
            <a:endParaRPr lang="en-US" sz="2000" dirty="0">
              <a:solidFill>
                <a:srgbClr val="555555"/>
              </a:solidFill>
              <a:latin typeface="Paytone One" pitchFamily="2" charset="0"/>
            </a:endParaRPr>
          </a:p>
        </p:txBody>
      </p:sp>
      <p:sp>
        <p:nvSpPr>
          <p:cNvPr id="5" name="Google Shape;2627;p50">
            <a:extLst>
              <a:ext uri="{FF2B5EF4-FFF2-40B4-BE49-F238E27FC236}">
                <a16:creationId xmlns:a16="http://schemas.microsoft.com/office/drawing/2014/main" id="{85D17713-1758-946E-29E7-F04A83AD0274}"/>
              </a:ext>
            </a:extLst>
          </p:cNvPr>
          <p:cNvSpPr txBox="1">
            <a:spLocks/>
          </p:cNvSpPr>
          <p:nvPr/>
        </p:nvSpPr>
        <p:spPr>
          <a:xfrm rot="10229466">
            <a:off x="1969294" y="-2168236"/>
            <a:ext cx="5205413" cy="200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algn="ctr"/>
            <a:r>
              <a:rPr lang="en-US" sz="7900" dirty="0">
                <a:solidFill>
                  <a:schemeClr val="accent4"/>
                </a:solidFill>
              </a:rPr>
              <a:t>DEMO</a:t>
            </a:r>
          </a:p>
        </p:txBody>
      </p:sp>
      <p:sp>
        <p:nvSpPr>
          <p:cNvPr id="31" name="Google Shape;2577;p48">
            <a:extLst>
              <a:ext uri="{FF2B5EF4-FFF2-40B4-BE49-F238E27FC236}">
                <a16:creationId xmlns:a16="http://schemas.microsoft.com/office/drawing/2014/main" id="{ECC05FA6-FDAF-6F71-5D3C-B6FAF8A31BBE}"/>
              </a:ext>
            </a:extLst>
          </p:cNvPr>
          <p:cNvSpPr txBox="1">
            <a:spLocks/>
          </p:cNvSpPr>
          <p:nvPr/>
        </p:nvSpPr>
        <p:spPr>
          <a:xfrm>
            <a:off x="-8537164" y="76354"/>
            <a:ext cx="542925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r>
              <a:rPr lang="en-US">
                <a:solidFill>
                  <a:schemeClr val="accent4"/>
                </a:solidFill>
                <a:latin typeface="Outfit ExtraBold" panose="020B0604020202020204" charset="0"/>
              </a:rPr>
              <a:t>04</a:t>
            </a:r>
            <a:r>
              <a:rPr lang="en-US">
                <a:solidFill>
                  <a:schemeClr val="accent4"/>
                </a:solidFill>
              </a:rPr>
              <a:t>.</a:t>
            </a:r>
            <a:r>
              <a:rPr lang="en-US" b="0">
                <a:solidFill>
                  <a:srgbClr val="555555"/>
                </a:solidFill>
                <a:latin typeface="Paytone One" pitchFamily="2" charset="0"/>
              </a:rPr>
              <a:t>Kế hoạch phát triển 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2" name="Google Shape;2581;p48">
            <a:extLst>
              <a:ext uri="{FF2B5EF4-FFF2-40B4-BE49-F238E27FC236}">
                <a16:creationId xmlns:a16="http://schemas.microsoft.com/office/drawing/2014/main" id="{81B7B315-D5AB-535B-0530-86C46D373931}"/>
              </a:ext>
            </a:extLst>
          </p:cNvPr>
          <p:cNvSpPr txBox="1">
            <a:spLocks/>
          </p:cNvSpPr>
          <p:nvPr/>
        </p:nvSpPr>
        <p:spPr>
          <a:xfrm>
            <a:off x="-10394539" y="1218527"/>
            <a:ext cx="1978025" cy="37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buFont typeface="DM Sans"/>
              <a:buNone/>
            </a:pPr>
            <a:r>
              <a:rPr lang="vi-VN" sz="2400">
                <a:solidFill>
                  <a:srgbClr val="056854"/>
                </a:solidFill>
                <a:latin typeface="Paytone One" pitchFamily="2" charset="0"/>
              </a:rPr>
              <a:t>Ưu điểm</a:t>
            </a:r>
            <a:endParaRPr lang="vi-VN" sz="2400" dirty="0">
              <a:solidFill>
                <a:srgbClr val="056854"/>
              </a:solidFill>
              <a:latin typeface="Paytone One" pitchFamily="2" charset="0"/>
            </a:endParaRPr>
          </a:p>
        </p:txBody>
      </p:sp>
      <p:sp>
        <p:nvSpPr>
          <p:cNvPr id="33" name="Google Shape;2582;p48">
            <a:extLst>
              <a:ext uri="{FF2B5EF4-FFF2-40B4-BE49-F238E27FC236}">
                <a16:creationId xmlns:a16="http://schemas.microsoft.com/office/drawing/2014/main" id="{31623BB2-ED98-C5CF-E33F-06B0E6D61463}"/>
              </a:ext>
            </a:extLst>
          </p:cNvPr>
          <p:cNvSpPr txBox="1">
            <a:spLocks/>
          </p:cNvSpPr>
          <p:nvPr/>
        </p:nvSpPr>
        <p:spPr>
          <a:xfrm>
            <a:off x="-6854414" y="1214749"/>
            <a:ext cx="206375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buFont typeface="DM Sans"/>
              <a:buNone/>
            </a:pPr>
            <a:r>
              <a:rPr lang="vi-VN" sz="2400">
                <a:solidFill>
                  <a:srgbClr val="056854"/>
                </a:solidFill>
                <a:latin typeface="Paytone One" pitchFamily="2" charset="0"/>
              </a:rPr>
              <a:t>Nhược điểm</a:t>
            </a:r>
            <a:endParaRPr lang="vi-VN" sz="2400" dirty="0">
              <a:solidFill>
                <a:srgbClr val="056854"/>
              </a:solidFill>
              <a:latin typeface="Paytone One" pitchFamily="2" charset="0"/>
            </a:endParaRPr>
          </a:p>
        </p:txBody>
      </p:sp>
      <p:sp>
        <p:nvSpPr>
          <p:cNvPr id="34" name="Google Shape;2583;p48">
            <a:extLst>
              <a:ext uri="{FF2B5EF4-FFF2-40B4-BE49-F238E27FC236}">
                <a16:creationId xmlns:a16="http://schemas.microsoft.com/office/drawing/2014/main" id="{F18437B5-9BDB-6784-95C9-08508FC60BAA}"/>
              </a:ext>
            </a:extLst>
          </p:cNvPr>
          <p:cNvSpPr txBox="1">
            <a:spLocks/>
          </p:cNvSpPr>
          <p:nvPr/>
        </p:nvSpPr>
        <p:spPr>
          <a:xfrm>
            <a:off x="-3742497" y="995673"/>
            <a:ext cx="2491958" cy="81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>
              <a:buFont typeface="DM Sans"/>
              <a:buNone/>
            </a:pPr>
            <a:r>
              <a:rPr lang="en-US" sz="2400">
                <a:solidFill>
                  <a:srgbClr val="056854"/>
                </a:solidFill>
                <a:latin typeface="Paytone One" pitchFamily="2" charset="0"/>
              </a:rPr>
              <a:t>Kế hoạch </a:t>
            </a:r>
          </a:p>
          <a:p>
            <a:pPr marL="0" indent="0" algn="ctr">
              <a:buFont typeface="DM Sans"/>
              <a:buNone/>
            </a:pPr>
            <a:r>
              <a:rPr lang="en-US" sz="2400">
                <a:solidFill>
                  <a:srgbClr val="056854"/>
                </a:solidFill>
                <a:latin typeface="Paytone One" pitchFamily="2" charset="0"/>
              </a:rPr>
              <a:t>phát triển</a:t>
            </a:r>
            <a:endParaRPr lang="en-US" sz="2400" dirty="0">
              <a:solidFill>
                <a:srgbClr val="056854"/>
              </a:solidFill>
              <a:latin typeface="Paytone One" pitchFamily="2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013DEB0-7F7C-C29E-3565-AAD191FDB2A6}"/>
              </a:ext>
            </a:extLst>
          </p:cNvPr>
          <p:cNvGrpSpPr/>
          <p:nvPr/>
        </p:nvGrpSpPr>
        <p:grpSpPr>
          <a:xfrm>
            <a:off x="-8703935" y="1059892"/>
            <a:ext cx="395295" cy="371966"/>
            <a:chOff x="2785344" y="1806412"/>
            <a:chExt cx="395295" cy="371966"/>
          </a:xfrm>
        </p:grpSpPr>
        <p:sp>
          <p:nvSpPr>
            <p:cNvPr id="36" name="Google Shape;7945;p84">
              <a:extLst>
                <a:ext uri="{FF2B5EF4-FFF2-40B4-BE49-F238E27FC236}">
                  <a16:creationId xmlns:a16="http://schemas.microsoft.com/office/drawing/2014/main" id="{0CD4CC13-F891-72A6-7008-6021D2590CD1}"/>
                </a:ext>
              </a:extLst>
            </p:cNvPr>
            <p:cNvSpPr/>
            <p:nvPr/>
          </p:nvSpPr>
          <p:spPr>
            <a:xfrm>
              <a:off x="2808857" y="1806412"/>
              <a:ext cx="371782" cy="371966"/>
            </a:xfrm>
            <a:custGeom>
              <a:avLst/>
              <a:gdLst/>
              <a:ahLst/>
              <a:cxnLst/>
              <a:rect l="l" t="t" r="r" b="b"/>
              <a:pathLst>
                <a:path w="14151" h="14158" extrusionOk="0">
                  <a:moveTo>
                    <a:pt x="7075" y="1"/>
                  </a:moveTo>
                  <a:cubicBezTo>
                    <a:pt x="3170" y="1"/>
                    <a:pt x="0" y="3171"/>
                    <a:pt x="0" y="7083"/>
                  </a:cubicBezTo>
                  <a:cubicBezTo>
                    <a:pt x="0" y="10988"/>
                    <a:pt x="3170" y="14158"/>
                    <a:pt x="7075" y="14158"/>
                  </a:cubicBezTo>
                  <a:cubicBezTo>
                    <a:pt x="10980" y="14158"/>
                    <a:pt x="14150" y="10988"/>
                    <a:pt x="14150" y="7083"/>
                  </a:cubicBezTo>
                  <a:cubicBezTo>
                    <a:pt x="14150" y="3171"/>
                    <a:pt x="10980" y="1"/>
                    <a:pt x="7075" y="1"/>
                  </a:cubicBezTo>
                  <a:close/>
                </a:path>
              </a:pathLst>
            </a:custGeom>
            <a:solidFill>
              <a:srgbClr val="056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7946;p84">
              <a:extLst>
                <a:ext uri="{FF2B5EF4-FFF2-40B4-BE49-F238E27FC236}">
                  <a16:creationId xmlns:a16="http://schemas.microsoft.com/office/drawing/2014/main" id="{2F0B2045-00EF-05B0-E606-8EFFDD086AB1}"/>
                </a:ext>
              </a:extLst>
            </p:cNvPr>
            <p:cNvSpPr/>
            <p:nvPr/>
          </p:nvSpPr>
          <p:spPr>
            <a:xfrm>
              <a:off x="2924036" y="2044809"/>
              <a:ext cx="141241" cy="39172"/>
            </a:xfrm>
            <a:custGeom>
              <a:avLst/>
              <a:gdLst/>
              <a:ahLst/>
              <a:cxnLst/>
              <a:rect l="l" t="t" r="r" b="b"/>
              <a:pathLst>
                <a:path w="5376" h="1491" extrusionOk="0">
                  <a:moveTo>
                    <a:pt x="408" y="0"/>
                  </a:moveTo>
                  <a:cubicBezTo>
                    <a:pt x="190" y="0"/>
                    <a:pt x="1" y="270"/>
                    <a:pt x="194" y="485"/>
                  </a:cubicBezTo>
                  <a:cubicBezTo>
                    <a:pt x="777" y="1109"/>
                    <a:pt x="1706" y="1491"/>
                    <a:pt x="2691" y="1491"/>
                  </a:cubicBezTo>
                  <a:cubicBezTo>
                    <a:pt x="3676" y="1491"/>
                    <a:pt x="4606" y="1109"/>
                    <a:pt x="5181" y="485"/>
                  </a:cubicBezTo>
                  <a:cubicBezTo>
                    <a:pt x="5375" y="270"/>
                    <a:pt x="5181" y="0"/>
                    <a:pt x="4964" y="0"/>
                  </a:cubicBezTo>
                  <a:cubicBezTo>
                    <a:pt x="4894" y="0"/>
                    <a:pt x="4821" y="29"/>
                    <a:pt x="4758" y="97"/>
                  </a:cubicBezTo>
                  <a:cubicBezTo>
                    <a:pt x="4287" y="610"/>
                    <a:pt x="3510" y="915"/>
                    <a:pt x="2684" y="915"/>
                  </a:cubicBezTo>
                  <a:cubicBezTo>
                    <a:pt x="1859" y="915"/>
                    <a:pt x="1089" y="610"/>
                    <a:pt x="617" y="97"/>
                  </a:cubicBezTo>
                  <a:cubicBezTo>
                    <a:pt x="553" y="29"/>
                    <a:pt x="479" y="0"/>
                    <a:pt x="40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947;p84">
              <a:extLst>
                <a:ext uri="{FF2B5EF4-FFF2-40B4-BE49-F238E27FC236}">
                  <a16:creationId xmlns:a16="http://schemas.microsoft.com/office/drawing/2014/main" id="{F0FEAE21-B58E-752F-20BB-79D6D7A45878}"/>
                </a:ext>
              </a:extLst>
            </p:cNvPr>
            <p:cNvSpPr/>
            <p:nvPr/>
          </p:nvSpPr>
          <p:spPr>
            <a:xfrm>
              <a:off x="2916732" y="1950569"/>
              <a:ext cx="30108" cy="41931"/>
            </a:xfrm>
            <a:custGeom>
              <a:avLst/>
              <a:gdLst/>
              <a:ahLst/>
              <a:cxnLst/>
              <a:rect l="l" t="t" r="r" b="b"/>
              <a:pathLst>
                <a:path w="1146" h="1596" extrusionOk="0">
                  <a:moveTo>
                    <a:pt x="557" y="0"/>
                  </a:moveTo>
                  <a:cubicBezTo>
                    <a:pt x="251" y="0"/>
                    <a:pt x="1" y="254"/>
                    <a:pt x="1" y="569"/>
                  </a:cubicBezTo>
                  <a:lnTo>
                    <a:pt x="1" y="1020"/>
                  </a:lnTo>
                  <a:cubicBezTo>
                    <a:pt x="1" y="1339"/>
                    <a:pt x="257" y="1596"/>
                    <a:pt x="569" y="1596"/>
                  </a:cubicBezTo>
                  <a:cubicBezTo>
                    <a:pt x="888" y="1596"/>
                    <a:pt x="1145" y="1339"/>
                    <a:pt x="1145" y="1027"/>
                  </a:cubicBezTo>
                  <a:lnTo>
                    <a:pt x="1145" y="569"/>
                  </a:lnTo>
                  <a:cubicBezTo>
                    <a:pt x="1145" y="250"/>
                    <a:pt x="888" y="0"/>
                    <a:pt x="569" y="0"/>
                  </a:cubicBezTo>
                  <a:cubicBezTo>
                    <a:pt x="565" y="0"/>
                    <a:pt x="561" y="0"/>
                    <a:pt x="55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948;p84">
              <a:extLst>
                <a:ext uri="{FF2B5EF4-FFF2-40B4-BE49-F238E27FC236}">
                  <a16:creationId xmlns:a16="http://schemas.microsoft.com/office/drawing/2014/main" id="{FDFFBAD9-25D0-5527-2313-83052045F4E7}"/>
                </a:ext>
              </a:extLst>
            </p:cNvPr>
            <p:cNvSpPr/>
            <p:nvPr/>
          </p:nvSpPr>
          <p:spPr>
            <a:xfrm>
              <a:off x="2928765" y="1950490"/>
              <a:ext cx="18075" cy="29951"/>
            </a:xfrm>
            <a:custGeom>
              <a:avLst/>
              <a:gdLst/>
              <a:ahLst/>
              <a:cxnLst/>
              <a:rect l="l" t="t" r="r" b="b"/>
              <a:pathLst>
                <a:path w="688" h="1140" extrusionOk="0">
                  <a:moveTo>
                    <a:pt x="79" y="1"/>
                  </a:moveTo>
                  <a:cubicBezTo>
                    <a:pt x="53" y="1"/>
                    <a:pt x="25" y="5"/>
                    <a:pt x="0" y="10"/>
                  </a:cubicBezTo>
                  <a:lnTo>
                    <a:pt x="0" y="801"/>
                  </a:lnTo>
                  <a:cubicBezTo>
                    <a:pt x="0" y="1027"/>
                    <a:pt x="172" y="1139"/>
                    <a:pt x="344" y="1139"/>
                  </a:cubicBezTo>
                  <a:cubicBezTo>
                    <a:pt x="515" y="1139"/>
                    <a:pt x="687" y="1027"/>
                    <a:pt x="687" y="801"/>
                  </a:cubicBezTo>
                  <a:lnTo>
                    <a:pt x="687" y="572"/>
                  </a:lnTo>
                  <a:cubicBezTo>
                    <a:pt x="687" y="253"/>
                    <a:pt x="430" y="3"/>
                    <a:pt x="111" y="3"/>
                  </a:cubicBezTo>
                  <a:cubicBezTo>
                    <a:pt x="101" y="1"/>
                    <a:pt x="90" y="1"/>
                    <a:pt x="79" y="1"/>
                  </a:cubicBezTo>
                  <a:close/>
                </a:path>
              </a:pathLst>
            </a:custGeom>
            <a:solidFill>
              <a:srgbClr val="3C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949;p84">
              <a:extLst>
                <a:ext uri="{FF2B5EF4-FFF2-40B4-BE49-F238E27FC236}">
                  <a16:creationId xmlns:a16="http://schemas.microsoft.com/office/drawing/2014/main" id="{314B4F7C-8B51-9603-69F7-A4ABC594E2CF}"/>
                </a:ext>
              </a:extLst>
            </p:cNvPr>
            <p:cNvSpPr/>
            <p:nvPr/>
          </p:nvSpPr>
          <p:spPr>
            <a:xfrm>
              <a:off x="3042656" y="1950385"/>
              <a:ext cx="30082" cy="42115"/>
            </a:xfrm>
            <a:custGeom>
              <a:avLst/>
              <a:gdLst/>
              <a:ahLst/>
              <a:cxnLst/>
              <a:rect l="l" t="t" r="r" b="b"/>
              <a:pathLst>
                <a:path w="1145" h="1603" extrusionOk="0">
                  <a:moveTo>
                    <a:pt x="576" y="1"/>
                  </a:moveTo>
                  <a:cubicBezTo>
                    <a:pt x="257" y="1"/>
                    <a:pt x="1" y="257"/>
                    <a:pt x="1" y="576"/>
                  </a:cubicBezTo>
                  <a:lnTo>
                    <a:pt x="1" y="1027"/>
                  </a:lnTo>
                  <a:cubicBezTo>
                    <a:pt x="1" y="1346"/>
                    <a:pt x="257" y="1603"/>
                    <a:pt x="576" y="1603"/>
                  </a:cubicBezTo>
                  <a:cubicBezTo>
                    <a:pt x="888" y="1603"/>
                    <a:pt x="1145" y="1346"/>
                    <a:pt x="1145" y="1027"/>
                  </a:cubicBezTo>
                  <a:lnTo>
                    <a:pt x="1145" y="576"/>
                  </a:lnTo>
                  <a:cubicBezTo>
                    <a:pt x="1145" y="257"/>
                    <a:pt x="888" y="1"/>
                    <a:pt x="576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950;p84">
              <a:extLst>
                <a:ext uri="{FF2B5EF4-FFF2-40B4-BE49-F238E27FC236}">
                  <a16:creationId xmlns:a16="http://schemas.microsoft.com/office/drawing/2014/main" id="{680DCCB8-B1C4-FB59-1F0D-DA97AC3D6E06}"/>
                </a:ext>
              </a:extLst>
            </p:cNvPr>
            <p:cNvSpPr/>
            <p:nvPr/>
          </p:nvSpPr>
          <p:spPr>
            <a:xfrm>
              <a:off x="3054689" y="1950490"/>
              <a:ext cx="18049" cy="29951"/>
            </a:xfrm>
            <a:custGeom>
              <a:avLst/>
              <a:gdLst/>
              <a:ahLst/>
              <a:cxnLst/>
              <a:rect l="l" t="t" r="r" b="b"/>
              <a:pathLst>
                <a:path w="687" h="1140" extrusionOk="0">
                  <a:moveTo>
                    <a:pt x="82" y="1"/>
                  </a:moveTo>
                  <a:cubicBezTo>
                    <a:pt x="53" y="1"/>
                    <a:pt x="25" y="5"/>
                    <a:pt x="0" y="10"/>
                  </a:cubicBezTo>
                  <a:lnTo>
                    <a:pt x="0" y="801"/>
                  </a:lnTo>
                  <a:cubicBezTo>
                    <a:pt x="0" y="1027"/>
                    <a:pt x="172" y="1139"/>
                    <a:pt x="344" y="1139"/>
                  </a:cubicBezTo>
                  <a:cubicBezTo>
                    <a:pt x="515" y="1139"/>
                    <a:pt x="687" y="1027"/>
                    <a:pt x="687" y="801"/>
                  </a:cubicBezTo>
                  <a:lnTo>
                    <a:pt x="687" y="572"/>
                  </a:lnTo>
                  <a:cubicBezTo>
                    <a:pt x="687" y="253"/>
                    <a:pt x="430" y="3"/>
                    <a:pt x="118" y="3"/>
                  </a:cubicBezTo>
                  <a:cubicBezTo>
                    <a:pt x="106" y="1"/>
                    <a:pt x="94" y="1"/>
                    <a:pt x="82" y="1"/>
                  </a:cubicBezTo>
                  <a:close/>
                </a:path>
              </a:pathLst>
            </a:custGeom>
            <a:solidFill>
              <a:srgbClr val="3C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951;p84">
              <a:extLst>
                <a:ext uri="{FF2B5EF4-FFF2-40B4-BE49-F238E27FC236}">
                  <a16:creationId xmlns:a16="http://schemas.microsoft.com/office/drawing/2014/main" id="{07F4C1F5-4B1F-8BAE-1604-13FE8E2AB3DB}"/>
                </a:ext>
              </a:extLst>
            </p:cNvPr>
            <p:cNvSpPr/>
            <p:nvPr/>
          </p:nvSpPr>
          <p:spPr>
            <a:xfrm>
              <a:off x="2785344" y="1848159"/>
              <a:ext cx="353733" cy="330114"/>
            </a:xfrm>
            <a:custGeom>
              <a:avLst/>
              <a:gdLst/>
              <a:ahLst/>
              <a:cxnLst/>
              <a:rect l="l" t="t" r="r" b="b"/>
              <a:pathLst>
                <a:path w="13464" h="12565" extrusionOk="0">
                  <a:moveTo>
                    <a:pt x="3510" y="0"/>
                  </a:moveTo>
                  <a:cubicBezTo>
                    <a:pt x="250" y="2650"/>
                    <a:pt x="1" y="7526"/>
                    <a:pt x="2969" y="10495"/>
                  </a:cubicBezTo>
                  <a:cubicBezTo>
                    <a:pt x="4356" y="11882"/>
                    <a:pt x="6164" y="12564"/>
                    <a:pt x="7967" y="12564"/>
                  </a:cubicBezTo>
                  <a:cubicBezTo>
                    <a:pt x="10014" y="12564"/>
                    <a:pt x="12055" y="11684"/>
                    <a:pt x="13464" y="9954"/>
                  </a:cubicBezTo>
                  <a:lnTo>
                    <a:pt x="13464" y="9954"/>
                  </a:lnTo>
                  <a:cubicBezTo>
                    <a:pt x="12201" y="10980"/>
                    <a:pt x="10627" y="11542"/>
                    <a:pt x="8997" y="11542"/>
                  </a:cubicBezTo>
                  <a:cubicBezTo>
                    <a:pt x="6271" y="11542"/>
                    <a:pt x="3781" y="9968"/>
                    <a:pt x="2609" y="7505"/>
                  </a:cubicBezTo>
                  <a:cubicBezTo>
                    <a:pt x="1436" y="5036"/>
                    <a:pt x="1783" y="2116"/>
                    <a:pt x="3510" y="0"/>
                  </a:cubicBezTo>
                  <a:close/>
                </a:path>
              </a:pathLst>
            </a:custGeom>
            <a:solidFill>
              <a:srgbClr val="056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7B56F91-18DC-9A3A-6213-342119A1E5A0}"/>
              </a:ext>
            </a:extLst>
          </p:cNvPr>
          <p:cNvGrpSpPr/>
          <p:nvPr/>
        </p:nvGrpSpPr>
        <p:grpSpPr>
          <a:xfrm>
            <a:off x="-4870754" y="1039071"/>
            <a:ext cx="395296" cy="371966"/>
            <a:chOff x="5617398" y="1858826"/>
            <a:chExt cx="395296" cy="371966"/>
          </a:xfrm>
        </p:grpSpPr>
        <p:sp>
          <p:nvSpPr>
            <p:cNvPr id="44" name="Google Shape;7953;p84">
              <a:extLst>
                <a:ext uri="{FF2B5EF4-FFF2-40B4-BE49-F238E27FC236}">
                  <a16:creationId xmlns:a16="http://schemas.microsoft.com/office/drawing/2014/main" id="{60FB94A1-F5D7-BE68-707D-5FF9D1ADA436}"/>
                </a:ext>
              </a:extLst>
            </p:cNvPr>
            <p:cNvSpPr/>
            <p:nvPr/>
          </p:nvSpPr>
          <p:spPr>
            <a:xfrm>
              <a:off x="5640912" y="1858826"/>
              <a:ext cx="371782" cy="371966"/>
            </a:xfrm>
            <a:custGeom>
              <a:avLst/>
              <a:gdLst/>
              <a:ahLst/>
              <a:cxnLst/>
              <a:rect l="l" t="t" r="r" b="b"/>
              <a:pathLst>
                <a:path w="14151" h="14158" extrusionOk="0">
                  <a:moveTo>
                    <a:pt x="7075" y="1"/>
                  </a:moveTo>
                  <a:cubicBezTo>
                    <a:pt x="3163" y="1"/>
                    <a:pt x="0" y="3171"/>
                    <a:pt x="0" y="7083"/>
                  </a:cubicBezTo>
                  <a:cubicBezTo>
                    <a:pt x="0" y="10988"/>
                    <a:pt x="3163" y="14158"/>
                    <a:pt x="7075" y="14158"/>
                  </a:cubicBezTo>
                  <a:cubicBezTo>
                    <a:pt x="10980" y="14158"/>
                    <a:pt x="14150" y="10988"/>
                    <a:pt x="14150" y="7083"/>
                  </a:cubicBezTo>
                  <a:cubicBezTo>
                    <a:pt x="14150" y="3171"/>
                    <a:pt x="10980" y="1"/>
                    <a:pt x="7075" y="1"/>
                  </a:cubicBezTo>
                  <a:close/>
                </a:path>
              </a:pathLst>
            </a:custGeom>
            <a:solidFill>
              <a:srgbClr val="056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555555"/>
                </a:solidFill>
              </a:endParaRPr>
            </a:p>
          </p:txBody>
        </p:sp>
        <p:sp>
          <p:nvSpPr>
            <p:cNvPr id="45" name="Google Shape;7954;p84">
              <a:extLst>
                <a:ext uri="{FF2B5EF4-FFF2-40B4-BE49-F238E27FC236}">
                  <a16:creationId xmlns:a16="http://schemas.microsoft.com/office/drawing/2014/main" id="{847E8493-F5E1-1853-D499-C6D2218BD61C}"/>
                </a:ext>
              </a:extLst>
            </p:cNvPr>
            <p:cNvSpPr/>
            <p:nvPr/>
          </p:nvSpPr>
          <p:spPr>
            <a:xfrm>
              <a:off x="5748786" y="2002799"/>
              <a:ext cx="30082" cy="42115"/>
            </a:xfrm>
            <a:custGeom>
              <a:avLst/>
              <a:gdLst/>
              <a:ahLst/>
              <a:cxnLst/>
              <a:rect l="l" t="t" r="r" b="b"/>
              <a:pathLst>
                <a:path w="1145" h="1603" extrusionOk="0">
                  <a:moveTo>
                    <a:pt x="569" y="1"/>
                  </a:moveTo>
                  <a:cubicBezTo>
                    <a:pt x="257" y="1"/>
                    <a:pt x="0" y="257"/>
                    <a:pt x="0" y="576"/>
                  </a:cubicBezTo>
                  <a:lnTo>
                    <a:pt x="0" y="1027"/>
                  </a:lnTo>
                  <a:cubicBezTo>
                    <a:pt x="0" y="1346"/>
                    <a:pt x="257" y="1603"/>
                    <a:pt x="569" y="1603"/>
                  </a:cubicBezTo>
                  <a:cubicBezTo>
                    <a:pt x="888" y="1603"/>
                    <a:pt x="1145" y="1346"/>
                    <a:pt x="1145" y="1027"/>
                  </a:cubicBezTo>
                  <a:lnTo>
                    <a:pt x="1145" y="576"/>
                  </a:lnTo>
                  <a:cubicBezTo>
                    <a:pt x="1145" y="257"/>
                    <a:pt x="888" y="1"/>
                    <a:pt x="569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55555"/>
                </a:solidFill>
              </a:endParaRPr>
            </a:p>
          </p:txBody>
        </p:sp>
        <p:sp>
          <p:nvSpPr>
            <p:cNvPr id="46" name="Google Shape;7955;p84">
              <a:extLst>
                <a:ext uri="{FF2B5EF4-FFF2-40B4-BE49-F238E27FC236}">
                  <a16:creationId xmlns:a16="http://schemas.microsoft.com/office/drawing/2014/main" id="{26B12324-7819-65B5-BF84-9084B824CC6D}"/>
                </a:ext>
              </a:extLst>
            </p:cNvPr>
            <p:cNvSpPr/>
            <p:nvPr/>
          </p:nvSpPr>
          <p:spPr>
            <a:xfrm>
              <a:off x="5760819" y="2002904"/>
              <a:ext cx="18049" cy="29951"/>
            </a:xfrm>
            <a:custGeom>
              <a:avLst/>
              <a:gdLst/>
              <a:ahLst/>
              <a:cxnLst/>
              <a:rect l="l" t="t" r="r" b="b"/>
              <a:pathLst>
                <a:path w="687" h="1140" extrusionOk="0">
                  <a:moveTo>
                    <a:pt x="79" y="1"/>
                  </a:moveTo>
                  <a:cubicBezTo>
                    <a:pt x="53" y="1"/>
                    <a:pt x="25" y="5"/>
                    <a:pt x="0" y="10"/>
                  </a:cubicBezTo>
                  <a:lnTo>
                    <a:pt x="0" y="801"/>
                  </a:lnTo>
                  <a:cubicBezTo>
                    <a:pt x="0" y="1027"/>
                    <a:pt x="172" y="1139"/>
                    <a:pt x="344" y="1139"/>
                  </a:cubicBezTo>
                  <a:cubicBezTo>
                    <a:pt x="515" y="1139"/>
                    <a:pt x="687" y="1027"/>
                    <a:pt x="687" y="801"/>
                  </a:cubicBezTo>
                  <a:lnTo>
                    <a:pt x="687" y="572"/>
                  </a:lnTo>
                  <a:cubicBezTo>
                    <a:pt x="687" y="253"/>
                    <a:pt x="430" y="3"/>
                    <a:pt x="111" y="3"/>
                  </a:cubicBezTo>
                  <a:cubicBezTo>
                    <a:pt x="101" y="1"/>
                    <a:pt x="90" y="1"/>
                    <a:pt x="79" y="1"/>
                  </a:cubicBezTo>
                  <a:close/>
                </a:path>
              </a:pathLst>
            </a:custGeom>
            <a:solidFill>
              <a:srgbClr val="3C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55555"/>
                </a:solidFill>
              </a:endParaRPr>
            </a:p>
          </p:txBody>
        </p:sp>
        <p:sp>
          <p:nvSpPr>
            <p:cNvPr id="47" name="Google Shape;7956;p84">
              <a:extLst>
                <a:ext uri="{FF2B5EF4-FFF2-40B4-BE49-F238E27FC236}">
                  <a16:creationId xmlns:a16="http://schemas.microsoft.com/office/drawing/2014/main" id="{DC37AE88-0247-1F35-88A4-B5DCBF481295}"/>
                </a:ext>
              </a:extLst>
            </p:cNvPr>
            <p:cNvSpPr/>
            <p:nvPr/>
          </p:nvSpPr>
          <p:spPr>
            <a:xfrm>
              <a:off x="5874711" y="2002799"/>
              <a:ext cx="30082" cy="42115"/>
            </a:xfrm>
            <a:custGeom>
              <a:avLst/>
              <a:gdLst/>
              <a:ahLst/>
              <a:cxnLst/>
              <a:rect l="l" t="t" r="r" b="b"/>
              <a:pathLst>
                <a:path w="1145" h="1603" extrusionOk="0">
                  <a:moveTo>
                    <a:pt x="569" y="1"/>
                  </a:moveTo>
                  <a:cubicBezTo>
                    <a:pt x="257" y="1"/>
                    <a:pt x="0" y="257"/>
                    <a:pt x="0" y="576"/>
                  </a:cubicBezTo>
                  <a:lnTo>
                    <a:pt x="0" y="1027"/>
                  </a:lnTo>
                  <a:cubicBezTo>
                    <a:pt x="0" y="1346"/>
                    <a:pt x="257" y="1603"/>
                    <a:pt x="569" y="1603"/>
                  </a:cubicBezTo>
                  <a:cubicBezTo>
                    <a:pt x="888" y="1603"/>
                    <a:pt x="1145" y="1346"/>
                    <a:pt x="1145" y="1027"/>
                  </a:cubicBezTo>
                  <a:lnTo>
                    <a:pt x="1145" y="576"/>
                  </a:lnTo>
                  <a:cubicBezTo>
                    <a:pt x="1145" y="257"/>
                    <a:pt x="888" y="1"/>
                    <a:pt x="569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55555"/>
                </a:solidFill>
              </a:endParaRPr>
            </a:p>
          </p:txBody>
        </p:sp>
        <p:sp>
          <p:nvSpPr>
            <p:cNvPr id="48" name="Google Shape;7957;p84">
              <a:extLst>
                <a:ext uri="{FF2B5EF4-FFF2-40B4-BE49-F238E27FC236}">
                  <a16:creationId xmlns:a16="http://schemas.microsoft.com/office/drawing/2014/main" id="{97E88A6C-C1EE-3B9E-DA7F-2FFAED2B2FD3}"/>
                </a:ext>
              </a:extLst>
            </p:cNvPr>
            <p:cNvSpPr/>
            <p:nvPr/>
          </p:nvSpPr>
          <p:spPr>
            <a:xfrm>
              <a:off x="5886743" y="2002904"/>
              <a:ext cx="18049" cy="29951"/>
            </a:xfrm>
            <a:custGeom>
              <a:avLst/>
              <a:gdLst/>
              <a:ahLst/>
              <a:cxnLst/>
              <a:rect l="l" t="t" r="r" b="b"/>
              <a:pathLst>
                <a:path w="687" h="1140" extrusionOk="0">
                  <a:moveTo>
                    <a:pt x="79" y="1"/>
                  </a:moveTo>
                  <a:cubicBezTo>
                    <a:pt x="53" y="1"/>
                    <a:pt x="25" y="5"/>
                    <a:pt x="0" y="10"/>
                  </a:cubicBezTo>
                  <a:lnTo>
                    <a:pt x="0" y="801"/>
                  </a:lnTo>
                  <a:cubicBezTo>
                    <a:pt x="0" y="1027"/>
                    <a:pt x="172" y="1139"/>
                    <a:pt x="344" y="1139"/>
                  </a:cubicBezTo>
                  <a:cubicBezTo>
                    <a:pt x="515" y="1139"/>
                    <a:pt x="687" y="1027"/>
                    <a:pt x="687" y="801"/>
                  </a:cubicBezTo>
                  <a:lnTo>
                    <a:pt x="687" y="572"/>
                  </a:lnTo>
                  <a:cubicBezTo>
                    <a:pt x="687" y="253"/>
                    <a:pt x="430" y="3"/>
                    <a:pt x="111" y="3"/>
                  </a:cubicBezTo>
                  <a:cubicBezTo>
                    <a:pt x="101" y="1"/>
                    <a:pt x="90" y="1"/>
                    <a:pt x="79" y="1"/>
                  </a:cubicBezTo>
                  <a:close/>
                </a:path>
              </a:pathLst>
            </a:custGeom>
            <a:solidFill>
              <a:srgbClr val="3C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55555"/>
                </a:solidFill>
              </a:endParaRPr>
            </a:p>
          </p:txBody>
        </p:sp>
        <p:sp>
          <p:nvSpPr>
            <p:cNvPr id="49" name="Google Shape;7958;p84">
              <a:extLst>
                <a:ext uri="{FF2B5EF4-FFF2-40B4-BE49-F238E27FC236}">
                  <a16:creationId xmlns:a16="http://schemas.microsoft.com/office/drawing/2014/main" id="{EBD9727E-4284-7FC4-D981-C835BF078CE8}"/>
                </a:ext>
              </a:extLst>
            </p:cNvPr>
            <p:cNvSpPr/>
            <p:nvPr/>
          </p:nvSpPr>
          <p:spPr>
            <a:xfrm>
              <a:off x="5756800" y="2097380"/>
              <a:ext cx="140532" cy="39015"/>
            </a:xfrm>
            <a:custGeom>
              <a:avLst/>
              <a:gdLst/>
              <a:ahLst/>
              <a:cxnLst/>
              <a:rect l="l" t="t" r="r" b="b"/>
              <a:pathLst>
                <a:path w="5349" h="1485" extrusionOk="0">
                  <a:moveTo>
                    <a:pt x="2664" y="0"/>
                  </a:moveTo>
                  <a:cubicBezTo>
                    <a:pt x="1679" y="0"/>
                    <a:pt x="750" y="375"/>
                    <a:pt x="167" y="1006"/>
                  </a:cubicBezTo>
                  <a:cubicBezTo>
                    <a:pt x="1" y="1186"/>
                    <a:pt x="132" y="1485"/>
                    <a:pt x="382" y="1485"/>
                  </a:cubicBezTo>
                  <a:cubicBezTo>
                    <a:pt x="458" y="1478"/>
                    <a:pt x="535" y="1443"/>
                    <a:pt x="590" y="1388"/>
                  </a:cubicBezTo>
                  <a:cubicBezTo>
                    <a:pt x="1062" y="874"/>
                    <a:pt x="1839" y="562"/>
                    <a:pt x="2664" y="562"/>
                  </a:cubicBezTo>
                  <a:cubicBezTo>
                    <a:pt x="3490" y="562"/>
                    <a:pt x="4259" y="874"/>
                    <a:pt x="4738" y="1388"/>
                  </a:cubicBezTo>
                  <a:cubicBezTo>
                    <a:pt x="4800" y="1455"/>
                    <a:pt x="4872" y="1483"/>
                    <a:pt x="4941" y="1483"/>
                  </a:cubicBezTo>
                  <a:cubicBezTo>
                    <a:pt x="5157" y="1483"/>
                    <a:pt x="5349" y="1209"/>
                    <a:pt x="5154" y="999"/>
                  </a:cubicBezTo>
                  <a:cubicBezTo>
                    <a:pt x="4579" y="375"/>
                    <a:pt x="3642" y="0"/>
                    <a:pt x="266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55555"/>
                </a:solidFill>
              </a:endParaRPr>
            </a:p>
          </p:txBody>
        </p:sp>
        <p:sp>
          <p:nvSpPr>
            <p:cNvPr id="50" name="Google Shape;7959;p84">
              <a:extLst>
                <a:ext uri="{FF2B5EF4-FFF2-40B4-BE49-F238E27FC236}">
                  <a16:creationId xmlns:a16="http://schemas.microsoft.com/office/drawing/2014/main" id="{28615959-BC97-0ED3-1ADB-14B2A887BFF2}"/>
                </a:ext>
              </a:extLst>
            </p:cNvPr>
            <p:cNvSpPr/>
            <p:nvPr/>
          </p:nvSpPr>
          <p:spPr>
            <a:xfrm>
              <a:off x="5617398" y="1900573"/>
              <a:ext cx="353549" cy="330114"/>
            </a:xfrm>
            <a:custGeom>
              <a:avLst/>
              <a:gdLst/>
              <a:ahLst/>
              <a:cxnLst/>
              <a:rect l="l" t="t" r="r" b="b"/>
              <a:pathLst>
                <a:path w="13457" h="12565" extrusionOk="0">
                  <a:moveTo>
                    <a:pt x="3503" y="0"/>
                  </a:moveTo>
                  <a:lnTo>
                    <a:pt x="3503" y="0"/>
                  </a:lnTo>
                  <a:cubicBezTo>
                    <a:pt x="250" y="2650"/>
                    <a:pt x="0" y="7526"/>
                    <a:pt x="2969" y="10495"/>
                  </a:cubicBezTo>
                  <a:cubicBezTo>
                    <a:pt x="4356" y="11882"/>
                    <a:pt x="6164" y="12564"/>
                    <a:pt x="7966" y="12564"/>
                  </a:cubicBezTo>
                  <a:cubicBezTo>
                    <a:pt x="10013" y="12564"/>
                    <a:pt x="12051" y="11684"/>
                    <a:pt x="13457" y="9954"/>
                  </a:cubicBezTo>
                  <a:lnTo>
                    <a:pt x="13457" y="9954"/>
                  </a:lnTo>
                  <a:cubicBezTo>
                    <a:pt x="12201" y="10980"/>
                    <a:pt x="10620" y="11542"/>
                    <a:pt x="8997" y="11542"/>
                  </a:cubicBezTo>
                  <a:cubicBezTo>
                    <a:pt x="6264" y="11542"/>
                    <a:pt x="3781" y="9968"/>
                    <a:pt x="2608" y="7505"/>
                  </a:cubicBezTo>
                  <a:cubicBezTo>
                    <a:pt x="1436" y="5036"/>
                    <a:pt x="1783" y="2116"/>
                    <a:pt x="350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55555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DFE1B42-AD54-10E9-3DFA-5D637F07BB8D}"/>
              </a:ext>
            </a:extLst>
          </p:cNvPr>
          <p:cNvSpPr txBox="1"/>
          <p:nvPr/>
        </p:nvSpPr>
        <p:spPr>
          <a:xfrm>
            <a:off x="-10394539" y="1799287"/>
            <a:ext cx="3196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56854"/>
              </a:buClr>
              <a:buFont typeface="Webdings" panose="05030102010509060703" pitchFamily="18" charset="2"/>
              <a:buChar char=""/>
            </a:pP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Trang web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đẹp</a:t>
            </a:r>
            <a:endParaRPr lang="en-US" sz="2000" dirty="0">
              <a:solidFill>
                <a:srgbClr val="555555"/>
              </a:solidFill>
              <a:latin typeface="Paytone One" pitchFamily="2" charset="0"/>
            </a:endParaRPr>
          </a:p>
          <a:p>
            <a:pPr marL="342900" indent="-342900">
              <a:buClr>
                <a:srgbClr val="056854"/>
              </a:buClr>
              <a:buFont typeface="Webdings" panose="05030102010509060703" pitchFamily="18" charset="2"/>
              <a:buChar char=""/>
            </a:pP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Trang web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đơn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giản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,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dễ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đọc</a:t>
            </a:r>
            <a:endParaRPr lang="en-US" sz="2000" dirty="0">
              <a:solidFill>
                <a:srgbClr val="555555"/>
              </a:solidFill>
              <a:latin typeface="Paytone One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F5C1DF3-E184-AADB-9E2F-47EC8C4D5B65}"/>
              </a:ext>
            </a:extLst>
          </p:cNvPr>
          <p:cNvSpPr txBox="1"/>
          <p:nvPr/>
        </p:nvSpPr>
        <p:spPr>
          <a:xfrm>
            <a:off x="-7040631" y="1787228"/>
            <a:ext cx="3076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56854"/>
              </a:buClr>
              <a:buFont typeface="Webdings" panose="05030102010509060703" pitchFamily="18" charset="2"/>
              <a:buChar char=""/>
            </a:pP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Trang web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còn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ít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món</a:t>
            </a:r>
            <a:endParaRPr lang="en-US" sz="2000" dirty="0">
              <a:solidFill>
                <a:srgbClr val="555555"/>
              </a:solidFill>
              <a:latin typeface="Paytone One" pitchFamily="2" charset="0"/>
            </a:endParaRPr>
          </a:p>
          <a:p>
            <a:pPr marL="342900" indent="-342900">
              <a:buClr>
                <a:srgbClr val="056854"/>
              </a:buClr>
              <a:buFont typeface="Webdings" panose="05030102010509060703" pitchFamily="18" charset="2"/>
              <a:buChar char=""/>
            </a:pP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Trang web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chưa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có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phần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đánh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giá</a:t>
            </a:r>
            <a:endParaRPr lang="en-US" sz="2000" dirty="0">
              <a:solidFill>
                <a:srgbClr val="555555"/>
              </a:solidFill>
              <a:latin typeface="Paytone One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022FEA-5634-726C-94BC-67D24526C47E}"/>
              </a:ext>
            </a:extLst>
          </p:cNvPr>
          <p:cNvSpPr txBox="1"/>
          <p:nvPr/>
        </p:nvSpPr>
        <p:spPr>
          <a:xfrm>
            <a:off x="-3595660" y="1787620"/>
            <a:ext cx="23451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56854"/>
              </a:buClr>
              <a:buFont typeface="Webdings" panose="05030102010509060703" pitchFamily="18" charset="2"/>
              <a:buChar char=""/>
            </a:pP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Thêm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phần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đánh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giá</a:t>
            </a:r>
            <a:endParaRPr lang="en-US" sz="2000" dirty="0">
              <a:solidFill>
                <a:srgbClr val="555555"/>
              </a:solidFill>
              <a:latin typeface="Paytone One" pitchFamily="2" charset="0"/>
            </a:endParaRPr>
          </a:p>
          <a:p>
            <a:pPr marL="342900" indent="-342900">
              <a:buClr>
                <a:srgbClr val="056854"/>
              </a:buClr>
              <a:buFont typeface="Webdings" panose="05030102010509060703" pitchFamily="18" charset="2"/>
              <a:buChar char=""/>
            </a:pP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Thêm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nhiều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món</a:t>
            </a:r>
            <a:endParaRPr lang="en-US" sz="2000" dirty="0">
              <a:solidFill>
                <a:srgbClr val="555555"/>
              </a:solidFill>
              <a:latin typeface="Paytone One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p48"/>
          <p:cNvSpPr txBox="1">
            <a:spLocks noGrp="1"/>
          </p:cNvSpPr>
          <p:nvPr>
            <p:ph type="title" idx="4294967295"/>
          </p:nvPr>
        </p:nvSpPr>
        <p:spPr>
          <a:xfrm>
            <a:off x="1857375" y="76354"/>
            <a:ext cx="5429250" cy="5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accent4"/>
                </a:solidFill>
                <a:latin typeface="Outfit ExtraBold" panose="020B0604020202020204" charset="0"/>
              </a:rPr>
              <a:t>04</a:t>
            </a:r>
            <a:r>
              <a:rPr lang="en" dirty="0">
                <a:solidFill>
                  <a:schemeClr val="accent4"/>
                </a:solidFill>
              </a:rPr>
              <a:t>.</a:t>
            </a:r>
            <a:r>
              <a:rPr lang="en" b="0" dirty="0">
                <a:solidFill>
                  <a:srgbClr val="555555"/>
                </a:solidFill>
                <a:latin typeface="Paytone One" pitchFamily="2" charset="0"/>
              </a:rPr>
              <a:t>Kế hoạch phát triển 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581" name="Google Shape;2581;p48"/>
          <p:cNvSpPr txBox="1">
            <a:spLocks noGrp="1"/>
          </p:cNvSpPr>
          <p:nvPr>
            <p:ph type="subTitle" idx="4294967295"/>
          </p:nvPr>
        </p:nvSpPr>
        <p:spPr>
          <a:xfrm>
            <a:off x="0" y="1218527"/>
            <a:ext cx="1978025" cy="3762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>
                <a:solidFill>
                  <a:srgbClr val="056854"/>
                </a:solidFill>
                <a:latin typeface="Paytone One" pitchFamily="2" charset="0"/>
              </a:rPr>
              <a:t>Ưu điểm</a:t>
            </a:r>
            <a:endParaRPr sz="2400" b="0" dirty="0">
              <a:solidFill>
                <a:srgbClr val="056854"/>
              </a:solidFill>
              <a:latin typeface="Paytone One" pitchFamily="2" charset="0"/>
            </a:endParaRPr>
          </a:p>
        </p:txBody>
      </p:sp>
      <p:sp>
        <p:nvSpPr>
          <p:cNvPr id="2582" name="Google Shape;2582;p48"/>
          <p:cNvSpPr txBox="1">
            <a:spLocks noGrp="1"/>
          </p:cNvSpPr>
          <p:nvPr>
            <p:ph type="subTitle" idx="4294967295"/>
          </p:nvPr>
        </p:nvSpPr>
        <p:spPr>
          <a:xfrm>
            <a:off x="3540125" y="1214749"/>
            <a:ext cx="2063750" cy="3778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56854"/>
                </a:solidFill>
                <a:latin typeface="Paytone One" pitchFamily="2" charset="0"/>
              </a:rPr>
              <a:t>Nhược điểm</a:t>
            </a:r>
            <a:endParaRPr sz="2400" dirty="0">
              <a:solidFill>
                <a:srgbClr val="056854"/>
              </a:solidFill>
              <a:latin typeface="Paytone One" pitchFamily="2" charset="0"/>
            </a:endParaRPr>
          </a:p>
        </p:txBody>
      </p:sp>
      <p:sp>
        <p:nvSpPr>
          <p:cNvPr id="2583" name="Google Shape;2583;p48"/>
          <p:cNvSpPr txBox="1">
            <a:spLocks noGrp="1"/>
          </p:cNvSpPr>
          <p:nvPr>
            <p:ph type="subTitle" idx="4294967295"/>
          </p:nvPr>
        </p:nvSpPr>
        <p:spPr>
          <a:xfrm>
            <a:off x="6652042" y="995673"/>
            <a:ext cx="2491958" cy="815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>
                <a:solidFill>
                  <a:srgbClr val="056854"/>
                </a:solidFill>
                <a:latin typeface="Paytone One" pitchFamily="2" charset="0"/>
              </a:rPr>
              <a:t>Kế hoạch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>
                <a:solidFill>
                  <a:srgbClr val="056854"/>
                </a:solidFill>
                <a:latin typeface="Paytone One" pitchFamily="2" charset="0"/>
              </a:rPr>
              <a:t>phát triển</a:t>
            </a:r>
            <a:endParaRPr sz="2400" b="0" dirty="0">
              <a:solidFill>
                <a:srgbClr val="056854"/>
              </a:solidFill>
              <a:latin typeface="Paytone One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3E94AF3-59E3-7531-5C6A-04DA159961A3}"/>
              </a:ext>
            </a:extLst>
          </p:cNvPr>
          <p:cNvGrpSpPr/>
          <p:nvPr/>
        </p:nvGrpSpPr>
        <p:grpSpPr>
          <a:xfrm>
            <a:off x="1690604" y="1059892"/>
            <a:ext cx="395295" cy="371966"/>
            <a:chOff x="2785344" y="1806412"/>
            <a:chExt cx="395295" cy="371966"/>
          </a:xfrm>
        </p:grpSpPr>
        <p:sp>
          <p:nvSpPr>
            <p:cNvPr id="17" name="Google Shape;7945;p84">
              <a:extLst>
                <a:ext uri="{FF2B5EF4-FFF2-40B4-BE49-F238E27FC236}">
                  <a16:creationId xmlns:a16="http://schemas.microsoft.com/office/drawing/2014/main" id="{5607134C-FAFD-B083-9FE8-50C3154FF64C}"/>
                </a:ext>
              </a:extLst>
            </p:cNvPr>
            <p:cNvSpPr/>
            <p:nvPr/>
          </p:nvSpPr>
          <p:spPr>
            <a:xfrm>
              <a:off x="2808857" y="1806412"/>
              <a:ext cx="371782" cy="371966"/>
            </a:xfrm>
            <a:custGeom>
              <a:avLst/>
              <a:gdLst/>
              <a:ahLst/>
              <a:cxnLst/>
              <a:rect l="l" t="t" r="r" b="b"/>
              <a:pathLst>
                <a:path w="14151" h="14158" extrusionOk="0">
                  <a:moveTo>
                    <a:pt x="7075" y="1"/>
                  </a:moveTo>
                  <a:cubicBezTo>
                    <a:pt x="3170" y="1"/>
                    <a:pt x="0" y="3171"/>
                    <a:pt x="0" y="7083"/>
                  </a:cubicBezTo>
                  <a:cubicBezTo>
                    <a:pt x="0" y="10988"/>
                    <a:pt x="3170" y="14158"/>
                    <a:pt x="7075" y="14158"/>
                  </a:cubicBezTo>
                  <a:cubicBezTo>
                    <a:pt x="10980" y="14158"/>
                    <a:pt x="14150" y="10988"/>
                    <a:pt x="14150" y="7083"/>
                  </a:cubicBezTo>
                  <a:cubicBezTo>
                    <a:pt x="14150" y="3171"/>
                    <a:pt x="10980" y="1"/>
                    <a:pt x="7075" y="1"/>
                  </a:cubicBezTo>
                  <a:close/>
                </a:path>
              </a:pathLst>
            </a:custGeom>
            <a:solidFill>
              <a:srgbClr val="056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7946;p84">
              <a:extLst>
                <a:ext uri="{FF2B5EF4-FFF2-40B4-BE49-F238E27FC236}">
                  <a16:creationId xmlns:a16="http://schemas.microsoft.com/office/drawing/2014/main" id="{99A1D74F-7826-139E-A0E4-AAC159B54460}"/>
                </a:ext>
              </a:extLst>
            </p:cNvPr>
            <p:cNvSpPr/>
            <p:nvPr/>
          </p:nvSpPr>
          <p:spPr>
            <a:xfrm>
              <a:off x="2924036" y="2044809"/>
              <a:ext cx="141241" cy="39172"/>
            </a:xfrm>
            <a:custGeom>
              <a:avLst/>
              <a:gdLst/>
              <a:ahLst/>
              <a:cxnLst/>
              <a:rect l="l" t="t" r="r" b="b"/>
              <a:pathLst>
                <a:path w="5376" h="1491" extrusionOk="0">
                  <a:moveTo>
                    <a:pt x="408" y="0"/>
                  </a:moveTo>
                  <a:cubicBezTo>
                    <a:pt x="190" y="0"/>
                    <a:pt x="1" y="270"/>
                    <a:pt x="194" y="485"/>
                  </a:cubicBezTo>
                  <a:cubicBezTo>
                    <a:pt x="777" y="1109"/>
                    <a:pt x="1706" y="1491"/>
                    <a:pt x="2691" y="1491"/>
                  </a:cubicBezTo>
                  <a:cubicBezTo>
                    <a:pt x="3676" y="1491"/>
                    <a:pt x="4606" y="1109"/>
                    <a:pt x="5181" y="485"/>
                  </a:cubicBezTo>
                  <a:cubicBezTo>
                    <a:pt x="5375" y="270"/>
                    <a:pt x="5181" y="0"/>
                    <a:pt x="4964" y="0"/>
                  </a:cubicBezTo>
                  <a:cubicBezTo>
                    <a:pt x="4894" y="0"/>
                    <a:pt x="4821" y="29"/>
                    <a:pt x="4758" y="97"/>
                  </a:cubicBezTo>
                  <a:cubicBezTo>
                    <a:pt x="4287" y="610"/>
                    <a:pt x="3510" y="915"/>
                    <a:pt x="2684" y="915"/>
                  </a:cubicBezTo>
                  <a:cubicBezTo>
                    <a:pt x="1859" y="915"/>
                    <a:pt x="1089" y="610"/>
                    <a:pt x="617" y="97"/>
                  </a:cubicBezTo>
                  <a:cubicBezTo>
                    <a:pt x="553" y="29"/>
                    <a:pt x="479" y="0"/>
                    <a:pt x="40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947;p84">
              <a:extLst>
                <a:ext uri="{FF2B5EF4-FFF2-40B4-BE49-F238E27FC236}">
                  <a16:creationId xmlns:a16="http://schemas.microsoft.com/office/drawing/2014/main" id="{4AAC2AB7-D2EB-FEDB-3200-D6B3EE648A0D}"/>
                </a:ext>
              </a:extLst>
            </p:cNvPr>
            <p:cNvSpPr/>
            <p:nvPr/>
          </p:nvSpPr>
          <p:spPr>
            <a:xfrm>
              <a:off x="2916732" y="1950569"/>
              <a:ext cx="30108" cy="41931"/>
            </a:xfrm>
            <a:custGeom>
              <a:avLst/>
              <a:gdLst/>
              <a:ahLst/>
              <a:cxnLst/>
              <a:rect l="l" t="t" r="r" b="b"/>
              <a:pathLst>
                <a:path w="1146" h="1596" extrusionOk="0">
                  <a:moveTo>
                    <a:pt x="557" y="0"/>
                  </a:moveTo>
                  <a:cubicBezTo>
                    <a:pt x="251" y="0"/>
                    <a:pt x="1" y="254"/>
                    <a:pt x="1" y="569"/>
                  </a:cubicBezTo>
                  <a:lnTo>
                    <a:pt x="1" y="1020"/>
                  </a:lnTo>
                  <a:cubicBezTo>
                    <a:pt x="1" y="1339"/>
                    <a:pt x="257" y="1596"/>
                    <a:pt x="569" y="1596"/>
                  </a:cubicBezTo>
                  <a:cubicBezTo>
                    <a:pt x="888" y="1596"/>
                    <a:pt x="1145" y="1339"/>
                    <a:pt x="1145" y="1027"/>
                  </a:cubicBezTo>
                  <a:lnTo>
                    <a:pt x="1145" y="569"/>
                  </a:lnTo>
                  <a:cubicBezTo>
                    <a:pt x="1145" y="250"/>
                    <a:pt x="888" y="0"/>
                    <a:pt x="569" y="0"/>
                  </a:cubicBezTo>
                  <a:cubicBezTo>
                    <a:pt x="565" y="0"/>
                    <a:pt x="561" y="0"/>
                    <a:pt x="55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948;p84">
              <a:extLst>
                <a:ext uri="{FF2B5EF4-FFF2-40B4-BE49-F238E27FC236}">
                  <a16:creationId xmlns:a16="http://schemas.microsoft.com/office/drawing/2014/main" id="{BC944FE2-2344-F75A-A8D2-E9B324E805F0}"/>
                </a:ext>
              </a:extLst>
            </p:cNvPr>
            <p:cNvSpPr/>
            <p:nvPr/>
          </p:nvSpPr>
          <p:spPr>
            <a:xfrm>
              <a:off x="2928765" y="1950490"/>
              <a:ext cx="18075" cy="29951"/>
            </a:xfrm>
            <a:custGeom>
              <a:avLst/>
              <a:gdLst/>
              <a:ahLst/>
              <a:cxnLst/>
              <a:rect l="l" t="t" r="r" b="b"/>
              <a:pathLst>
                <a:path w="688" h="1140" extrusionOk="0">
                  <a:moveTo>
                    <a:pt x="79" y="1"/>
                  </a:moveTo>
                  <a:cubicBezTo>
                    <a:pt x="53" y="1"/>
                    <a:pt x="25" y="5"/>
                    <a:pt x="0" y="10"/>
                  </a:cubicBezTo>
                  <a:lnTo>
                    <a:pt x="0" y="801"/>
                  </a:lnTo>
                  <a:cubicBezTo>
                    <a:pt x="0" y="1027"/>
                    <a:pt x="172" y="1139"/>
                    <a:pt x="344" y="1139"/>
                  </a:cubicBezTo>
                  <a:cubicBezTo>
                    <a:pt x="515" y="1139"/>
                    <a:pt x="687" y="1027"/>
                    <a:pt x="687" y="801"/>
                  </a:cubicBezTo>
                  <a:lnTo>
                    <a:pt x="687" y="572"/>
                  </a:lnTo>
                  <a:cubicBezTo>
                    <a:pt x="687" y="253"/>
                    <a:pt x="430" y="3"/>
                    <a:pt x="111" y="3"/>
                  </a:cubicBezTo>
                  <a:cubicBezTo>
                    <a:pt x="101" y="1"/>
                    <a:pt x="90" y="1"/>
                    <a:pt x="79" y="1"/>
                  </a:cubicBezTo>
                  <a:close/>
                </a:path>
              </a:pathLst>
            </a:custGeom>
            <a:solidFill>
              <a:srgbClr val="3C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949;p84">
              <a:extLst>
                <a:ext uri="{FF2B5EF4-FFF2-40B4-BE49-F238E27FC236}">
                  <a16:creationId xmlns:a16="http://schemas.microsoft.com/office/drawing/2014/main" id="{2B82073E-2064-477B-2208-A497FB242982}"/>
                </a:ext>
              </a:extLst>
            </p:cNvPr>
            <p:cNvSpPr/>
            <p:nvPr/>
          </p:nvSpPr>
          <p:spPr>
            <a:xfrm>
              <a:off x="3042656" y="1950385"/>
              <a:ext cx="30082" cy="42115"/>
            </a:xfrm>
            <a:custGeom>
              <a:avLst/>
              <a:gdLst/>
              <a:ahLst/>
              <a:cxnLst/>
              <a:rect l="l" t="t" r="r" b="b"/>
              <a:pathLst>
                <a:path w="1145" h="1603" extrusionOk="0">
                  <a:moveTo>
                    <a:pt x="576" y="1"/>
                  </a:moveTo>
                  <a:cubicBezTo>
                    <a:pt x="257" y="1"/>
                    <a:pt x="1" y="257"/>
                    <a:pt x="1" y="576"/>
                  </a:cubicBezTo>
                  <a:lnTo>
                    <a:pt x="1" y="1027"/>
                  </a:lnTo>
                  <a:cubicBezTo>
                    <a:pt x="1" y="1346"/>
                    <a:pt x="257" y="1603"/>
                    <a:pt x="576" y="1603"/>
                  </a:cubicBezTo>
                  <a:cubicBezTo>
                    <a:pt x="888" y="1603"/>
                    <a:pt x="1145" y="1346"/>
                    <a:pt x="1145" y="1027"/>
                  </a:cubicBezTo>
                  <a:lnTo>
                    <a:pt x="1145" y="576"/>
                  </a:lnTo>
                  <a:cubicBezTo>
                    <a:pt x="1145" y="257"/>
                    <a:pt x="888" y="1"/>
                    <a:pt x="576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950;p84">
              <a:extLst>
                <a:ext uri="{FF2B5EF4-FFF2-40B4-BE49-F238E27FC236}">
                  <a16:creationId xmlns:a16="http://schemas.microsoft.com/office/drawing/2014/main" id="{46C6B8BB-AF75-3D7C-5A9B-B676A0FF790B}"/>
                </a:ext>
              </a:extLst>
            </p:cNvPr>
            <p:cNvSpPr/>
            <p:nvPr/>
          </p:nvSpPr>
          <p:spPr>
            <a:xfrm>
              <a:off x="3054689" y="1950490"/>
              <a:ext cx="18049" cy="29951"/>
            </a:xfrm>
            <a:custGeom>
              <a:avLst/>
              <a:gdLst/>
              <a:ahLst/>
              <a:cxnLst/>
              <a:rect l="l" t="t" r="r" b="b"/>
              <a:pathLst>
                <a:path w="687" h="1140" extrusionOk="0">
                  <a:moveTo>
                    <a:pt x="82" y="1"/>
                  </a:moveTo>
                  <a:cubicBezTo>
                    <a:pt x="53" y="1"/>
                    <a:pt x="25" y="5"/>
                    <a:pt x="0" y="10"/>
                  </a:cubicBezTo>
                  <a:lnTo>
                    <a:pt x="0" y="801"/>
                  </a:lnTo>
                  <a:cubicBezTo>
                    <a:pt x="0" y="1027"/>
                    <a:pt x="172" y="1139"/>
                    <a:pt x="344" y="1139"/>
                  </a:cubicBezTo>
                  <a:cubicBezTo>
                    <a:pt x="515" y="1139"/>
                    <a:pt x="687" y="1027"/>
                    <a:pt x="687" y="801"/>
                  </a:cubicBezTo>
                  <a:lnTo>
                    <a:pt x="687" y="572"/>
                  </a:lnTo>
                  <a:cubicBezTo>
                    <a:pt x="687" y="253"/>
                    <a:pt x="430" y="3"/>
                    <a:pt x="118" y="3"/>
                  </a:cubicBezTo>
                  <a:cubicBezTo>
                    <a:pt x="106" y="1"/>
                    <a:pt x="94" y="1"/>
                    <a:pt x="82" y="1"/>
                  </a:cubicBezTo>
                  <a:close/>
                </a:path>
              </a:pathLst>
            </a:custGeom>
            <a:solidFill>
              <a:srgbClr val="3C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951;p84">
              <a:extLst>
                <a:ext uri="{FF2B5EF4-FFF2-40B4-BE49-F238E27FC236}">
                  <a16:creationId xmlns:a16="http://schemas.microsoft.com/office/drawing/2014/main" id="{FFDDE5E2-908E-4C1D-F0A6-2856D16934CC}"/>
                </a:ext>
              </a:extLst>
            </p:cNvPr>
            <p:cNvSpPr/>
            <p:nvPr/>
          </p:nvSpPr>
          <p:spPr>
            <a:xfrm>
              <a:off x="2785344" y="1848159"/>
              <a:ext cx="353733" cy="330114"/>
            </a:xfrm>
            <a:custGeom>
              <a:avLst/>
              <a:gdLst/>
              <a:ahLst/>
              <a:cxnLst/>
              <a:rect l="l" t="t" r="r" b="b"/>
              <a:pathLst>
                <a:path w="13464" h="12565" extrusionOk="0">
                  <a:moveTo>
                    <a:pt x="3510" y="0"/>
                  </a:moveTo>
                  <a:cubicBezTo>
                    <a:pt x="250" y="2650"/>
                    <a:pt x="1" y="7526"/>
                    <a:pt x="2969" y="10495"/>
                  </a:cubicBezTo>
                  <a:cubicBezTo>
                    <a:pt x="4356" y="11882"/>
                    <a:pt x="6164" y="12564"/>
                    <a:pt x="7967" y="12564"/>
                  </a:cubicBezTo>
                  <a:cubicBezTo>
                    <a:pt x="10014" y="12564"/>
                    <a:pt x="12055" y="11684"/>
                    <a:pt x="13464" y="9954"/>
                  </a:cubicBezTo>
                  <a:lnTo>
                    <a:pt x="13464" y="9954"/>
                  </a:lnTo>
                  <a:cubicBezTo>
                    <a:pt x="12201" y="10980"/>
                    <a:pt x="10627" y="11542"/>
                    <a:pt x="8997" y="11542"/>
                  </a:cubicBezTo>
                  <a:cubicBezTo>
                    <a:pt x="6271" y="11542"/>
                    <a:pt x="3781" y="9968"/>
                    <a:pt x="2609" y="7505"/>
                  </a:cubicBezTo>
                  <a:cubicBezTo>
                    <a:pt x="1436" y="5036"/>
                    <a:pt x="1783" y="2116"/>
                    <a:pt x="3510" y="0"/>
                  </a:cubicBezTo>
                  <a:close/>
                </a:path>
              </a:pathLst>
            </a:custGeom>
            <a:solidFill>
              <a:srgbClr val="056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D185493-7FCD-0F7C-2079-AF04BBB2DF8F}"/>
              </a:ext>
            </a:extLst>
          </p:cNvPr>
          <p:cNvGrpSpPr/>
          <p:nvPr/>
        </p:nvGrpSpPr>
        <p:grpSpPr>
          <a:xfrm>
            <a:off x="5523785" y="1039071"/>
            <a:ext cx="395296" cy="371966"/>
            <a:chOff x="5617398" y="1858826"/>
            <a:chExt cx="395296" cy="371966"/>
          </a:xfrm>
        </p:grpSpPr>
        <p:sp>
          <p:nvSpPr>
            <p:cNvPr id="25" name="Google Shape;7953;p84">
              <a:extLst>
                <a:ext uri="{FF2B5EF4-FFF2-40B4-BE49-F238E27FC236}">
                  <a16:creationId xmlns:a16="http://schemas.microsoft.com/office/drawing/2014/main" id="{3F239892-A896-2FFC-2967-71480C2F7696}"/>
                </a:ext>
              </a:extLst>
            </p:cNvPr>
            <p:cNvSpPr/>
            <p:nvPr/>
          </p:nvSpPr>
          <p:spPr>
            <a:xfrm>
              <a:off x="5640912" y="1858826"/>
              <a:ext cx="371782" cy="371966"/>
            </a:xfrm>
            <a:custGeom>
              <a:avLst/>
              <a:gdLst/>
              <a:ahLst/>
              <a:cxnLst/>
              <a:rect l="l" t="t" r="r" b="b"/>
              <a:pathLst>
                <a:path w="14151" h="14158" extrusionOk="0">
                  <a:moveTo>
                    <a:pt x="7075" y="1"/>
                  </a:moveTo>
                  <a:cubicBezTo>
                    <a:pt x="3163" y="1"/>
                    <a:pt x="0" y="3171"/>
                    <a:pt x="0" y="7083"/>
                  </a:cubicBezTo>
                  <a:cubicBezTo>
                    <a:pt x="0" y="10988"/>
                    <a:pt x="3163" y="14158"/>
                    <a:pt x="7075" y="14158"/>
                  </a:cubicBezTo>
                  <a:cubicBezTo>
                    <a:pt x="10980" y="14158"/>
                    <a:pt x="14150" y="10988"/>
                    <a:pt x="14150" y="7083"/>
                  </a:cubicBezTo>
                  <a:cubicBezTo>
                    <a:pt x="14150" y="3171"/>
                    <a:pt x="10980" y="1"/>
                    <a:pt x="7075" y="1"/>
                  </a:cubicBezTo>
                  <a:close/>
                </a:path>
              </a:pathLst>
            </a:custGeom>
            <a:solidFill>
              <a:srgbClr val="056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555555"/>
                </a:solidFill>
              </a:endParaRPr>
            </a:p>
          </p:txBody>
        </p:sp>
        <p:sp>
          <p:nvSpPr>
            <p:cNvPr id="26" name="Google Shape;7954;p84">
              <a:extLst>
                <a:ext uri="{FF2B5EF4-FFF2-40B4-BE49-F238E27FC236}">
                  <a16:creationId xmlns:a16="http://schemas.microsoft.com/office/drawing/2014/main" id="{13A44DD7-6B59-5527-DF0F-6340CDF475D5}"/>
                </a:ext>
              </a:extLst>
            </p:cNvPr>
            <p:cNvSpPr/>
            <p:nvPr/>
          </p:nvSpPr>
          <p:spPr>
            <a:xfrm>
              <a:off x="5748786" y="2002799"/>
              <a:ext cx="30082" cy="42115"/>
            </a:xfrm>
            <a:custGeom>
              <a:avLst/>
              <a:gdLst/>
              <a:ahLst/>
              <a:cxnLst/>
              <a:rect l="l" t="t" r="r" b="b"/>
              <a:pathLst>
                <a:path w="1145" h="1603" extrusionOk="0">
                  <a:moveTo>
                    <a:pt x="569" y="1"/>
                  </a:moveTo>
                  <a:cubicBezTo>
                    <a:pt x="257" y="1"/>
                    <a:pt x="0" y="257"/>
                    <a:pt x="0" y="576"/>
                  </a:cubicBezTo>
                  <a:lnTo>
                    <a:pt x="0" y="1027"/>
                  </a:lnTo>
                  <a:cubicBezTo>
                    <a:pt x="0" y="1346"/>
                    <a:pt x="257" y="1603"/>
                    <a:pt x="569" y="1603"/>
                  </a:cubicBezTo>
                  <a:cubicBezTo>
                    <a:pt x="888" y="1603"/>
                    <a:pt x="1145" y="1346"/>
                    <a:pt x="1145" y="1027"/>
                  </a:cubicBezTo>
                  <a:lnTo>
                    <a:pt x="1145" y="576"/>
                  </a:lnTo>
                  <a:cubicBezTo>
                    <a:pt x="1145" y="257"/>
                    <a:pt x="888" y="1"/>
                    <a:pt x="569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55555"/>
                </a:solidFill>
              </a:endParaRPr>
            </a:p>
          </p:txBody>
        </p:sp>
        <p:sp>
          <p:nvSpPr>
            <p:cNvPr id="27" name="Google Shape;7955;p84">
              <a:extLst>
                <a:ext uri="{FF2B5EF4-FFF2-40B4-BE49-F238E27FC236}">
                  <a16:creationId xmlns:a16="http://schemas.microsoft.com/office/drawing/2014/main" id="{88E8C35F-D4CF-698C-2510-CD34ED87029A}"/>
                </a:ext>
              </a:extLst>
            </p:cNvPr>
            <p:cNvSpPr/>
            <p:nvPr/>
          </p:nvSpPr>
          <p:spPr>
            <a:xfrm>
              <a:off x="5760819" y="2002904"/>
              <a:ext cx="18049" cy="29951"/>
            </a:xfrm>
            <a:custGeom>
              <a:avLst/>
              <a:gdLst/>
              <a:ahLst/>
              <a:cxnLst/>
              <a:rect l="l" t="t" r="r" b="b"/>
              <a:pathLst>
                <a:path w="687" h="1140" extrusionOk="0">
                  <a:moveTo>
                    <a:pt x="79" y="1"/>
                  </a:moveTo>
                  <a:cubicBezTo>
                    <a:pt x="53" y="1"/>
                    <a:pt x="25" y="5"/>
                    <a:pt x="0" y="10"/>
                  </a:cubicBezTo>
                  <a:lnTo>
                    <a:pt x="0" y="801"/>
                  </a:lnTo>
                  <a:cubicBezTo>
                    <a:pt x="0" y="1027"/>
                    <a:pt x="172" y="1139"/>
                    <a:pt x="344" y="1139"/>
                  </a:cubicBezTo>
                  <a:cubicBezTo>
                    <a:pt x="515" y="1139"/>
                    <a:pt x="687" y="1027"/>
                    <a:pt x="687" y="801"/>
                  </a:cubicBezTo>
                  <a:lnTo>
                    <a:pt x="687" y="572"/>
                  </a:lnTo>
                  <a:cubicBezTo>
                    <a:pt x="687" y="253"/>
                    <a:pt x="430" y="3"/>
                    <a:pt x="111" y="3"/>
                  </a:cubicBezTo>
                  <a:cubicBezTo>
                    <a:pt x="101" y="1"/>
                    <a:pt x="90" y="1"/>
                    <a:pt x="79" y="1"/>
                  </a:cubicBezTo>
                  <a:close/>
                </a:path>
              </a:pathLst>
            </a:custGeom>
            <a:solidFill>
              <a:srgbClr val="3C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55555"/>
                </a:solidFill>
              </a:endParaRPr>
            </a:p>
          </p:txBody>
        </p:sp>
        <p:sp>
          <p:nvSpPr>
            <p:cNvPr id="28" name="Google Shape;7956;p84">
              <a:extLst>
                <a:ext uri="{FF2B5EF4-FFF2-40B4-BE49-F238E27FC236}">
                  <a16:creationId xmlns:a16="http://schemas.microsoft.com/office/drawing/2014/main" id="{BA8C0AB8-5E17-B5A1-FB2C-D7B1C666DCC4}"/>
                </a:ext>
              </a:extLst>
            </p:cNvPr>
            <p:cNvSpPr/>
            <p:nvPr/>
          </p:nvSpPr>
          <p:spPr>
            <a:xfrm>
              <a:off x="5874711" y="2002799"/>
              <a:ext cx="30082" cy="42115"/>
            </a:xfrm>
            <a:custGeom>
              <a:avLst/>
              <a:gdLst/>
              <a:ahLst/>
              <a:cxnLst/>
              <a:rect l="l" t="t" r="r" b="b"/>
              <a:pathLst>
                <a:path w="1145" h="1603" extrusionOk="0">
                  <a:moveTo>
                    <a:pt x="569" y="1"/>
                  </a:moveTo>
                  <a:cubicBezTo>
                    <a:pt x="257" y="1"/>
                    <a:pt x="0" y="257"/>
                    <a:pt x="0" y="576"/>
                  </a:cubicBezTo>
                  <a:lnTo>
                    <a:pt x="0" y="1027"/>
                  </a:lnTo>
                  <a:cubicBezTo>
                    <a:pt x="0" y="1346"/>
                    <a:pt x="257" y="1603"/>
                    <a:pt x="569" y="1603"/>
                  </a:cubicBezTo>
                  <a:cubicBezTo>
                    <a:pt x="888" y="1603"/>
                    <a:pt x="1145" y="1346"/>
                    <a:pt x="1145" y="1027"/>
                  </a:cubicBezTo>
                  <a:lnTo>
                    <a:pt x="1145" y="576"/>
                  </a:lnTo>
                  <a:cubicBezTo>
                    <a:pt x="1145" y="257"/>
                    <a:pt x="888" y="1"/>
                    <a:pt x="569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55555"/>
                </a:solidFill>
              </a:endParaRPr>
            </a:p>
          </p:txBody>
        </p:sp>
        <p:sp>
          <p:nvSpPr>
            <p:cNvPr id="29" name="Google Shape;7957;p84">
              <a:extLst>
                <a:ext uri="{FF2B5EF4-FFF2-40B4-BE49-F238E27FC236}">
                  <a16:creationId xmlns:a16="http://schemas.microsoft.com/office/drawing/2014/main" id="{C39AD305-03F0-CB37-DF76-9A09BF5DB5E8}"/>
                </a:ext>
              </a:extLst>
            </p:cNvPr>
            <p:cNvSpPr/>
            <p:nvPr/>
          </p:nvSpPr>
          <p:spPr>
            <a:xfrm>
              <a:off x="5886743" y="2002904"/>
              <a:ext cx="18049" cy="29951"/>
            </a:xfrm>
            <a:custGeom>
              <a:avLst/>
              <a:gdLst/>
              <a:ahLst/>
              <a:cxnLst/>
              <a:rect l="l" t="t" r="r" b="b"/>
              <a:pathLst>
                <a:path w="687" h="1140" extrusionOk="0">
                  <a:moveTo>
                    <a:pt x="79" y="1"/>
                  </a:moveTo>
                  <a:cubicBezTo>
                    <a:pt x="53" y="1"/>
                    <a:pt x="25" y="5"/>
                    <a:pt x="0" y="10"/>
                  </a:cubicBezTo>
                  <a:lnTo>
                    <a:pt x="0" y="801"/>
                  </a:lnTo>
                  <a:cubicBezTo>
                    <a:pt x="0" y="1027"/>
                    <a:pt x="172" y="1139"/>
                    <a:pt x="344" y="1139"/>
                  </a:cubicBezTo>
                  <a:cubicBezTo>
                    <a:pt x="515" y="1139"/>
                    <a:pt x="687" y="1027"/>
                    <a:pt x="687" y="801"/>
                  </a:cubicBezTo>
                  <a:lnTo>
                    <a:pt x="687" y="572"/>
                  </a:lnTo>
                  <a:cubicBezTo>
                    <a:pt x="687" y="253"/>
                    <a:pt x="430" y="3"/>
                    <a:pt x="111" y="3"/>
                  </a:cubicBezTo>
                  <a:cubicBezTo>
                    <a:pt x="101" y="1"/>
                    <a:pt x="90" y="1"/>
                    <a:pt x="79" y="1"/>
                  </a:cubicBezTo>
                  <a:close/>
                </a:path>
              </a:pathLst>
            </a:custGeom>
            <a:solidFill>
              <a:srgbClr val="3C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55555"/>
                </a:solidFill>
              </a:endParaRPr>
            </a:p>
          </p:txBody>
        </p:sp>
        <p:sp>
          <p:nvSpPr>
            <p:cNvPr id="30" name="Google Shape;7958;p84">
              <a:extLst>
                <a:ext uri="{FF2B5EF4-FFF2-40B4-BE49-F238E27FC236}">
                  <a16:creationId xmlns:a16="http://schemas.microsoft.com/office/drawing/2014/main" id="{6F9B7416-8F07-6B61-F8AF-1777ACCE3444}"/>
                </a:ext>
              </a:extLst>
            </p:cNvPr>
            <p:cNvSpPr/>
            <p:nvPr/>
          </p:nvSpPr>
          <p:spPr>
            <a:xfrm>
              <a:off x="5756800" y="2097380"/>
              <a:ext cx="140532" cy="39015"/>
            </a:xfrm>
            <a:custGeom>
              <a:avLst/>
              <a:gdLst/>
              <a:ahLst/>
              <a:cxnLst/>
              <a:rect l="l" t="t" r="r" b="b"/>
              <a:pathLst>
                <a:path w="5349" h="1485" extrusionOk="0">
                  <a:moveTo>
                    <a:pt x="2664" y="0"/>
                  </a:moveTo>
                  <a:cubicBezTo>
                    <a:pt x="1679" y="0"/>
                    <a:pt x="750" y="375"/>
                    <a:pt x="167" y="1006"/>
                  </a:cubicBezTo>
                  <a:cubicBezTo>
                    <a:pt x="1" y="1186"/>
                    <a:pt x="132" y="1485"/>
                    <a:pt x="382" y="1485"/>
                  </a:cubicBezTo>
                  <a:cubicBezTo>
                    <a:pt x="458" y="1478"/>
                    <a:pt x="535" y="1443"/>
                    <a:pt x="590" y="1388"/>
                  </a:cubicBezTo>
                  <a:cubicBezTo>
                    <a:pt x="1062" y="874"/>
                    <a:pt x="1839" y="562"/>
                    <a:pt x="2664" y="562"/>
                  </a:cubicBezTo>
                  <a:cubicBezTo>
                    <a:pt x="3490" y="562"/>
                    <a:pt x="4259" y="874"/>
                    <a:pt x="4738" y="1388"/>
                  </a:cubicBezTo>
                  <a:cubicBezTo>
                    <a:pt x="4800" y="1455"/>
                    <a:pt x="4872" y="1483"/>
                    <a:pt x="4941" y="1483"/>
                  </a:cubicBezTo>
                  <a:cubicBezTo>
                    <a:pt x="5157" y="1483"/>
                    <a:pt x="5349" y="1209"/>
                    <a:pt x="5154" y="999"/>
                  </a:cubicBezTo>
                  <a:cubicBezTo>
                    <a:pt x="4579" y="375"/>
                    <a:pt x="3642" y="0"/>
                    <a:pt x="266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55555"/>
                </a:solidFill>
              </a:endParaRPr>
            </a:p>
          </p:txBody>
        </p:sp>
        <p:sp>
          <p:nvSpPr>
            <p:cNvPr id="31" name="Google Shape;7959;p84">
              <a:extLst>
                <a:ext uri="{FF2B5EF4-FFF2-40B4-BE49-F238E27FC236}">
                  <a16:creationId xmlns:a16="http://schemas.microsoft.com/office/drawing/2014/main" id="{32FEC036-4AB7-58E1-FDF2-B48D59A5E0AB}"/>
                </a:ext>
              </a:extLst>
            </p:cNvPr>
            <p:cNvSpPr/>
            <p:nvPr/>
          </p:nvSpPr>
          <p:spPr>
            <a:xfrm>
              <a:off x="5617398" y="1900573"/>
              <a:ext cx="353549" cy="330114"/>
            </a:xfrm>
            <a:custGeom>
              <a:avLst/>
              <a:gdLst/>
              <a:ahLst/>
              <a:cxnLst/>
              <a:rect l="l" t="t" r="r" b="b"/>
              <a:pathLst>
                <a:path w="13457" h="12565" extrusionOk="0">
                  <a:moveTo>
                    <a:pt x="3503" y="0"/>
                  </a:moveTo>
                  <a:lnTo>
                    <a:pt x="3503" y="0"/>
                  </a:lnTo>
                  <a:cubicBezTo>
                    <a:pt x="250" y="2650"/>
                    <a:pt x="0" y="7526"/>
                    <a:pt x="2969" y="10495"/>
                  </a:cubicBezTo>
                  <a:cubicBezTo>
                    <a:pt x="4356" y="11882"/>
                    <a:pt x="6164" y="12564"/>
                    <a:pt x="7966" y="12564"/>
                  </a:cubicBezTo>
                  <a:cubicBezTo>
                    <a:pt x="10013" y="12564"/>
                    <a:pt x="12051" y="11684"/>
                    <a:pt x="13457" y="9954"/>
                  </a:cubicBezTo>
                  <a:lnTo>
                    <a:pt x="13457" y="9954"/>
                  </a:lnTo>
                  <a:cubicBezTo>
                    <a:pt x="12201" y="10980"/>
                    <a:pt x="10620" y="11542"/>
                    <a:pt x="8997" y="11542"/>
                  </a:cubicBezTo>
                  <a:cubicBezTo>
                    <a:pt x="6264" y="11542"/>
                    <a:pt x="3781" y="9968"/>
                    <a:pt x="2608" y="7505"/>
                  </a:cubicBezTo>
                  <a:cubicBezTo>
                    <a:pt x="1436" y="5036"/>
                    <a:pt x="1783" y="2116"/>
                    <a:pt x="350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55555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4BA01F9-0F14-E05C-A98C-BD0DDCE168D1}"/>
              </a:ext>
            </a:extLst>
          </p:cNvPr>
          <p:cNvSpPr txBox="1"/>
          <p:nvPr/>
        </p:nvSpPr>
        <p:spPr>
          <a:xfrm>
            <a:off x="0" y="1799287"/>
            <a:ext cx="3196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56854"/>
              </a:buClr>
              <a:buFont typeface="Webdings" panose="05030102010509060703" pitchFamily="18" charset="2"/>
              <a:buChar char=""/>
            </a:pP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Trang web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đẹp</a:t>
            </a:r>
            <a:endParaRPr lang="en-US" sz="2000" dirty="0">
              <a:solidFill>
                <a:srgbClr val="555555"/>
              </a:solidFill>
              <a:latin typeface="Paytone One" pitchFamily="2" charset="0"/>
            </a:endParaRPr>
          </a:p>
          <a:p>
            <a:pPr marL="342900" indent="-342900">
              <a:buClr>
                <a:srgbClr val="056854"/>
              </a:buClr>
              <a:buFont typeface="Webdings" panose="05030102010509060703" pitchFamily="18" charset="2"/>
              <a:buChar char=""/>
            </a:pP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Trang web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đơn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giản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,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dễ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đọc</a:t>
            </a:r>
            <a:endParaRPr lang="en-US" sz="2000" dirty="0">
              <a:solidFill>
                <a:srgbClr val="555555"/>
              </a:solidFill>
              <a:latin typeface="Paytone One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08005E-6E2F-5836-D7BC-A1894B5232DD}"/>
              </a:ext>
            </a:extLst>
          </p:cNvPr>
          <p:cNvSpPr txBox="1"/>
          <p:nvPr/>
        </p:nvSpPr>
        <p:spPr>
          <a:xfrm>
            <a:off x="3353908" y="1787228"/>
            <a:ext cx="3076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56854"/>
              </a:buClr>
              <a:buFont typeface="Webdings" panose="05030102010509060703" pitchFamily="18" charset="2"/>
              <a:buChar char=""/>
            </a:pP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Trang web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còn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ít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món</a:t>
            </a:r>
            <a:endParaRPr lang="en-US" sz="2000" dirty="0">
              <a:solidFill>
                <a:srgbClr val="555555"/>
              </a:solidFill>
              <a:latin typeface="Paytone One" pitchFamily="2" charset="0"/>
            </a:endParaRPr>
          </a:p>
          <a:p>
            <a:pPr marL="342900" indent="-342900">
              <a:buClr>
                <a:srgbClr val="056854"/>
              </a:buClr>
              <a:buFont typeface="Webdings" panose="05030102010509060703" pitchFamily="18" charset="2"/>
              <a:buChar char=""/>
            </a:pP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Trang web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chưa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có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phần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đánh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giá</a:t>
            </a:r>
            <a:endParaRPr lang="en-US" sz="2000" dirty="0">
              <a:solidFill>
                <a:srgbClr val="555555"/>
              </a:solidFill>
              <a:latin typeface="Paytone One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EFC79-F1C1-6EC2-67F5-5F70B952E1C7}"/>
              </a:ext>
            </a:extLst>
          </p:cNvPr>
          <p:cNvSpPr txBox="1"/>
          <p:nvPr/>
        </p:nvSpPr>
        <p:spPr>
          <a:xfrm>
            <a:off x="6798879" y="1787620"/>
            <a:ext cx="23451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56854"/>
              </a:buClr>
              <a:buFont typeface="Webdings" panose="05030102010509060703" pitchFamily="18" charset="2"/>
              <a:buChar char=""/>
            </a:pP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Thêm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phần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đánh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giá</a:t>
            </a:r>
            <a:endParaRPr lang="en-US" sz="2000" dirty="0">
              <a:solidFill>
                <a:srgbClr val="555555"/>
              </a:solidFill>
              <a:latin typeface="Paytone One" pitchFamily="2" charset="0"/>
            </a:endParaRPr>
          </a:p>
          <a:p>
            <a:pPr marL="342900" indent="-342900">
              <a:buClr>
                <a:srgbClr val="056854"/>
              </a:buClr>
              <a:buFont typeface="Webdings" panose="05030102010509060703" pitchFamily="18" charset="2"/>
              <a:buChar char=""/>
            </a:pP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Thêm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nhiều</a:t>
            </a:r>
            <a:r>
              <a:rPr lang="en-US" sz="2000" dirty="0">
                <a:solidFill>
                  <a:srgbClr val="555555"/>
                </a:solidFill>
                <a:latin typeface="Paytone One" pitchFamily="2" charset="0"/>
              </a:rPr>
              <a:t> </a:t>
            </a:r>
            <a:r>
              <a:rPr lang="en-US" sz="2000" dirty="0" err="1">
                <a:solidFill>
                  <a:srgbClr val="555555"/>
                </a:solidFill>
                <a:latin typeface="Paytone One" pitchFamily="2" charset="0"/>
              </a:rPr>
              <a:t>món</a:t>
            </a:r>
            <a:endParaRPr lang="en-US" sz="2000" dirty="0">
              <a:solidFill>
                <a:srgbClr val="555555"/>
              </a:solidFill>
              <a:latin typeface="Paytone One" pitchFamily="2" charset="0"/>
            </a:endParaRPr>
          </a:p>
        </p:txBody>
      </p:sp>
      <p:sp>
        <p:nvSpPr>
          <p:cNvPr id="8" name="Google Shape;2682;p52">
            <a:extLst>
              <a:ext uri="{FF2B5EF4-FFF2-40B4-BE49-F238E27FC236}">
                <a16:creationId xmlns:a16="http://schemas.microsoft.com/office/drawing/2014/main" id="{5F33F1B3-A56B-E051-0AF8-CC12DB5184DD}"/>
              </a:ext>
            </a:extLst>
          </p:cNvPr>
          <p:cNvSpPr txBox="1">
            <a:spLocks/>
          </p:cNvSpPr>
          <p:nvPr/>
        </p:nvSpPr>
        <p:spPr>
          <a:xfrm>
            <a:off x="10441419" y="1613814"/>
            <a:ext cx="4747200" cy="179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6200" dirty="0" err="1">
                <a:latin typeface="Paytone One" pitchFamily="2" charset="0"/>
              </a:rPr>
              <a:t>Kế</a:t>
            </a:r>
            <a:r>
              <a:rPr lang="en-US" sz="6200" dirty="0">
                <a:latin typeface="Paytone One" pitchFamily="2" charset="0"/>
              </a:rPr>
              <a:t> </a:t>
            </a:r>
            <a:r>
              <a:rPr lang="en-US" sz="6200" dirty="0" err="1">
                <a:latin typeface="Paytone One" pitchFamily="2" charset="0"/>
              </a:rPr>
              <a:t>hoạch</a:t>
            </a:r>
            <a:br>
              <a:rPr lang="en-US" sz="6200" dirty="0">
                <a:latin typeface="Paytone One" pitchFamily="2" charset="0"/>
              </a:rPr>
            </a:br>
            <a:r>
              <a:rPr lang="en-US" sz="6200" dirty="0" err="1">
                <a:latin typeface="Paytone One" pitchFamily="2" charset="0"/>
              </a:rPr>
              <a:t>Phát</a:t>
            </a:r>
            <a:r>
              <a:rPr lang="en-US" sz="6200" dirty="0">
                <a:latin typeface="Paytone One" pitchFamily="2" charset="0"/>
              </a:rPr>
              <a:t> </a:t>
            </a:r>
            <a:r>
              <a:rPr lang="en-US" sz="6200" dirty="0" err="1">
                <a:latin typeface="Paytone One" pitchFamily="2" charset="0"/>
              </a:rPr>
              <a:t>triển</a:t>
            </a:r>
            <a:endParaRPr lang="en-US" sz="6200" dirty="0">
              <a:latin typeface="Paytone One" pitchFamily="2" charset="0"/>
            </a:endParaRPr>
          </a:p>
        </p:txBody>
      </p:sp>
      <p:sp>
        <p:nvSpPr>
          <p:cNvPr id="9" name="Google Shape;2683;p52">
            <a:extLst>
              <a:ext uri="{FF2B5EF4-FFF2-40B4-BE49-F238E27FC236}">
                <a16:creationId xmlns:a16="http://schemas.microsoft.com/office/drawing/2014/main" id="{4715FEA0-374E-61A2-4F8A-65CD75A7AC02}"/>
              </a:ext>
            </a:extLst>
          </p:cNvPr>
          <p:cNvSpPr txBox="1">
            <a:spLocks/>
          </p:cNvSpPr>
          <p:nvPr/>
        </p:nvSpPr>
        <p:spPr>
          <a:xfrm>
            <a:off x="13996419" y="831650"/>
            <a:ext cx="1192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dirty="0">
                <a:solidFill>
                  <a:srgbClr val="DA325D"/>
                </a:solidFill>
                <a:latin typeface="Outfit ExtraBold" panose="020B0604020202020204" charset="0"/>
              </a:rPr>
              <a:t>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AB1BC8-E0ED-F63C-E143-911D13EDEEE1}"/>
              </a:ext>
            </a:extLst>
          </p:cNvPr>
          <p:cNvSpPr txBox="1"/>
          <p:nvPr/>
        </p:nvSpPr>
        <p:spPr>
          <a:xfrm rot="10800000">
            <a:off x="1458368" y="-3066872"/>
            <a:ext cx="6227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DA325D"/>
                </a:solidFill>
                <a:latin typeface="Paytone One" pitchFamily="2" charset="0"/>
              </a:rPr>
              <a:t>THANKS FOR LISTENING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4C5EDF-BA7A-7C7E-0151-74174BEA8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926942" y="-2261152"/>
            <a:ext cx="1290116" cy="12901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utrition and Healthy Eating Habits - Health - 10th grade by Slidesgo">
  <a:themeElements>
    <a:clrScheme name="Simple Light">
      <a:dk1>
        <a:srgbClr val="363636"/>
      </a:dk1>
      <a:lt1>
        <a:srgbClr val="FBF6E3"/>
      </a:lt1>
      <a:dk2>
        <a:srgbClr val="FFFFFF"/>
      </a:dk2>
      <a:lt2>
        <a:srgbClr val="056854"/>
      </a:lt2>
      <a:accent1>
        <a:srgbClr val="EFDEB4"/>
      </a:accent1>
      <a:accent2>
        <a:srgbClr val="C2CF98"/>
      </a:accent2>
      <a:accent3>
        <a:srgbClr val="62A38B"/>
      </a:accent3>
      <a:accent4>
        <a:srgbClr val="DA325D"/>
      </a:accent4>
      <a:accent5>
        <a:srgbClr val="F58A5E"/>
      </a:accent5>
      <a:accent6>
        <a:srgbClr val="F9D45F"/>
      </a:accent6>
      <a:hlink>
        <a:srgbClr val="3636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541</Words>
  <Application>Microsoft Office PowerPoint</Application>
  <PresentationFormat>On-screen Show (16:9)</PresentationFormat>
  <Paragraphs>145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DM Sans</vt:lpstr>
      <vt:lpstr>Arial</vt:lpstr>
      <vt:lpstr>Paytone One</vt:lpstr>
      <vt:lpstr>Outfit ExtraBold</vt:lpstr>
      <vt:lpstr>Webdings</vt:lpstr>
      <vt:lpstr>Anaheim</vt:lpstr>
      <vt:lpstr>Outfit</vt:lpstr>
      <vt:lpstr>Nunito Light</vt:lpstr>
      <vt:lpstr>Bebas Neue</vt:lpstr>
      <vt:lpstr>Nutrition and Healthy Eating Habits - Health - 10th grade by Slidesgo</vt:lpstr>
      <vt:lpstr>SPCK</vt:lpstr>
      <vt:lpstr>04</vt:lpstr>
      <vt:lpstr>PowerPoint Presentation</vt:lpstr>
      <vt:lpstr>01.Giới thiệu bản thân</vt:lpstr>
      <vt:lpstr>PowerPoint Presentation</vt:lpstr>
      <vt:lpstr>02.Giới thiệu về sản phẩm</vt:lpstr>
      <vt:lpstr>DEMO</vt:lpstr>
      <vt:lpstr>PowerPoint Presentation</vt:lpstr>
      <vt:lpstr>04.Kế hoạch phát triển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Phat</cp:lastModifiedBy>
  <cp:revision>3</cp:revision>
  <dcterms:modified xsi:type="dcterms:W3CDTF">2025-07-12T17:34:08Z</dcterms:modified>
</cp:coreProperties>
</file>