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26B9-BF28-47A9-837B-2530DAF766D9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D2F8-13E9-4F5F-A25B-F699A302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5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26B9-BF28-47A9-837B-2530DAF766D9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D2F8-13E9-4F5F-A25B-F699A302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96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26B9-BF28-47A9-837B-2530DAF766D9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D2F8-13E9-4F5F-A25B-F699A302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28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26B9-BF28-47A9-837B-2530DAF766D9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D2F8-13E9-4F5F-A25B-F699A302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17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26B9-BF28-47A9-837B-2530DAF766D9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D2F8-13E9-4F5F-A25B-F699A302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91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26B9-BF28-47A9-837B-2530DAF766D9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D2F8-13E9-4F5F-A25B-F699A302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47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26B9-BF28-47A9-837B-2530DAF766D9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D2F8-13E9-4F5F-A25B-F699A302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58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26B9-BF28-47A9-837B-2530DAF766D9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D2F8-13E9-4F5F-A25B-F699A302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70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26B9-BF28-47A9-837B-2530DAF766D9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D2F8-13E9-4F5F-A25B-F699A302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8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26B9-BF28-47A9-837B-2530DAF766D9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D2F8-13E9-4F5F-A25B-F699A302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17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26B9-BF28-47A9-837B-2530DAF766D9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D2F8-13E9-4F5F-A25B-F699A302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8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326B9-BF28-47A9-837B-2530DAF766D9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FD2F8-13E9-4F5F-A25B-F699A302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11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26365" y="265374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光电池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26364" y="4078356"/>
            <a:ext cx="1152939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备用电池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34945" y="3163956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超级电容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肘形连接符 8"/>
          <p:cNvCxnSpPr>
            <a:stCxn id="4" idx="3"/>
            <a:endCxn id="7" idx="1"/>
          </p:cNvCxnSpPr>
          <p:nvPr/>
        </p:nvCxnSpPr>
        <p:spPr>
          <a:xfrm>
            <a:off x="3140765" y="3110948"/>
            <a:ext cx="1494180" cy="5102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3"/>
            <a:endCxn id="7" idx="1"/>
          </p:cNvCxnSpPr>
          <p:nvPr/>
        </p:nvCxnSpPr>
        <p:spPr>
          <a:xfrm flipV="1">
            <a:off x="3379303" y="3621156"/>
            <a:ext cx="1255642" cy="914400"/>
          </a:xfrm>
          <a:prstGeom prst="bentConnector3">
            <a:avLst>
              <a:gd name="adj1" fmla="val 397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115871" y="3163955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后</a:t>
            </a:r>
            <a:r>
              <a:rPr lang="zh-CN" altLang="en-US" dirty="0" smtClean="0">
                <a:solidFill>
                  <a:schemeClr val="tx1"/>
                </a:solidFill>
              </a:rPr>
              <a:t>级电路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>
            <a:stCxn id="7" idx="3"/>
            <a:endCxn id="13" idx="1"/>
          </p:cNvCxnSpPr>
          <p:nvPr/>
        </p:nvCxnSpPr>
        <p:spPr>
          <a:xfrm flipV="1">
            <a:off x="5549345" y="3621155"/>
            <a:ext cx="56652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01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sxm</dc:creator>
  <cp:lastModifiedBy>sxm</cp:lastModifiedBy>
  <cp:revision>1</cp:revision>
  <dcterms:created xsi:type="dcterms:W3CDTF">2019-06-07T08:06:34Z</dcterms:created>
  <dcterms:modified xsi:type="dcterms:W3CDTF">2019-06-07T08:09:35Z</dcterms:modified>
</cp:coreProperties>
</file>