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3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45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6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77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6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63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70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0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00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9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90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66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2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9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785E07-3AD4-426D-B55C-6E72F0208DF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E90FF7-F9AD-4A18-BFFD-46D5E0C7A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9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9B86-BF4A-4A57-6209-9AACD5607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1"/>
            <a:ext cx="10132170" cy="1047750"/>
          </a:xfrm>
        </p:spPr>
        <p:txBody>
          <a:bodyPr/>
          <a:lstStyle/>
          <a:p>
            <a:r>
              <a:rPr lang="en-IN" dirty="0"/>
              <a:t>To find missing person using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29EF8-CFBC-EAE1-489E-716D88311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265" y="2552699"/>
            <a:ext cx="9865470" cy="3086100"/>
          </a:xfrm>
        </p:spPr>
        <p:txBody>
          <a:bodyPr/>
          <a:lstStyle/>
          <a:p>
            <a:r>
              <a:rPr lang="en-IN" dirty="0"/>
              <a:t>Group number:- 13</a:t>
            </a:r>
          </a:p>
          <a:p>
            <a:r>
              <a:rPr lang="en-IN" dirty="0"/>
              <a:t>Group Members:-</a:t>
            </a:r>
          </a:p>
          <a:p>
            <a:r>
              <a:rPr lang="en-IN" dirty="0"/>
              <a:t>	</a:t>
            </a:r>
            <a:r>
              <a:rPr lang="en-IN" dirty="0" err="1"/>
              <a:t>SHUBHneet</a:t>
            </a:r>
            <a:r>
              <a:rPr lang="en-IN" dirty="0"/>
              <a:t> Choudhary(1900820100146)</a:t>
            </a:r>
          </a:p>
          <a:p>
            <a:r>
              <a:rPr lang="en-IN" dirty="0"/>
              <a:t>	Shahnawaz Khan(1900820100133)</a:t>
            </a:r>
          </a:p>
          <a:p>
            <a:r>
              <a:rPr lang="en-IN" dirty="0"/>
              <a:t>	</a:t>
            </a:r>
            <a:r>
              <a:rPr lang="en-IN" dirty="0" err="1"/>
              <a:t>Shivkant</a:t>
            </a:r>
            <a:r>
              <a:rPr lang="en-IN" dirty="0"/>
              <a:t> </a:t>
            </a:r>
            <a:r>
              <a:rPr lang="en-IN" dirty="0" err="1"/>
              <a:t>tyagi</a:t>
            </a:r>
            <a:r>
              <a:rPr lang="en-IN" dirty="0"/>
              <a:t>(1900820100140)</a:t>
            </a:r>
          </a:p>
          <a:p>
            <a:r>
              <a:rPr lang="en-IN" dirty="0"/>
              <a:t>	</a:t>
            </a:r>
            <a:r>
              <a:rPr lang="en-IN" dirty="0" err="1"/>
              <a:t>priyanshi</a:t>
            </a:r>
            <a:r>
              <a:rPr lang="en-IN" dirty="0"/>
              <a:t> Varshney(1900820100110)</a:t>
            </a:r>
          </a:p>
        </p:txBody>
      </p:sp>
    </p:spTree>
    <p:extLst>
      <p:ext uri="{BB962C8B-B14F-4D97-AF65-F5344CB8AC3E}">
        <p14:creationId xmlns:p14="http://schemas.microsoft.com/office/powerpoint/2010/main" val="391344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3EDA-0B4C-4F30-3ED8-C800B757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86FF-131F-141C-0832-68BE0BE1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Home Page</a:t>
            </a:r>
          </a:p>
          <a:p>
            <a:r>
              <a:rPr lang="en-IN" sz="2400" dirty="0"/>
              <a:t>Register a Missing Person </a:t>
            </a:r>
          </a:p>
          <a:p>
            <a:r>
              <a:rPr lang="en-IN" sz="2400" dirty="0"/>
              <a:t>Report a Missing Person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2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4362-AED7-D5BC-3A46-E1FBECE4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5EA6B3-A360-FECC-7B52-EA1C52C81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16" y="2333625"/>
            <a:ext cx="9328280" cy="4371975"/>
          </a:xfrm>
        </p:spPr>
      </p:pic>
    </p:spTree>
    <p:extLst>
      <p:ext uri="{BB962C8B-B14F-4D97-AF65-F5344CB8AC3E}">
        <p14:creationId xmlns:p14="http://schemas.microsoft.com/office/powerpoint/2010/main" val="410545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31AB-B48E-3482-5228-5DAAF526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Register a Missing Person </a:t>
            </a:r>
            <a:br>
              <a:rPr lang="en-IN" sz="3600" dirty="0"/>
            </a:b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4AD25A-CFDE-24AD-D49C-5885AF583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35" y="2305050"/>
            <a:ext cx="9500140" cy="3895724"/>
          </a:xfrm>
        </p:spPr>
      </p:pic>
    </p:spTree>
    <p:extLst>
      <p:ext uri="{BB962C8B-B14F-4D97-AF65-F5344CB8AC3E}">
        <p14:creationId xmlns:p14="http://schemas.microsoft.com/office/powerpoint/2010/main" val="384929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033B-96E4-8FB4-6B59-6608197B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Report a Missing Person</a:t>
            </a:r>
            <a:br>
              <a:rPr lang="en-IN" sz="3600" dirty="0"/>
            </a:br>
            <a:endParaRPr lang="en-IN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9FD433-264D-501D-0036-4E26E6DC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43" y="2342243"/>
            <a:ext cx="9381114" cy="3806629"/>
          </a:xfrm>
        </p:spPr>
      </p:pic>
    </p:spTree>
    <p:extLst>
      <p:ext uri="{BB962C8B-B14F-4D97-AF65-F5344CB8AC3E}">
        <p14:creationId xmlns:p14="http://schemas.microsoft.com/office/powerpoint/2010/main" val="345953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9351-5214-145A-1CBC-E370C86DC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688496"/>
          </a:xfrm>
        </p:spPr>
        <p:txBody>
          <a:bodyPr/>
          <a:lstStyle/>
          <a:p>
            <a:r>
              <a:rPr lang="en-IN" sz="9600" b="1" i="1" dirty="0"/>
              <a:t>    THANK YOU</a:t>
            </a:r>
          </a:p>
        </p:txBody>
      </p:sp>
    </p:spTree>
    <p:extLst>
      <p:ext uri="{BB962C8B-B14F-4D97-AF65-F5344CB8AC3E}">
        <p14:creationId xmlns:p14="http://schemas.microsoft.com/office/powerpoint/2010/main" val="1752499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64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To find missing person using AI</vt:lpstr>
      <vt:lpstr>Modules:-</vt:lpstr>
      <vt:lpstr>Home Page</vt:lpstr>
      <vt:lpstr>Register a Missing Person  </vt:lpstr>
      <vt:lpstr>Report a Missing Person 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find missing person using AI</dc:title>
  <dc:creator>SARIM HUSSAIN</dc:creator>
  <cp:lastModifiedBy>SARIM HUSSAIN</cp:lastModifiedBy>
  <cp:revision>1</cp:revision>
  <dcterms:created xsi:type="dcterms:W3CDTF">2022-11-09T15:47:01Z</dcterms:created>
  <dcterms:modified xsi:type="dcterms:W3CDTF">2022-11-09T16:07:17Z</dcterms:modified>
</cp:coreProperties>
</file>