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6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01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008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229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962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532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273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892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3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48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4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7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37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2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17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1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F4BC0-FC1D-4AEC-9B5D-95C25AC854DA}" type="datetimeFigureOut">
              <a:rPr lang="en-IN" smtClean="0"/>
              <a:t>14-01-2021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E82A-2D37-41EF-B7C0-E811F0D26C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4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264059-2415-460F-9C0A-5E93F1D6A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B7A8E70-B1EF-4EB3-8F89-6D3153754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9880" y="4530383"/>
            <a:ext cx="9144000" cy="260345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Pranav Gahlaut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Prateek Kumar Sharma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Puneet Saini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omic Sans MS" panose="030F0702030302020204" pitchFamily="66" charset="0"/>
              </a:rPr>
              <a:t>Priyanshi</a:t>
            </a: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</a:rPr>
              <a:t> Varshney </a:t>
            </a:r>
            <a:endParaRPr lang="en-IN" sz="2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FFB2A-A936-4F2F-8C84-139CBF83C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749053"/>
            <a:ext cx="8420100" cy="14680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  <a:ea typeface="Cambria Math" panose="02040503050406030204" pitchFamily="18" charset="0"/>
              </a:rPr>
              <a:t>Online Pizza Order</a:t>
            </a:r>
            <a:endParaRPr lang="en-IN" dirty="0">
              <a:solidFill>
                <a:schemeClr val="bg1"/>
              </a:solidFill>
              <a:latin typeface="Comic Sans MS" panose="030F0702030302020204" pitchFamily="66" charset="0"/>
              <a:ea typeface="Cambria Math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B5DB4-36D9-4C8F-B2BF-C2731A7BC19D}"/>
              </a:ext>
            </a:extLst>
          </p:cNvPr>
          <p:cNvSpPr txBox="1"/>
          <p:nvPr/>
        </p:nvSpPr>
        <p:spPr>
          <a:xfrm>
            <a:off x="3627120" y="3429000"/>
            <a:ext cx="6096000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23232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SEC:-B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23232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j-ea"/>
                <a:cs typeface="+mj-cs"/>
              </a:rPr>
              <a:t>GGROUP:-B4</a:t>
            </a:r>
          </a:p>
        </p:txBody>
      </p:sp>
    </p:spTree>
    <p:extLst>
      <p:ext uri="{BB962C8B-B14F-4D97-AF65-F5344CB8AC3E}">
        <p14:creationId xmlns:p14="http://schemas.microsoft.com/office/powerpoint/2010/main" val="427862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D775-3C2E-42D8-8928-7BC13B7B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8841" y="1476374"/>
            <a:ext cx="6958059" cy="1181101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FA0E0-34FF-495A-9445-E5B139853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0388"/>
            <a:ext cx="9144000" cy="1747837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project is mainly for the convenient for both the customer and shopkeeper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 this project the customer can check the menu from his house directly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Customer can take delivery to his home or can give order and pickup it  himself from the cafe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05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DC78-F984-48EA-BFFD-58D60A419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2360" y="152400"/>
            <a:ext cx="9144000" cy="2387600"/>
          </a:xfrm>
        </p:spPr>
        <p:txBody>
          <a:bodyPr/>
          <a:lstStyle/>
          <a:p>
            <a:r>
              <a:rPr lang="en-US" u="sng" dirty="0"/>
              <a:t>MODULE 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DA0CE-E83C-4AAF-9955-653CCEFFC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2520"/>
            <a:ext cx="9144000" cy="1655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There are some module that are used in this project are as follows:-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Products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Orders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Confirmation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Address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31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1132-DC2C-4BB1-9C50-5DA41860D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9466" y="863600"/>
            <a:ext cx="9144000" cy="2387600"/>
          </a:xfrm>
        </p:spPr>
        <p:txBody>
          <a:bodyPr/>
          <a:lstStyle/>
          <a:p>
            <a:r>
              <a:rPr lang="en-US" dirty="0"/>
              <a:t>PRODUCTS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231FB-8A20-430D-B591-A19D17937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6346" y="2918460"/>
            <a:ext cx="8825658" cy="102108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module show the detail of pizza such as their name, price, topping, crust, size.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71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46C6-DE9F-4370-ACE8-D422D8F14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8105" y="182880"/>
            <a:ext cx="9144000" cy="2387600"/>
          </a:xfrm>
        </p:spPr>
        <p:txBody>
          <a:bodyPr/>
          <a:lstStyle/>
          <a:p>
            <a:r>
              <a:rPr lang="en-US" dirty="0"/>
              <a:t>ORDER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790F8-B885-44DF-8E46-51B07ACC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2520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In this module customer can select the pizza from given menu.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Customer can select crust.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Customer can select the size of pizza.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Finally the customer will add topping (if </a:t>
            </a:r>
            <a:r>
              <a:rPr lang="en-IN"/>
              <a:t>he wants </a:t>
            </a:r>
            <a:r>
              <a:rPr lang="en-IN" dirty="0"/>
              <a:t>to)from the given list of toppings.</a:t>
            </a:r>
          </a:p>
        </p:txBody>
      </p:sp>
    </p:spTree>
    <p:extLst>
      <p:ext uri="{BB962C8B-B14F-4D97-AF65-F5344CB8AC3E}">
        <p14:creationId xmlns:p14="http://schemas.microsoft.com/office/powerpoint/2010/main" val="246548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D222-100D-47BA-BF60-BB84CD4B5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8880" y="259080"/>
            <a:ext cx="9144000" cy="2387600"/>
          </a:xfrm>
        </p:spPr>
        <p:txBody>
          <a:bodyPr/>
          <a:lstStyle/>
          <a:p>
            <a:r>
              <a:rPr lang="en-US" dirty="0"/>
              <a:t>CONFIRMATION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F252-ED72-42E0-9817-FAA71E19C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7435" y="3254471"/>
            <a:ext cx="8825658" cy="861420"/>
          </a:xfrm>
        </p:spPr>
        <p:txBody>
          <a:bodyPr>
            <a:normAutofit fontScale="6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When customer select pizza, crust, size and topping then customer click on quit to confirm the order.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When the customer click on quit option then we will show the name of pizza, crust, size and topping that was selected by the customer with total price.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67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D110-DDB8-4742-B9AA-5F9935D52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275" y="1082040"/>
            <a:ext cx="4697205" cy="1378861"/>
          </a:xfrm>
        </p:spPr>
        <p:txBody>
          <a:bodyPr/>
          <a:lstStyle/>
          <a:p>
            <a:r>
              <a:rPr lang="en-US" dirty="0"/>
              <a:t>ADDRESS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8C304-E9FD-418E-AD0E-C60B4FC6E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9835" y="2841900"/>
            <a:ext cx="8825658" cy="8614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In this module </a:t>
            </a:r>
            <a:r>
              <a:rPr lang="en-US" dirty="0" err="1"/>
              <a:t>custumer</a:t>
            </a:r>
            <a:r>
              <a:rPr lang="en-US" dirty="0"/>
              <a:t> confirm his address where we have to deliver  his order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5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0550-C4F3-4AFE-B0C8-4D02E3D9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355" y="609600"/>
            <a:ext cx="3242308" cy="1234769"/>
          </a:xfrm>
        </p:spPr>
        <p:txBody>
          <a:bodyPr/>
          <a:lstStyle/>
          <a:p>
            <a:r>
              <a:rPr lang="en-US" dirty="0"/>
              <a:t>CHECKOUT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1585E-0C32-4FB7-9848-CEB96A88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the user will go to the payment page.</a:t>
            </a:r>
          </a:p>
          <a:p>
            <a:r>
              <a:rPr lang="en-US" dirty="0"/>
              <a:t>Address is asked</a:t>
            </a:r>
            <a:r>
              <a:rPr lang="en-US"/>
              <a:t>/filled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7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HD images">
            <a:extLst>
              <a:ext uri="{FF2B5EF4-FFF2-40B4-BE49-F238E27FC236}">
                <a16:creationId xmlns:a16="http://schemas.microsoft.com/office/drawing/2014/main" id="{7D286CFB-DCF4-439E-8079-7B9F4CE6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41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234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Comic Sans MS</vt:lpstr>
      <vt:lpstr>Wingdings 3</vt:lpstr>
      <vt:lpstr>Ion</vt:lpstr>
      <vt:lpstr>Online Pizza Order</vt:lpstr>
      <vt:lpstr>INTRODUCTION</vt:lpstr>
      <vt:lpstr>MODULE </vt:lpstr>
      <vt:lpstr>PRODUCTS </vt:lpstr>
      <vt:lpstr>ORDER</vt:lpstr>
      <vt:lpstr>CONFIRMATION</vt:lpstr>
      <vt:lpstr>ADDRESS</vt:lpstr>
      <vt:lpstr>CHECKOUT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Pizza Order</dc:title>
  <dc:creator>pranav gahlaut</dc:creator>
  <cp:lastModifiedBy>pranav gahlaut</cp:lastModifiedBy>
  <cp:revision>19</cp:revision>
  <dcterms:created xsi:type="dcterms:W3CDTF">2020-12-01T12:54:12Z</dcterms:created>
  <dcterms:modified xsi:type="dcterms:W3CDTF">2021-01-14T07:14:43Z</dcterms:modified>
</cp:coreProperties>
</file>