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08432" y="2702877"/>
            <a:ext cx="14071135" cy="116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rgbClr val="24215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DF9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3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3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0286999"/>
                </a:lnTo>
                <a:close/>
              </a:path>
            </a:pathLst>
          </a:custGeom>
          <a:solidFill>
            <a:srgbClr val="F2BD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rgbClr val="24215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7A2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rgbClr val="24215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DF9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89447" y="1894522"/>
            <a:ext cx="7309105" cy="1306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rgbClr val="24215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4215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28700" y="4047597"/>
            <a:ext cx="7038975" cy="4714875"/>
            <a:chOff x="1028700" y="4047597"/>
            <a:chExt cx="7038975" cy="4714875"/>
          </a:xfrm>
        </p:grpSpPr>
        <p:sp>
          <p:nvSpPr>
            <p:cNvPr id="4" name="object 4"/>
            <p:cNvSpPr/>
            <p:nvPr/>
          </p:nvSpPr>
          <p:spPr>
            <a:xfrm>
              <a:off x="1028700" y="4048555"/>
              <a:ext cx="7038340" cy="4529455"/>
            </a:xfrm>
            <a:custGeom>
              <a:avLst/>
              <a:gdLst/>
              <a:ahLst/>
              <a:cxnLst/>
              <a:rect l="l" t="t" r="r" b="b"/>
              <a:pathLst>
                <a:path w="7038340" h="4529455">
                  <a:moveTo>
                    <a:pt x="7038046" y="4528865"/>
                  </a:moveTo>
                  <a:lnTo>
                    <a:pt x="0" y="4528865"/>
                  </a:lnTo>
                  <a:lnTo>
                    <a:pt x="905321" y="3124195"/>
                  </a:lnTo>
                  <a:lnTo>
                    <a:pt x="905321" y="0"/>
                  </a:lnTo>
                  <a:lnTo>
                    <a:pt x="6151565" y="0"/>
                  </a:lnTo>
                  <a:lnTo>
                    <a:pt x="6151565" y="3124195"/>
                  </a:lnTo>
                  <a:lnTo>
                    <a:pt x="7038046" y="4528865"/>
                  </a:lnTo>
                  <a:close/>
                </a:path>
              </a:pathLst>
            </a:custGeom>
            <a:solidFill>
              <a:srgbClr val="FDF9D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417" y="4047597"/>
              <a:ext cx="6884485" cy="45307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34951" y="4260669"/>
              <a:ext cx="5245100" cy="2933700"/>
            </a:xfrm>
            <a:custGeom>
              <a:avLst/>
              <a:gdLst/>
              <a:ahLst/>
              <a:cxnLst/>
              <a:rect l="l" t="t" r="r" b="b"/>
              <a:pathLst>
                <a:path w="5245100" h="2933700">
                  <a:moveTo>
                    <a:pt x="4731783" y="2933561"/>
                  </a:moveTo>
                  <a:lnTo>
                    <a:pt x="22621" y="2894184"/>
                  </a:lnTo>
                  <a:lnTo>
                    <a:pt x="5648" y="2886962"/>
                  </a:lnTo>
                  <a:lnTo>
                    <a:pt x="117" y="2871432"/>
                  </a:lnTo>
                  <a:lnTo>
                    <a:pt x="0" y="2871049"/>
                  </a:lnTo>
                  <a:lnTo>
                    <a:pt x="5648" y="2855189"/>
                  </a:lnTo>
                  <a:lnTo>
                    <a:pt x="22621" y="2847968"/>
                  </a:lnTo>
                  <a:lnTo>
                    <a:pt x="4423948" y="2880222"/>
                  </a:lnTo>
                  <a:lnTo>
                    <a:pt x="4880497" y="2891464"/>
                  </a:lnTo>
                  <a:lnTo>
                    <a:pt x="5234937" y="2906410"/>
                  </a:lnTo>
                  <a:lnTo>
                    <a:pt x="5242354" y="2909371"/>
                  </a:lnTo>
                  <a:lnTo>
                    <a:pt x="5244730" y="2915957"/>
                  </a:lnTo>
                  <a:lnTo>
                    <a:pt x="5241980" y="2922722"/>
                  </a:lnTo>
                  <a:lnTo>
                    <a:pt x="5234017" y="2926222"/>
                  </a:lnTo>
                  <a:lnTo>
                    <a:pt x="4983034" y="2931897"/>
                  </a:lnTo>
                  <a:lnTo>
                    <a:pt x="4731783" y="2933561"/>
                  </a:lnTo>
                  <a:close/>
                </a:path>
                <a:path w="5245100" h="2933700">
                  <a:moveTo>
                    <a:pt x="5088000" y="2735798"/>
                  </a:moveTo>
                  <a:lnTo>
                    <a:pt x="155428" y="2735798"/>
                  </a:lnTo>
                  <a:lnTo>
                    <a:pt x="155428" y="0"/>
                  </a:lnTo>
                  <a:lnTo>
                    <a:pt x="5087043" y="0"/>
                  </a:lnTo>
                  <a:lnTo>
                    <a:pt x="5088000" y="2735798"/>
                  </a:lnTo>
                  <a:close/>
                </a:path>
              </a:pathLst>
            </a:custGeom>
            <a:solidFill>
              <a:srgbClr val="E3616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700" y="4260669"/>
              <a:ext cx="7038937" cy="450154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48703" y="0"/>
            <a:ext cx="2599699" cy="320645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405411" y="1693665"/>
            <a:ext cx="5331460" cy="11690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295">
                <a:solidFill>
                  <a:srgbClr val="FDF9DE"/>
                </a:solidFill>
              </a:rPr>
              <a:t>Presentasi</a:t>
            </a:r>
            <a:endParaRPr sz="7500"/>
          </a:p>
        </p:txBody>
      </p:sp>
      <p:sp>
        <p:nvSpPr>
          <p:cNvPr id="10" name="object 10"/>
          <p:cNvSpPr txBox="1"/>
          <p:nvPr/>
        </p:nvSpPr>
        <p:spPr>
          <a:xfrm>
            <a:off x="9405411" y="2741415"/>
            <a:ext cx="6257290" cy="1169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390">
                <a:solidFill>
                  <a:srgbClr val="FDF9DE"/>
                </a:solidFill>
                <a:latin typeface="Verdana"/>
                <a:cs typeface="Verdana"/>
              </a:rPr>
              <a:t>Tugas</a:t>
            </a:r>
            <a:r>
              <a:rPr dirty="0" sz="7500" spc="-459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7500" spc="225">
                <a:solidFill>
                  <a:srgbClr val="FDF9DE"/>
                </a:solidFill>
                <a:latin typeface="Verdana"/>
                <a:cs typeface="Verdana"/>
              </a:rPr>
              <a:t>Besar</a:t>
            </a:r>
            <a:endParaRPr sz="75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05411" y="3453377"/>
            <a:ext cx="7199630" cy="4575175"/>
          </a:xfrm>
          <a:prstGeom prst="rect">
            <a:avLst/>
          </a:prstGeom>
        </p:spPr>
        <p:txBody>
          <a:bodyPr wrap="square" lIns="0" tIns="3486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45"/>
              </a:spcBef>
            </a:pPr>
            <a:r>
              <a:rPr dirty="0" sz="7500" spc="55">
                <a:solidFill>
                  <a:srgbClr val="FDF9DE"/>
                </a:solidFill>
                <a:latin typeface="Verdana"/>
                <a:cs typeface="Verdana"/>
              </a:rPr>
              <a:t>PBO</a:t>
            </a:r>
            <a:endParaRPr sz="7500">
              <a:latin typeface="Verdana"/>
              <a:cs typeface="Verdana"/>
            </a:endParaRPr>
          </a:p>
          <a:p>
            <a:pPr algn="ctr" marL="131445" marR="5080" indent="-635">
              <a:lnSpc>
                <a:spcPct val="115799"/>
              </a:lnSpc>
              <a:spcBef>
                <a:spcPts val="550"/>
              </a:spcBef>
              <a:tabLst>
                <a:tab pos="4900930" algn="l"/>
              </a:tabLst>
            </a:pPr>
            <a:r>
              <a:rPr dirty="0" sz="3400" spc="75">
                <a:solidFill>
                  <a:srgbClr val="FDF9DE"/>
                </a:solidFill>
                <a:latin typeface="Lucida Sans Unicode"/>
                <a:cs typeface="Lucida Sans Unicode"/>
              </a:rPr>
              <a:t>Ichza</a:t>
            </a:r>
            <a:r>
              <a:rPr dirty="0" sz="3400" spc="-55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90">
                <a:solidFill>
                  <a:srgbClr val="FDF9DE"/>
                </a:solidFill>
                <a:latin typeface="Lucida Sans Unicode"/>
                <a:cs typeface="Lucida Sans Unicode"/>
              </a:rPr>
              <a:t>Auliya</a:t>
            </a:r>
            <a:r>
              <a:rPr dirty="0" sz="3400" spc="-50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10">
                <a:solidFill>
                  <a:srgbClr val="FDF9DE"/>
                </a:solidFill>
                <a:latin typeface="Lucida Sans Unicode"/>
                <a:cs typeface="Lucida Sans Unicode"/>
              </a:rPr>
              <a:t>Gumilar	</a:t>
            </a:r>
            <a:r>
              <a:rPr dirty="0" sz="3400" spc="-330">
                <a:solidFill>
                  <a:srgbClr val="FDF9DE"/>
                </a:solidFill>
                <a:latin typeface="Lucida Sans Unicode"/>
                <a:cs typeface="Lucida Sans Unicode"/>
              </a:rPr>
              <a:t>120140188 </a:t>
            </a:r>
            <a:r>
              <a:rPr dirty="0" sz="3400" spc="-325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65">
                <a:solidFill>
                  <a:srgbClr val="FDF9DE"/>
                </a:solidFill>
                <a:latin typeface="Lucida Sans Unicode"/>
                <a:cs typeface="Lucida Sans Unicode"/>
              </a:rPr>
              <a:t>Kasyfi </a:t>
            </a:r>
            <a:r>
              <a:rPr dirty="0" sz="3400" spc="254">
                <a:solidFill>
                  <a:srgbClr val="FDF9DE"/>
                </a:solidFill>
                <a:latin typeface="Lucida Sans Unicode"/>
                <a:cs typeface="Lucida Sans Unicode"/>
              </a:rPr>
              <a:t>Wahyu </a:t>
            </a:r>
            <a:r>
              <a:rPr dirty="0" sz="3400" spc="-10">
                <a:solidFill>
                  <a:srgbClr val="FDF9DE"/>
                </a:solidFill>
                <a:latin typeface="Lucida Sans Unicode"/>
                <a:cs typeface="Lucida Sans Unicode"/>
              </a:rPr>
              <a:t>Hazazi </a:t>
            </a:r>
            <a:r>
              <a:rPr dirty="0" sz="3400" spc="-375">
                <a:solidFill>
                  <a:srgbClr val="FDF9DE"/>
                </a:solidFill>
                <a:latin typeface="Lucida Sans Unicode"/>
                <a:cs typeface="Lucida Sans Unicode"/>
              </a:rPr>
              <a:t>121140220 </a:t>
            </a:r>
            <a:r>
              <a:rPr dirty="0" sz="3400" spc="-370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70">
                <a:solidFill>
                  <a:srgbClr val="FDF9DE"/>
                </a:solidFill>
                <a:latin typeface="Lucida Sans Unicode"/>
                <a:cs typeface="Lucida Sans Unicode"/>
              </a:rPr>
              <a:t>Adha</a:t>
            </a:r>
            <a:r>
              <a:rPr dirty="0" sz="3400" spc="-75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40">
                <a:solidFill>
                  <a:srgbClr val="FDF9DE"/>
                </a:solidFill>
                <a:latin typeface="Lucida Sans Unicode"/>
                <a:cs typeface="Lucida Sans Unicode"/>
              </a:rPr>
              <a:t>Putro</a:t>
            </a:r>
            <a:r>
              <a:rPr dirty="0" sz="3400" spc="-75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45">
                <a:solidFill>
                  <a:srgbClr val="FDF9DE"/>
                </a:solidFill>
                <a:latin typeface="Lucida Sans Unicode"/>
                <a:cs typeface="Lucida Sans Unicode"/>
              </a:rPr>
              <a:t>Wicaksono</a:t>
            </a:r>
            <a:r>
              <a:rPr dirty="0" sz="3400" spc="-75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434">
                <a:solidFill>
                  <a:srgbClr val="FDF9DE"/>
                </a:solidFill>
                <a:latin typeface="Lucida Sans Unicode"/>
                <a:cs typeface="Lucida Sans Unicode"/>
              </a:rPr>
              <a:t>121140156 </a:t>
            </a:r>
            <a:r>
              <a:rPr dirty="0" sz="3400" spc="-1060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215">
                <a:solidFill>
                  <a:srgbClr val="FDF9DE"/>
                </a:solidFill>
                <a:latin typeface="Lucida Sans Unicode"/>
                <a:cs typeface="Lucida Sans Unicode"/>
              </a:rPr>
              <a:t>Bima</a:t>
            </a:r>
            <a:r>
              <a:rPr dirty="0" sz="3400" spc="-75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80">
                <a:solidFill>
                  <a:srgbClr val="FDF9DE"/>
                </a:solidFill>
                <a:latin typeface="Lucida Sans Unicode"/>
                <a:cs typeface="Lucida Sans Unicode"/>
              </a:rPr>
              <a:t>Setiawan</a:t>
            </a:r>
            <a:r>
              <a:rPr dirty="0" sz="3400" spc="-70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60">
                <a:solidFill>
                  <a:srgbClr val="FDF9DE"/>
                </a:solidFill>
                <a:latin typeface="Lucida Sans Unicode"/>
                <a:cs typeface="Lucida Sans Unicode"/>
              </a:rPr>
              <a:t>Sandi</a:t>
            </a:r>
            <a:r>
              <a:rPr dirty="0" sz="3400" spc="-70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459">
                <a:solidFill>
                  <a:srgbClr val="FDF9DE"/>
                </a:solidFill>
                <a:latin typeface="Lucida Sans Unicode"/>
                <a:cs typeface="Lucida Sans Unicode"/>
              </a:rPr>
              <a:t>121140162</a:t>
            </a:r>
            <a:endParaRPr sz="3400">
              <a:latin typeface="Lucida Sans Unicode"/>
              <a:cs typeface="Lucida Sans Unicode"/>
            </a:endParaRPr>
          </a:p>
          <a:p>
            <a:pPr marL="630555">
              <a:lnSpc>
                <a:spcPct val="100000"/>
              </a:lnSpc>
              <a:spcBef>
                <a:spcPts val="645"/>
              </a:spcBef>
            </a:pPr>
            <a:r>
              <a:rPr dirty="0" sz="3400" spc="-110">
                <a:solidFill>
                  <a:srgbClr val="FDF9DE"/>
                </a:solidFill>
                <a:latin typeface="Lucida Sans Unicode"/>
                <a:cs typeface="Lucida Sans Unicode"/>
              </a:rPr>
              <a:t>M.</a:t>
            </a:r>
            <a:r>
              <a:rPr dirty="0" sz="3400" spc="-65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65">
                <a:solidFill>
                  <a:srgbClr val="FDF9DE"/>
                </a:solidFill>
                <a:latin typeface="Lucida Sans Unicode"/>
                <a:cs typeface="Lucida Sans Unicode"/>
              </a:rPr>
              <a:t>Shohibul</a:t>
            </a:r>
            <a:r>
              <a:rPr dirty="0" sz="3400" spc="-65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220">
                <a:solidFill>
                  <a:srgbClr val="FDF9DE"/>
                </a:solidFill>
                <a:latin typeface="Lucida Sans Unicode"/>
                <a:cs typeface="Lucida Sans Unicode"/>
              </a:rPr>
              <a:t>Anam</a:t>
            </a:r>
            <a:r>
              <a:rPr dirty="0" sz="3400" spc="-65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434">
                <a:solidFill>
                  <a:srgbClr val="FDF9DE"/>
                </a:solidFill>
                <a:latin typeface="Lucida Sans Unicode"/>
                <a:cs typeface="Lucida Sans Unicode"/>
              </a:rPr>
              <a:t>120140114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82000" y="8489957"/>
            <a:ext cx="1121972" cy="15335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7259298" y="0"/>
            <a:ext cx="1030605" cy="1030605"/>
          </a:xfrm>
          <a:custGeom>
            <a:avLst/>
            <a:gdLst/>
            <a:ahLst/>
            <a:cxnLst/>
            <a:rect l="l" t="t" r="r" b="b"/>
            <a:pathLst>
              <a:path w="1030605" h="1030605">
                <a:moveTo>
                  <a:pt x="0" y="1030488"/>
                </a:moveTo>
                <a:lnTo>
                  <a:pt x="1030488" y="0"/>
                </a:lnTo>
              </a:path>
            </a:pathLst>
          </a:custGeom>
          <a:ln w="381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259206" y="9231460"/>
            <a:ext cx="1029335" cy="1056005"/>
          </a:xfrm>
          <a:custGeom>
            <a:avLst/>
            <a:gdLst/>
            <a:ahLst/>
            <a:cxnLst/>
            <a:rect l="l" t="t" r="r" b="b"/>
            <a:pathLst>
              <a:path w="1029334" h="1056004">
                <a:moveTo>
                  <a:pt x="1015476" y="1055538"/>
                </a:moveTo>
                <a:lnTo>
                  <a:pt x="0" y="26764"/>
                </a:lnTo>
                <a:lnTo>
                  <a:pt x="27115" y="0"/>
                </a:lnTo>
                <a:lnTo>
                  <a:pt x="1028793" y="1014794"/>
                </a:lnTo>
                <a:lnTo>
                  <a:pt x="1028793" y="1055538"/>
                </a:lnTo>
                <a:lnTo>
                  <a:pt x="1015476" y="10555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9256508"/>
            <a:ext cx="1030605" cy="1030605"/>
          </a:xfrm>
          <a:custGeom>
            <a:avLst/>
            <a:gdLst/>
            <a:ahLst/>
            <a:cxnLst/>
            <a:rect l="l" t="t" r="r" b="b"/>
            <a:pathLst>
              <a:path w="1030605" h="1030604">
                <a:moveTo>
                  <a:pt x="1030488" y="26940"/>
                </a:moveTo>
                <a:lnTo>
                  <a:pt x="26937" y="1030491"/>
                </a:lnTo>
                <a:lnTo>
                  <a:pt x="0" y="1030491"/>
                </a:lnTo>
                <a:lnTo>
                  <a:pt x="0" y="1003547"/>
                </a:lnTo>
                <a:lnTo>
                  <a:pt x="1003547" y="0"/>
                </a:lnTo>
                <a:lnTo>
                  <a:pt x="1030488" y="26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1925" y="0"/>
            <a:ext cx="1044575" cy="1017269"/>
          </a:xfrm>
          <a:custGeom>
            <a:avLst/>
            <a:gdLst/>
            <a:ahLst/>
            <a:cxnLst/>
            <a:rect l="l" t="t" r="r" b="b"/>
            <a:pathLst>
              <a:path w="1044575" h="1017269">
                <a:moveTo>
                  <a:pt x="1043982" y="1016995"/>
                </a:moveTo>
                <a:lnTo>
                  <a:pt x="0" y="0"/>
                </a:lnTo>
              </a:path>
            </a:pathLst>
          </a:custGeom>
          <a:ln w="381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5"/>
              <a:t>Lost</a:t>
            </a:r>
            <a:r>
              <a:rPr dirty="0" spc="-520"/>
              <a:t> </a:t>
            </a:r>
            <a:r>
              <a:rPr dirty="0" spc="340"/>
              <a:t>Princess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34705" y="4034028"/>
            <a:ext cx="276606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0"/>
              </a:spcBef>
              <a:tabLst>
                <a:tab pos="1271905" algn="l"/>
              </a:tabLst>
            </a:pPr>
            <a:r>
              <a:rPr dirty="0" sz="2800" spc="-260">
                <a:solidFill>
                  <a:srgbClr val="242153"/>
                </a:solidFill>
                <a:latin typeface="Lucida Sans Unicode"/>
                <a:cs typeface="Lucida Sans Unicode"/>
              </a:rPr>
              <a:t>L</a:t>
            </a:r>
            <a:r>
              <a:rPr dirty="0" sz="2800" spc="55">
                <a:solidFill>
                  <a:srgbClr val="242153"/>
                </a:solidFill>
                <a:latin typeface="Lucida Sans Unicode"/>
                <a:cs typeface="Lucida Sans Unicode"/>
              </a:rPr>
              <a:t>o</a:t>
            </a:r>
            <a:r>
              <a:rPr dirty="0" sz="2800" spc="55">
                <a:solidFill>
                  <a:srgbClr val="242153"/>
                </a:solidFill>
                <a:latin typeface="Lucida Sans Unicode"/>
                <a:cs typeface="Lucida Sans Unicode"/>
              </a:rPr>
              <a:t>s</a:t>
            </a:r>
            <a:r>
              <a:rPr dirty="0" sz="2800" spc="-10">
                <a:solidFill>
                  <a:srgbClr val="242153"/>
                </a:solidFill>
                <a:latin typeface="Lucida Sans Unicode"/>
                <a:cs typeface="Lucida Sans Unicode"/>
              </a:rPr>
              <a:t>t</a:t>
            </a:r>
            <a:r>
              <a:rPr dirty="0" sz="2800">
                <a:solidFill>
                  <a:srgbClr val="242153"/>
                </a:solidFill>
                <a:latin typeface="Lucida Sans Unicode"/>
                <a:cs typeface="Lucida Sans Unicode"/>
              </a:rPr>
              <a:t>	</a:t>
            </a:r>
            <a:r>
              <a:rPr dirty="0" sz="2800" spc="105">
                <a:solidFill>
                  <a:srgbClr val="242153"/>
                </a:solidFill>
                <a:latin typeface="Lucida Sans Unicode"/>
                <a:cs typeface="Lucida Sans Unicode"/>
              </a:rPr>
              <a:t>P</a:t>
            </a:r>
            <a:r>
              <a:rPr dirty="0" sz="2800" spc="-80">
                <a:solidFill>
                  <a:srgbClr val="242153"/>
                </a:solidFill>
                <a:latin typeface="Lucida Sans Unicode"/>
                <a:cs typeface="Lucida Sans Unicode"/>
              </a:rPr>
              <a:t>r</a:t>
            </a:r>
            <a:r>
              <a:rPr dirty="0" sz="2800" spc="-80">
                <a:solidFill>
                  <a:srgbClr val="242153"/>
                </a:solidFill>
                <a:latin typeface="Lucida Sans Unicode"/>
                <a:cs typeface="Lucida Sans Unicode"/>
              </a:rPr>
              <a:t>i</a:t>
            </a:r>
            <a:r>
              <a:rPr dirty="0" sz="2800" spc="65">
                <a:solidFill>
                  <a:srgbClr val="242153"/>
                </a:solidFill>
                <a:latin typeface="Lucida Sans Unicode"/>
                <a:cs typeface="Lucida Sans Unicode"/>
              </a:rPr>
              <a:t>n</a:t>
            </a:r>
            <a:r>
              <a:rPr dirty="0" sz="2800" spc="235">
                <a:solidFill>
                  <a:srgbClr val="242153"/>
                </a:solidFill>
                <a:latin typeface="Lucida Sans Unicode"/>
                <a:cs typeface="Lucida Sans Unicode"/>
              </a:rPr>
              <a:t>c</a:t>
            </a:r>
            <a:r>
              <a:rPr dirty="0" sz="2800" spc="155">
                <a:solidFill>
                  <a:srgbClr val="242153"/>
                </a:solidFill>
                <a:latin typeface="Lucida Sans Unicode"/>
                <a:cs typeface="Lucida Sans Unicode"/>
              </a:rPr>
              <a:t>e</a:t>
            </a:r>
            <a:r>
              <a:rPr dirty="0" sz="2800" spc="55">
                <a:solidFill>
                  <a:srgbClr val="242153"/>
                </a:solidFill>
                <a:latin typeface="Lucida Sans Unicode"/>
                <a:cs typeface="Lucida Sans Unicode"/>
              </a:rPr>
              <a:t>s</a:t>
            </a:r>
            <a:r>
              <a:rPr dirty="0" sz="2800" spc="45">
                <a:solidFill>
                  <a:srgbClr val="242153"/>
                </a:solidFill>
                <a:latin typeface="Lucida Sans Unicode"/>
                <a:cs typeface="Lucida Sans Unicode"/>
              </a:rPr>
              <a:t>s  </a:t>
            </a:r>
            <a:r>
              <a:rPr dirty="0" sz="2800" spc="125">
                <a:solidFill>
                  <a:srgbClr val="242153"/>
                </a:solidFill>
                <a:latin typeface="Lucida Sans Unicode"/>
                <a:cs typeface="Lucida Sans Unicode"/>
              </a:rPr>
              <a:t>d</a:t>
            </a:r>
            <a:r>
              <a:rPr dirty="0" sz="2800" spc="-80">
                <a:solidFill>
                  <a:srgbClr val="242153"/>
                </a:solidFill>
                <a:latin typeface="Lucida Sans Unicode"/>
                <a:cs typeface="Lucida Sans Unicode"/>
              </a:rPr>
              <a:t>i</a:t>
            </a:r>
            <a:r>
              <a:rPr dirty="0" sz="2800" spc="-95">
                <a:solidFill>
                  <a:srgbClr val="242153"/>
                </a:solidFill>
                <a:latin typeface="Lucida Sans Unicode"/>
                <a:cs typeface="Lucida Sans Unicode"/>
              </a:rPr>
              <a:t>k</a:t>
            </a:r>
            <a:r>
              <a:rPr dirty="0" sz="2800" spc="155">
                <a:solidFill>
                  <a:srgbClr val="242153"/>
                </a:solidFill>
                <a:latin typeface="Lucida Sans Unicode"/>
                <a:cs typeface="Lucida Sans Unicode"/>
              </a:rPr>
              <a:t>e</a:t>
            </a:r>
            <a:r>
              <a:rPr dirty="0" sz="2800" spc="280">
                <a:solidFill>
                  <a:srgbClr val="242153"/>
                </a:solidFill>
                <a:latin typeface="Lucida Sans Unicode"/>
                <a:cs typeface="Lucida Sans Unicode"/>
              </a:rPr>
              <a:t>m</a:t>
            </a:r>
            <a:r>
              <a:rPr dirty="0" sz="2800" spc="125">
                <a:solidFill>
                  <a:srgbClr val="242153"/>
                </a:solidFill>
                <a:latin typeface="Lucida Sans Unicode"/>
                <a:cs typeface="Lucida Sans Unicode"/>
              </a:rPr>
              <a:t>b</a:t>
            </a:r>
            <a:r>
              <a:rPr dirty="0" sz="2800" spc="340">
                <a:solidFill>
                  <a:srgbClr val="242153"/>
                </a:solidFill>
                <a:latin typeface="Lucida Sans Unicode"/>
                <a:cs typeface="Lucida Sans Unicode"/>
              </a:rPr>
              <a:t>a</a:t>
            </a:r>
            <a:r>
              <a:rPr dirty="0" sz="2800" spc="65">
                <a:solidFill>
                  <a:srgbClr val="242153"/>
                </a:solidFill>
                <a:latin typeface="Lucida Sans Unicode"/>
                <a:cs typeface="Lucida Sans Unicode"/>
              </a:rPr>
              <a:t>n</a:t>
            </a:r>
            <a:r>
              <a:rPr dirty="0" sz="2800" spc="140">
                <a:solidFill>
                  <a:srgbClr val="242153"/>
                </a:solidFill>
                <a:latin typeface="Lucida Sans Unicode"/>
                <a:cs typeface="Lucida Sans Unicode"/>
              </a:rPr>
              <a:t>g</a:t>
            </a:r>
            <a:r>
              <a:rPr dirty="0" sz="2800" spc="-95">
                <a:solidFill>
                  <a:srgbClr val="242153"/>
                </a:solidFill>
                <a:latin typeface="Lucida Sans Unicode"/>
                <a:cs typeface="Lucida Sans Unicode"/>
              </a:rPr>
              <a:t>k</a:t>
            </a:r>
            <a:r>
              <a:rPr dirty="0" sz="2800" spc="340">
                <a:solidFill>
                  <a:srgbClr val="242153"/>
                </a:solidFill>
                <a:latin typeface="Lucida Sans Unicode"/>
                <a:cs typeface="Lucida Sans Unicode"/>
              </a:rPr>
              <a:t>a</a:t>
            </a:r>
            <a:r>
              <a:rPr dirty="0" sz="2800" spc="70">
                <a:solidFill>
                  <a:srgbClr val="242153"/>
                </a:solidFill>
                <a:latin typeface="Lucida Sans Unicode"/>
                <a:cs typeface="Lucida Sans Unicode"/>
              </a:rPr>
              <a:t>n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75389" y="4034028"/>
            <a:ext cx="757428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4610">
              <a:lnSpc>
                <a:spcPct val="107100"/>
              </a:lnSpc>
              <a:spcBef>
                <a:spcPts val="100"/>
              </a:spcBef>
              <a:tabLst>
                <a:tab pos="1906905" algn="l"/>
                <a:tab pos="3182620" algn="l"/>
                <a:tab pos="3529329" algn="l"/>
                <a:tab pos="5052060" algn="l"/>
                <a:tab pos="5632450" algn="l"/>
                <a:tab pos="6643370" algn="l"/>
              </a:tabLst>
            </a:pPr>
            <a:r>
              <a:rPr dirty="0" sz="2800" spc="340">
                <a:solidFill>
                  <a:srgbClr val="242153"/>
                </a:solidFill>
                <a:latin typeface="Lucida Sans Unicode"/>
                <a:cs typeface="Lucida Sans Unicode"/>
              </a:rPr>
              <a:t>a</a:t>
            </a:r>
            <a:r>
              <a:rPr dirty="0" sz="2800" spc="125">
                <a:solidFill>
                  <a:srgbClr val="242153"/>
                </a:solidFill>
                <a:latin typeface="Lucida Sans Unicode"/>
                <a:cs typeface="Lucida Sans Unicode"/>
              </a:rPr>
              <a:t>d</a:t>
            </a:r>
            <a:r>
              <a:rPr dirty="0" sz="2800" spc="340">
                <a:solidFill>
                  <a:srgbClr val="242153"/>
                </a:solidFill>
                <a:latin typeface="Lucida Sans Unicode"/>
                <a:cs typeface="Lucida Sans Unicode"/>
              </a:rPr>
              <a:t>a</a:t>
            </a:r>
            <a:r>
              <a:rPr dirty="0" sz="2800" spc="-80">
                <a:solidFill>
                  <a:srgbClr val="242153"/>
                </a:solidFill>
                <a:latin typeface="Lucida Sans Unicode"/>
                <a:cs typeface="Lucida Sans Unicode"/>
              </a:rPr>
              <a:t>l</a:t>
            </a:r>
            <a:r>
              <a:rPr dirty="0" sz="2800" spc="340">
                <a:solidFill>
                  <a:srgbClr val="242153"/>
                </a:solidFill>
                <a:latin typeface="Lucida Sans Unicode"/>
                <a:cs typeface="Lucida Sans Unicode"/>
              </a:rPr>
              <a:t>a</a:t>
            </a:r>
            <a:r>
              <a:rPr dirty="0" sz="2800" spc="70">
                <a:solidFill>
                  <a:srgbClr val="242153"/>
                </a:solidFill>
                <a:latin typeface="Lucida Sans Unicode"/>
                <a:cs typeface="Lucida Sans Unicode"/>
              </a:rPr>
              <a:t>h</a:t>
            </a:r>
            <a:r>
              <a:rPr dirty="0" sz="2800">
                <a:solidFill>
                  <a:srgbClr val="242153"/>
                </a:solidFill>
                <a:latin typeface="Lucida Sans Unicode"/>
                <a:cs typeface="Lucida Sans Unicode"/>
              </a:rPr>
              <a:t>	</a:t>
            </a:r>
            <a:r>
              <a:rPr dirty="0" sz="2800" spc="140">
                <a:solidFill>
                  <a:srgbClr val="242153"/>
                </a:solidFill>
                <a:latin typeface="Lucida Sans Unicode"/>
                <a:cs typeface="Lucida Sans Unicode"/>
              </a:rPr>
              <a:t>g</a:t>
            </a:r>
            <a:r>
              <a:rPr dirty="0" sz="2800" spc="340">
                <a:solidFill>
                  <a:srgbClr val="242153"/>
                </a:solidFill>
                <a:latin typeface="Lucida Sans Unicode"/>
                <a:cs typeface="Lucida Sans Unicode"/>
              </a:rPr>
              <a:t>a</a:t>
            </a:r>
            <a:r>
              <a:rPr dirty="0" sz="2800" spc="280">
                <a:solidFill>
                  <a:srgbClr val="242153"/>
                </a:solidFill>
                <a:latin typeface="Lucida Sans Unicode"/>
                <a:cs typeface="Lucida Sans Unicode"/>
              </a:rPr>
              <a:t>m</a:t>
            </a:r>
            <a:r>
              <a:rPr dirty="0" sz="2800" spc="160">
                <a:solidFill>
                  <a:srgbClr val="242153"/>
                </a:solidFill>
                <a:latin typeface="Lucida Sans Unicode"/>
                <a:cs typeface="Lucida Sans Unicode"/>
              </a:rPr>
              <a:t>e</a:t>
            </a:r>
            <a:r>
              <a:rPr dirty="0" sz="2800">
                <a:solidFill>
                  <a:srgbClr val="242153"/>
                </a:solidFill>
                <a:latin typeface="Lucida Sans Unicode"/>
                <a:cs typeface="Lucida Sans Unicode"/>
              </a:rPr>
              <a:t>		</a:t>
            </a:r>
            <a:r>
              <a:rPr dirty="0" sz="2800" spc="125">
                <a:solidFill>
                  <a:srgbClr val="242153"/>
                </a:solidFill>
                <a:latin typeface="Lucida Sans Unicode"/>
                <a:cs typeface="Lucida Sans Unicode"/>
              </a:rPr>
              <a:t>b</a:t>
            </a:r>
            <a:r>
              <a:rPr dirty="0" sz="2800" spc="155">
                <a:solidFill>
                  <a:srgbClr val="242153"/>
                </a:solidFill>
                <a:latin typeface="Lucida Sans Unicode"/>
                <a:cs typeface="Lucida Sans Unicode"/>
              </a:rPr>
              <a:t>e</a:t>
            </a:r>
            <a:r>
              <a:rPr dirty="0" sz="2800" spc="-80">
                <a:solidFill>
                  <a:srgbClr val="242153"/>
                </a:solidFill>
                <a:latin typeface="Lucida Sans Unicode"/>
                <a:cs typeface="Lucida Sans Unicode"/>
              </a:rPr>
              <a:t>r</a:t>
            </a:r>
            <a:r>
              <a:rPr dirty="0" sz="2800" spc="125">
                <a:solidFill>
                  <a:srgbClr val="242153"/>
                </a:solidFill>
                <a:latin typeface="Lucida Sans Unicode"/>
                <a:cs typeface="Lucida Sans Unicode"/>
              </a:rPr>
              <a:t>b</a:t>
            </a:r>
            <a:r>
              <a:rPr dirty="0" sz="2800" spc="340">
                <a:solidFill>
                  <a:srgbClr val="242153"/>
                </a:solidFill>
                <a:latin typeface="Lucida Sans Unicode"/>
                <a:cs typeface="Lucida Sans Unicode"/>
              </a:rPr>
              <a:t>a</a:t>
            </a:r>
            <a:r>
              <a:rPr dirty="0" sz="2800" spc="55">
                <a:solidFill>
                  <a:srgbClr val="242153"/>
                </a:solidFill>
                <a:latin typeface="Lucida Sans Unicode"/>
                <a:cs typeface="Lucida Sans Unicode"/>
              </a:rPr>
              <a:t>s</a:t>
            </a:r>
            <a:r>
              <a:rPr dirty="0" sz="2800" spc="-80">
                <a:solidFill>
                  <a:srgbClr val="242153"/>
                </a:solidFill>
                <a:latin typeface="Lucida Sans Unicode"/>
                <a:cs typeface="Lucida Sans Unicode"/>
              </a:rPr>
              <a:t>i</a:t>
            </a:r>
            <a:r>
              <a:rPr dirty="0" sz="2800" spc="60">
                <a:solidFill>
                  <a:srgbClr val="242153"/>
                </a:solidFill>
                <a:latin typeface="Lucida Sans Unicode"/>
                <a:cs typeface="Lucida Sans Unicode"/>
              </a:rPr>
              <a:t>s</a:t>
            </a:r>
            <a:r>
              <a:rPr dirty="0" sz="2800">
                <a:solidFill>
                  <a:srgbClr val="242153"/>
                </a:solidFill>
                <a:latin typeface="Lucida Sans Unicode"/>
                <a:cs typeface="Lucida Sans Unicode"/>
              </a:rPr>
              <a:t>	</a:t>
            </a:r>
            <a:r>
              <a:rPr dirty="0" sz="2800" spc="-165">
                <a:solidFill>
                  <a:srgbClr val="242153"/>
                </a:solidFill>
                <a:latin typeface="Lucida Sans Unicode"/>
                <a:cs typeface="Lucida Sans Unicode"/>
              </a:rPr>
              <a:t>2</a:t>
            </a:r>
            <a:r>
              <a:rPr dirty="0" sz="2800" spc="-120">
                <a:solidFill>
                  <a:srgbClr val="242153"/>
                </a:solidFill>
                <a:latin typeface="Lucida Sans Unicode"/>
                <a:cs typeface="Lucida Sans Unicode"/>
              </a:rPr>
              <a:t>D</a:t>
            </a:r>
            <a:r>
              <a:rPr dirty="0" sz="2800">
                <a:solidFill>
                  <a:srgbClr val="242153"/>
                </a:solidFill>
                <a:latin typeface="Lucida Sans Unicode"/>
                <a:cs typeface="Lucida Sans Unicode"/>
              </a:rPr>
              <a:t>	</a:t>
            </a:r>
            <a:r>
              <a:rPr dirty="0" sz="2800" spc="155">
                <a:solidFill>
                  <a:srgbClr val="242153"/>
                </a:solidFill>
                <a:latin typeface="Lucida Sans Unicode"/>
                <a:cs typeface="Lucida Sans Unicode"/>
              </a:rPr>
              <a:t>y</a:t>
            </a:r>
            <a:r>
              <a:rPr dirty="0" sz="2800" spc="340">
                <a:solidFill>
                  <a:srgbClr val="242153"/>
                </a:solidFill>
                <a:latin typeface="Lucida Sans Unicode"/>
                <a:cs typeface="Lucida Sans Unicode"/>
              </a:rPr>
              <a:t>a</a:t>
            </a:r>
            <a:r>
              <a:rPr dirty="0" sz="2800" spc="65">
                <a:solidFill>
                  <a:srgbClr val="242153"/>
                </a:solidFill>
                <a:latin typeface="Lucida Sans Unicode"/>
                <a:cs typeface="Lucida Sans Unicode"/>
              </a:rPr>
              <a:t>n</a:t>
            </a:r>
            <a:r>
              <a:rPr dirty="0" sz="2800" spc="95">
                <a:solidFill>
                  <a:srgbClr val="242153"/>
                </a:solidFill>
                <a:latin typeface="Lucida Sans Unicode"/>
                <a:cs typeface="Lucida Sans Unicode"/>
              </a:rPr>
              <a:t>g  </a:t>
            </a:r>
            <a:r>
              <a:rPr dirty="0" sz="2800" spc="280">
                <a:solidFill>
                  <a:srgbClr val="242153"/>
                </a:solidFill>
                <a:latin typeface="Lucida Sans Unicode"/>
                <a:cs typeface="Lucida Sans Unicode"/>
              </a:rPr>
              <a:t>m</a:t>
            </a:r>
            <a:r>
              <a:rPr dirty="0" sz="2800" spc="155">
                <a:solidFill>
                  <a:srgbClr val="242153"/>
                </a:solidFill>
                <a:latin typeface="Lucida Sans Unicode"/>
                <a:cs typeface="Lucida Sans Unicode"/>
              </a:rPr>
              <a:t>e</a:t>
            </a:r>
            <a:r>
              <a:rPr dirty="0" sz="2800" spc="65">
                <a:solidFill>
                  <a:srgbClr val="242153"/>
                </a:solidFill>
                <a:latin typeface="Lucida Sans Unicode"/>
                <a:cs typeface="Lucida Sans Unicode"/>
              </a:rPr>
              <a:t>n</a:t>
            </a:r>
            <a:r>
              <a:rPr dirty="0" sz="2800" spc="140">
                <a:solidFill>
                  <a:srgbClr val="242153"/>
                </a:solidFill>
                <a:latin typeface="Lucida Sans Unicode"/>
                <a:cs typeface="Lucida Sans Unicode"/>
              </a:rPr>
              <a:t>gg</a:t>
            </a:r>
            <a:r>
              <a:rPr dirty="0" sz="2800" spc="65">
                <a:solidFill>
                  <a:srgbClr val="242153"/>
                </a:solidFill>
                <a:latin typeface="Lucida Sans Unicode"/>
                <a:cs typeface="Lucida Sans Unicode"/>
              </a:rPr>
              <a:t>un</a:t>
            </a:r>
            <a:r>
              <a:rPr dirty="0" sz="2800" spc="340">
                <a:solidFill>
                  <a:srgbClr val="242153"/>
                </a:solidFill>
                <a:latin typeface="Lucida Sans Unicode"/>
                <a:cs typeface="Lucida Sans Unicode"/>
              </a:rPr>
              <a:t>a</a:t>
            </a:r>
            <a:r>
              <a:rPr dirty="0" sz="2800" spc="-95">
                <a:solidFill>
                  <a:srgbClr val="242153"/>
                </a:solidFill>
                <a:latin typeface="Lucida Sans Unicode"/>
                <a:cs typeface="Lucida Sans Unicode"/>
              </a:rPr>
              <a:t>k</a:t>
            </a:r>
            <a:r>
              <a:rPr dirty="0" sz="2800" spc="340">
                <a:solidFill>
                  <a:srgbClr val="242153"/>
                </a:solidFill>
                <a:latin typeface="Lucida Sans Unicode"/>
                <a:cs typeface="Lucida Sans Unicode"/>
              </a:rPr>
              <a:t>a</a:t>
            </a:r>
            <a:r>
              <a:rPr dirty="0" sz="2800" spc="70">
                <a:solidFill>
                  <a:srgbClr val="242153"/>
                </a:solidFill>
                <a:latin typeface="Lucida Sans Unicode"/>
                <a:cs typeface="Lucida Sans Unicode"/>
              </a:rPr>
              <a:t>n</a:t>
            </a:r>
            <a:r>
              <a:rPr dirty="0" sz="2800">
                <a:solidFill>
                  <a:srgbClr val="242153"/>
                </a:solidFill>
                <a:latin typeface="Lucida Sans Unicode"/>
                <a:cs typeface="Lucida Sans Unicode"/>
              </a:rPr>
              <a:t>	</a:t>
            </a:r>
            <a:r>
              <a:rPr dirty="0" sz="2800" spc="140">
                <a:solidFill>
                  <a:srgbClr val="242153"/>
                </a:solidFill>
                <a:latin typeface="Lucida Sans Unicode"/>
                <a:cs typeface="Lucida Sans Unicode"/>
              </a:rPr>
              <a:t>B</a:t>
            </a:r>
            <a:r>
              <a:rPr dirty="0" sz="2800" spc="340">
                <a:solidFill>
                  <a:srgbClr val="242153"/>
                </a:solidFill>
                <a:latin typeface="Lucida Sans Unicode"/>
                <a:cs typeface="Lucida Sans Unicode"/>
              </a:rPr>
              <a:t>a</a:t>
            </a:r>
            <a:r>
              <a:rPr dirty="0" sz="2800" spc="65">
                <a:solidFill>
                  <a:srgbClr val="242153"/>
                </a:solidFill>
                <a:latin typeface="Lucida Sans Unicode"/>
                <a:cs typeface="Lucida Sans Unicode"/>
              </a:rPr>
              <a:t>h</a:t>
            </a:r>
            <a:r>
              <a:rPr dirty="0" sz="2800" spc="340">
                <a:solidFill>
                  <a:srgbClr val="242153"/>
                </a:solidFill>
                <a:latin typeface="Lucida Sans Unicode"/>
                <a:cs typeface="Lucida Sans Unicode"/>
              </a:rPr>
              <a:t>a</a:t>
            </a:r>
            <a:r>
              <a:rPr dirty="0" sz="2800" spc="55">
                <a:solidFill>
                  <a:srgbClr val="242153"/>
                </a:solidFill>
                <a:latin typeface="Lucida Sans Unicode"/>
                <a:cs typeface="Lucida Sans Unicode"/>
              </a:rPr>
              <a:t>s</a:t>
            </a:r>
            <a:r>
              <a:rPr dirty="0" sz="2800" spc="345">
                <a:solidFill>
                  <a:srgbClr val="242153"/>
                </a:solidFill>
                <a:latin typeface="Lucida Sans Unicode"/>
                <a:cs typeface="Lucida Sans Unicode"/>
              </a:rPr>
              <a:t>a</a:t>
            </a:r>
            <a:r>
              <a:rPr dirty="0" sz="2800">
                <a:solidFill>
                  <a:srgbClr val="242153"/>
                </a:solidFill>
                <a:latin typeface="Lucida Sans Unicode"/>
                <a:cs typeface="Lucida Sans Unicode"/>
              </a:rPr>
              <a:t>	</a:t>
            </a:r>
            <a:r>
              <a:rPr dirty="0" sz="2800" spc="125">
                <a:solidFill>
                  <a:srgbClr val="242153"/>
                </a:solidFill>
                <a:latin typeface="Lucida Sans Unicode"/>
                <a:cs typeface="Lucida Sans Unicode"/>
              </a:rPr>
              <a:t>p</a:t>
            </a:r>
            <a:r>
              <a:rPr dirty="0" sz="2800" spc="155">
                <a:solidFill>
                  <a:srgbClr val="242153"/>
                </a:solidFill>
                <a:latin typeface="Lucida Sans Unicode"/>
                <a:cs typeface="Lucida Sans Unicode"/>
              </a:rPr>
              <a:t>e</a:t>
            </a:r>
            <a:r>
              <a:rPr dirty="0" sz="2800" spc="280">
                <a:solidFill>
                  <a:srgbClr val="242153"/>
                </a:solidFill>
                <a:latin typeface="Lucida Sans Unicode"/>
                <a:cs typeface="Lucida Sans Unicode"/>
              </a:rPr>
              <a:t>m</a:t>
            </a:r>
            <a:r>
              <a:rPr dirty="0" sz="2800" spc="55">
                <a:solidFill>
                  <a:srgbClr val="242153"/>
                </a:solidFill>
                <a:latin typeface="Lucida Sans Unicode"/>
                <a:cs typeface="Lucida Sans Unicode"/>
              </a:rPr>
              <a:t>o</a:t>
            </a:r>
            <a:r>
              <a:rPr dirty="0" sz="2800" spc="140">
                <a:solidFill>
                  <a:srgbClr val="242153"/>
                </a:solidFill>
                <a:latin typeface="Lucida Sans Unicode"/>
                <a:cs typeface="Lucida Sans Unicode"/>
              </a:rPr>
              <a:t>g</a:t>
            </a:r>
            <a:r>
              <a:rPr dirty="0" sz="2800" spc="-80">
                <a:solidFill>
                  <a:srgbClr val="242153"/>
                </a:solidFill>
                <a:latin typeface="Lucida Sans Unicode"/>
                <a:cs typeface="Lucida Sans Unicode"/>
              </a:rPr>
              <a:t>r</a:t>
            </a:r>
            <a:r>
              <a:rPr dirty="0" sz="2800" spc="340">
                <a:solidFill>
                  <a:srgbClr val="242153"/>
                </a:solidFill>
                <a:latin typeface="Lucida Sans Unicode"/>
                <a:cs typeface="Lucida Sans Unicode"/>
              </a:rPr>
              <a:t>a</a:t>
            </a:r>
            <a:r>
              <a:rPr dirty="0" sz="2800" spc="280">
                <a:solidFill>
                  <a:srgbClr val="242153"/>
                </a:solidFill>
                <a:latin typeface="Lucida Sans Unicode"/>
                <a:cs typeface="Lucida Sans Unicode"/>
              </a:rPr>
              <a:t>m</a:t>
            </a:r>
            <a:r>
              <a:rPr dirty="0" sz="2800" spc="340">
                <a:solidFill>
                  <a:srgbClr val="242153"/>
                </a:solidFill>
                <a:latin typeface="Lucida Sans Unicode"/>
                <a:cs typeface="Lucida Sans Unicode"/>
              </a:rPr>
              <a:t>a</a:t>
            </a:r>
            <a:r>
              <a:rPr dirty="0" sz="2800" spc="70">
                <a:solidFill>
                  <a:srgbClr val="242153"/>
                </a:solidFill>
                <a:latin typeface="Lucida Sans Unicode"/>
                <a:cs typeface="Lucida Sans Unicode"/>
              </a:rPr>
              <a:t>n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4705" y="4947878"/>
            <a:ext cx="10816590" cy="18535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7100"/>
              </a:lnSpc>
              <a:spcBef>
                <a:spcPts val="100"/>
              </a:spcBef>
            </a:pPr>
            <a:r>
              <a:rPr dirty="0" sz="2800" spc="75">
                <a:solidFill>
                  <a:srgbClr val="242153"/>
                </a:solidFill>
                <a:latin typeface="Lucida Sans Unicode"/>
                <a:cs typeface="Lucida Sans Unicode"/>
              </a:rPr>
              <a:t>Python</a:t>
            </a:r>
            <a:r>
              <a:rPr dirty="0" sz="2800" spc="80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180">
                <a:solidFill>
                  <a:srgbClr val="242153"/>
                </a:solidFill>
                <a:latin typeface="Lucida Sans Unicode"/>
                <a:cs typeface="Lucida Sans Unicode"/>
              </a:rPr>
              <a:t>dan</a:t>
            </a:r>
            <a:r>
              <a:rPr dirty="0" sz="2800" spc="18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45">
                <a:solidFill>
                  <a:srgbClr val="242153"/>
                </a:solidFill>
                <a:latin typeface="Lucida Sans Unicode"/>
                <a:cs typeface="Lucida Sans Unicode"/>
              </a:rPr>
              <a:t>library</a:t>
            </a:r>
            <a:r>
              <a:rPr dirty="0" sz="2800" spc="50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135">
                <a:solidFill>
                  <a:srgbClr val="242153"/>
                </a:solidFill>
                <a:latin typeface="Lucida Sans Unicode"/>
                <a:cs typeface="Lucida Sans Unicode"/>
              </a:rPr>
              <a:t>PyGame.</a:t>
            </a:r>
            <a:r>
              <a:rPr dirty="0" sz="2800" spc="140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225">
                <a:solidFill>
                  <a:srgbClr val="242153"/>
                </a:solidFill>
                <a:latin typeface="Lucida Sans Unicode"/>
                <a:cs typeface="Lucida Sans Unicode"/>
              </a:rPr>
              <a:t>Game</a:t>
            </a:r>
            <a:r>
              <a:rPr dirty="0" sz="2800" spc="229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30">
                <a:solidFill>
                  <a:srgbClr val="242153"/>
                </a:solidFill>
                <a:latin typeface="Lucida Sans Unicode"/>
                <a:cs typeface="Lucida Sans Unicode"/>
              </a:rPr>
              <a:t>ini</a:t>
            </a:r>
            <a:r>
              <a:rPr dirty="0" sz="2800" spc="-2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114">
                <a:solidFill>
                  <a:srgbClr val="242153"/>
                </a:solidFill>
                <a:latin typeface="Lucida Sans Unicode"/>
                <a:cs typeface="Lucida Sans Unicode"/>
              </a:rPr>
              <a:t>menceritakan </a:t>
            </a:r>
            <a:r>
              <a:rPr dirty="0" sz="2800" spc="120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105">
                <a:solidFill>
                  <a:srgbClr val="242153"/>
                </a:solidFill>
                <a:latin typeface="Lucida Sans Unicode"/>
                <a:cs typeface="Lucida Sans Unicode"/>
              </a:rPr>
              <a:t>seorang </a:t>
            </a:r>
            <a:r>
              <a:rPr dirty="0" sz="2800" spc="75">
                <a:solidFill>
                  <a:srgbClr val="242153"/>
                </a:solidFill>
                <a:latin typeface="Lucida Sans Unicode"/>
                <a:cs typeface="Lucida Sans Unicode"/>
              </a:rPr>
              <a:t>kesatria </a:t>
            </a:r>
            <a:r>
              <a:rPr dirty="0" sz="2800" spc="175">
                <a:solidFill>
                  <a:srgbClr val="242153"/>
                </a:solidFill>
                <a:latin typeface="Lucida Sans Unicode"/>
                <a:cs typeface="Lucida Sans Unicode"/>
              </a:rPr>
              <a:t>yang melawan </a:t>
            </a:r>
            <a:r>
              <a:rPr dirty="0" sz="2800" spc="135">
                <a:solidFill>
                  <a:srgbClr val="242153"/>
                </a:solidFill>
                <a:latin typeface="Lucida Sans Unicode"/>
                <a:cs typeface="Lucida Sans Unicode"/>
              </a:rPr>
              <a:t>berbagai </a:t>
            </a:r>
            <a:r>
              <a:rPr dirty="0" sz="2800" spc="140">
                <a:solidFill>
                  <a:srgbClr val="242153"/>
                </a:solidFill>
                <a:latin typeface="Lucida Sans Unicode"/>
                <a:cs typeface="Lucida Sans Unicode"/>
              </a:rPr>
              <a:t>musuhnya </a:t>
            </a:r>
            <a:r>
              <a:rPr dirty="0" sz="2800" spc="185">
                <a:solidFill>
                  <a:srgbClr val="242153"/>
                </a:solidFill>
                <a:latin typeface="Lucida Sans Unicode"/>
                <a:cs typeface="Lucida Sans Unicode"/>
              </a:rPr>
              <a:t>agar </a:t>
            </a:r>
            <a:r>
              <a:rPr dirty="0" sz="2800" spc="-87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185">
                <a:solidFill>
                  <a:srgbClr val="242153"/>
                </a:solidFill>
                <a:latin typeface="Lucida Sans Unicode"/>
                <a:cs typeface="Lucida Sans Unicode"/>
              </a:rPr>
              <a:t>dapat </a:t>
            </a:r>
            <a:r>
              <a:rPr dirty="0" sz="2800" spc="155">
                <a:solidFill>
                  <a:srgbClr val="242153"/>
                </a:solidFill>
                <a:latin typeface="Lucida Sans Unicode"/>
                <a:cs typeface="Lucida Sans Unicode"/>
              </a:rPr>
              <a:t>menyelamatkan </a:t>
            </a:r>
            <a:r>
              <a:rPr dirty="0" sz="2800" spc="5">
                <a:solidFill>
                  <a:srgbClr val="242153"/>
                </a:solidFill>
                <a:latin typeface="Lucida Sans Unicode"/>
                <a:cs typeface="Lucida Sans Unicode"/>
              </a:rPr>
              <a:t>putri </a:t>
            </a:r>
            <a:r>
              <a:rPr dirty="0" sz="2800" spc="120">
                <a:solidFill>
                  <a:srgbClr val="242153"/>
                </a:solidFill>
                <a:latin typeface="Lucida Sans Unicode"/>
                <a:cs typeface="Lucida Sans Unicode"/>
              </a:rPr>
              <a:t>raja </a:t>
            </a:r>
            <a:r>
              <a:rPr dirty="0" sz="2800" spc="175">
                <a:solidFill>
                  <a:srgbClr val="242153"/>
                </a:solidFill>
                <a:latin typeface="Lucida Sans Unicode"/>
                <a:cs typeface="Lucida Sans Unicode"/>
              </a:rPr>
              <a:t>yang </a:t>
            </a:r>
            <a:r>
              <a:rPr dirty="0" sz="2800" spc="25">
                <a:solidFill>
                  <a:srgbClr val="242153"/>
                </a:solidFill>
                <a:latin typeface="Lucida Sans Unicode"/>
                <a:cs typeface="Lucida Sans Unicode"/>
              </a:rPr>
              <a:t>di </a:t>
            </a:r>
            <a:r>
              <a:rPr dirty="0" sz="2800" spc="10">
                <a:solidFill>
                  <a:srgbClr val="242153"/>
                </a:solidFill>
                <a:latin typeface="Lucida Sans Unicode"/>
                <a:cs typeface="Lucida Sans Unicode"/>
              </a:rPr>
              <a:t>culik </a:t>
            </a:r>
            <a:r>
              <a:rPr dirty="0" sz="2800" spc="50">
                <a:solidFill>
                  <a:srgbClr val="242153"/>
                </a:solidFill>
                <a:latin typeface="Lucida Sans Unicode"/>
                <a:cs typeface="Lucida Sans Unicode"/>
              </a:rPr>
              <a:t>oleh </a:t>
            </a:r>
            <a:r>
              <a:rPr dirty="0" sz="2800" spc="120">
                <a:solidFill>
                  <a:srgbClr val="242153"/>
                </a:solidFill>
                <a:latin typeface="Lucida Sans Unicode"/>
                <a:cs typeface="Lucida Sans Unicode"/>
              </a:rPr>
              <a:t>raja </a:t>
            </a:r>
            <a:r>
              <a:rPr dirty="0" sz="2800" spc="12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50">
                <a:solidFill>
                  <a:srgbClr val="242153"/>
                </a:solidFill>
                <a:latin typeface="Lucida Sans Unicode"/>
                <a:cs typeface="Lucida Sans Unicode"/>
              </a:rPr>
              <a:t>iblis.</a:t>
            </a:r>
            <a:endParaRPr sz="2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7A2D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463862" y="8217"/>
            <a:ext cx="14824710" cy="10279380"/>
            <a:chOff x="3463862" y="8217"/>
            <a:chExt cx="14824710" cy="10279380"/>
          </a:xfrm>
        </p:grpSpPr>
        <p:sp>
          <p:nvSpPr>
            <p:cNvPr id="4" name="object 4"/>
            <p:cNvSpPr/>
            <p:nvPr/>
          </p:nvSpPr>
          <p:spPr>
            <a:xfrm>
              <a:off x="3463862" y="8217"/>
              <a:ext cx="14824710" cy="10279380"/>
            </a:xfrm>
            <a:custGeom>
              <a:avLst/>
              <a:gdLst/>
              <a:ahLst/>
              <a:cxnLst/>
              <a:rect l="l" t="t" r="r" b="b"/>
              <a:pathLst>
                <a:path w="14824710" h="10279380">
                  <a:moveTo>
                    <a:pt x="14824136" y="0"/>
                  </a:moveTo>
                  <a:lnTo>
                    <a:pt x="14824136" y="10278781"/>
                  </a:lnTo>
                  <a:lnTo>
                    <a:pt x="0" y="10278781"/>
                  </a:lnTo>
                  <a:lnTo>
                    <a:pt x="14824136" y="0"/>
                  </a:lnTo>
                  <a:close/>
                </a:path>
              </a:pathLst>
            </a:custGeom>
            <a:solidFill>
              <a:srgbClr val="E361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150259" y="301080"/>
              <a:ext cx="2818130" cy="1803400"/>
            </a:xfrm>
            <a:custGeom>
              <a:avLst/>
              <a:gdLst/>
              <a:ahLst/>
              <a:cxnLst/>
              <a:rect l="l" t="t" r="r" b="b"/>
              <a:pathLst>
                <a:path w="2818130" h="1803400">
                  <a:moveTo>
                    <a:pt x="481945" y="12700"/>
                  </a:moveTo>
                  <a:lnTo>
                    <a:pt x="469532" y="12700"/>
                  </a:lnTo>
                  <a:lnTo>
                    <a:pt x="476102" y="0"/>
                  </a:lnTo>
                  <a:lnTo>
                    <a:pt x="480477" y="0"/>
                  </a:lnTo>
                  <a:lnTo>
                    <a:pt x="481945" y="12700"/>
                  </a:lnTo>
                  <a:close/>
                </a:path>
                <a:path w="2818130" h="1803400">
                  <a:moveTo>
                    <a:pt x="493972" y="12700"/>
                  </a:moveTo>
                  <a:lnTo>
                    <a:pt x="489968" y="12700"/>
                  </a:lnTo>
                  <a:lnTo>
                    <a:pt x="489597" y="0"/>
                  </a:lnTo>
                  <a:lnTo>
                    <a:pt x="493616" y="0"/>
                  </a:lnTo>
                  <a:lnTo>
                    <a:pt x="493972" y="12700"/>
                  </a:lnTo>
                  <a:close/>
                </a:path>
                <a:path w="2818130" h="1803400">
                  <a:moveTo>
                    <a:pt x="494343" y="12700"/>
                  </a:moveTo>
                  <a:lnTo>
                    <a:pt x="493972" y="12700"/>
                  </a:lnTo>
                  <a:lnTo>
                    <a:pt x="493616" y="0"/>
                  </a:lnTo>
                  <a:lnTo>
                    <a:pt x="494343" y="12700"/>
                  </a:lnTo>
                  <a:close/>
                </a:path>
                <a:path w="2818130" h="1803400">
                  <a:moveTo>
                    <a:pt x="496538" y="12700"/>
                  </a:moveTo>
                  <a:lnTo>
                    <a:pt x="494343" y="12700"/>
                  </a:lnTo>
                  <a:lnTo>
                    <a:pt x="493616" y="0"/>
                  </a:lnTo>
                  <a:lnTo>
                    <a:pt x="497264" y="0"/>
                  </a:lnTo>
                  <a:lnTo>
                    <a:pt x="496538" y="12700"/>
                  </a:lnTo>
                  <a:close/>
                </a:path>
                <a:path w="2818130" h="1803400">
                  <a:moveTo>
                    <a:pt x="503834" y="12700"/>
                  </a:moveTo>
                  <a:lnTo>
                    <a:pt x="501640" y="12700"/>
                  </a:lnTo>
                  <a:lnTo>
                    <a:pt x="499445" y="0"/>
                  </a:lnTo>
                  <a:lnTo>
                    <a:pt x="503093" y="0"/>
                  </a:lnTo>
                  <a:lnTo>
                    <a:pt x="503834" y="12700"/>
                  </a:lnTo>
                  <a:close/>
                </a:path>
                <a:path w="2818130" h="1803400">
                  <a:moveTo>
                    <a:pt x="505288" y="12700"/>
                  </a:moveTo>
                  <a:lnTo>
                    <a:pt x="504561" y="12700"/>
                  </a:lnTo>
                  <a:lnTo>
                    <a:pt x="504561" y="0"/>
                  </a:lnTo>
                  <a:lnTo>
                    <a:pt x="505288" y="0"/>
                  </a:lnTo>
                  <a:lnTo>
                    <a:pt x="505288" y="12700"/>
                  </a:lnTo>
                  <a:close/>
                </a:path>
                <a:path w="2818130" h="1803400">
                  <a:moveTo>
                    <a:pt x="516960" y="12700"/>
                  </a:moveTo>
                  <a:lnTo>
                    <a:pt x="512955" y="12700"/>
                  </a:lnTo>
                  <a:lnTo>
                    <a:pt x="512955" y="0"/>
                  </a:lnTo>
                  <a:lnTo>
                    <a:pt x="516233" y="0"/>
                  </a:lnTo>
                  <a:lnTo>
                    <a:pt x="516675" y="2559"/>
                  </a:lnTo>
                  <a:lnTo>
                    <a:pt x="516960" y="12700"/>
                  </a:lnTo>
                  <a:close/>
                </a:path>
                <a:path w="2818130" h="1803400">
                  <a:moveTo>
                    <a:pt x="516675" y="2559"/>
                  </a:moveTo>
                  <a:lnTo>
                    <a:pt x="516233" y="0"/>
                  </a:lnTo>
                  <a:lnTo>
                    <a:pt x="516603" y="0"/>
                  </a:lnTo>
                  <a:lnTo>
                    <a:pt x="516675" y="2559"/>
                  </a:lnTo>
                  <a:close/>
                </a:path>
                <a:path w="2818130" h="1803400">
                  <a:moveTo>
                    <a:pt x="530455" y="12700"/>
                  </a:moveTo>
                  <a:lnTo>
                    <a:pt x="518427" y="12700"/>
                  </a:lnTo>
                  <a:lnTo>
                    <a:pt x="516675" y="2559"/>
                  </a:lnTo>
                  <a:lnTo>
                    <a:pt x="516603" y="0"/>
                  </a:lnTo>
                  <a:lnTo>
                    <a:pt x="530455" y="0"/>
                  </a:lnTo>
                  <a:lnTo>
                    <a:pt x="530455" y="12700"/>
                  </a:lnTo>
                  <a:close/>
                </a:path>
                <a:path w="2818130" h="1803400">
                  <a:moveTo>
                    <a:pt x="467189" y="14521"/>
                  </a:moveTo>
                  <a:lnTo>
                    <a:pt x="466981" y="12700"/>
                  </a:lnTo>
                  <a:lnTo>
                    <a:pt x="468078" y="12700"/>
                  </a:lnTo>
                  <a:lnTo>
                    <a:pt x="467189" y="14521"/>
                  </a:lnTo>
                  <a:close/>
                </a:path>
                <a:path w="2818130" h="1803400">
                  <a:moveTo>
                    <a:pt x="480477" y="25400"/>
                  </a:moveTo>
                  <a:lnTo>
                    <a:pt x="472453" y="25400"/>
                  </a:lnTo>
                  <a:lnTo>
                    <a:pt x="470629" y="12700"/>
                  </a:lnTo>
                  <a:lnTo>
                    <a:pt x="480847" y="12700"/>
                  </a:lnTo>
                  <a:lnTo>
                    <a:pt x="480477" y="25400"/>
                  </a:lnTo>
                  <a:close/>
                </a:path>
                <a:path w="2818130" h="1803400">
                  <a:moveTo>
                    <a:pt x="487046" y="25400"/>
                  </a:moveTo>
                  <a:lnTo>
                    <a:pt x="484495" y="25400"/>
                  </a:lnTo>
                  <a:lnTo>
                    <a:pt x="483769" y="12700"/>
                  </a:lnTo>
                  <a:lnTo>
                    <a:pt x="488871" y="12700"/>
                  </a:lnTo>
                  <a:lnTo>
                    <a:pt x="487046" y="25400"/>
                  </a:lnTo>
                  <a:close/>
                </a:path>
                <a:path w="2818130" h="1803400">
                  <a:moveTo>
                    <a:pt x="495070" y="25400"/>
                  </a:moveTo>
                  <a:lnTo>
                    <a:pt x="492148" y="25400"/>
                  </a:lnTo>
                  <a:lnTo>
                    <a:pt x="490695" y="12700"/>
                  </a:lnTo>
                  <a:lnTo>
                    <a:pt x="495070" y="12700"/>
                  </a:lnTo>
                  <a:lnTo>
                    <a:pt x="495070" y="25400"/>
                  </a:lnTo>
                  <a:close/>
                </a:path>
                <a:path w="2818130" h="1803400">
                  <a:moveTo>
                    <a:pt x="504917" y="25400"/>
                  </a:moveTo>
                  <a:lnTo>
                    <a:pt x="499089" y="25400"/>
                  </a:lnTo>
                  <a:lnTo>
                    <a:pt x="497621" y="12700"/>
                  </a:lnTo>
                  <a:lnTo>
                    <a:pt x="504191" y="12700"/>
                  </a:lnTo>
                  <a:lnTo>
                    <a:pt x="504917" y="25400"/>
                  </a:lnTo>
                  <a:close/>
                </a:path>
                <a:path w="2818130" h="1803400">
                  <a:moveTo>
                    <a:pt x="535201" y="25400"/>
                  </a:moveTo>
                  <a:lnTo>
                    <a:pt x="506385" y="25400"/>
                  </a:lnTo>
                  <a:lnTo>
                    <a:pt x="506385" y="12700"/>
                  </a:lnTo>
                  <a:lnTo>
                    <a:pt x="535572" y="12700"/>
                  </a:lnTo>
                  <a:lnTo>
                    <a:pt x="535201" y="25400"/>
                  </a:lnTo>
                  <a:close/>
                </a:path>
                <a:path w="2818130" h="1803400">
                  <a:moveTo>
                    <a:pt x="539947" y="25400"/>
                  </a:moveTo>
                  <a:lnTo>
                    <a:pt x="537396" y="25400"/>
                  </a:lnTo>
                  <a:lnTo>
                    <a:pt x="537025" y="12700"/>
                  </a:lnTo>
                  <a:lnTo>
                    <a:pt x="539947" y="25400"/>
                  </a:lnTo>
                  <a:close/>
                </a:path>
                <a:path w="2818130" h="1803400">
                  <a:moveTo>
                    <a:pt x="547243" y="25400"/>
                  </a:moveTo>
                  <a:lnTo>
                    <a:pt x="544692" y="25400"/>
                  </a:lnTo>
                  <a:lnTo>
                    <a:pt x="543224" y="12700"/>
                  </a:lnTo>
                  <a:lnTo>
                    <a:pt x="546146" y="12700"/>
                  </a:lnTo>
                  <a:lnTo>
                    <a:pt x="547243" y="25400"/>
                  </a:lnTo>
                  <a:close/>
                </a:path>
                <a:path w="2818130" h="1803400">
                  <a:moveTo>
                    <a:pt x="560383" y="25400"/>
                  </a:moveTo>
                  <a:lnTo>
                    <a:pt x="558915" y="25400"/>
                  </a:lnTo>
                  <a:lnTo>
                    <a:pt x="560012" y="12700"/>
                  </a:lnTo>
                  <a:lnTo>
                    <a:pt x="560383" y="25400"/>
                  </a:lnTo>
                  <a:close/>
                </a:path>
                <a:path w="2818130" h="1803400">
                  <a:moveTo>
                    <a:pt x="468434" y="25400"/>
                  </a:moveTo>
                  <a:lnTo>
                    <a:pt x="461879" y="25400"/>
                  </a:lnTo>
                  <a:lnTo>
                    <a:pt x="467189" y="14521"/>
                  </a:lnTo>
                  <a:lnTo>
                    <a:pt x="468434" y="25400"/>
                  </a:lnTo>
                  <a:close/>
                </a:path>
                <a:path w="2818130" h="1803400">
                  <a:moveTo>
                    <a:pt x="449837" y="88900"/>
                  </a:moveTo>
                  <a:lnTo>
                    <a:pt x="443637" y="88900"/>
                  </a:lnTo>
                  <a:lnTo>
                    <a:pt x="443509" y="84501"/>
                  </a:lnTo>
                  <a:lnTo>
                    <a:pt x="461508" y="25400"/>
                  </a:lnTo>
                  <a:lnTo>
                    <a:pt x="486676" y="25400"/>
                  </a:lnTo>
                  <a:lnTo>
                    <a:pt x="486676" y="38100"/>
                  </a:lnTo>
                  <a:lnTo>
                    <a:pt x="481203" y="38100"/>
                  </a:lnTo>
                  <a:lnTo>
                    <a:pt x="482301" y="50800"/>
                  </a:lnTo>
                  <a:lnTo>
                    <a:pt x="457490" y="50800"/>
                  </a:lnTo>
                  <a:lnTo>
                    <a:pt x="457490" y="63500"/>
                  </a:lnTo>
                  <a:lnTo>
                    <a:pt x="461879" y="63500"/>
                  </a:lnTo>
                  <a:lnTo>
                    <a:pt x="465912" y="75208"/>
                  </a:lnTo>
                  <a:lnTo>
                    <a:pt x="465883" y="76200"/>
                  </a:lnTo>
                  <a:lnTo>
                    <a:pt x="449466" y="76200"/>
                  </a:lnTo>
                  <a:lnTo>
                    <a:pt x="449837" y="88900"/>
                  </a:lnTo>
                  <a:close/>
                </a:path>
                <a:path w="2818130" h="1803400">
                  <a:moveTo>
                    <a:pt x="490324" y="38100"/>
                  </a:moveTo>
                  <a:lnTo>
                    <a:pt x="487046" y="25400"/>
                  </a:lnTo>
                  <a:lnTo>
                    <a:pt x="491065" y="25400"/>
                  </a:lnTo>
                  <a:lnTo>
                    <a:pt x="490324" y="38100"/>
                  </a:lnTo>
                  <a:close/>
                </a:path>
                <a:path w="2818130" h="1803400">
                  <a:moveTo>
                    <a:pt x="522432" y="50800"/>
                  </a:moveTo>
                  <a:lnTo>
                    <a:pt x="507839" y="50800"/>
                  </a:lnTo>
                  <a:lnTo>
                    <a:pt x="506741" y="38100"/>
                  </a:lnTo>
                  <a:lnTo>
                    <a:pt x="501640" y="25400"/>
                  </a:lnTo>
                  <a:lnTo>
                    <a:pt x="514779" y="25400"/>
                  </a:lnTo>
                  <a:lnTo>
                    <a:pt x="514409" y="38100"/>
                  </a:lnTo>
                  <a:lnTo>
                    <a:pt x="522076" y="38100"/>
                  </a:lnTo>
                  <a:lnTo>
                    <a:pt x="522432" y="50800"/>
                  </a:lnTo>
                  <a:close/>
                </a:path>
                <a:path w="2818130" h="1803400">
                  <a:moveTo>
                    <a:pt x="522803" y="38100"/>
                  </a:moveTo>
                  <a:lnTo>
                    <a:pt x="517330" y="38100"/>
                  </a:lnTo>
                  <a:lnTo>
                    <a:pt x="516960" y="25400"/>
                  </a:lnTo>
                  <a:lnTo>
                    <a:pt x="522076" y="25400"/>
                  </a:lnTo>
                  <a:lnTo>
                    <a:pt x="522803" y="38100"/>
                  </a:lnTo>
                  <a:close/>
                </a:path>
                <a:path w="2818130" h="1803400">
                  <a:moveTo>
                    <a:pt x="529372" y="38100"/>
                  </a:moveTo>
                  <a:lnTo>
                    <a:pt x="526807" y="38100"/>
                  </a:lnTo>
                  <a:lnTo>
                    <a:pt x="524627" y="25400"/>
                  </a:lnTo>
                  <a:lnTo>
                    <a:pt x="529729" y="25400"/>
                  </a:lnTo>
                  <a:lnTo>
                    <a:pt x="529372" y="38100"/>
                  </a:lnTo>
                  <a:close/>
                </a:path>
                <a:path w="2818130" h="1803400">
                  <a:moveTo>
                    <a:pt x="545790" y="38100"/>
                  </a:moveTo>
                  <a:lnTo>
                    <a:pt x="545049" y="25400"/>
                  </a:lnTo>
                  <a:lnTo>
                    <a:pt x="545419" y="25400"/>
                  </a:lnTo>
                  <a:lnTo>
                    <a:pt x="545790" y="38100"/>
                  </a:lnTo>
                  <a:close/>
                </a:path>
                <a:path w="2818130" h="1803400">
                  <a:moveTo>
                    <a:pt x="493616" y="50800"/>
                  </a:moveTo>
                  <a:lnTo>
                    <a:pt x="485222" y="50800"/>
                  </a:lnTo>
                  <a:lnTo>
                    <a:pt x="485593" y="38100"/>
                  </a:lnTo>
                  <a:lnTo>
                    <a:pt x="492148" y="38100"/>
                  </a:lnTo>
                  <a:lnTo>
                    <a:pt x="493616" y="50800"/>
                  </a:lnTo>
                  <a:close/>
                </a:path>
                <a:path w="2818130" h="1803400">
                  <a:moveTo>
                    <a:pt x="506385" y="50800"/>
                  </a:moveTo>
                  <a:lnTo>
                    <a:pt x="493616" y="50800"/>
                  </a:lnTo>
                  <a:lnTo>
                    <a:pt x="493616" y="38100"/>
                  </a:lnTo>
                  <a:lnTo>
                    <a:pt x="505658" y="38100"/>
                  </a:lnTo>
                  <a:lnTo>
                    <a:pt x="506385" y="50800"/>
                  </a:lnTo>
                  <a:close/>
                </a:path>
                <a:path w="2818130" h="1803400">
                  <a:moveTo>
                    <a:pt x="535928" y="50800"/>
                  </a:moveTo>
                  <a:lnTo>
                    <a:pt x="532280" y="38100"/>
                  </a:lnTo>
                  <a:lnTo>
                    <a:pt x="541044" y="38100"/>
                  </a:lnTo>
                  <a:lnTo>
                    <a:pt x="535928" y="50800"/>
                  </a:lnTo>
                  <a:close/>
                </a:path>
                <a:path w="2818130" h="1803400">
                  <a:moveTo>
                    <a:pt x="562207" y="50800"/>
                  </a:moveTo>
                  <a:lnTo>
                    <a:pt x="556734" y="50800"/>
                  </a:lnTo>
                  <a:lnTo>
                    <a:pt x="556734" y="38100"/>
                  </a:lnTo>
                  <a:lnTo>
                    <a:pt x="562207" y="38100"/>
                  </a:lnTo>
                  <a:lnTo>
                    <a:pt x="562207" y="50800"/>
                  </a:lnTo>
                  <a:close/>
                </a:path>
                <a:path w="2818130" h="1803400">
                  <a:moveTo>
                    <a:pt x="464430" y="63500"/>
                  </a:moveTo>
                  <a:lnTo>
                    <a:pt x="458957" y="63500"/>
                  </a:lnTo>
                  <a:lnTo>
                    <a:pt x="457490" y="50800"/>
                  </a:lnTo>
                  <a:lnTo>
                    <a:pt x="462962" y="50800"/>
                  </a:lnTo>
                  <a:lnTo>
                    <a:pt x="464430" y="63500"/>
                  </a:lnTo>
                  <a:close/>
                </a:path>
                <a:path w="2818130" h="1803400">
                  <a:moveTo>
                    <a:pt x="490695" y="63500"/>
                  </a:moveTo>
                  <a:lnTo>
                    <a:pt x="468078" y="63500"/>
                  </a:lnTo>
                  <a:lnTo>
                    <a:pt x="466610" y="50800"/>
                  </a:lnTo>
                  <a:lnTo>
                    <a:pt x="491422" y="50800"/>
                  </a:lnTo>
                  <a:lnTo>
                    <a:pt x="490695" y="63500"/>
                  </a:lnTo>
                  <a:close/>
                </a:path>
                <a:path w="2818130" h="1803400">
                  <a:moveTo>
                    <a:pt x="500186" y="63500"/>
                  </a:moveTo>
                  <a:lnTo>
                    <a:pt x="497621" y="63500"/>
                  </a:lnTo>
                  <a:lnTo>
                    <a:pt x="498362" y="50800"/>
                  </a:lnTo>
                  <a:lnTo>
                    <a:pt x="500186" y="63500"/>
                  </a:lnTo>
                  <a:close/>
                </a:path>
                <a:path w="2818130" h="1803400">
                  <a:moveTo>
                    <a:pt x="502010" y="63500"/>
                  </a:moveTo>
                  <a:lnTo>
                    <a:pt x="500186" y="63500"/>
                  </a:lnTo>
                  <a:lnTo>
                    <a:pt x="500186" y="50800"/>
                  </a:lnTo>
                  <a:lnTo>
                    <a:pt x="502366" y="50800"/>
                  </a:lnTo>
                  <a:lnTo>
                    <a:pt x="502010" y="63500"/>
                  </a:lnTo>
                  <a:close/>
                </a:path>
                <a:path w="2818130" h="1803400">
                  <a:moveTo>
                    <a:pt x="510760" y="63500"/>
                  </a:moveTo>
                  <a:lnTo>
                    <a:pt x="505658" y="63500"/>
                  </a:lnTo>
                  <a:lnTo>
                    <a:pt x="503464" y="50800"/>
                  </a:lnTo>
                  <a:lnTo>
                    <a:pt x="513682" y="50800"/>
                  </a:lnTo>
                  <a:lnTo>
                    <a:pt x="510760" y="63500"/>
                  </a:lnTo>
                  <a:close/>
                </a:path>
                <a:path w="2818130" h="1803400">
                  <a:moveTo>
                    <a:pt x="514779" y="63500"/>
                  </a:moveTo>
                  <a:lnTo>
                    <a:pt x="513682" y="50800"/>
                  </a:lnTo>
                  <a:lnTo>
                    <a:pt x="517686" y="50800"/>
                  </a:lnTo>
                  <a:lnTo>
                    <a:pt x="514779" y="63500"/>
                  </a:lnTo>
                  <a:close/>
                </a:path>
                <a:path w="2818130" h="1803400">
                  <a:moveTo>
                    <a:pt x="519881" y="63500"/>
                  </a:moveTo>
                  <a:lnTo>
                    <a:pt x="517686" y="63500"/>
                  </a:lnTo>
                  <a:lnTo>
                    <a:pt x="518427" y="50800"/>
                  </a:lnTo>
                  <a:lnTo>
                    <a:pt x="519881" y="50800"/>
                  </a:lnTo>
                  <a:lnTo>
                    <a:pt x="519881" y="63500"/>
                  </a:lnTo>
                  <a:close/>
                </a:path>
                <a:path w="2818130" h="1803400">
                  <a:moveTo>
                    <a:pt x="527178" y="63500"/>
                  </a:moveTo>
                  <a:lnTo>
                    <a:pt x="522803" y="63500"/>
                  </a:lnTo>
                  <a:lnTo>
                    <a:pt x="522432" y="50800"/>
                  </a:lnTo>
                  <a:lnTo>
                    <a:pt x="526807" y="50800"/>
                  </a:lnTo>
                  <a:lnTo>
                    <a:pt x="527178" y="63500"/>
                  </a:lnTo>
                  <a:close/>
                </a:path>
                <a:path w="2818130" h="1803400">
                  <a:moveTo>
                    <a:pt x="549438" y="63500"/>
                  </a:moveTo>
                  <a:lnTo>
                    <a:pt x="547614" y="63500"/>
                  </a:lnTo>
                  <a:lnTo>
                    <a:pt x="547970" y="50800"/>
                  </a:lnTo>
                  <a:lnTo>
                    <a:pt x="548341" y="50800"/>
                  </a:lnTo>
                  <a:lnTo>
                    <a:pt x="549438" y="63500"/>
                  </a:lnTo>
                  <a:close/>
                </a:path>
                <a:path w="2818130" h="1803400">
                  <a:moveTo>
                    <a:pt x="467708" y="76200"/>
                  </a:moveTo>
                  <a:lnTo>
                    <a:pt x="466254" y="76200"/>
                  </a:lnTo>
                  <a:lnTo>
                    <a:pt x="465912" y="75208"/>
                  </a:lnTo>
                  <a:lnTo>
                    <a:pt x="466254" y="63500"/>
                  </a:lnTo>
                  <a:lnTo>
                    <a:pt x="467708" y="63500"/>
                  </a:lnTo>
                  <a:lnTo>
                    <a:pt x="467708" y="76200"/>
                  </a:lnTo>
                  <a:close/>
                </a:path>
                <a:path w="2818130" h="1803400">
                  <a:moveTo>
                    <a:pt x="470259" y="76200"/>
                  </a:moveTo>
                  <a:lnTo>
                    <a:pt x="468434" y="76200"/>
                  </a:lnTo>
                  <a:lnTo>
                    <a:pt x="469175" y="63500"/>
                  </a:lnTo>
                  <a:lnTo>
                    <a:pt x="469532" y="63500"/>
                  </a:lnTo>
                  <a:lnTo>
                    <a:pt x="470259" y="76200"/>
                  </a:lnTo>
                  <a:close/>
                </a:path>
                <a:path w="2818130" h="1803400">
                  <a:moveTo>
                    <a:pt x="472083" y="76200"/>
                  </a:moveTo>
                  <a:lnTo>
                    <a:pt x="471356" y="76200"/>
                  </a:lnTo>
                  <a:lnTo>
                    <a:pt x="471000" y="63500"/>
                  </a:lnTo>
                  <a:lnTo>
                    <a:pt x="472824" y="63500"/>
                  </a:lnTo>
                  <a:lnTo>
                    <a:pt x="472083" y="76200"/>
                  </a:lnTo>
                  <a:close/>
                </a:path>
                <a:path w="2818130" h="1803400">
                  <a:moveTo>
                    <a:pt x="479023" y="76200"/>
                  </a:moveTo>
                  <a:lnTo>
                    <a:pt x="475731" y="76200"/>
                  </a:lnTo>
                  <a:lnTo>
                    <a:pt x="474648" y="63500"/>
                  </a:lnTo>
                  <a:lnTo>
                    <a:pt x="479023" y="63500"/>
                  </a:lnTo>
                  <a:lnTo>
                    <a:pt x="479023" y="76200"/>
                  </a:lnTo>
                  <a:close/>
                </a:path>
                <a:path w="2818130" h="1803400">
                  <a:moveTo>
                    <a:pt x="481945" y="76200"/>
                  </a:moveTo>
                  <a:lnTo>
                    <a:pt x="480120" y="63500"/>
                  </a:lnTo>
                  <a:lnTo>
                    <a:pt x="482671" y="63500"/>
                  </a:lnTo>
                  <a:lnTo>
                    <a:pt x="481945" y="76200"/>
                  </a:lnTo>
                  <a:close/>
                </a:path>
                <a:path w="2818130" h="1803400">
                  <a:moveTo>
                    <a:pt x="489597" y="76200"/>
                  </a:moveTo>
                  <a:lnTo>
                    <a:pt x="484852" y="76200"/>
                  </a:lnTo>
                  <a:lnTo>
                    <a:pt x="483769" y="63500"/>
                  </a:lnTo>
                  <a:lnTo>
                    <a:pt x="489241" y="63500"/>
                  </a:lnTo>
                  <a:lnTo>
                    <a:pt x="489597" y="76200"/>
                  </a:lnTo>
                  <a:close/>
                </a:path>
                <a:path w="2818130" h="1803400">
                  <a:moveTo>
                    <a:pt x="503464" y="76200"/>
                  </a:moveTo>
                  <a:lnTo>
                    <a:pt x="489597" y="76200"/>
                  </a:lnTo>
                  <a:lnTo>
                    <a:pt x="490695" y="63500"/>
                  </a:lnTo>
                  <a:lnTo>
                    <a:pt x="503464" y="63500"/>
                  </a:lnTo>
                  <a:lnTo>
                    <a:pt x="503464" y="76200"/>
                  </a:lnTo>
                  <a:close/>
                </a:path>
                <a:path w="2818130" h="1803400">
                  <a:moveTo>
                    <a:pt x="504917" y="76200"/>
                  </a:moveTo>
                  <a:lnTo>
                    <a:pt x="503464" y="76200"/>
                  </a:lnTo>
                  <a:lnTo>
                    <a:pt x="503464" y="63500"/>
                  </a:lnTo>
                  <a:lnTo>
                    <a:pt x="504561" y="63500"/>
                  </a:lnTo>
                  <a:lnTo>
                    <a:pt x="504917" y="76200"/>
                  </a:lnTo>
                  <a:close/>
                </a:path>
                <a:path w="2818130" h="1803400">
                  <a:moveTo>
                    <a:pt x="515506" y="76200"/>
                  </a:moveTo>
                  <a:lnTo>
                    <a:pt x="504917" y="76200"/>
                  </a:lnTo>
                  <a:lnTo>
                    <a:pt x="504561" y="63500"/>
                  </a:lnTo>
                  <a:lnTo>
                    <a:pt x="515135" y="63500"/>
                  </a:lnTo>
                  <a:lnTo>
                    <a:pt x="515506" y="76200"/>
                  </a:lnTo>
                  <a:close/>
                </a:path>
                <a:path w="2818130" h="1803400">
                  <a:moveTo>
                    <a:pt x="523159" y="76200"/>
                  </a:moveTo>
                  <a:lnTo>
                    <a:pt x="515506" y="76200"/>
                  </a:lnTo>
                  <a:lnTo>
                    <a:pt x="515506" y="63500"/>
                  </a:lnTo>
                  <a:lnTo>
                    <a:pt x="523159" y="63500"/>
                  </a:lnTo>
                  <a:lnTo>
                    <a:pt x="523159" y="76200"/>
                  </a:lnTo>
                  <a:close/>
                </a:path>
                <a:path w="2818130" h="1803400">
                  <a:moveTo>
                    <a:pt x="539576" y="76200"/>
                  </a:moveTo>
                  <a:lnTo>
                    <a:pt x="530099" y="76200"/>
                  </a:lnTo>
                  <a:lnTo>
                    <a:pt x="531923" y="63500"/>
                  </a:lnTo>
                  <a:lnTo>
                    <a:pt x="534104" y="63500"/>
                  </a:lnTo>
                  <a:lnTo>
                    <a:pt x="539576" y="76200"/>
                  </a:lnTo>
                  <a:close/>
                </a:path>
                <a:path w="2818130" h="1803400">
                  <a:moveTo>
                    <a:pt x="543224" y="76200"/>
                  </a:moveTo>
                  <a:lnTo>
                    <a:pt x="539576" y="76200"/>
                  </a:lnTo>
                  <a:lnTo>
                    <a:pt x="539947" y="63500"/>
                  </a:lnTo>
                  <a:lnTo>
                    <a:pt x="542141" y="63500"/>
                  </a:lnTo>
                  <a:lnTo>
                    <a:pt x="543224" y="76200"/>
                  </a:lnTo>
                  <a:close/>
                </a:path>
                <a:path w="2818130" h="1803400">
                  <a:moveTo>
                    <a:pt x="443451" y="82519"/>
                  </a:moveTo>
                  <a:lnTo>
                    <a:pt x="443267" y="76200"/>
                  </a:lnTo>
                  <a:lnTo>
                    <a:pt x="444721" y="76200"/>
                  </a:lnTo>
                  <a:lnTo>
                    <a:pt x="443451" y="82519"/>
                  </a:lnTo>
                  <a:close/>
                </a:path>
                <a:path w="2818130" h="1803400">
                  <a:moveTo>
                    <a:pt x="473907" y="88900"/>
                  </a:moveTo>
                  <a:lnTo>
                    <a:pt x="450934" y="88900"/>
                  </a:lnTo>
                  <a:lnTo>
                    <a:pt x="450193" y="76200"/>
                  </a:lnTo>
                  <a:lnTo>
                    <a:pt x="469902" y="76200"/>
                  </a:lnTo>
                  <a:lnTo>
                    <a:pt x="473907" y="88900"/>
                  </a:lnTo>
                  <a:close/>
                </a:path>
                <a:path w="2818130" h="1803400">
                  <a:moveTo>
                    <a:pt x="479023" y="88900"/>
                  </a:moveTo>
                  <a:lnTo>
                    <a:pt x="476472" y="88900"/>
                  </a:lnTo>
                  <a:lnTo>
                    <a:pt x="473907" y="76200"/>
                  </a:lnTo>
                  <a:lnTo>
                    <a:pt x="478296" y="76200"/>
                  </a:lnTo>
                  <a:lnTo>
                    <a:pt x="479023" y="88900"/>
                  </a:lnTo>
                  <a:close/>
                </a:path>
                <a:path w="2818130" h="1803400">
                  <a:moveTo>
                    <a:pt x="484495" y="88900"/>
                  </a:moveTo>
                  <a:lnTo>
                    <a:pt x="480847" y="88900"/>
                  </a:lnTo>
                  <a:lnTo>
                    <a:pt x="482301" y="76200"/>
                  </a:lnTo>
                  <a:lnTo>
                    <a:pt x="484495" y="88900"/>
                  </a:lnTo>
                  <a:close/>
                </a:path>
                <a:path w="2818130" h="1803400">
                  <a:moveTo>
                    <a:pt x="498362" y="88900"/>
                  </a:moveTo>
                  <a:lnTo>
                    <a:pt x="484852" y="88900"/>
                  </a:lnTo>
                  <a:lnTo>
                    <a:pt x="483398" y="76200"/>
                  </a:lnTo>
                  <a:lnTo>
                    <a:pt x="498362" y="76200"/>
                  </a:lnTo>
                  <a:lnTo>
                    <a:pt x="498362" y="88900"/>
                  </a:lnTo>
                  <a:close/>
                </a:path>
                <a:path w="2818130" h="1803400">
                  <a:moveTo>
                    <a:pt x="500542" y="88900"/>
                  </a:moveTo>
                  <a:lnTo>
                    <a:pt x="499445" y="88900"/>
                  </a:lnTo>
                  <a:lnTo>
                    <a:pt x="498718" y="76200"/>
                  </a:lnTo>
                  <a:lnTo>
                    <a:pt x="501269" y="76200"/>
                  </a:lnTo>
                  <a:lnTo>
                    <a:pt x="500542" y="88900"/>
                  </a:lnTo>
                  <a:close/>
                </a:path>
                <a:path w="2818130" h="1803400">
                  <a:moveTo>
                    <a:pt x="509663" y="88900"/>
                  </a:moveTo>
                  <a:lnTo>
                    <a:pt x="507839" y="88900"/>
                  </a:lnTo>
                  <a:lnTo>
                    <a:pt x="507483" y="76200"/>
                  </a:lnTo>
                  <a:lnTo>
                    <a:pt x="509663" y="76200"/>
                  </a:lnTo>
                  <a:lnTo>
                    <a:pt x="509663" y="88900"/>
                  </a:lnTo>
                  <a:close/>
                </a:path>
                <a:path w="2818130" h="1803400">
                  <a:moveTo>
                    <a:pt x="523529" y="88900"/>
                  </a:moveTo>
                  <a:lnTo>
                    <a:pt x="519511" y="88900"/>
                  </a:lnTo>
                  <a:lnTo>
                    <a:pt x="518057" y="76200"/>
                  </a:lnTo>
                  <a:lnTo>
                    <a:pt x="522432" y="76200"/>
                  </a:lnTo>
                  <a:lnTo>
                    <a:pt x="523529" y="88900"/>
                  </a:lnTo>
                  <a:close/>
                </a:path>
                <a:path w="2818130" h="1803400">
                  <a:moveTo>
                    <a:pt x="532650" y="88900"/>
                  </a:moveTo>
                  <a:lnTo>
                    <a:pt x="529729" y="88900"/>
                  </a:lnTo>
                  <a:lnTo>
                    <a:pt x="528631" y="76200"/>
                  </a:lnTo>
                  <a:lnTo>
                    <a:pt x="531923" y="76200"/>
                  </a:lnTo>
                  <a:lnTo>
                    <a:pt x="532650" y="88900"/>
                  </a:lnTo>
                  <a:close/>
                </a:path>
                <a:path w="2818130" h="1803400">
                  <a:moveTo>
                    <a:pt x="442170" y="88900"/>
                  </a:moveTo>
                  <a:lnTo>
                    <a:pt x="443451" y="82519"/>
                  </a:lnTo>
                  <a:lnTo>
                    <a:pt x="443509" y="84501"/>
                  </a:lnTo>
                  <a:lnTo>
                    <a:pt x="442170" y="88900"/>
                  </a:lnTo>
                  <a:close/>
                </a:path>
                <a:path w="2818130" h="1803400">
                  <a:moveTo>
                    <a:pt x="421748" y="152400"/>
                  </a:moveTo>
                  <a:lnTo>
                    <a:pt x="416275" y="152400"/>
                  </a:lnTo>
                  <a:lnTo>
                    <a:pt x="420650" y="139700"/>
                  </a:lnTo>
                  <a:lnTo>
                    <a:pt x="442170" y="88900"/>
                  </a:lnTo>
                  <a:lnTo>
                    <a:pt x="485222" y="88900"/>
                  </a:lnTo>
                  <a:lnTo>
                    <a:pt x="488144" y="101600"/>
                  </a:lnTo>
                  <a:lnTo>
                    <a:pt x="460411" y="101600"/>
                  </a:lnTo>
                  <a:lnTo>
                    <a:pt x="460411" y="114300"/>
                  </a:lnTo>
                  <a:lnTo>
                    <a:pt x="448369" y="114300"/>
                  </a:lnTo>
                  <a:lnTo>
                    <a:pt x="448739" y="127000"/>
                  </a:lnTo>
                  <a:lnTo>
                    <a:pt x="450193" y="127000"/>
                  </a:lnTo>
                  <a:lnTo>
                    <a:pt x="452017" y="139700"/>
                  </a:lnTo>
                  <a:lnTo>
                    <a:pt x="423201" y="139700"/>
                  </a:lnTo>
                  <a:lnTo>
                    <a:pt x="421748" y="152400"/>
                  </a:lnTo>
                  <a:close/>
                </a:path>
                <a:path w="2818130" h="1803400">
                  <a:moveTo>
                    <a:pt x="499815" y="101600"/>
                  </a:moveTo>
                  <a:lnTo>
                    <a:pt x="497264" y="101600"/>
                  </a:lnTo>
                  <a:lnTo>
                    <a:pt x="495797" y="88900"/>
                  </a:lnTo>
                  <a:lnTo>
                    <a:pt x="499815" y="88900"/>
                  </a:lnTo>
                  <a:lnTo>
                    <a:pt x="499815" y="101600"/>
                  </a:lnTo>
                  <a:close/>
                </a:path>
                <a:path w="2818130" h="1803400">
                  <a:moveTo>
                    <a:pt x="502737" y="101600"/>
                  </a:moveTo>
                  <a:lnTo>
                    <a:pt x="500913" y="101600"/>
                  </a:lnTo>
                  <a:lnTo>
                    <a:pt x="501640" y="88900"/>
                  </a:lnTo>
                  <a:lnTo>
                    <a:pt x="502737" y="101600"/>
                  </a:lnTo>
                  <a:close/>
                </a:path>
                <a:path w="2818130" h="1803400">
                  <a:moveTo>
                    <a:pt x="511131" y="101600"/>
                  </a:moveTo>
                  <a:lnTo>
                    <a:pt x="505658" y="101600"/>
                  </a:lnTo>
                  <a:lnTo>
                    <a:pt x="503464" y="88900"/>
                  </a:lnTo>
                  <a:lnTo>
                    <a:pt x="512214" y="88900"/>
                  </a:lnTo>
                  <a:lnTo>
                    <a:pt x="511131" y="101600"/>
                  </a:lnTo>
                  <a:close/>
                </a:path>
                <a:path w="2818130" h="1803400">
                  <a:moveTo>
                    <a:pt x="533377" y="101600"/>
                  </a:moveTo>
                  <a:lnTo>
                    <a:pt x="527178" y="101600"/>
                  </a:lnTo>
                  <a:lnTo>
                    <a:pt x="527178" y="88900"/>
                  </a:lnTo>
                  <a:lnTo>
                    <a:pt x="530099" y="88900"/>
                  </a:lnTo>
                  <a:lnTo>
                    <a:pt x="533377" y="101600"/>
                  </a:lnTo>
                  <a:close/>
                </a:path>
                <a:path w="2818130" h="1803400">
                  <a:moveTo>
                    <a:pt x="486676" y="114300"/>
                  </a:moveTo>
                  <a:lnTo>
                    <a:pt x="461138" y="114300"/>
                  </a:lnTo>
                  <a:lnTo>
                    <a:pt x="460782" y="101600"/>
                  </a:lnTo>
                  <a:lnTo>
                    <a:pt x="485949" y="101600"/>
                  </a:lnTo>
                  <a:lnTo>
                    <a:pt x="486676" y="114300"/>
                  </a:lnTo>
                  <a:close/>
                </a:path>
                <a:path w="2818130" h="1803400">
                  <a:moveTo>
                    <a:pt x="496894" y="114300"/>
                  </a:moveTo>
                  <a:lnTo>
                    <a:pt x="494343" y="114300"/>
                  </a:lnTo>
                  <a:lnTo>
                    <a:pt x="494714" y="101600"/>
                  </a:lnTo>
                  <a:lnTo>
                    <a:pt x="496894" y="114300"/>
                  </a:lnTo>
                  <a:close/>
                </a:path>
                <a:path w="2818130" h="1803400">
                  <a:moveTo>
                    <a:pt x="502366" y="114300"/>
                  </a:moveTo>
                  <a:lnTo>
                    <a:pt x="500542" y="114300"/>
                  </a:lnTo>
                  <a:lnTo>
                    <a:pt x="501640" y="101600"/>
                  </a:lnTo>
                  <a:lnTo>
                    <a:pt x="502366" y="114300"/>
                  </a:lnTo>
                  <a:close/>
                </a:path>
                <a:path w="2818130" h="1803400">
                  <a:moveTo>
                    <a:pt x="502737" y="114300"/>
                  </a:moveTo>
                  <a:lnTo>
                    <a:pt x="502737" y="101600"/>
                  </a:lnTo>
                  <a:lnTo>
                    <a:pt x="503834" y="101600"/>
                  </a:lnTo>
                  <a:lnTo>
                    <a:pt x="502737" y="114300"/>
                  </a:lnTo>
                  <a:close/>
                </a:path>
                <a:path w="2818130" h="1803400">
                  <a:moveTo>
                    <a:pt x="509663" y="114300"/>
                  </a:moveTo>
                  <a:lnTo>
                    <a:pt x="508566" y="114300"/>
                  </a:lnTo>
                  <a:lnTo>
                    <a:pt x="508566" y="101600"/>
                  </a:lnTo>
                  <a:lnTo>
                    <a:pt x="509663" y="101600"/>
                  </a:lnTo>
                  <a:lnTo>
                    <a:pt x="509663" y="114300"/>
                  </a:lnTo>
                  <a:close/>
                </a:path>
                <a:path w="2818130" h="1803400">
                  <a:moveTo>
                    <a:pt x="519511" y="114300"/>
                  </a:moveTo>
                  <a:lnTo>
                    <a:pt x="515862" y="101600"/>
                  </a:lnTo>
                  <a:lnTo>
                    <a:pt x="520252" y="101600"/>
                  </a:lnTo>
                  <a:lnTo>
                    <a:pt x="519511" y="114300"/>
                  </a:lnTo>
                  <a:close/>
                </a:path>
                <a:path w="2818130" h="1803400">
                  <a:moveTo>
                    <a:pt x="465527" y="127000"/>
                  </a:moveTo>
                  <a:lnTo>
                    <a:pt x="450564" y="127000"/>
                  </a:lnTo>
                  <a:lnTo>
                    <a:pt x="448739" y="114300"/>
                  </a:lnTo>
                  <a:lnTo>
                    <a:pt x="462962" y="114300"/>
                  </a:lnTo>
                  <a:lnTo>
                    <a:pt x="465527" y="127000"/>
                  </a:lnTo>
                  <a:close/>
                </a:path>
                <a:path w="2818130" h="1803400">
                  <a:moveTo>
                    <a:pt x="476102" y="127000"/>
                  </a:moveTo>
                  <a:lnTo>
                    <a:pt x="469532" y="127000"/>
                  </a:lnTo>
                  <a:lnTo>
                    <a:pt x="468078" y="114300"/>
                  </a:lnTo>
                  <a:lnTo>
                    <a:pt x="476102" y="114300"/>
                  </a:lnTo>
                  <a:lnTo>
                    <a:pt x="476102" y="127000"/>
                  </a:lnTo>
                  <a:close/>
                </a:path>
                <a:path w="2818130" h="1803400">
                  <a:moveTo>
                    <a:pt x="485949" y="127000"/>
                  </a:moveTo>
                  <a:lnTo>
                    <a:pt x="478653" y="127000"/>
                  </a:lnTo>
                  <a:lnTo>
                    <a:pt x="478296" y="114300"/>
                  </a:lnTo>
                  <a:lnTo>
                    <a:pt x="485593" y="114300"/>
                  </a:lnTo>
                  <a:lnTo>
                    <a:pt x="485949" y="127000"/>
                  </a:lnTo>
                  <a:close/>
                </a:path>
                <a:path w="2818130" h="1803400">
                  <a:moveTo>
                    <a:pt x="493246" y="127000"/>
                  </a:moveTo>
                  <a:lnTo>
                    <a:pt x="486676" y="127000"/>
                  </a:lnTo>
                  <a:lnTo>
                    <a:pt x="486676" y="114300"/>
                  </a:lnTo>
                  <a:lnTo>
                    <a:pt x="491422" y="114300"/>
                  </a:lnTo>
                  <a:lnTo>
                    <a:pt x="493246" y="127000"/>
                  </a:lnTo>
                  <a:close/>
                </a:path>
                <a:path w="2818130" h="1803400">
                  <a:moveTo>
                    <a:pt x="500913" y="127000"/>
                  </a:moveTo>
                  <a:lnTo>
                    <a:pt x="496538" y="127000"/>
                  </a:lnTo>
                  <a:lnTo>
                    <a:pt x="495440" y="114300"/>
                  </a:lnTo>
                  <a:lnTo>
                    <a:pt x="499815" y="114300"/>
                  </a:lnTo>
                  <a:lnTo>
                    <a:pt x="500913" y="127000"/>
                  </a:lnTo>
                  <a:close/>
                </a:path>
                <a:path w="2818130" h="1803400">
                  <a:moveTo>
                    <a:pt x="534474" y="127000"/>
                  </a:moveTo>
                  <a:lnTo>
                    <a:pt x="533377" y="127000"/>
                  </a:lnTo>
                  <a:lnTo>
                    <a:pt x="533377" y="114300"/>
                  </a:lnTo>
                  <a:lnTo>
                    <a:pt x="533747" y="114300"/>
                  </a:lnTo>
                  <a:lnTo>
                    <a:pt x="534474" y="127000"/>
                  </a:lnTo>
                  <a:close/>
                </a:path>
                <a:path w="2818130" h="1803400">
                  <a:moveTo>
                    <a:pt x="455665" y="152400"/>
                  </a:moveTo>
                  <a:lnTo>
                    <a:pt x="440345" y="152400"/>
                  </a:lnTo>
                  <a:lnTo>
                    <a:pt x="441072" y="139700"/>
                  </a:lnTo>
                  <a:lnTo>
                    <a:pt x="454939" y="139700"/>
                  </a:lnTo>
                  <a:lnTo>
                    <a:pt x="452758" y="127000"/>
                  </a:lnTo>
                  <a:lnTo>
                    <a:pt x="454939" y="127000"/>
                  </a:lnTo>
                  <a:lnTo>
                    <a:pt x="455665" y="139700"/>
                  </a:lnTo>
                  <a:lnTo>
                    <a:pt x="455665" y="152400"/>
                  </a:lnTo>
                  <a:close/>
                </a:path>
                <a:path w="2818130" h="1803400">
                  <a:moveTo>
                    <a:pt x="465527" y="152400"/>
                  </a:moveTo>
                  <a:lnTo>
                    <a:pt x="458957" y="152400"/>
                  </a:lnTo>
                  <a:lnTo>
                    <a:pt x="458231" y="139700"/>
                  </a:lnTo>
                  <a:lnTo>
                    <a:pt x="460055" y="139700"/>
                  </a:lnTo>
                  <a:lnTo>
                    <a:pt x="459314" y="127000"/>
                  </a:lnTo>
                  <a:lnTo>
                    <a:pt x="464059" y="127000"/>
                  </a:lnTo>
                  <a:lnTo>
                    <a:pt x="464430" y="139700"/>
                  </a:lnTo>
                  <a:lnTo>
                    <a:pt x="465527" y="152400"/>
                  </a:lnTo>
                  <a:close/>
                </a:path>
                <a:path w="2818130" h="1803400">
                  <a:moveTo>
                    <a:pt x="469902" y="139700"/>
                  </a:moveTo>
                  <a:lnTo>
                    <a:pt x="466981" y="139700"/>
                  </a:lnTo>
                  <a:lnTo>
                    <a:pt x="467351" y="127000"/>
                  </a:lnTo>
                  <a:lnTo>
                    <a:pt x="469175" y="127000"/>
                  </a:lnTo>
                  <a:lnTo>
                    <a:pt x="469902" y="139700"/>
                  </a:lnTo>
                  <a:close/>
                </a:path>
                <a:path w="2818130" h="1803400">
                  <a:moveTo>
                    <a:pt x="483028" y="139700"/>
                  </a:moveTo>
                  <a:lnTo>
                    <a:pt x="475375" y="139700"/>
                  </a:lnTo>
                  <a:lnTo>
                    <a:pt x="475375" y="127000"/>
                  </a:lnTo>
                  <a:lnTo>
                    <a:pt x="483769" y="127000"/>
                  </a:lnTo>
                  <a:lnTo>
                    <a:pt x="483028" y="139700"/>
                  </a:lnTo>
                  <a:close/>
                </a:path>
                <a:path w="2818130" h="1803400">
                  <a:moveTo>
                    <a:pt x="497621" y="152400"/>
                  </a:moveTo>
                  <a:lnTo>
                    <a:pt x="487773" y="152400"/>
                  </a:lnTo>
                  <a:lnTo>
                    <a:pt x="487773" y="139700"/>
                  </a:lnTo>
                  <a:lnTo>
                    <a:pt x="487417" y="127000"/>
                  </a:lnTo>
                  <a:lnTo>
                    <a:pt x="488500" y="127000"/>
                  </a:lnTo>
                  <a:lnTo>
                    <a:pt x="490324" y="139700"/>
                  </a:lnTo>
                  <a:lnTo>
                    <a:pt x="498362" y="139700"/>
                  </a:lnTo>
                  <a:lnTo>
                    <a:pt x="497621" y="152400"/>
                  </a:lnTo>
                  <a:close/>
                </a:path>
                <a:path w="2818130" h="1803400">
                  <a:moveTo>
                    <a:pt x="500913" y="139700"/>
                  </a:moveTo>
                  <a:lnTo>
                    <a:pt x="499445" y="139700"/>
                  </a:lnTo>
                  <a:lnTo>
                    <a:pt x="497264" y="127000"/>
                  </a:lnTo>
                  <a:lnTo>
                    <a:pt x="500542" y="127000"/>
                  </a:lnTo>
                  <a:lnTo>
                    <a:pt x="500913" y="139700"/>
                  </a:lnTo>
                  <a:close/>
                </a:path>
                <a:path w="2818130" h="1803400">
                  <a:moveTo>
                    <a:pt x="513682" y="139700"/>
                  </a:moveTo>
                  <a:lnTo>
                    <a:pt x="500913" y="139700"/>
                  </a:lnTo>
                  <a:lnTo>
                    <a:pt x="502010" y="127000"/>
                  </a:lnTo>
                  <a:lnTo>
                    <a:pt x="512584" y="127000"/>
                  </a:lnTo>
                  <a:lnTo>
                    <a:pt x="513682" y="139700"/>
                  </a:lnTo>
                  <a:close/>
                </a:path>
                <a:path w="2818130" h="1803400">
                  <a:moveTo>
                    <a:pt x="526807" y="139700"/>
                  </a:moveTo>
                  <a:lnTo>
                    <a:pt x="522803" y="139700"/>
                  </a:lnTo>
                  <a:lnTo>
                    <a:pt x="517686" y="127000"/>
                  </a:lnTo>
                  <a:lnTo>
                    <a:pt x="524627" y="127000"/>
                  </a:lnTo>
                  <a:lnTo>
                    <a:pt x="526807" y="139700"/>
                  </a:lnTo>
                  <a:close/>
                </a:path>
                <a:path w="2818130" h="1803400">
                  <a:moveTo>
                    <a:pt x="427576" y="152400"/>
                  </a:moveTo>
                  <a:lnTo>
                    <a:pt x="423572" y="152400"/>
                  </a:lnTo>
                  <a:lnTo>
                    <a:pt x="423201" y="139700"/>
                  </a:lnTo>
                  <a:lnTo>
                    <a:pt x="428674" y="139700"/>
                  </a:lnTo>
                  <a:lnTo>
                    <a:pt x="427576" y="152400"/>
                  </a:lnTo>
                  <a:close/>
                </a:path>
                <a:path w="2818130" h="1803400">
                  <a:moveTo>
                    <a:pt x="437424" y="152400"/>
                  </a:moveTo>
                  <a:lnTo>
                    <a:pt x="433419" y="152400"/>
                  </a:lnTo>
                  <a:lnTo>
                    <a:pt x="431952" y="139700"/>
                  </a:lnTo>
                  <a:lnTo>
                    <a:pt x="437068" y="139700"/>
                  </a:lnTo>
                  <a:lnTo>
                    <a:pt x="437424" y="152400"/>
                  </a:lnTo>
                  <a:close/>
                </a:path>
                <a:path w="2818130" h="1803400">
                  <a:moveTo>
                    <a:pt x="487417" y="152400"/>
                  </a:moveTo>
                  <a:lnTo>
                    <a:pt x="466254" y="152400"/>
                  </a:lnTo>
                  <a:lnTo>
                    <a:pt x="466610" y="139700"/>
                  </a:lnTo>
                  <a:lnTo>
                    <a:pt x="487773" y="139700"/>
                  </a:lnTo>
                  <a:lnTo>
                    <a:pt x="487417" y="152400"/>
                  </a:lnTo>
                  <a:close/>
                </a:path>
                <a:path w="2818130" h="1803400">
                  <a:moveTo>
                    <a:pt x="519154" y="152400"/>
                  </a:moveTo>
                  <a:lnTo>
                    <a:pt x="503834" y="152400"/>
                  </a:lnTo>
                  <a:lnTo>
                    <a:pt x="504917" y="139700"/>
                  </a:lnTo>
                  <a:lnTo>
                    <a:pt x="519511" y="139700"/>
                  </a:lnTo>
                  <a:lnTo>
                    <a:pt x="519154" y="152400"/>
                  </a:lnTo>
                  <a:close/>
                </a:path>
                <a:path w="2818130" h="1803400">
                  <a:moveTo>
                    <a:pt x="420650" y="165100"/>
                  </a:moveTo>
                  <a:lnTo>
                    <a:pt x="411886" y="165100"/>
                  </a:lnTo>
                  <a:lnTo>
                    <a:pt x="415534" y="152400"/>
                  </a:lnTo>
                  <a:lnTo>
                    <a:pt x="418099" y="152400"/>
                  </a:lnTo>
                  <a:lnTo>
                    <a:pt x="420650" y="165100"/>
                  </a:lnTo>
                  <a:close/>
                </a:path>
                <a:path w="2818130" h="1803400">
                  <a:moveTo>
                    <a:pt x="436341" y="165100"/>
                  </a:moveTo>
                  <a:lnTo>
                    <a:pt x="420650" y="165100"/>
                  </a:lnTo>
                  <a:lnTo>
                    <a:pt x="420650" y="152400"/>
                  </a:lnTo>
                  <a:lnTo>
                    <a:pt x="436341" y="152400"/>
                  </a:lnTo>
                  <a:lnTo>
                    <a:pt x="436341" y="165100"/>
                  </a:lnTo>
                  <a:close/>
                </a:path>
                <a:path w="2818130" h="1803400">
                  <a:moveTo>
                    <a:pt x="441443" y="165100"/>
                  </a:moveTo>
                  <a:lnTo>
                    <a:pt x="440345" y="165100"/>
                  </a:lnTo>
                  <a:lnTo>
                    <a:pt x="439989" y="152400"/>
                  </a:lnTo>
                  <a:lnTo>
                    <a:pt x="441813" y="152400"/>
                  </a:lnTo>
                  <a:lnTo>
                    <a:pt x="441443" y="165100"/>
                  </a:lnTo>
                  <a:close/>
                </a:path>
                <a:path w="2818130" h="1803400">
                  <a:moveTo>
                    <a:pt x="449466" y="165100"/>
                  </a:moveTo>
                  <a:lnTo>
                    <a:pt x="448369" y="152400"/>
                  </a:lnTo>
                  <a:lnTo>
                    <a:pt x="450564" y="152400"/>
                  </a:lnTo>
                  <a:lnTo>
                    <a:pt x="449466" y="165100"/>
                  </a:lnTo>
                  <a:close/>
                </a:path>
                <a:path w="2818130" h="1803400">
                  <a:moveTo>
                    <a:pt x="457860" y="165100"/>
                  </a:moveTo>
                  <a:lnTo>
                    <a:pt x="449837" y="165100"/>
                  </a:lnTo>
                  <a:lnTo>
                    <a:pt x="450564" y="152400"/>
                  </a:lnTo>
                  <a:lnTo>
                    <a:pt x="454939" y="152400"/>
                  </a:lnTo>
                  <a:lnTo>
                    <a:pt x="457860" y="165100"/>
                  </a:lnTo>
                  <a:close/>
                </a:path>
                <a:path w="2818130" h="1803400">
                  <a:moveTo>
                    <a:pt x="471726" y="165100"/>
                  </a:moveTo>
                  <a:lnTo>
                    <a:pt x="457860" y="165100"/>
                  </a:lnTo>
                  <a:lnTo>
                    <a:pt x="454939" y="152400"/>
                  </a:lnTo>
                  <a:lnTo>
                    <a:pt x="471356" y="152400"/>
                  </a:lnTo>
                  <a:lnTo>
                    <a:pt x="471726" y="165100"/>
                  </a:lnTo>
                  <a:close/>
                </a:path>
                <a:path w="2818130" h="1803400">
                  <a:moveTo>
                    <a:pt x="487773" y="165100"/>
                  </a:moveTo>
                  <a:lnTo>
                    <a:pt x="473180" y="165100"/>
                  </a:lnTo>
                  <a:lnTo>
                    <a:pt x="473551" y="152400"/>
                  </a:lnTo>
                  <a:lnTo>
                    <a:pt x="488144" y="152400"/>
                  </a:lnTo>
                  <a:lnTo>
                    <a:pt x="487773" y="165100"/>
                  </a:lnTo>
                  <a:close/>
                </a:path>
                <a:path w="2818130" h="1803400">
                  <a:moveTo>
                    <a:pt x="498718" y="165100"/>
                  </a:moveTo>
                  <a:lnTo>
                    <a:pt x="495070" y="165100"/>
                  </a:lnTo>
                  <a:lnTo>
                    <a:pt x="495797" y="152400"/>
                  </a:lnTo>
                  <a:lnTo>
                    <a:pt x="498718" y="165100"/>
                  </a:lnTo>
                  <a:close/>
                </a:path>
                <a:path w="2818130" h="1803400">
                  <a:moveTo>
                    <a:pt x="508566" y="165100"/>
                  </a:moveTo>
                  <a:lnTo>
                    <a:pt x="501640" y="165100"/>
                  </a:lnTo>
                  <a:lnTo>
                    <a:pt x="499815" y="152400"/>
                  </a:lnTo>
                  <a:lnTo>
                    <a:pt x="508566" y="152400"/>
                  </a:lnTo>
                  <a:lnTo>
                    <a:pt x="508566" y="165100"/>
                  </a:lnTo>
                  <a:close/>
                </a:path>
                <a:path w="2818130" h="1803400">
                  <a:moveTo>
                    <a:pt x="513311" y="165100"/>
                  </a:moveTo>
                  <a:lnTo>
                    <a:pt x="511131" y="165100"/>
                  </a:lnTo>
                  <a:lnTo>
                    <a:pt x="508566" y="152400"/>
                  </a:lnTo>
                  <a:lnTo>
                    <a:pt x="513311" y="152400"/>
                  </a:lnTo>
                  <a:lnTo>
                    <a:pt x="513311" y="165100"/>
                  </a:lnTo>
                  <a:close/>
                </a:path>
                <a:path w="2818130" h="1803400">
                  <a:moveTo>
                    <a:pt x="531196" y="165100"/>
                  </a:moveTo>
                  <a:lnTo>
                    <a:pt x="530099" y="165100"/>
                  </a:lnTo>
                  <a:lnTo>
                    <a:pt x="530826" y="152400"/>
                  </a:lnTo>
                  <a:lnTo>
                    <a:pt x="531196" y="165100"/>
                  </a:lnTo>
                  <a:close/>
                </a:path>
                <a:path w="2818130" h="1803400">
                  <a:moveTo>
                    <a:pt x="423928" y="190500"/>
                  </a:moveTo>
                  <a:lnTo>
                    <a:pt x="402409" y="190500"/>
                  </a:lnTo>
                  <a:lnTo>
                    <a:pt x="411530" y="165100"/>
                  </a:lnTo>
                  <a:lnTo>
                    <a:pt x="415534" y="165100"/>
                  </a:lnTo>
                  <a:lnTo>
                    <a:pt x="416275" y="177800"/>
                  </a:lnTo>
                  <a:lnTo>
                    <a:pt x="423572" y="177800"/>
                  </a:lnTo>
                  <a:lnTo>
                    <a:pt x="423928" y="190500"/>
                  </a:lnTo>
                  <a:close/>
                </a:path>
                <a:path w="2818130" h="1803400">
                  <a:moveTo>
                    <a:pt x="426123" y="177800"/>
                  </a:moveTo>
                  <a:lnTo>
                    <a:pt x="422104" y="177800"/>
                  </a:lnTo>
                  <a:lnTo>
                    <a:pt x="420280" y="165100"/>
                  </a:lnTo>
                  <a:lnTo>
                    <a:pt x="423928" y="165100"/>
                  </a:lnTo>
                  <a:lnTo>
                    <a:pt x="426123" y="177800"/>
                  </a:lnTo>
                  <a:close/>
                </a:path>
                <a:path w="2818130" h="1803400">
                  <a:moveTo>
                    <a:pt x="429401" y="177800"/>
                  </a:moveTo>
                  <a:lnTo>
                    <a:pt x="426850" y="177800"/>
                  </a:lnTo>
                  <a:lnTo>
                    <a:pt x="426850" y="165100"/>
                  </a:lnTo>
                  <a:lnTo>
                    <a:pt x="429401" y="165100"/>
                  </a:lnTo>
                  <a:lnTo>
                    <a:pt x="429401" y="177800"/>
                  </a:lnTo>
                  <a:close/>
                </a:path>
                <a:path w="2818130" h="1803400">
                  <a:moveTo>
                    <a:pt x="436341" y="177800"/>
                  </a:moveTo>
                  <a:lnTo>
                    <a:pt x="433049" y="177800"/>
                  </a:lnTo>
                  <a:lnTo>
                    <a:pt x="434517" y="165100"/>
                  </a:lnTo>
                  <a:lnTo>
                    <a:pt x="436341" y="177800"/>
                  </a:lnTo>
                  <a:close/>
                </a:path>
                <a:path w="2818130" h="1803400">
                  <a:moveTo>
                    <a:pt x="468078" y="177800"/>
                  </a:moveTo>
                  <a:lnTo>
                    <a:pt x="437794" y="177800"/>
                  </a:lnTo>
                  <a:lnTo>
                    <a:pt x="438892" y="165100"/>
                  </a:lnTo>
                  <a:lnTo>
                    <a:pt x="468434" y="165100"/>
                  </a:lnTo>
                  <a:lnTo>
                    <a:pt x="468078" y="177800"/>
                  </a:lnTo>
                  <a:close/>
                </a:path>
                <a:path w="2818130" h="1803400">
                  <a:moveTo>
                    <a:pt x="477199" y="177800"/>
                  </a:moveTo>
                  <a:lnTo>
                    <a:pt x="476102" y="177800"/>
                  </a:lnTo>
                  <a:lnTo>
                    <a:pt x="476102" y="165100"/>
                  </a:lnTo>
                  <a:lnTo>
                    <a:pt x="477555" y="165100"/>
                  </a:lnTo>
                  <a:lnTo>
                    <a:pt x="477199" y="177800"/>
                  </a:lnTo>
                  <a:close/>
                </a:path>
                <a:path w="2818130" h="1803400">
                  <a:moveTo>
                    <a:pt x="487773" y="177800"/>
                  </a:moveTo>
                  <a:lnTo>
                    <a:pt x="481574" y="177800"/>
                  </a:lnTo>
                  <a:lnTo>
                    <a:pt x="481574" y="165100"/>
                  </a:lnTo>
                  <a:lnTo>
                    <a:pt x="487417" y="165100"/>
                  </a:lnTo>
                  <a:lnTo>
                    <a:pt x="487773" y="177800"/>
                  </a:lnTo>
                  <a:close/>
                </a:path>
                <a:path w="2818130" h="1803400">
                  <a:moveTo>
                    <a:pt x="495440" y="177800"/>
                  </a:moveTo>
                  <a:lnTo>
                    <a:pt x="491792" y="177800"/>
                  </a:lnTo>
                  <a:lnTo>
                    <a:pt x="489968" y="165100"/>
                  </a:lnTo>
                  <a:lnTo>
                    <a:pt x="495440" y="165100"/>
                  </a:lnTo>
                  <a:lnTo>
                    <a:pt x="495440" y="177800"/>
                  </a:lnTo>
                  <a:close/>
                </a:path>
                <a:path w="2818130" h="1803400">
                  <a:moveTo>
                    <a:pt x="504561" y="177800"/>
                  </a:moveTo>
                  <a:lnTo>
                    <a:pt x="497264" y="165100"/>
                  </a:lnTo>
                  <a:lnTo>
                    <a:pt x="503093" y="165100"/>
                  </a:lnTo>
                  <a:lnTo>
                    <a:pt x="504561" y="177800"/>
                  </a:lnTo>
                  <a:close/>
                </a:path>
                <a:path w="2818130" h="1803400">
                  <a:moveTo>
                    <a:pt x="511487" y="177800"/>
                  </a:moveTo>
                  <a:lnTo>
                    <a:pt x="509307" y="177800"/>
                  </a:lnTo>
                  <a:lnTo>
                    <a:pt x="509307" y="165100"/>
                  </a:lnTo>
                  <a:lnTo>
                    <a:pt x="511487" y="177800"/>
                  </a:lnTo>
                  <a:close/>
                </a:path>
                <a:path w="2818130" h="1803400">
                  <a:moveTo>
                    <a:pt x="521705" y="177800"/>
                  </a:moveTo>
                  <a:lnTo>
                    <a:pt x="519511" y="177800"/>
                  </a:lnTo>
                  <a:lnTo>
                    <a:pt x="520252" y="165100"/>
                  </a:lnTo>
                  <a:lnTo>
                    <a:pt x="521705" y="177800"/>
                  </a:lnTo>
                  <a:close/>
                </a:path>
                <a:path w="2818130" h="1803400">
                  <a:moveTo>
                    <a:pt x="529002" y="177800"/>
                  </a:moveTo>
                  <a:lnTo>
                    <a:pt x="526080" y="177800"/>
                  </a:lnTo>
                  <a:lnTo>
                    <a:pt x="524627" y="165100"/>
                  </a:lnTo>
                  <a:lnTo>
                    <a:pt x="527904" y="165100"/>
                  </a:lnTo>
                  <a:lnTo>
                    <a:pt x="529002" y="177800"/>
                  </a:lnTo>
                  <a:close/>
                </a:path>
                <a:path w="2818130" h="1803400">
                  <a:moveTo>
                    <a:pt x="445818" y="190500"/>
                  </a:moveTo>
                  <a:lnTo>
                    <a:pt x="427220" y="190500"/>
                  </a:lnTo>
                  <a:lnTo>
                    <a:pt x="425752" y="177800"/>
                  </a:lnTo>
                  <a:lnTo>
                    <a:pt x="445462" y="177800"/>
                  </a:lnTo>
                  <a:lnTo>
                    <a:pt x="445818" y="190500"/>
                  </a:lnTo>
                  <a:close/>
                </a:path>
                <a:path w="2818130" h="1803400">
                  <a:moveTo>
                    <a:pt x="453841" y="190500"/>
                  </a:moveTo>
                  <a:lnTo>
                    <a:pt x="450564" y="190500"/>
                  </a:lnTo>
                  <a:lnTo>
                    <a:pt x="450193" y="177800"/>
                  </a:lnTo>
                  <a:lnTo>
                    <a:pt x="454212" y="177800"/>
                  </a:lnTo>
                  <a:lnTo>
                    <a:pt x="453841" y="190500"/>
                  </a:lnTo>
                  <a:close/>
                </a:path>
                <a:path w="2818130" h="1803400">
                  <a:moveTo>
                    <a:pt x="492519" y="190500"/>
                  </a:moveTo>
                  <a:lnTo>
                    <a:pt x="455665" y="190500"/>
                  </a:lnTo>
                  <a:lnTo>
                    <a:pt x="454212" y="177800"/>
                  </a:lnTo>
                  <a:lnTo>
                    <a:pt x="492519" y="177800"/>
                  </a:lnTo>
                  <a:lnTo>
                    <a:pt x="492519" y="190500"/>
                  </a:lnTo>
                  <a:close/>
                </a:path>
                <a:path w="2818130" h="1803400">
                  <a:moveTo>
                    <a:pt x="519881" y="190500"/>
                  </a:moveTo>
                  <a:lnTo>
                    <a:pt x="517330" y="190500"/>
                  </a:lnTo>
                  <a:lnTo>
                    <a:pt x="516960" y="177800"/>
                  </a:lnTo>
                  <a:lnTo>
                    <a:pt x="517330" y="177800"/>
                  </a:lnTo>
                  <a:lnTo>
                    <a:pt x="519881" y="190500"/>
                  </a:lnTo>
                  <a:close/>
                </a:path>
                <a:path w="2818130" h="1803400">
                  <a:moveTo>
                    <a:pt x="523900" y="190500"/>
                  </a:moveTo>
                  <a:lnTo>
                    <a:pt x="522803" y="177800"/>
                  </a:lnTo>
                  <a:lnTo>
                    <a:pt x="525353" y="177800"/>
                  </a:lnTo>
                  <a:lnTo>
                    <a:pt x="523900" y="190500"/>
                  </a:lnTo>
                  <a:close/>
                </a:path>
                <a:path w="2818130" h="1803400">
                  <a:moveTo>
                    <a:pt x="406784" y="215900"/>
                  </a:moveTo>
                  <a:lnTo>
                    <a:pt x="391820" y="215900"/>
                  </a:lnTo>
                  <a:lnTo>
                    <a:pt x="398034" y="190500"/>
                  </a:lnTo>
                  <a:lnTo>
                    <a:pt x="398761" y="190500"/>
                  </a:lnTo>
                  <a:lnTo>
                    <a:pt x="398647" y="196352"/>
                  </a:lnTo>
                  <a:lnTo>
                    <a:pt x="397663" y="203200"/>
                  </a:lnTo>
                  <a:lnTo>
                    <a:pt x="405330" y="203200"/>
                  </a:lnTo>
                  <a:lnTo>
                    <a:pt x="406784" y="215900"/>
                  </a:lnTo>
                  <a:close/>
                </a:path>
                <a:path w="2818130" h="1803400">
                  <a:moveTo>
                    <a:pt x="400585" y="203200"/>
                  </a:moveTo>
                  <a:lnTo>
                    <a:pt x="398761" y="203200"/>
                  </a:lnTo>
                  <a:lnTo>
                    <a:pt x="398761" y="195560"/>
                  </a:lnTo>
                  <a:lnTo>
                    <a:pt x="399487" y="190500"/>
                  </a:lnTo>
                  <a:lnTo>
                    <a:pt x="402038" y="190500"/>
                  </a:lnTo>
                  <a:lnTo>
                    <a:pt x="400585" y="203200"/>
                  </a:lnTo>
                  <a:close/>
                </a:path>
                <a:path w="2818130" h="1803400">
                  <a:moveTo>
                    <a:pt x="410062" y="215900"/>
                  </a:moveTo>
                  <a:lnTo>
                    <a:pt x="407155" y="215900"/>
                  </a:lnTo>
                  <a:lnTo>
                    <a:pt x="407155" y="203200"/>
                  </a:lnTo>
                  <a:lnTo>
                    <a:pt x="403863" y="203200"/>
                  </a:lnTo>
                  <a:lnTo>
                    <a:pt x="403136" y="190500"/>
                  </a:lnTo>
                  <a:lnTo>
                    <a:pt x="408608" y="190500"/>
                  </a:lnTo>
                  <a:lnTo>
                    <a:pt x="410062" y="215900"/>
                  </a:lnTo>
                  <a:close/>
                </a:path>
                <a:path w="2818130" h="1803400">
                  <a:moveTo>
                    <a:pt x="412256" y="215900"/>
                  </a:moveTo>
                  <a:lnTo>
                    <a:pt x="411530" y="215900"/>
                  </a:lnTo>
                  <a:lnTo>
                    <a:pt x="410062" y="203200"/>
                  </a:lnTo>
                  <a:lnTo>
                    <a:pt x="409705" y="190500"/>
                  </a:lnTo>
                  <a:lnTo>
                    <a:pt x="421748" y="190500"/>
                  </a:lnTo>
                  <a:lnTo>
                    <a:pt x="422831" y="203200"/>
                  </a:lnTo>
                  <a:lnTo>
                    <a:pt x="411886" y="203200"/>
                  </a:lnTo>
                  <a:lnTo>
                    <a:pt x="412256" y="215900"/>
                  </a:lnTo>
                  <a:close/>
                </a:path>
                <a:path w="2818130" h="1803400">
                  <a:moveTo>
                    <a:pt x="429771" y="203200"/>
                  </a:moveTo>
                  <a:lnTo>
                    <a:pt x="424655" y="203200"/>
                  </a:lnTo>
                  <a:lnTo>
                    <a:pt x="424299" y="190500"/>
                  </a:lnTo>
                  <a:lnTo>
                    <a:pt x="431225" y="190500"/>
                  </a:lnTo>
                  <a:lnTo>
                    <a:pt x="429771" y="203200"/>
                  </a:lnTo>
                  <a:close/>
                </a:path>
                <a:path w="2818130" h="1803400">
                  <a:moveTo>
                    <a:pt x="436697" y="203200"/>
                  </a:moveTo>
                  <a:lnTo>
                    <a:pt x="435244" y="203200"/>
                  </a:lnTo>
                  <a:lnTo>
                    <a:pt x="435244" y="190500"/>
                  </a:lnTo>
                  <a:lnTo>
                    <a:pt x="436697" y="190500"/>
                  </a:lnTo>
                  <a:lnTo>
                    <a:pt x="436697" y="203200"/>
                  </a:lnTo>
                  <a:close/>
                </a:path>
                <a:path w="2818130" h="1803400">
                  <a:moveTo>
                    <a:pt x="440716" y="203200"/>
                  </a:moveTo>
                  <a:lnTo>
                    <a:pt x="437068" y="190500"/>
                  </a:lnTo>
                  <a:lnTo>
                    <a:pt x="439248" y="190500"/>
                  </a:lnTo>
                  <a:lnTo>
                    <a:pt x="440716" y="203200"/>
                  </a:lnTo>
                  <a:close/>
                </a:path>
                <a:path w="2818130" h="1803400">
                  <a:moveTo>
                    <a:pt x="497991" y="215900"/>
                  </a:moveTo>
                  <a:lnTo>
                    <a:pt x="445462" y="215900"/>
                  </a:lnTo>
                  <a:lnTo>
                    <a:pt x="445462" y="203200"/>
                  </a:lnTo>
                  <a:lnTo>
                    <a:pt x="445091" y="190500"/>
                  </a:lnTo>
                  <a:lnTo>
                    <a:pt x="447642" y="190500"/>
                  </a:lnTo>
                  <a:lnTo>
                    <a:pt x="449837" y="203200"/>
                  </a:lnTo>
                  <a:lnTo>
                    <a:pt x="496894" y="203200"/>
                  </a:lnTo>
                  <a:lnTo>
                    <a:pt x="497991" y="215900"/>
                  </a:lnTo>
                  <a:close/>
                </a:path>
                <a:path w="2818130" h="1803400">
                  <a:moveTo>
                    <a:pt x="460055" y="203200"/>
                  </a:moveTo>
                  <a:lnTo>
                    <a:pt x="452017" y="203200"/>
                  </a:lnTo>
                  <a:lnTo>
                    <a:pt x="452758" y="190500"/>
                  </a:lnTo>
                  <a:lnTo>
                    <a:pt x="460782" y="190500"/>
                  </a:lnTo>
                  <a:lnTo>
                    <a:pt x="460055" y="203200"/>
                  </a:lnTo>
                  <a:close/>
                </a:path>
                <a:path w="2818130" h="1803400">
                  <a:moveTo>
                    <a:pt x="463258" y="195573"/>
                  </a:moveTo>
                  <a:lnTo>
                    <a:pt x="460782" y="190500"/>
                  </a:lnTo>
                  <a:lnTo>
                    <a:pt x="462962" y="190500"/>
                  </a:lnTo>
                  <a:lnTo>
                    <a:pt x="463258" y="195573"/>
                  </a:lnTo>
                  <a:close/>
                </a:path>
                <a:path w="2818130" h="1803400">
                  <a:moveTo>
                    <a:pt x="466981" y="203200"/>
                  </a:moveTo>
                  <a:lnTo>
                    <a:pt x="463638" y="196352"/>
                  </a:lnTo>
                  <a:lnTo>
                    <a:pt x="462962" y="190500"/>
                  </a:lnTo>
                  <a:lnTo>
                    <a:pt x="468078" y="190500"/>
                  </a:lnTo>
                  <a:lnTo>
                    <a:pt x="468316" y="191534"/>
                  </a:lnTo>
                  <a:lnTo>
                    <a:pt x="466981" y="203200"/>
                  </a:lnTo>
                  <a:close/>
                </a:path>
                <a:path w="2818130" h="1803400">
                  <a:moveTo>
                    <a:pt x="468316" y="191534"/>
                  </a:moveTo>
                  <a:lnTo>
                    <a:pt x="468078" y="190500"/>
                  </a:lnTo>
                  <a:lnTo>
                    <a:pt x="468434" y="190500"/>
                  </a:lnTo>
                  <a:lnTo>
                    <a:pt x="468316" y="191534"/>
                  </a:lnTo>
                  <a:close/>
                </a:path>
                <a:path w="2818130" h="1803400">
                  <a:moveTo>
                    <a:pt x="487773" y="203200"/>
                  </a:moveTo>
                  <a:lnTo>
                    <a:pt x="471000" y="203200"/>
                  </a:lnTo>
                  <a:lnTo>
                    <a:pt x="468316" y="191534"/>
                  </a:lnTo>
                  <a:lnTo>
                    <a:pt x="468434" y="190500"/>
                  </a:lnTo>
                  <a:lnTo>
                    <a:pt x="487773" y="190500"/>
                  </a:lnTo>
                  <a:lnTo>
                    <a:pt x="487773" y="203200"/>
                  </a:lnTo>
                  <a:close/>
                </a:path>
                <a:path w="2818130" h="1803400">
                  <a:moveTo>
                    <a:pt x="499815" y="203200"/>
                  </a:moveTo>
                  <a:lnTo>
                    <a:pt x="495797" y="203200"/>
                  </a:lnTo>
                  <a:lnTo>
                    <a:pt x="496167" y="190500"/>
                  </a:lnTo>
                  <a:lnTo>
                    <a:pt x="499089" y="190500"/>
                  </a:lnTo>
                  <a:lnTo>
                    <a:pt x="499815" y="203200"/>
                  </a:lnTo>
                  <a:close/>
                </a:path>
                <a:path w="2818130" h="1803400">
                  <a:moveTo>
                    <a:pt x="510034" y="203200"/>
                  </a:moveTo>
                  <a:lnTo>
                    <a:pt x="508209" y="203200"/>
                  </a:lnTo>
                  <a:lnTo>
                    <a:pt x="507112" y="190500"/>
                  </a:lnTo>
                  <a:lnTo>
                    <a:pt x="508936" y="190500"/>
                  </a:lnTo>
                  <a:lnTo>
                    <a:pt x="510034" y="203200"/>
                  </a:lnTo>
                  <a:close/>
                </a:path>
                <a:path w="2818130" h="1803400">
                  <a:moveTo>
                    <a:pt x="398761" y="203200"/>
                  </a:moveTo>
                  <a:lnTo>
                    <a:pt x="397663" y="203200"/>
                  </a:lnTo>
                  <a:lnTo>
                    <a:pt x="398761" y="195560"/>
                  </a:lnTo>
                  <a:lnTo>
                    <a:pt x="398761" y="203200"/>
                  </a:lnTo>
                  <a:close/>
                </a:path>
                <a:path w="2818130" h="1803400">
                  <a:moveTo>
                    <a:pt x="464430" y="203200"/>
                  </a:moveTo>
                  <a:lnTo>
                    <a:pt x="463703" y="203200"/>
                  </a:lnTo>
                  <a:lnTo>
                    <a:pt x="463258" y="195573"/>
                  </a:lnTo>
                  <a:lnTo>
                    <a:pt x="463638" y="196352"/>
                  </a:lnTo>
                  <a:lnTo>
                    <a:pt x="464430" y="203200"/>
                  </a:lnTo>
                  <a:close/>
                </a:path>
                <a:path w="2818130" h="1803400">
                  <a:moveTo>
                    <a:pt x="436341" y="215900"/>
                  </a:moveTo>
                  <a:lnTo>
                    <a:pt x="414807" y="215900"/>
                  </a:lnTo>
                  <a:lnTo>
                    <a:pt x="414081" y="203200"/>
                  </a:lnTo>
                  <a:lnTo>
                    <a:pt x="436341" y="203200"/>
                  </a:lnTo>
                  <a:lnTo>
                    <a:pt x="436341" y="215900"/>
                  </a:lnTo>
                  <a:close/>
                </a:path>
                <a:path w="2818130" h="1803400">
                  <a:moveTo>
                    <a:pt x="444721" y="215900"/>
                  </a:moveTo>
                  <a:lnTo>
                    <a:pt x="437424" y="215900"/>
                  </a:lnTo>
                  <a:lnTo>
                    <a:pt x="438165" y="203200"/>
                  </a:lnTo>
                  <a:lnTo>
                    <a:pt x="444721" y="215900"/>
                  </a:lnTo>
                  <a:close/>
                </a:path>
                <a:path w="2818130" h="1803400">
                  <a:moveTo>
                    <a:pt x="502737" y="215900"/>
                  </a:moveTo>
                  <a:lnTo>
                    <a:pt x="501640" y="203200"/>
                  </a:lnTo>
                  <a:lnTo>
                    <a:pt x="503834" y="203200"/>
                  </a:lnTo>
                  <a:lnTo>
                    <a:pt x="502737" y="215900"/>
                  </a:lnTo>
                  <a:close/>
                </a:path>
                <a:path w="2818130" h="1803400">
                  <a:moveTo>
                    <a:pt x="516233" y="215900"/>
                  </a:moveTo>
                  <a:lnTo>
                    <a:pt x="504917" y="203200"/>
                  </a:lnTo>
                  <a:lnTo>
                    <a:pt x="513682" y="203200"/>
                  </a:lnTo>
                  <a:lnTo>
                    <a:pt x="516233" y="215900"/>
                  </a:lnTo>
                  <a:close/>
                </a:path>
                <a:path w="2818130" h="1803400">
                  <a:moveTo>
                    <a:pt x="396936" y="228600"/>
                  </a:moveTo>
                  <a:lnTo>
                    <a:pt x="386718" y="228600"/>
                  </a:lnTo>
                  <a:lnTo>
                    <a:pt x="388172" y="215900"/>
                  </a:lnTo>
                  <a:lnTo>
                    <a:pt x="394742" y="215900"/>
                  </a:lnTo>
                  <a:lnTo>
                    <a:pt x="396936" y="228600"/>
                  </a:lnTo>
                  <a:close/>
                </a:path>
                <a:path w="2818130" h="1803400">
                  <a:moveTo>
                    <a:pt x="402409" y="241300"/>
                  </a:moveTo>
                  <a:lnTo>
                    <a:pt x="395469" y="241300"/>
                  </a:lnTo>
                  <a:lnTo>
                    <a:pt x="399117" y="228600"/>
                  </a:lnTo>
                  <a:lnTo>
                    <a:pt x="397663" y="215900"/>
                  </a:lnTo>
                  <a:lnTo>
                    <a:pt x="400585" y="215900"/>
                  </a:lnTo>
                  <a:lnTo>
                    <a:pt x="402247" y="218312"/>
                  </a:lnTo>
                  <a:lnTo>
                    <a:pt x="403136" y="228600"/>
                  </a:lnTo>
                  <a:lnTo>
                    <a:pt x="401682" y="228600"/>
                  </a:lnTo>
                  <a:lnTo>
                    <a:pt x="402409" y="241300"/>
                  </a:lnTo>
                  <a:close/>
                </a:path>
                <a:path w="2818130" h="1803400">
                  <a:moveTo>
                    <a:pt x="402247" y="218312"/>
                  </a:moveTo>
                  <a:lnTo>
                    <a:pt x="400585" y="215900"/>
                  </a:lnTo>
                  <a:lnTo>
                    <a:pt x="402038" y="215900"/>
                  </a:lnTo>
                  <a:lnTo>
                    <a:pt x="402247" y="218312"/>
                  </a:lnTo>
                  <a:close/>
                </a:path>
                <a:path w="2818130" h="1803400">
                  <a:moveTo>
                    <a:pt x="421748" y="228600"/>
                  </a:moveTo>
                  <a:lnTo>
                    <a:pt x="409335" y="228600"/>
                  </a:lnTo>
                  <a:lnTo>
                    <a:pt x="402247" y="218312"/>
                  </a:lnTo>
                  <a:lnTo>
                    <a:pt x="402038" y="215900"/>
                  </a:lnTo>
                  <a:lnTo>
                    <a:pt x="421748" y="215900"/>
                  </a:lnTo>
                  <a:lnTo>
                    <a:pt x="421748" y="228600"/>
                  </a:lnTo>
                  <a:close/>
                </a:path>
                <a:path w="2818130" h="1803400">
                  <a:moveTo>
                    <a:pt x="446545" y="228600"/>
                  </a:moveTo>
                  <a:lnTo>
                    <a:pt x="429044" y="228600"/>
                  </a:lnTo>
                  <a:lnTo>
                    <a:pt x="429044" y="215900"/>
                  </a:lnTo>
                  <a:lnTo>
                    <a:pt x="446545" y="215900"/>
                  </a:lnTo>
                  <a:lnTo>
                    <a:pt x="446545" y="228600"/>
                  </a:lnTo>
                  <a:close/>
                </a:path>
                <a:path w="2818130" h="1803400">
                  <a:moveTo>
                    <a:pt x="449837" y="228600"/>
                  </a:moveTo>
                  <a:lnTo>
                    <a:pt x="448013" y="215900"/>
                  </a:lnTo>
                  <a:lnTo>
                    <a:pt x="450934" y="215900"/>
                  </a:lnTo>
                  <a:lnTo>
                    <a:pt x="449837" y="228600"/>
                  </a:lnTo>
                  <a:close/>
                </a:path>
                <a:path w="2818130" h="1803400">
                  <a:moveTo>
                    <a:pt x="464059" y="228600"/>
                  </a:moveTo>
                  <a:lnTo>
                    <a:pt x="458587" y="228600"/>
                  </a:lnTo>
                  <a:lnTo>
                    <a:pt x="458957" y="215900"/>
                  </a:lnTo>
                  <a:lnTo>
                    <a:pt x="463333" y="215900"/>
                  </a:lnTo>
                  <a:lnTo>
                    <a:pt x="464059" y="228600"/>
                  </a:lnTo>
                  <a:close/>
                </a:path>
                <a:path w="2818130" h="1803400">
                  <a:moveTo>
                    <a:pt x="489597" y="228600"/>
                  </a:moveTo>
                  <a:lnTo>
                    <a:pt x="465883" y="228600"/>
                  </a:lnTo>
                  <a:lnTo>
                    <a:pt x="466254" y="215900"/>
                  </a:lnTo>
                  <a:lnTo>
                    <a:pt x="486676" y="215900"/>
                  </a:lnTo>
                  <a:lnTo>
                    <a:pt x="489597" y="228600"/>
                  </a:lnTo>
                  <a:close/>
                </a:path>
                <a:path w="2818130" h="1803400">
                  <a:moveTo>
                    <a:pt x="495440" y="228600"/>
                  </a:moveTo>
                  <a:lnTo>
                    <a:pt x="490695" y="228600"/>
                  </a:lnTo>
                  <a:lnTo>
                    <a:pt x="490695" y="215900"/>
                  </a:lnTo>
                  <a:lnTo>
                    <a:pt x="493972" y="215900"/>
                  </a:lnTo>
                  <a:lnTo>
                    <a:pt x="495440" y="228600"/>
                  </a:lnTo>
                  <a:close/>
                </a:path>
                <a:path w="2818130" h="1803400">
                  <a:moveTo>
                    <a:pt x="395112" y="241300"/>
                  </a:moveTo>
                  <a:lnTo>
                    <a:pt x="379051" y="241300"/>
                  </a:lnTo>
                  <a:lnTo>
                    <a:pt x="384167" y="228600"/>
                  </a:lnTo>
                  <a:lnTo>
                    <a:pt x="395469" y="228600"/>
                  </a:lnTo>
                  <a:lnTo>
                    <a:pt x="395112" y="241300"/>
                  </a:lnTo>
                  <a:close/>
                </a:path>
                <a:path w="2818130" h="1803400">
                  <a:moveTo>
                    <a:pt x="398761" y="266700"/>
                  </a:moveTo>
                  <a:lnTo>
                    <a:pt x="380149" y="266700"/>
                  </a:lnTo>
                  <a:lnTo>
                    <a:pt x="380390" y="258420"/>
                  </a:lnTo>
                  <a:lnTo>
                    <a:pt x="380397" y="249822"/>
                  </a:lnTo>
                  <a:lnTo>
                    <a:pt x="380149" y="241300"/>
                  </a:lnTo>
                  <a:lnTo>
                    <a:pt x="405687" y="241300"/>
                  </a:lnTo>
                  <a:lnTo>
                    <a:pt x="406057" y="228600"/>
                  </a:lnTo>
                  <a:lnTo>
                    <a:pt x="408238" y="228600"/>
                  </a:lnTo>
                  <a:lnTo>
                    <a:pt x="409705" y="241300"/>
                  </a:lnTo>
                  <a:lnTo>
                    <a:pt x="410062" y="254000"/>
                  </a:lnTo>
                  <a:lnTo>
                    <a:pt x="396210" y="254000"/>
                  </a:lnTo>
                  <a:lnTo>
                    <a:pt x="397288" y="258177"/>
                  </a:lnTo>
                  <a:lnTo>
                    <a:pt x="398761" y="266700"/>
                  </a:lnTo>
                  <a:close/>
                </a:path>
                <a:path w="2818130" h="1803400">
                  <a:moveTo>
                    <a:pt x="416275" y="266700"/>
                  </a:moveTo>
                  <a:lnTo>
                    <a:pt x="408238" y="266700"/>
                  </a:lnTo>
                  <a:lnTo>
                    <a:pt x="408979" y="254000"/>
                  </a:lnTo>
                  <a:lnTo>
                    <a:pt x="411530" y="254000"/>
                  </a:lnTo>
                  <a:lnTo>
                    <a:pt x="412567" y="241990"/>
                  </a:lnTo>
                  <a:lnTo>
                    <a:pt x="412627" y="228600"/>
                  </a:lnTo>
                  <a:lnTo>
                    <a:pt x="444364" y="228600"/>
                  </a:lnTo>
                  <a:lnTo>
                    <a:pt x="445818" y="241300"/>
                  </a:lnTo>
                  <a:lnTo>
                    <a:pt x="415178" y="241300"/>
                  </a:lnTo>
                  <a:lnTo>
                    <a:pt x="417358" y="254000"/>
                  </a:lnTo>
                  <a:lnTo>
                    <a:pt x="416275" y="266700"/>
                  </a:lnTo>
                  <a:close/>
                </a:path>
                <a:path w="2818130" h="1803400">
                  <a:moveTo>
                    <a:pt x="454939" y="241300"/>
                  </a:moveTo>
                  <a:lnTo>
                    <a:pt x="447642" y="241300"/>
                  </a:lnTo>
                  <a:lnTo>
                    <a:pt x="446545" y="228600"/>
                  </a:lnTo>
                  <a:lnTo>
                    <a:pt x="454582" y="228600"/>
                  </a:lnTo>
                  <a:lnTo>
                    <a:pt x="454939" y="241300"/>
                  </a:lnTo>
                  <a:close/>
                </a:path>
                <a:path w="2818130" h="1803400">
                  <a:moveTo>
                    <a:pt x="480120" y="241300"/>
                  </a:moveTo>
                  <a:lnTo>
                    <a:pt x="454939" y="241300"/>
                  </a:lnTo>
                  <a:lnTo>
                    <a:pt x="455309" y="228600"/>
                  </a:lnTo>
                  <a:lnTo>
                    <a:pt x="477555" y="228600"/>
                  </a:lnTo>
                  <a:lnTo>
                    <a:pt x="480120" y="241300"/>
                  </a:lnTo>
                  <a:close/>
                </a:path>
                <a:path w="2818130" h="1803400">
                  <a:moveTo>
                    <a:pt x="484852" y="241300"/>
                  </a:moveTo>
                  <a:lnTo>
                    <a:pt x="480477" y="228600"/>
                  </a:lnTo>
                  <a:lnTo>
                    <a:pt x="485593" y="228600"/>
                  </a:lnTo>
                  <a:lnTo>
                    <a:pt x="484852" y="241300"/>
                  </a:lnTo>
                  <a:close/>
                </a:path>
                <a:path w="2818130" h="1803400">
                  <a:moveTo>
                    <a:pt x="419553" y="254000"/>
                  </a:moveTo>
                  <a:lnTo>
                    <a:pt x="417729" y="241300"/>
                  </a:lnTo>
                  <a:lnTo>
                    <a:pt x="421007" y="241300"/>
                  </a:lnTo>
                  <a:lnTo>
                    <a:pt x="419553" y="254000"/>
                  </a:lnTo>
                  <a:close/>
                </a:path>
                <a:path w="2818130" h="1803400">
                  <a:moveTo>
                    <a:pt x="437068" y="254000"/>
                  </a:moveTo>
                  <a:lnTo>
                    <a:pt x="434146" y="254000"/>
                  </a:lnTo>
                  <a:lnTo>
                    <a:pt x="434873" y="241300"/>
                  </a:lnTo>
                  <a:lnTo>
                    <a:pt x="437068" y="254000"/>
                  </a:lnTo>
                  <a:close/>
                </a:path>
                <a:path w="2818130" h="1803400">
                  <a:moveTo>
                    <a:pt x="438521" y="241990"/>
                  </a:moveTo>
                  <a:lnTo>
                    <a:pt x="438165" y="241300"/>
                  </a:lnTo>
                  <a:lnTo>
                    <a:pt x="438521" y="241300"/>
                  </a:lnTo>
                  <a:lnTo>
                    <a:pt x="438521" y="241990"/>
                  </a:lnTo>
                  <a:close/>
                </a:path>
                <a:path w="2818130" h="1803400">
                  <a:moveTo>
                    <a:pt x="441443" y="247650"/>
                  </a:moveTo>
                  <a:lnTo>
                    <a:pt x="440550" y="245919"/>
                  </a:lnTo>
                  <a:lnTo>
                    <a:pt x="442540" y="241300"/>
                  </a:lnTo>
                  <a:lnTo>
                    <a:pt x="441443" y="247650"/>
                  </a:lnTo>
                  <a:close/>
                </a:path>
                <a:path w="2818130" h="1803400">
                  <a:moveTo>
                    <a:pt x="450193" y="254000"/>
                  </a:moveTo>
                  <a:lnTo>
                    <a:pt x="445091" y="254000"/>
                  </a:lnTo>
                  <a:lnTo>
                    <a:pt x="445818" y="241300"/>
                  </a:lnTo>
                  <a:lnTo>
                    <a:pt x="446188" y="241300"/>
                  </a:lnTo>
                  <a:lnTo>
                    <a:pt x="450193" y="254000"/>
                  </a:lnTo>
                  <a:close/>
                </a:path>
                <a:path w="2818130" h="1803400">
                  <a:moveTo>
                    <a:pt x="460411" y="254000"/>
                  </a:moveTo>
                  <a:lnTo>
                    <a:pt x="455309" y="254000"/>
                  </a:lnTo>
                  <a:lnTo>
                    <a:pt x="451661" y="241300"/>
                  </a:lnTo>
                  <a:lnTo>
                    <a:pt x="455665" y="241300"/>
                  </a:lnTo>
                  <a:lnTo>
                    <a:pt x="460411" y="254000"/>
                  </a:lnTo>
                  <a:close/>
                </a:path>
                <a:path w="2818130" h="1803400">
                  <a:moveTo>
                    <a:pt x="468434" y="254000"/>
                  </a:moveTo>
                  <a:lnTo>
                    <a:pt x="460411" y="254000"/>
                  </a:lnTo>
                  <a:lnTo>
                    <a:pt x="460782" y="241300"/>
                  </a:lnTo>
                  <a:lnTo>
                    <a:pt x="465883" y="241300"/>
                  </a:lnTo>
                  <a:lnTo>
                    <a:pt x="468434" y="254000"/>
                  </a:lnTo>
                  <a:close/>
                </a:path>
                <a:path w="2818130" h="1803400">
                  <a:moveTo>
                    <a:pt x="472083" y="254000"/>
                  </a:moveTo>
                  <a:lnTo>
                    <a:pt x="468434" y="254000"/>
                  </a:lnTo>
                  <a:lnTo>
                    <a:pt x="469532" y="241300"/>
                  </a:lnTo>
                  <a:lnTo>
                    <a:pt x="471000" y="241300"/>
                  </a:lnTo>
                  <a:lnTo>
                    <a:pt x="471719" y="247650"/>
                  </a:lnTo>
                  <a:lnTo>
                    <a:pt x="472083" y="254000"/>
                  </a:lnTo>
                  <a:close/>
                </a:path>
                <a:path w="2818130" h="1803400">
                  <a:moveTo>
                    <a:pt x="471712" y="247525"/>
                  </a:moveTo>
                  <a:lnTo>
                    <a:pt x="471000" y="241300"/>
                  </a:lnTo>
                  <a:lnTo>
                    <a:pt x="471356" y="241300"/>
                  </a:lnTo>
                  <a:lnTo>
                    <a:pt x="471712" y="247525"/>
                  </a:lnTo>
                  <a:close/>
                </a:path>
                <a:path w="2818130" h="1803400">
                  <a:moveTo>
                    <a:pt x="480847" y="254000"/>
                  </a:moveTo>
                  <a:lnTo>
                    <a:pt x="472453" y="254000"/>
                  </a:lnTo>
                  <a:lnTo>
                    <a:pt x="471726" y="247650"/>
                  </a:lnTo>
                  <a:lnTo>
                    <a:pt x="471356" y="241300"/>
                  </a:lnTo>
                  <a:lnTo>
                    <a:pt x="481574" y="241300"/>
                  </a:lnTo>
                  <a:lnTo>
                    <a:pt x="481325" y="249822"/>
                  </a:lnTo>
                  <a:lnTo>
                    <a:pt x="480847" y="254000"/>
                  </a:lnTo>
                  <a:close/>
                </a:path>
                <a:path w="2818130" h="1803400">
                  <a:moveTo>
                    <a:pt x="485593" y="254000"/>
                  </a:moveTo>
                  <a:lnTo>
                    <a:pt x="481203" y="254000"/>
                  </a:lnTo>
                  <a:lnTo>
                    <a:pt x="481325" y="249822"/>
                  </a:lnTo>
                  <a:lnTo>
                    <a:pt x="482301" y="241300"/>
                  </a:lnTo>
                  <a:lnTo>
                    <a:pt x="483769" y="241300"/>
                  </a:lnTo>
                  <a:lnTo>
                    <a:pt x="485593" y="254000"/>
                  </a:lnTo>
                  <a:close/>
                </a:path>
                <a:path w="2818130" h="1803400">
                  <a:moveTo>
                    <a:pt x="493616" y="254000"/>
                  </a:moveTo>
                  <a:lnTo>
                    <a:pt x="490324" y="254000"/>
                  </a:lnTo>
                  <a:lnTo>
                    <a:pt x="491422" y="241300"/>
                  </a:lnTo>
                  <a:lnTo>
                    <a:pt x="493616" y="254000"/>
                  </a:lnTo>
                  <a:close/>
                </a:path>
                <a:path w="2818130" h="1803400">
                  <a:moveTo>
                    <a:pt x="501640" y="254000"/>
                  </a:moveTo>
                  <a:lnTo>
                    <a:pt x="498718" y="254000"/>
                  </a:lnTo>
                  <a:lnTo>
                    <a:pt x="498718" y="241300"/>
                  </a:lnTo>
                  <a:lnTo>
                    <a:pt x="501269" y="241300"/>
                  </a:lnTo>
                  <a:lnTo>
                    <a:pt x="501640" y="254000"/>
                  </a:lnTo>
                  <a:close/>
                </a:path>
                <a:path w="2818130" h="1803400">
                  <a:moveTo>
                    <a:pt x="438521" y="250626"/>
                  </a:moveTo>
                  <a:lnTo>
                    <a:pt x="438521" y="241990"/>
                  </a:lnTo>
                  <a:lnTo>
                    <a:pt x="440550" y="245919"/>
                  </a:lnTo>
                  <a:lnTo>
                    <a:pt x="438521" y="250626"/>
                  </a:lnTo>
                  <a:close/>
                </a:path>
                <a:path w="2818130" h="1803400">
                  <a:moveTo>
                    <a:pt x="444364" y="266700"/>
                  </a:moveTo>
                  <a:lnTo>
                    <a:pt x="443267" y="266700"/>
                  </a:lnTo>
                  <a:lnTo>
                    <a:pt x="441443" y="254000"/>
                  </a:lnTo>
                  <a:lnTo>
                    <a:pt x="440345" y="254000"/>
                  </a:lnTo>
                  <a:lnTo>
                    <a:pt x="441443" y="247650"/>
                  </a:lnTo>
                  <a:lnTo>
                    <a:pt x="444721" y="254000"/>
                  </a:lnTo>
                  <a:lnTo>
                    <a:pt x="444364" y="266700"/>
                  </a:lnTo>
                  <a:close/>
                </a:path>
                <a:path w="2818130" h="1803400">
                  <a:moveTo>
                    <a:pt x="441443" y="266700"/>
                  </a:moveTo>
                  <a:lnTo>
                    <a:pt x="430868" y="266700"/>
                  </a:lnTo>
                  <a:lnTo>
                    <a:pt x="430868" y="254000"/>
                  </a:lnTo>
                  <a:lnTo>
                    <a:pt x="437068" y="254000"/>
                  </a:lnTo>
                  <a:lnTo>
                    <a:pt x="438521" y="250626"/>
                  </a:lnTo>
                  <a:lnTo>
                    <a:pt x="438521" y="254000"/>
                  </a:lnTo>
                  <a:lnTo>
                    <a:pt x="441443" y="266700"/>
                  </a:lnTo>
                  <a:close/>
                </a:path>
                <a:path w="2818130" h="1803400">
                  <a:moveTo>
                    <a:pt x="375785" y="258420"/>
                  </a:moveTo>
                  <a:lnTo>
                    <a:pt x="375403" y="254000"/>
                  </a:lnTo>
                  <a:lnTo>
                    <a:pt x="378324" y="254000"/>
                  </a:lnTo>
                  <a:lnTo>
                    <a:pt x="375785" y="258420"/>
                  </a:lnTo>
                  <a:close/>
                </a:path>
                <a:path w="2818130" h="1803400">
                  <a:moveTo>
                    <a:pt x="397288" y="258177"/>
                  </a:moveTo>
                  <a:lnTo>
                    <a:pt x="396210" y="254000"/>
                  </a:lnTo>
                  <a:lnTo>
                    <a:pt x="396566" y="254000"/>
                  </a:lnTo>
                  <a:lnTo>
                    <a:pt x="397288" y="258177"/>
                  </a:lnTo>
                  <a:close/>
                </a:path>
                <a:path w="2818130" h="1803400">
                  <a:moveTo>
                    <a:pt x="407511" y="266700"/>
                  </a:moveTo>
                  <a:lnTo>
                    <a:pt x="399487" y="266700"/>
                  </a:lnTo>
                  <a:lnTo>
                    <a:pt x="397288" y="258177"/>
                  </a:lnTo>
                  <a:lnTo>
                    <a:pt x="396566" y="254000"/>
                  </a:lnTo>
                  <a:lnTo>
                    <a:pt x="406057" y="254000"/>
                  </a:lnTo>
                  <a:lnTo>
                    <a:pt x="407511" y="266700"/>
                  </a:lnTo>
                  <a:close/>
                </a:path>
                <a:path w="2818130" h="1803400">
                  <a:moveTo>
                    <a:pt x="457490" y="266700"/>
                  </a:moveTo>
                  <a:lnTo>
                    <a:pt x="452017" y="266700"/>
                  </a:lnTo>
                  <a:lnTo>
                    <a:pt x="449466" y="254000"/>
                  </a:lnTo>
                  <a:lnTo>
                    <a:pt x="455665" y="254000"/>
                  </a:lnTo>
                  <a:lnTo>
                    <a:pt x="457490" y="266700"/>
                  </a:lnTo>
                  <a:close/>
                </a:path>
                <a:path w="2818130" h="1803400">
                  <a:moveTo>
                    <a:pt x="463333" y="279400"/>
                  </a:moveTo>
                  <a:lnTo>
                    <a:pt x="461138" y="266700"/>
                  </a:lnTo>
                  <a:lnTo>
                    <a:pt x="458587" y="266700"/>
                  </a:lnTo>
                  <a:lnTo>
                    <a:pt x="457860" y="254000"/>
                  </a:lnTo>
                  <a:lnTo>
                    <a:pt x="466610" y="254000"/>
                  </a:lnTo>
                  <a:lnTo>
                    <a:pt x="466254" y="266700"/>
                  </a:lnTo>
                  <a:lnTo>
                    <a:pt x="463333" y="279400"/>
                  </a:lnTo>
                  <a:close/>
                </a:path>
                <a:path w="2818130" h="1803400">
                  <a:moveTo>
                    <a:pt x="472453" y="266700"/>
                  </a:moveTo>
                  <a:lnTo>
                    <a:pt x="470629" y="266700"/>
                  </a:lnTo>
                  <a:lnTo>
                    <a:pt x="468078" y="254000"/>
                  </a:lnTo>
                  <a:lnTo>
                    <a:pt x="471356" y="254000"/>
                  </a:lnTo>
                  <a:lnTo>
                    <a:pt x="472453" y="266700"/>
                  </a:lnTo>
                  <a:close/>
                </a:path>
                <a:path w="2818130" h="1803400">
                  <a:moveTo>
                    <a:pt x="482301" y="266700"/>
                  </a:moveTo>
                  <a:lnTo>
                    <a:pt x="480477" y="266700"/>
                  </a:lnTo>
                  <a:lnTo>
                    <a:pt x="479750" y="254000"/>
                  </a:lnTo>
                  <a:lnTo>
                    <a:pt x="481945" y="254000"/>
                  </a:lnTo>
                  <a:lnTo>
                    <a:pt x="482301" y="266700"/>
                  </a:lnTo>
                  <a:close/>
                </a:path>
                <a:path w="2818130" h="1803400">
                  <a:moveTo>
                    <a:pt x="376500" y="266700"/>
                  </a:moveTo>
                  <a:lnTo>
                    <a:pt x="371028" y="266700"/>
                  </a:lnTo>
                  <a:lnTo>
                    <a:pt x="375785" y="258420"/>
                  </a:lnTo>
                  <a:lnTo>
                    <a:pt x="376500" y="266700"/>
                  </a:lnTo>
                  <a:close/>
                </a:path>
                <a:path w="2818130" h="1803400">
                  <a:moveTo>
                    <a:pt x="371755" y="292100"/>
                  </a:moveTo>
                  <a:lnTo>
                    <a:pt x="363375" y="292100"/>
                  </a:lnTo>
                  <a:lnTo>
                    <a:pt x="369931" y="266700"/>
                  </a:lnTo>
                  <a:lnTo>
                    <a:pt x="382343" y="266700"/>
                  </a:lnTo>
                  <a:lnTo>
                    <a:pt x="383070" y="268645"/>
                  </a:lnTo>
                  <a:lnTo>
                    <a:pt x="383070" y="279400"/>
                  </a:lnTo>
                  <a:lnTo>
                    <a:pt x="371755" y="279400"/>
                  </a:lnTo>
                  <a:lnTo>
                    <a:pt x="371755" y="292100"/>
                  </a:lnTo>
                  <a:close/>
                </a:path>
                <a:path w="2818130" h="1803400">
                  <a:moveTo>
                    <a:pt x="387089" y="279400"/>
                  </a:moveTo>
                  <a:lnTo>
                    <a:pt x="383070" y="268645"/>
                  </a:lnTo>
                  <a:lnTo>
                    <a:pt x="383070" y="266700"/>
                  </a:lnTo>
                  <a:lnTo>
                    <a:pt x="387445" y="266700"/>
                  </a:lnTo>
                  <a:lnTo>
                    <a:pt x="387089" y="279400"/>
                  </a:lnTo>
                  <a:close/>
                </a:path>
                <a:path w="2818130" h="1803400">
                  <a:moveTo>
                    <a:pt x="406057" y="279400"/>
                  </a:moveTo>
                  <a:lnTo>
                    <a:pt x="401312" y="279400"/>
                  </a:lnTo>
                  <a:lnTo>
                    <a:pt x="399117" y="266700"/>
                  </a:lnTo>
                  <a:lnTo>
                    <a:pt x="406784" y="266700"/>
                  </a:lnTo>
                  <a:lnTo>
                    <a:pt x="406057" y="279400"/>
                  </a:lnTo>
                  <a:close/>
                </a:path>
                <a:path w="2818130" h="1803400">
                  <a:moveTo>
                    <a:pt x="438892" y="279400"/>
                  </a:moveTo>
                  <a:lnTo>
                    <a:pt x="408238" y="279400"/>
                  </a:lnTo>
                  <a:lnTo>
                    <a:pt x="407881" y="266700"/>
                  </a:lnTo>
                  <a:lnTo>
                    <a:pt x="437424" y="266700"/>
                  </a:lnTo>
                  <a:lnTo>
                    <a:pt x="438892" y="279400"/>
                  </a:lnTo>
                  <a:close/>
                </a:path>
                <a:path w="2818130" h="1803400">
                  <a:moveTo>
                    <a:pt x="443637" y="279400"/>
                  </a:moveTo>
                  <a:lnTo>
                    <a:pt x="440345" y="279400"/>
                  </a:lnTo>
                  <a:lnTo>
                    <a:pt x="441813" y="266700"/>
                  </a:lnTo>
                  <a:lnTo>
                    <a:pt x="443637" y="279400"/>
                  </a:lnTo>
                  <a:close/>
                </a:path>
                <a:path w="2818130" h="1803400">
                  <a:moveTo>
                    <a:pt x="445358" y="277616"/>
                  </a:moveTo>
                  <a:lnTo>
                    <a:pt x="442540" y="266700"/>
                  </a:lnTo>
                  <a:lnTo>
                    <a:pt x="444721" y="266700"/>
                  </a:lnTo>
                  <a:lnTo>
                    <a:pt x="445358" y="277616"/>
                  </a:lnTo>
                  <a:close/>
                </a:path>
                <a:path w="2818130" h="1803400">
                  <a:moveTo>
                    <a:pt x="446545" y="279400"/>
                  </a:moveTo>
                  <a:lnTo>
                    <a:pt x="445818" y="279400"/>
                  </a:lnTo>
                  <a:lnTo>
                    <a:pt x="445818" y="266700"/>
                  </a:lnTo>
                  <a:lnTo>
                    <a:pt x="446915" y="266700"/>
                  </a:lnTo>
                  <a:lnTo>
                    <a:pt x="446545" y="279400"/>
                  </a:lnTo>
                  <a:close/>
                </a:path>
                <a:path w="2818130" h="1803400">
                  <a:moveTo>
                    <a:pt x="455309" y="279400"/>
                  </a:moveTo>
                  <a:lnTo>
                    <a:pt x="448369" y="279400"/>
                  </a:lnTo>
                  <a:lnTo>
                    <a:pt x="447286" y="266700"/>
                  </a:lnTo>
                  <a:lnTo>
                    <a:pt x="452758" y="266700"/>
                  </a:lnTo>
                  <a:lnTo>
                    <a:pt x="455309" y="279400"/>
                  </a:lnTo>
                  <a:close/>
                </a:path>
                <a:path w="2818130" h="1803400">
                  <a:moveTo>
                    <a:pt x="466254" y="279400"/>
                  </a:moveTo>
                  <a:lnTo>
                    <a:pt x="466254" y="266700"/>
                  </a:lnTo>
                  <a:lnTo>
                    <a:pt x="466981" y="266700"/>
                  </a:lnTo>
                  <a:lnTo>
                    <a:pt x="466254" y="279400"/>
                  </a:lnTo>
                  <a:close/>
                </a:path>
                <a:path w="2818130" h="1803400">
                  <a:moveTo>
                    <a:pt x="473180" y="279400"/>
                  </a:moveTo>
                  <a:lnTo>
                    <a:pt x="471000" y="279400"/>
                  </a:lnTo>
                  <a:lnTo>
                    <a:pt x="469532" y="266700"/>
                  </a:lnTo>
                  <a:lnTo>
                    <a:pt x="471000" y="266700"/>
                  </a:lnTo>
                  <a:lnTo>
                    <a:pt x="473180" y="276225"/>
                  </a:lnTo>
                  <a:lnTo>
                    <a:pt x="473180" y="279400"/>
                  </a:lnTo>
                  <a:close/>
                </a:path>
                <a:path w="2818130" h="1803400">
                  <a:moveTo>
                    <a:pt x="478653" y="279400"/>
                  </a:moveTo>
                  <a:lnTo>
                    <a:pt x="473907" y="279400"/>
                  </a:lnTo>
                  <a:lnTo>
                    <a:pt x="473180" y="276225"/>
                  </a:lnTo>
                  <a:lnTo>
                    <a:pt x="473180" y="266700"/>
                  </a:lnTo>
                  <a:lnTo>
                    <a:pt x="476472" y="266700"/>
                  </a:lnTo>
                  <a:lnTo>
                    <a:pt x="478653" y="279400"/>
                  </a:lnTo>
                  <a:close/>
                </a:path>
                <a:path w="2818130" h="1803400">
                  <a:moveTo>
                    <a:pt x="445818" y="279400"/>
                  </a:moveTo>
                  <a:lnTo>
                    <a:pt x="445462" y="279400"/>
                  </a:lnTo>
                  <a:lnTo>
                    <a:pt x="445358" y="277616"/>
                  </a:lnTo>
                  <a:lnTo>
                    <a:pt x="445818" y="279400"/>
                  </a:lnTo>
                  <a:close/>
                </a:path>
                <a:path w="2818130" h="1803400">
                  <a:moveTo>
                    <a:pt x="379422" y="292100"/>
                  </a:moveTo>
                  <a:lnTo>
                    <a:pt x="375403" y="292100"/>
                  </a:lnTo>
                  <a:lnTo>
                    <a:pt x="373579" y="279400"/>
                  </a:lnTo>
                  <a:lnTo>
                    <a:pt x="378695" y="279400"/>
                  </a:lnTo>
                  <a:lnTo>
                    <a:pt x="379422" y="292100"/>
                  </a:lnTo>
                  <a:close/>
                </a:path>
                <a:path w="2818130" h="1803400">
                  <a:moveTo>
                    <a:pt x="389640" y="292100"/>
                  </a:moveTo>
                  <a:lnTo>
                    <a:pt x="380875" y="292100"/>
                  </a:lnTo>
                  <a:lnTo>
                    <a:pt x="382343" y="279400"/>
                  </a:lnTo>
                  <a:lnTo>
                    <a:pt x="387445" y="279400"/>
                  </a:lnTo>
                  <a:lnTo>
                    <a:pt x="389640" y="292100"/>
                  </a:lnTo>
                  <a:close/>
                </a:path>
                <a:path w="2818130" h="1803400">
                  <a:moveTo>
                    <a:pt x="400214" y="292100"/>
                  </a:moveTo>
                  <a:lnTo>
                    <a:pt x="389640" y="292100"/>
                  </a:lnTo>
                  <a:lnTo>
                    <a:pt x="392561" y="279400"/>
                  </a:lnTo>
                  <a:lnTo>
                    <a:pt x="399117" y="279400"/>
                  </a:lnTo>
                  <a:lnTo>
                    <a:pt x="400214" y="292100"/>
                  </a:lnTo>
                  <a:close/>
                </a:path>
                <a:path w="2818130" h="1803400">
                  <a:moveTo>
                    <a:pt x="402409" y="292100"/>
                  </a:moveTo>
                  <a:lnTo>
                    <a:pt x="400585" y="292100"/>
                  </a:lnTo>
                  <a:lnTo>
                    <a:pt x="400214" y="279400"/>
                  </a:lnTo>
                  <a:lnTo>
                    <a:pt x="400941" y="279400"/>
                  </a:lnTo>
                  <a:lnTo>
                    <a:pt x="402409" y="292100"/>
                  </a:lnTo>
                  <a:close/>
                </a:path>
                <a:path w="2818130" h="1803400">
                  <a:moveTo>
                    <a:pt x="405687" y="292100"/>
                  </a:moveTo>
                  <a:lnTo>
                    <a:pt x="404960" y="292100"/>
                  </a:lnTo>
                  <a:lnTo>
                    <a:pt x="402409" y="279400"/>
                  </a:lnTo>
                  <a:lnTo>
                    <a:pt x="407155" y="279400"/>
                  </a:lnTo>
                  <a:lnTo>
                    <a:pt x="406661" y="287866"/>
                  </a:lnTo>
                  <a:lnTo>
                    <a:pt x="405687" y="292100"/>
                  </a:lnTo>
                  <a:close/>
                </a:path>
                <a:path w="2818130" h="1803400">
                  <a:moveTo>
                    <a:pt x="410803" y="292100"/>
                  </a:moveTo>
                  <a:lnTo>
                    <a:pt x="406413" y="292100"/>
                  </a:lnTo>
                  <a:lnTo>
                    <a:pt x="406661" y="287866"/>
                  </a:lnTo>
                  <a:lnTo>
                    <a:pt x="408608" y="279400"/>
                  </a:lnTo>
                  <a:lnTo>
                    <a:pt x="411530" y="279400"/>
                  </a:lnTo>
                  <a:lnTo>
                    <a:pt x="410803" y="292100"/>
                  </a:lnTo>
                  <a:close/>
                </a:path>
                <a:path w="2818130" h="1803400">
                  <a:moveTo>
                    <a:pt x="418099" y="292100"/>
                  </a:moveTo>
                  <a:lnTo>
                    <a:pt x="415178" y="292100"/>
                  </a:lnTo>
                  <a:lnTo>
                    <a:pt x="414807" y="279400"/>
                  </a:lnTo>
                  <a:lnTo>
                    <a:pt x="418826" y="279400"/>
                  </a:lnTo>
                  <a:lnTo>
                    <a:pt x="418099" y="292100"/>
                  </a:lnTo>
                  <a:close/>
                </a:path>
                <a:path w="2818130" h="1803400">
                  <a:moveTo>
                    <a:pt x="421377" y="292100"/>
                  </a:moveTo>
                  <a:lnTo>
                    <a:pt x="419183" y="279400"/>
                  </a:lnTo>
                  <a:lnTo>
                    <a:pt x="422475" y="279400"/>
                  </a:lnTo>
                  <a:lnTo>
                    <a:pt x="421377" y="292100"/>
                  </a:lnTo>
                  <a:close/>
                </a:path>
                <a:path w="2818130" h="1803400">
                  <a:moveTo>
                    <a:pt x="464786" y="292100"/>
                  </a:moveTo>
                  <a:lnTo>
                    <a:pt x="428303" y="292100"/>
                  </a:lnTo>
                  <a:lnTo>
                    <a:pt x="425752" y="279400"/>
                  </a:lnTo>
                  <a:lnTo>
                    <a:pt x="465527" y="279400"/>
                  </a:lnTo>
                  <a:lnTo>
                    <a:pt x="464786" y="292100"/>
                  </a:lnTo>
                  <a:close/>
                </a:path>
                <a:path w="2818130" h="1803400">
                  <a:moveTo>
                    <a:pt x="488500" y="292100"/>
                  </a:moveTo>
                  <a:lnTo>
                    <a:pt x="484125" y="292100"/>
                  </a:lnTo>
                  <a:lnTo>
                    <a:pt x="484495" y="279400"/>
                  </a:lnTo>
                  <a:lnTo>
                    <a:pt x="487046" y="279400"/>
                  </a:lnTo>
                  <a:lnTo>
                    <a:pt x="488500" y="292100"/>
                  </a:lnTo>
                  <a:close/>
                </a:path>
                <a:path w="2818130" h="1803400">
                  <a:moveTo>
                    <a:pt x="493972" y="292100"/>
                  </a:moveTo>
                  <a:lnTo>
                    <a:pt x="491065" y="292100"/>
                  </a:lnTo>
                  <a:lnTo>
                    <a:pt x="491792" y="279400"/>
                  </a:lnTo>
                  <a:lnTo>
                    <a:pt x="493972" y="292100"/>
                  </a:lnTo>
                  <a:close/>
                </a:path>
                <a:path w="2818130" h="1803400">
                  <a:moveTo>
                    <a:pt x="406413" y="292100"/>
                  </a:moveTo>
                  <a:lnTo>
                    <a:pt x="405687" y="292100"/>
                  </a:lnTo>
                  <a:lnTo>
                    <a:pt x="406661" y="287866"/>
                  </a:lnTo>
                  <a:lnTo>
                    <a:pt x="406413" y="292100"/>
                  </a:lnTo>
                  <a:close/>
                </a:path>
                <a:path w="2818130" h="1803400">
                  <a:moveTo>
                    <a:pt x="367380" y="304800"/>
                  </a:moveTo>
                  <a:lnTo>
                    <a:pt x="356078" y="304800"/>
                  </a:lnTo>
                  <a:lnTo>
                    <a:pt x="362278" y="292100"/>
                  </a:lnTo>
                  <a:lnTo>
                    <a:pt x="367380" y="292100"/>
                  </a:lnTo>
                  <a:lnTo>
                    <a:pt x="367380" y="304800"/>
                  </a:lnTo>
                  <a:close/>
                </a:path>
                <a:path w="2818130" h="1803400">
                  <a:moveTo>
                    <a:pt x="382700" y="317500"/>
                  </a:moveTo>
                  <a:lnTo>
                    <a:pt x="380519" y="304800"/>
                  </a:lnTo>
                  <a:lnTo>
                    <a:pt x="369931" y="304800"/>
                  </a:lnTo>
                  <a:lnTo>
                    <a:pt x="370301" y="292100"/>
                  </a:lnTo>
                  <a:lnTo>
                    <a:pt x="382700" y="292100"/>
                  </a:lnTo>
                  <a:lnTo>
                    <a:pt x="382947" y="296333"/>
                  </a:lnTo>
                  <a:lnTo>
                    <a:pt x="382700" y="304800"/>
                  </a:lnTo>
                  <a:lnTo>
                    <a:pt x="382700" y="317500"/>
                  </a:lnTo>
                  <a:close/>
                </a:path>
                <a:path w="2818130" h="1803400">
                  <a:moveTo>
                    <a:pt x="382947" y="296333"/>
                  </a:moveTo>
                  <a:lnTo>
                    <a:pt x="382700" y="292100"/>
                  </a:lnTo>
                  <a:lnTo>
                    <a:pt x="383070" y="292100"/>
                  </a:lnTo>
                  <a:lnTo>
                    <a:pt x="382947" y="296333"/>
                  </a:lnTo>
                  <a:close/>
                </a:path>
                <a:path w="2818130" h="1803400">
                  <a:moveTo>
                    <a:pt x="395112" y="304800"/>
                  </a:moveTo>
                  <a:lnTo>
                    <a:pt x="383441" y="304800"/>
                  </a:lnTo>
                  <a:lnTo>
                    <a:pt x="383070" y="298450"/>
                  </a:lnTo>
                  <a:lnTo>
                    <a:pt x="383070" y="292100"/>
                  </a:lnTo>
                  <a:lnTo>
                    <a:pt x="392918" y="292100"/>
                  </a:lnTo>
                  <a:lnTo>
                    <a:pt x="395112" y="304800"/>
                  </a:lnTo>
                  <a:close/>
                </a:path>
                <a:path w="2818130" h="1803400">
                  <a:moveTo>
                    <a:pt x="407155" y="304800"/>
                  </a:moveTo>
                  <a:lnTo>
                    <a:pt x="402409" y="304800"/>
                  </a:lnTo>
                  <a:lnTo>
                    <a:pt x="401682" y="292100"/>
                  </a:lnTo>
                  <a:lnTo>
                    <a:pt x="408608" y="292100"/>
                  </a:lnTo>
                  <a:lnTo>
                    <a:pt x="407155" y="304800"/>
                  </a:lnTo>
                  <a:close/>
                </a:path>
                <a:path w="2818130" h="1803400">
                  <a:moveTo>
                    <a:pt x="414081" y="304800"/>
                  </a:moveTo>
                  <a:lnTo>
                    <a:pt x="409335" y="304800"/>
                  </a:lnTo>
                  <a:lnTo>
                    <a:pt x="409335" y="292100"/>
                  </a:lnTo>
                  <a:lnTo>
                    <a:pt x="412983" y="292100"/>
                  </a:lnTo>
                  <a:lnTo>
                    <a:pt x="413895" y="298450"/>
                  </a:lnTo>
                  <a:lnTo>
                    <a:pt x="414081" y="304800"/>
                  </a:lnTo>
                  <a:close/>
                </a:path>
                <a:path w="2818130" h="1803400">
                  <a:moveTo>
                    <a:pt x="413895" y="298450"/>
                  </a:moveTo>
                  <a:lnTo>
                    <a:pt x="412983" y="292100"/>
                  </a:lnTo>
                  <a:lnTo>
                    <a:pt x="413710" y="292100"/>
                  </a:lnTo>
                  <a:lnTo>
                    <a:pt x="413895" y="298450"/>
                  </a:lnTo>
                  <a:close/>
                </a:path>
                <a:path w="2818130" h="1803400">
                  <a:moveTo>
                    <a:pt x="420280" y="304800"/>
                  </a:moveTo>
                  <a:lnTo>
                    <a:pt x="414807" y="304800"/>
                  </a:lnTo>
                  <a:lnTo>
                    <a:pt x="413895" y="298450"/>
                  </a:lnTo>
                  <a:lnTo>
                    <a:pt x="413710" y="292100"/>
                  </a:lnTo>
                  <a:lnTo>
                    <a:pt x="416632" y="292100"/>
                  </a:lnTo>
                  <a:lnTo>
                    <a:pt x="420280" y="304800"/>
                  </a:lnTo>
                  <a:close/>
                </a:path>
                <a:path w="2818130" h="1803400">
                  <a:moveTo>
                    <a:pt x="427220" y="304800"/>
                  </a:moveTo>
                  <a:lnTo>
                    <a:pt x="423201" y="304800"/>
                  </a:lnTo>
                  <a:lnTo>
                    <a:pt x="423928" y="292100"/>
                  </a:lnTo>
                  <a:lnTo>
                    <a:pt x="424655" y="292100"/>
                  </a:lnTo>
                  <a:lnTo>
                    <a:pt x="427220" y="304800"/>
                  </a:lnTo>
                  <a:close/>
                </a:path>
                <a:path w="2818130" h="1803400">
                  <a:moveTo>
                    <a:pt x="436697" y="304800"/>
                  </a:moveTo>
                  <a:lnTo>
                    <a:pt x="431952" y="304800"/>
                  </a:lnTo>
                  <a:lnTo>
                    <a:pt x="431952" y="292100"/>
                  </a:lnTo>
                  <a:lnTo>
                    <a:pt x="434517" y="292100"/>
                  </a:lnTo>
                  <a:lnTo>
                    <a:pt x="436697" y="304800"/>
                  </a:lnTo>
                  <a:close/>
                </a:path>
                <a:path w="2818130" h="1803400">
                  <a:moveTo>
                    <a:pt x="442170" y="304800"/>
                  </a:moveTo>
                  <a:lnTo>
                    <a:pt x="439619" y="304800"/>
                  </a:lnTo>
                  <a:lnTo>
                    <a:pt x="438165" y="292100"/>
                  </a:lnTo>
                  <a:lnTo>
                    <a:pt x="442170" y="292100"/>
                  </a:lnTo>
                  <a:lnTo>
                    <a:pt x="442170" y="304800"/>
                  </a:lnTo>
                  <a:close/>
                </a:path>
                <a:path w="2818130" h="1803400">
                  <a:moveTo>
                    <a:pt x="445091" y="304800"/>
                  </a:moveTo>
                  <a:lnTo>
                    <a:pt x="443637" y="304800"/>
                  </a:lnTo>
                  <a:lnTo>
                    <a:pt x="443994" y="292100"/>
                  </a:lnTo>
                  <a:lnTo>
                    <a:pt x="445091" y="304800"/>
                  </a:lnTo>
                  <a:close/>
                </a:path>
                <a:path w="2818130" h="1803400">
                  <a:moveTo>
                    <a:pt x="448739" y="304800"/>
                  </a:moveTo>
                  <a:lnTo>
                    <a:pt x="447286" y="292100"/>
                  </a:lnTo>
                  <a:lnTo>
                    <a:pt x="450193" y="292100"/>
                  </a:lnTo>
                  <a:lnTo>
                    <a:pt x="448739" y="304800"/>
                  </a:lnTo>
                  <a:close/>
                </a:path>
                <a:path w="2818130" h="1803400">
                  <a:moveTo>
                    <a:pt x="461508" y="304800"/>
                  </a:moveTo>
                  <a:lnTo>
                    <a:pt x="457860" y="304800"/>
                  </a:lnTo>
                  <a:lnTo>
                    <a:pt x="456763" y="292100"/>
                  </a:lnTo>
                  <a:lnTo>
                    <a:pt x="458231" y="292100"/>
                  </a:lnTo>
                  <a:lnTo>
                    <a:pt x="461508" y="304800"/>
                  </a:lnTo>
                  <a:close/>
                </a:path>
                <a:path w="2818130" h="1803400">
                  <a:moveTo>
                    <a:pt x="470629" y="304800"/>
                  </a:moveTo>
                  <a:lnTo>
                    <a:pt x="465157" y="304800"/>
                  </a:lnTo>
                  <a:lnTo>
                    <a:pt x="459314" y="292100"/>
                  </a:lnTo>
                  <a:lnTo>
                    <a:pt x="468078" y="292100"/>
                  </a:lnTo>
                  <a:lnTo>
                    <a:pt x="470629" y="304800"/>
                  </a:lnTo>
                  <a:close/>
                </a:path>
                <a:path w="2818130" h="1803400">
                  <a:moveTo>
                    <a:pt x="484125" y="304800"/>
                  </a:moveTo>
                  <a:lnTo>
                    <a:pt x="483398" y="304800"/>
                  </a:lnTo>
                  <a:lnTo>
                    <a:pt x="483028" y="292100"/>
                  </a:lnTo>
                  <a:lnTo>
                    <a:pt x="484125" y="304800"/>
                  </a:lnTo>
                  <a:close/>
                </a:path>
                <a:path w="2818130" h="1803400">
                  <a:moveTo>
                    <a:pt x="357162" y="330200"/>
                  </a:moveTo>
                  <a:lnTo>
                    <a:pt x="351689" y="330200"/>
                  </a:lnTo>
                  <a:lnTo>
                    <a:pt x="355708" y="304800"/>
                  </a:lnTo>
                  <a:lnTo>
                    <a:pt x="356078" y="304800"/>
                  </a:lnTo>
                  <a:lnTo>
                    <a:pt x="355337" y="317500"/>
                  </a:lnTo>
                  <a:lnTo>
                    <a:pt x="357162" y="317500"/>
                  </a:lnTo>
                  <a:lnTo>
                    <a:pt x="357162" y="330200"/>
                  </a:lnTo>
                  <a:close/>
                </a:path>
                <a:path w="2818130" h="1803400">
                  <a:moveTo>
                    <a:pt x="379422" y="317500"/>
                  </a:moveTo>
                  <a:lnTo>
                    <a:pt x="360083" y="317500"/>
                  </a:lnTo>
                  <a:lnTo>
                    <a:pt x="360454" y="304800"/>
                  </a:lnTo>
                  <a:lnTo>
                    <a:pt x="379422" y="304800"/>
                  </a:lnTo>
                  <a:lnTo>
                    <a:pt x="379422" y="317500"/>
                  </a:lnTo>
                  <a:close/>
                </a:path>
                <a:path w="2818130" h="1803400">
                  <a:moveTo>
                    <a:pt x="382700" y="317500"/>
                  </a:moveTo>
                  <a:lnTo>
                    <a:pt x="382700" y="304800"/>
                  </a:lnTo>
                  <a:lnTo>
                    <a:pt x="383248" y="311150"/>
                  </a:lnTo>
                  <a:lnTo>
                    <a:pt x="382700" y="317500"/>
                  </a:lnTo>
                  <a:close/>
                </a:path>
                <a:path w="2818130" h="1803400">
                  <a:moveTo>
                    <a:pt x="383248" y="311150"/>
                  </a:moveTo>
                  <a:lnTo>
                    <a:pt x="382700" y="304800"/>
                  </a:lnTo>
                  <a:lnTo>
                    <a:pt x="383797" y="304800"/>
                  </a:lnTo>
                  <a:lnTo>
                    <a:pt x="383248" y="311150"/>
                  </a:lnTo>
                  <a:close/>
                </a:path>
                <a:path w="2818130" h="1803400">
                  <a:moveTo>
                    <a:pt x="396936" y="317500"/>
                  </a:moveTo>
                  <a:lnTo>
                    <a:pt x="388172" y="317500"/>
                  </a:lnTo>
                  <a:lnTo>
                    <a:pt x="389996" y="304800"/>
                  </a:lnTo>
                  <a:lnTo>
                    <a:pt x="390367" y="304800"/>
                  </a:lnTo>
                  <a:lnTo>
                    <a:pt x="396936" y="317500"/>
                  </a:lnTo>
                  <a:close/>
                </a:path>
                <a:path w="2818130" h="1803400">
                  <a:moveTo>
                    <a:pt x="398761" y="317500"/>
                  </a:moveTo>
                  <a:lnTo>
                    <a:pt x="396936" y="317500"/>
                  </a:lnTo>
                  <a:lnTo>
                    <a:pt x="398034" y="304800"/>
                  </a:lnTo>
                  <a:lnTo>
                    <a:pt x="398390" y="304800"/>
                  </a:lnTo>
                  <a:lnTo>
                    <a:pt x="398761" y="317500"/>
                  </a:lnTo>
                  <a:close/>
                </a:path>
                <a:path w="2818130" h="1803400">
                  <a:moveTo>
                    <a:pt x="411159" y="317500"/>
                  </a:moveTo>
                  <a:lnTo>
                    <a:pt x="407511" y="317500"/>
                  </a:lnTo>
                  <a:lnTo>
                    <a:pt x="407155" y="304800"/>
                  </a:lnTo>
                  <a:lnTo>
                    <a:pt x="409705" y="304800"/>
                  </a:lnTo>
                  <a:lnTo>
                    <a:pt x="411159" y="317500"/>
                  </a:lnTo>
                  <a:close/>
                </a:path>
                <a:path w="2818130" h="1803400">
                  <a:moveTo>
                    <a:pt x="427947" y="317500"/>
                  </a:moveTo>
                  <a:lnTo>
                    <a:pt x="415534" y="317500"/>
                  </a:lnTo>
                  <a:lnTo>
                    <a:pt x="416275" y="304800"/>
                  </a:lnTo>
                  <a:lnTo>
                    <a:pt x="427576" y="304800"/>
                  </a:lnTo>
                  <a:lnTo>
                    <a:pt x="427947" y="317500"/>
                  </a:lnTo>
                  <a:close/>
                </a:path>
                <a:path w="2818130" h="1803400">
                  <a:moveTo>
                    <a:pt x="445462" y="317500"/>
                  </a:moveTo>
                  <a:lnTo>
                    <a:pt x="430498" y="317500"/>
                  </a:lnTo>
                  <a:lnTo>
                    <a:pt x="427576" y="304800"/>
                  </a:lnTo>
                  <a:lnTo>
                    <a:pt x="444721" y="304800"/>
                  </a:lnTo>
                  <a:lnTo>
                    <a:pt x="445462" y="317500"/>
                  </a:lnTo>
                  <a:close/>
                </a:path>
                <a:path w="2818130" h="1803400">
                  <a:moveTo>
                    <a:pt x="447642" y="315355"/>
                  </a:moveTo>
                  <a:lnTo>
                    <a:pt x="445818" y="304800"/>
                  </a:lnTo>
                  <a:lnTo>
                    <a:pt x="447642" y="304800"/>
                  </a:lnTo>
                  <a:lnTo>
                    <a:pt x="447642" y="315355"/>
                  </a:lnTo>
                  <a:close/>
                </a:path>
                <a:path w="2818130" h="1803400">
                  <a:moveTo>
                    <a:pt x="450560" y="314325"/>
                  </a:moveTo>
                  <a:lnTo>
                    <a:pt x="451661" y="304800"/>
                  </a:lnTo>
                  <a:lnTo>
                    <a:pt x="453841" y="304800"/>
                  </a:lnTo>
                  <a:lnTo>
                    <a:pt x="450560" y="314325"/>
                  </a:lnTo>
                  <a:close/>
                </a:path>
                <a:path w="2818130" h="1803400">
                  <a:moveTo>
                    <a:pt x="457133" y="317500"/>
                  </a:moveTo>
                  <a:lnTo>
                    <a:pt x="454582" y="317500"/>
                  </a:lnTo>
                  <a:lnTo>
                    <a:pt x="454582" y="304800"/>
                  </a:lnTo>
                  <a:lnTo>
                    <a:pt x="455665" y="304800"/>
                  </a:lnTo>
                  <a:lnTo>
                    <a:pt x="457133" y="317500"/>
                  </a:lnTo>
                  <a:close/>
                </a:path>
                <a:path w="2818130" h="1803400">
                  <a:moveTo>
                    <a:pt x="466610" y="317500"/>
                  </a:moveTo>
                  <a:lnTo>
                    <a:pt x="460411" y="317500"/>
                  </a:lnTo>
                  <a:lnTo>
                    <a:pt x="458587" y="304800"/>
                  </a:lnTo>
                  <a:lnTo>
                    <a:pt x="464786" y="304800"/>
                  </a:lnTo>
                  <a:lnTo>
                    <a:pt x="466610" y="317500"/>
                  </a:lnTo>
                  <a:close/>
                </a:path>
                <a:path w="2818130" h="1803400">
                  <a:moveTo>
                    <a:pt x="473907" y="317500"/>
                  </a:moveTo>
                  <a:lnTo>
                    <a:pt x="471726" y="317500"/>
                  </a:lnTo>
                  <a:lnTo>
                    <a:pt x="472453" y="304800"/>
                  </a:lnTo>
                  <a:lnTo>
                    <a:pt x="473907" y="317500"/>
                  </a:lnTo>
                  <a:close/>
                </a:path>
                <a:path w="2818130" h="1803400">
                  <a:moveTo>
                    <a:pt x="483398" y="317500"/>
                  </a:moveTo>
                  <a:lnTo>
                    <a:pt x="481203" y="317500"/>
                  </a:lnTo>
                  <a:lnTo>
                    <a:pt x="480477" y="304800"/>
                  </a:lnTo>
                  <a:lnTo>
                    <a:pt x="480847" y="304800"/>
                  </a:lnTo>
                  <a:lnTo>
                    <a:pt x="483398" y="317500"/>
                  </a:lnTo>
                  <a:close/>
                </a:path>
                <a:path w="2818130" h="1803400">
                  <a:moveTo>
                    <a:pt x="383797" y="317500"/>
                  </a:moveTo>
                  <a:lnTo>
                    <a:pt x="382700" y="317500"/>
                  </a:lnTo>
                  <a:lnTo>
                    <a:pt x="383248" y="311150"/>
                  </a:lnTo>
                  <a:lnTo>
                    <a:pt x="383797" y="317500"/>
                  </a:lnTo>
                  <a:close/>
                </a:path>
                <a:path w="2818130" h="1803400">
                  <a:moveTo>
                    <a:pt x="450193" y="317500"/>
                  </a:moveTo>
                  <a:lnTo>
                    <a:pt x="449466" y="317500"/>
                  </a:lnTo>
                  <a:lnTo>
                    <a:pt x="450560" y="314325"/>
                  </a:lnTo>
                  <a:lnTo>
                    <a:pt x="450193" y="317500"/>
                  </a:lnTo>
                  <a:close/>
                </a:path>
                <a:path w="2818130" h="1803400">
                  <a:moveTo>
                    <a:pt x="448013" y="317500"/>
                  </a:moveTo>
                  <a:lnTo>
                    <a:pt x="447642" y="317500"/>
                  </a:lnTo>
                  <a:lnTo>
                    <a:pt x="447642" y="315355"/>
                  </a:lnTo>
                  <a:lnTo>
                    <a:pt x="448013" y="317500"/>
                  </a:lnTo>
                  <a:close/>
                </a:path>
                <a:path w="2818130" h="1803400">
                  <a:moveTo>
                    <a:pt x="365199" y="330200"/>
                  </a:moveTo>
                  <a:lnTo>
                    <a:pt x="357162" y="330200"/>
                  </a:lnTo>
                  <a:lnTo>
                    <a:pt x="357532" y="317500"/>
                  </a:lnTo>
                  <a:lnTo>
                    <a:pt x="365199" y="317500"/>
                  </a:lnTo>
                  <a:lnTo>
                    <a:pt x="365199" y="330200"/>
                  </a:lnTo>
                  <a:close/>
                </a:path>
                <a:path w="2818130" h="1803400">
                  <a:moveTo>
                    <a:pt x="369574" y="330200"/>
                  </a:moveTo>
                  <a:lnTo>
                    <a:pt x="368847" y="317500"/>
                  </a:lnTo>
                  <a:lnTo>
                    <a:pt x="371398" y="317500"/>
                  </a:lnTo>
                  <a:lnTo>
                    <a:pt x="369574" y="330200"/>
                  </a:lnTo>
                  <a:close/>
                </a:path>
                <a:path w="2818130" h="1803400">
                  <a:moveTo>
                    <a:pt x="403863" y="330200"/>
                  </a:moveTo>
                  <a:lnTo>
                    <a:pt x="377598" y="330200"/>
                  </a:lnTo>
                  <a:lnTo>
                    <a:pt x="378324" y="317500"/>
                  </a:lnTo>
                  <a:lnTo>
                    <a:pt x="403863" y="317500"/>
                  </a:lnTo>
                  <a:lnTo>
                    <a:pt x="403863" y="330200"/>
                  </a:lnTo>
                  <a:close/>
                </a:path>
                <a:path w="2818130" h="1803400">
                  <a:moveTo>
                    <a:pt x="426123" y="330200"/>
                  </a:moveTo>
                  <a:lnTo>
                    <a:pt x="404589" y="330200"/>
                  </a:lnTo>
                  <a:lnTo>
                    <a:pt x="406057" y="317500"/>
                  </a:lnTo>
                  <a:lnTo>
                    <a:pt x="427576" y="317500"/>
                  </a:lnTo>
                  <a:lnTo>
                    <a:pt x="426123" y="330200"/>
                  </a:lnTo>
                  <a:close/>
                </a:path>
                <a:path w="2818130" h="1803400">
                  <a:moveTo>
                    <a:pt x="456763" y="330200"/>
                  </a:moveTo>
                  <a:lnTo>
                    <a:pt x="454939" y="330200"/>
                  </a:lnTo>
                  <a:lnTo>
                    <a:pt x="453114" y="317500"/>
                  </a:lnTo>
                  <a:lnTo>
                    <a:pt x="456763" y="330200"/>
                  </a:lnTo>
                  <a:close/>
                </a:path>
                <a:path w="2818130" h="1803400">
                  <a:moveTo>
                    <a:pt x="462962" y="330200"/>
                  </a:moveTo>
                  <a:lnTo>
                    <a:pt x="459684" y="330200"/>
                  </a:lnTo>
                  <a:lnTo>
                    <a:pt x="459684" y="317500"/>
                  </a:lnTo>
                  <a:lnTo>
                    <a:pt x="461508" y="317500"/>
                  </a:lnTo>
                  <a:lnTo>
                    <a:pt x="462962" y="330200"/>
                  </a:lnTo>
                  <a:close/>
                </a:path>
                <a:path w="2818130" h="1803400">
                  <a:moveTo>
                    <a:pt x="390737" y="342900"/>
                  </a:moveTo>
                  <a:lnTo>
                    <a:pt x="369574" y="342900"/>
                  </a:lnTo>
                  <a:lnTo>
                    <a:pt x="369574" y="330200"/>
                  </a:lnTo>
                  <a:lnTo>
                    <a:pt x="390367" y="330200"/>
                  </a:lnTo>
                  <a:lnTo>
                    <a:pt x="390737" y="342900"/>
                  </a:lnTo>
                  <a:close/>
                </a:path>
                <a:path w="2818130" h="1803400">
                  <a:moveTo>
                    <a:pt x="398390" y="342900"/>
                  </a:moveTo>
                  <a:lnTo>
                    <a:pt x="392918" y="342900"/>
                  </a:lnTo>
                  <a:lnTo>
                    <a:pt x="391820" y="330200"/>
                  </a:lnTo>
                  <a:lnTo>
                    <a:pt x="397663" y="330200"/>
                  </a:lnTo>
                  <a:lnTo>
                    <a:pt x="398390" y="342900"/>
                  </a:lnTo>
                  <a:close/>
                </a:path>
                <a:path w="2818130" h="1803400">
                  <a:moveTo>
                    <a:pt x="424655" y="342900"/>
                  </a:moveTo>
                  <a:lnTo>
                    <a:pt x="410803" y="342900"/>
                  </a:lnTo>
                  <a:lnTo>
                    <a:pt x="408979" y="330200"/>
                  </a:lnTo>
                  <a:lnTo>
                    <a:pt x="421007" y="330200"/>
                  </a:lnTo>
                  <a:lnTo>
                    <a:pt x="424655" y="342900"/>
                  </a:lnTo>
                  <a:close/>
                </a:path>
                <a:path w="2818130" h="1803400">
                  <a:moveTo>
                    <a:pt x="428303" y="342900"/>
                  </a:moveTo>
                  <a:lnTo>
                    <a:pt x="424655" y="342900"/>
                  </a:lnTo>
                  <a:lnTo>
                    <a:pt x="424655" y="330200"/>
                  </a:lnTo>
                  <a:lnTo>
                    <a:pt x="427576" y="330200"/>
                  </a:lnTo>
                  <a:lnTo>
                    <a:pt x="428303" y="342900"/>
                  </a:lnTo>
                  <a:close/>
                </a:path>
                <a:path w="2818130" h="1803400">
                  <a:moveTo>
                    <a:pt x="437794" y="342900"/>
                  </a:moveTo>
                  <a:lnTo>
                    <a:pt x="435244" y="342900"/>
                  </a:lnTo>
                  <a:lnTo>
                    <a:pt x="435970" y="330200"/>
                  </a:lnTo>
                  <a:lnTo>
                    <a:pt x="436341" y="330200"/>
                  </a:lnTo>
                  <a:lnTo>
                    <a:pt x="437794" y="342900"/>
                  </a:lnTo>
                  <a:close/>
                </a:path>
                <a:path w="2818130" h="1803400">
                  <a:moveTo>
                    <a:pt x="464059" y="342900"/>
                  </a:moveTo>
                  <a:lnTo>
                    <a:pt x="440716" y="342900"/>
                  </a:lnTo>
                  <a:lnTo>
                    <a:pt x="440716" y="330200"/>
                  </a:lnTo>
                  <a:lnTo>
                    <a:pt x="461138" y="330200"/>
                  </a:lnTo>
                  <a:lnTo>
                    <a:pt x="464059" y="342900"/>
                  </a:lnTo>
                  <a:close/>
                </a:path>
                <a:path w="2818130" h="1803400">
                  <a:moveTo>
                    <a:pt x="468434" y="342900"/>
                  </a:moveTo>
                  <a:lnTo>
                    <a:pt x="465157" y="342900"/>
                  </a:lnTo>
                  <a:lnTo>
                    <a:pt x="464786" y="330200"/>
                  </a:lnTo>
                  <a:lnTo>
                    <a:pt x="469175" y="330200"/>
                  </a:lnTo>
                  <a:lnTo>
                    <a:pt x="468434" y="342900"/>
                  </a:lnTo>
                  <a:close/>
                </a:path>
                <a:path w="2818130" h="1803400">
                  <a:moveTo>
                    <a:pt x="342205" y="355600"/>
                  </a:moveTo>
                  <a:lnTo>
                    <a:pt x="341115" y="355600"/>
                  </a:lnTo>
                  <a:lnTo>
                    <a:pt x="342568" y="342900"/>
                  </a:lnTo>
                  <a:lnTo>
                    <a:pt x="343309" y="342900"/>
                  </a:lnTo>
                  <a:lnTo>
                    <a:pt x="343582" y="352604"/>
                  </a:lnTo>
                  <a:lnTo>
                    <a:pt x="342205" y="355600"/>
                  </a:lnTo>
                  <a:close/>
                </a:path>
                <a:path w="2818130" h="1803400">
                  <a:moveTo>
                    <a:pt x="349138" y="355600"/>
                  </a:moveTo>
                  <a:lnTo>
                    <a:pt x="343666" y="355600"/>
                  </a:lnTo>
                  <a:lnTo>
                    <a:pt x="343582" y="352604"/>
                  </a:lnTo>
                  <a:lnTo>
                    <a:pt x="348041" y="342900"/>
                  </a:lnTo>
                  <a:lnTo>
                    <a:pt x="349138" y="342900"/>
                  </a:lnTo>
                  <a:lnTo>
                    <a:pt x="349138" y="355600"/>
                  </a:lnTo>
                  <a:close/>
                </a:path>
                <a:path w="2818130" h="1803400">
                  <a:moveTo>
                    <a:pt x="378695" y="355600"/>
                  </a:moveTo>
                  <a:lnTo>
                    <a:pt x="353157" y="355600"/>
                  </a:lnTo>
                  <a:lnTo>
                    <a:pt x="352060" y="342900"/>
                  </a:lnTo>
                  <a:lnTo>
                    <a:pt x="378324" y="342900"/>
                  </a:lnTo>
                  <a:lnTo>
                    <a:pt x="378695" y="355600"/>
                  </a:lnTo>
                  <a:close/>
                </a:path>
                <a:path w="2818130" h="1803400">
                  <a:moveTo>
                    <a:pt x="384167" y="368300"/>
                  </a:moveTo>
                  <a:lnTo>
                    <a:pt x="382700" y="368300"/>
                  </a:lnTo>
                  <a:lnTo>
                    <a:pt x="383070" y="355600"/>
                  </a:lnTo>
                  <a:lnTo>
                    <a:pt x="384167" y="342900"/>
                  </a:lnTo>
                  <a:lnTo>
                    <a:pt x="395839" y="342900"/>
                  </a:lnTo>
                  <a:lnTo>
                    <a:pt x="395469" y="355600"/>
                  </a:lnTo>
                  <a:lnTo>
                    <a:pt x="384167" y="355600"/>
                  </a:lnTo>
                  <a:lnTo>
                    <a:pt x="384167" y="368300"/>
                  </a:lnTo>
                  <a:close/>
                </a:path>
                <a:path w="2818130" h="1803400">
                  <a:moveTo>
                    <a:pt x="401312" y="355600"/>
                  </a:moveTo>
                  <a:lnTo>
                    <a:pt x="400941" y="342900"/>
                  </a:lnTo>
                  <a:lnTo>
                    <a:pt x="402409" y="342900"/>
                  </a:lnTo>
                  <a:lnTo>
                    <a:pt x="401312" y="355600"/>
                  </a:lnTo>
                  <a:close/>
                </a:path>
                <a:path w="2818130" h="1803400">
                  <a:moveTo>
                    <a:pt x="420280" y="355600"/>
                  </a:moveTo>
                  <a:lnTo>
                    <a:pt x="412627" y="355600"/>
                  </a:lnTo>
                  <a:lnTo>
                    <a:pt x="412256" y="342900"/>
                  </a:lnTo>
                  <a:lnTo>
                    <a:pt x="420280" y="342900"/>
                  </a:lnTo>
                  <a:lnTo>
                    <a:pt x="420280" y="355600"/>
                  </a:lnTo>
                  <a:close/>
                </a:path>
                <a:path w="2818130" h="1803400">
                  <a:moveTo>
                    <a:pt x="425025" y="355600"/>
                  </a:moveTo>
                  <a:lnTo>
                    <a:pt x="424655" y="355600"/>
                  </a:lnTo>
                  <a:lnTo>
                    <a:pt x="420280" y="342900"/>
                  </a:lnTo>
                  <a:lnTo>
                    <a:pt x="425025" y="342900"/>
                  </a:lnTo>
                  <a:lnTo>
                    <a:pt x="425025" y="355600"/>
                  </a:lnTo>
                  <a:close/>
                </a:path>
                <a:path w="2818130" h="1803400">
                  <a:moveTo>
                    <a:pt x="433419" y="355600"/>
                  </a:moveTo>
                  <a:lnTo>
                    <a:pt x="427220" y="355600"/>
                  </a:lnTo>
                  <a:lnTo>
                    <a:pt x="425025" y="342900"/>
                  </a:lnTo>
                  <a:lnTo>
                    <a:pt x="434517" y="342900"/>
                  </a:lnTo>
                  <a:lnTo>
                    <a:pt x="433419" y="355600"/>
                  </a:lnTo>
                  <a:close/>
                </a:path>
                <a:path w="2818130" h="1803400">
                  <a:moveTo>
                    <a:pt x="441461" y="354986"/>
                  </a:moveTo>
                  <a:lnTo>
                    <a:pt x="434517" y="342900"/>
                  </a:lnTo>
                  <a:lnTo>
                    <a:pt x="441813" y="342900"/>
                  </a:lnTo>
                  <a:lnTo>
                    <a:pt x="441461" y="354986"/>
                  </a:lnTo>
                  <a:close/>
                </a:path>
                <a:path w="2818130" h="1803400">
                  <a:moveTo>
                    <a:pt x="455665" y="355600"/>
                  </a:moveTo>
                  <a:lnTo>
                    <a:pt x="443994" y="355600"/>
                  </a:lnTo>
                  <a:lnTo>
                    <a:pt x="441813" y="342900"/>
                  </a:lnTo>
                  <a:lnTo>
                    <a:pt x="451661" y="342900"/>
                  </a:lnTo>
                  <a:lnTo>
                    <a:pt x="455665" y="355600"/>
                  </a:lnTo>
                  <a:close/>
                </a:path>
                <a:path w="2818130" h="1803400">
                  <a:moveTo>
                    <a:pt x="478296" y="355600"/>
                  </a:moveTo>
                  <a:lnTo>
                    <a:pt x="474648" y="355600"/>
                  </a:lnTo>
                  <a:lnTo>
                    <a:pt x="473551" y="342900"/>
                  </a:lnTo>
                  <a:lnTo>
                    <a:pt x="475731" y="342900"/>
                  </a:lnTo>
                  <a:lnTo>
                    <a:pt x="478296" y="355600"/>
                  </a:lnTo>
                  <a:close/>
                </a:path>
                <a:path w="2818130" h="1803400">
                  <a:moveTo>
                    <a:pt x="487417" y="355600"/>
                  </a:moveTo>
                  <a:lnTo>
                    <a:pt x="483769" y="355600"/>
                  </a:lnTo>
                  <a:lnTo>
                    <a:pt x="483028" y="342900"/>
                  </a:lnTo>
                  <a:lnTo>
                    <a:pt x="485593" y="342900"/>
                  </a:lnTo>
                  <a:lnTo>
                    <a:pt x="487417" y="355600"/>
                  </a:lnTo>
                  <a:close/>
                </a:path>
                <a:path w="2818130" h="1803400">
                  <a:moveTo>
                    <a:pt x="441813" y="355600"/>
                  </a:moveTo>
                  <a:lnTo>
                    <a:pt x="441443" y="355600"/>
                  </a:lnTo>
                  <a:lnTo>
                    <a:pt x="441461" y="354986"/>
                  </a:lnTo>
                  <a:lnTo>
                    <a:pt x="441813" y="355600"/>
                  </a:lnTo>
                  <a:close/>
                </a:path>
                <a:path w="2818130" h="1803400">
                  <a:moveTo>
                    <a:pt x="346217" y="368300"/>
                  </a:moveTo>
                  <a:lnTo>
                    <a:pt x="336369" y="368300"/>
                  </a:lnTo>
                  <a:lnTo>
                    <a:pt x="342205" y="355600"/>
                  </a:lnTo>
                  <a:lnTo>
                    <a:pt x="345134" y="355600"/>
                  </a:lnTo>
                  <a:lnTo>
                    <a:pt x="346217" y="368300"/>
                  </a:lnTo>
                  <a:close/>
                </a:path>
                <a:path w="2818130" h="1803400">
                  <a:moveTo>
                    <a:pt x="365555" y="368300"/>
                  </a:moveTo>
                  <a:lnTo>
                    <a:pt x="348411" y="368300"/>
                  </a:lnTo>
                  <a:lnTo>
                    <a:pt x="348411" y="355600"/>
                  </a:lnTo>
                  <a:lnTo>
                    <a:pt x="365926" y="355600"/>
                  </a:lnTo>
                  <a:lnTo>
                    <a:pt x="365555" y="368300"/>
                  </a:lnTo>
                  <a:close/>
                </a:path>
                <a:path w="2818130" h="1803400">
                  <a:moveTo>
                    <a:pt x="371398" y="368300"/>
                  </a:moveTo>
                  <a:lnTo>
                    <a:pt x="371028" y="368300"/>
                  </a:lnTo>
                  <a:lnTo>
                    <a:pt x="370672" y="355600"/>
                  </a:lnTo>
                  <a:lnTo>
                    <a:pt x="371398" y="355600"/>
                  </a:lnTo>
                  <a:lnTo>
                    <a:pt x="371398" y="368300"/>
                  </a:lnTo>
                  <a:close/>
                </a:path>
                <a:path w="2818130" h="1803400">
                  <a:moveTo>
                    <a:pt x="381616" y="368300"/>
                  </a:moveTo>
                  <a:lnTo>
                    <a:pt x="378324" y="368300"/>
                  </a:lnTo>
                  <a:lnTo>
                    <a:pt x="378695" y="355600"/>
                  </a:lnTo>
                  <a:lnTo>
                    <a:pt x="381616" y="355600"/>
                  </a:lnTo>
                  <a:lnTo>
                    <a:pt x="381616" y="368300"/>
                  </a:lnTo>
                  <a:close/>
                </a:path>
                <a:path w="2818130" h="1803400">
                  <a:moveTo>
                    <a:pt x="395839" y="368300"/>
                  </a:moveTo>
                  <a:lnTo>
                    <a:pt x="387089" y="368300"/>
                  </a:lnTo>
                  <a:lnTo>
                    <a:pt x="387816" y="355600"/>
                  </a:lnTo>
                  <a:lnTo>
                    <a:pt x="391094" y="355600"/>
                  </a:lnTo>
                  <a:lnTo>
                    <a:pt x="395839" y="368300"/>
                  </a:lnTo>
                  <a:close/>
                </a:path>
                <a:path w="2818130" h="1803400">
                  <a:moveTo>
                    <a:pt x="400941" y="368300"/>
                  </a:moveTo>
                  <a:lnTo>
                    <a:pt x="398034" y="368300"/>
                  </a:lnTo>
                  <a:lnTo>
                    <a:pt x="396566" y="355600"/>
                  </a:lnTo>
                  <a:lnTo>
                    <a:pt x="400214" y="355600"/>
                  </a:lnTo>
                  <a:lnTo>
                    <a:pt x="400941" y="368300"/>
                  </a:lnTo>
                  <a:close/>
                </a:path>
                <a:path w="2818130" h="1803400">
                  <a:moveTo>
                    <a:pt x="404960" y="368300"/>
                  </a:moveTo>
                  <a:lnTo>
                    <a:pt x="402038" y="368300"/>
                  </a:lnTo>
                  <a:lnTo>
                    <a:pt x="402765" y="355600"/>
                  </a:lnTo>
                  <a:lnTo>
                    <a:pt x="404960" y="368300"/>
                  </a:lnTo>
                  <a:close/>
                </a:path>
                <a:path w="2818130" h="1803400">
                  <a:moveTo>
                    <a:pt x="407881" y="368300"/>
                  </a:moveTo>
                  <a:lnTo>
                    <a:pt x="405687" y="368300"/>
                  </a:lnTo>
                  <a:lnTo>
                    <a:pt x="404960" y="355600"/>
                  </a:lnTo>
                  <a:lnTo>
                    <a:pt x="407155" y="355600"/>
                  </a:lnTo>
                  <a:lnTo>
                    <a:pt x="407881" y="368300"/>
                  </a:lnTo>
                  <a:close/>
                </a:path>
                <a:path w="2818130" h="1803400">
                  <a:moveTo>
                    <a:pt x="415905" y="368300"/>
                  </a:moveTo>
                  <a:lnTo>
                    <a:pt x="407881" y="368300"/>
                  </a:lnTo>
                  <a:lnTo>
                    <a:pt x="407511" y="355600"/>
                  </a:lnTo>
                  <a:lnTo>
                    <a:pt x="416632" y="355600"/>
                  </a:lnTo>
                  <a:lnTo>
                    <a:pt x="415905" y="368300"/>
                  </a:lnTo>
                  <a:close/>
                </a:path>
                <a:path w="2818130" h="1803400">
                  <a:moveTo>
                    <a:pt x="421377" y="368300"/>
                  </a:moveTo>
                  <a:lnTo>
                    <a:pt x="419183" y="368300"/>
                  </a:lnTo>
                  <a:lnTo>
                    <a:pt x="416632" y="355600"/>
                  </a:lnTo>
                  <a:lnTo>
                    <a:pt x="421748" y="355600"/>
                  </a:lnTo>
                  <a:lnTo>
                    <a:pt x="421377" y="368300"/>
                  </a:lnTo>
                  <a:close/>
                </a:path>
                <a:path w="2818130" h="1803400">
                  <a:moveTo>
                    <a:pt x="423572" y="368300"/>
                  </a:moveTo>
                  <a:lnTo>
                    <a:pt x="422475" y="368300"/>
                  </a:lnTo>
                  <a:lnTo>
                    <a:pt x="421748" y="355600"/>
                  </a:lnTo>
                  <a:lnTo>
                    <a:pt x="423572" y="355600"/>
                  </a:lnTo>
                  <a:lnTo>
                    <a:pt x="423572" y="368300"/>
                  </a:lnTo>
                  <a:close/>
                </a:path>
                <a:path w="2818130" h="1803400">
                  <a:moveTo>
                    <a:pt x="434873" y="368300"/>
                  </a:moveTo>
                  <a:lnTo>
                    <a:pt x="429771" y="368300"/>
                  </a:lnTo>
                  <a:lnTo>
                    <a:pt x="431225" y="355600"/>
                  </a:lnTo>
                  <a:lnTo>
                    <a:pt x="434146" y="355600"/>
                  </a:lnTo>
                  <a:lnTo>
                    <a:pt x="434873" y="368300"/>
                  </a:lnTo>
                  <a:close/>
                </a:path>
                <a:path w="2818130" h="1803400">
                  <a:moveTo>
                    <a:pt x="441813" y="368300"/>
                  </a:moveTo>
                  <a:lnTo>
                    <a:pt x="436341" y="368300"/>
                  </a:lnTo>
                  <a:lnTo>
                    <a:pt x="434873" y="355600"/>
                  </a:lnTo>
                  <a:lnTo>
                    <a:pt x="439989" y="355600"/>
                  </a:lnTo>
                  <a:lnTo>
                    <a:pt x="441813" y="368300"/>
                  </a:lnTo>
                  <a:close/>
                </a:path>
                <a:path w="2818130" h="1803400">
                  <a:moveTo>
                    <a:pt x="458587" y="368300"/>
                  </a:moveTo>
                  <a:lnTo>
                    <a:pt x="456406" y="368300"/>
                  </a:lnTo>
                  <a:lnTo>
                    <a:pt x="457133" y="355600"/>
                  </a:lnTo>
                  <a:lnTo>
                    <a:pt x="458587" y="368300"/>
                  </a:lnTo>
                  <a:close/>
                </a:path>
                <a:path w="2818130" h="1803400">
                  <a:moveTo>
                    <a:pt x="350606" y="381000"/>
                  </a:moveTo>
                  <a:lnTo>
                    <a:pt x="334545" y="381000"/>
                  </a:lnTo>
                  <a:lnTo>
                    <a:pt x="333818" y="368300"/>
                  </a:lnTo>
                  <a:lnTo>
                    <a:pt x="349865" y="368300"/>
                  </a:lnTo>
                  <a:lnTo>
                    <a:pt x="350606" y="381000"/>
                  </a:lnTo>
                  <a:close/>
                </a:path>
                <a:path w="2818130" h="1803400">
                  <a:moveTo>
                    <a:pt x="381973" y="381000"/>
                  </a:moveTo>
                  <a:lnTo>
                    <a:pt x="352430" y="381000"/>
                  </a:lnTo>
                  <a:lnTo>
                    <a:pt x="353884" y="368300"/>
                  </a:lnTo>
                  <a:lnTo>
                    <a:pt x="382700" y="368300"/>
                  </a:lnTo>
                  <a:lnTo>
                    <a:pt x="381973" y="381000"/>
                  </a:lnTo>
                  <a:close/>
                </a:path>
                <a:path w="2818130" h="1803400">
                  <a:moveTo>
                    <a:pt x="399858" y="381000"/>
                  </a:moveTo>
                  <a:lnTo>
                    <a:pt x="390367" y="381000"/>
                  </a:lnTo>
                  <a:lnTo>
                    <a:pt x="389269" y="368300"/>
                  </a:lnTo>
                  <a:lnTo>
                    <a:pt x="399487" y="368300"/>
                  </a:lnTo>
                  <a:lnTo>
                    <a:pt x="399858" y="381000"/>
                  </a:lnTo>
                  <a:close/>
                </a:path>
                <a:path w="2818130" h="1803400">
                  <a:moveTo>
                    <a:pt x="412256" y="381000"/>
                  </a:moveTo>
                  <a:lnTo>
                    <a:pt x="407155" y="381000"/>
                  </a:lnTo>
                  <a:lnTo>
                    <a:pt x="406413" y="368300"/>
                  </a:lnTo>
                  <a:lnTo>
                    <a:pt x="412983" y="368300"/>
                  </a:lnTo>
                  <a:lnTo>
                    <a:pt x="412256" y="381000"/>
                  </a:lnTo>
                  <a:close/>
                </a:path>
                <a:path w="2818130" h="1803400">
                  <a:moveTo>
                    <a:pt x="418456" y="381000"/>
                  </a:moveTo>
                  <a:lnTo>
                    <a:pt x="413354" y="368300"/>
                  </a:lnTo>
                  <a:lnTo>
                    <a:pt x="418099" y="368300"/>
                  </a:lnTo>
                  <a:lnTo>
                    <a:pt x="418456" y="381000"/>
                  </a:lnTo>
                  <a:close/>
                </a:path>
                <a:path w="2818130" h="1803400">
                  <a:moveTo>
                    <a:pt x="421377" y="381000"/>
                  </a:moveTo>
                  <a:lnTo>
                    <a:pt x="419183" y="381000"/>
                  </a:lnTo>
                  <a:lnTo>
                    <a:pt x="420650" y="368300"/>
                  </a:lnTo>
                  <a:lnTo>
                    <a:pt x="421377" y="381000"/>
                  </a:lnTo>
                  <a:close/>
                </a:path>
                <a:path w="2818130" h="1803400">
                  <a:moveTo>
                    <a:pt x="445818" y="381000"/>
                  </a:moveTo>
                  <a:lnTo>
                    <a:pt x="435244" y="381000"/>
                  </a:lnTo>
                  <a:lnTo>
                    <a:pt x="435244" y="368300"/>
                  </a:lnTo>
                  <a:lnTo>
                    <a:pt x="446915" y="368300"/>
                  </a:lnTo>
                  <a:lnTo>
                    <a:pt x="445818" y="381000"/>
                  </a:lnTo>
                  <a:close/>
                </a:path>
                <a:path w="2818130" h="1803400">
                  <a:moveTo>
                    <a:pt x="331624" y="393700"/>
                  </a:moveTo>
                  <a:lnTo>
                    <a:pt x="330170" y="393700"/>
                  </a:lnTo>
                  <a:lnTo>
                    <a:pt x="331267" y="381000"/>
                  </a:lnTo>
                  <a:lnTo>
                    <a:pt x="331624" y="393700"/>
                  </a:lnTo>
                  <a:close/>
                </a:path>
                <a:path w="2818130" h="1803400">
                  <a:moveTo>
                    <a:pt x="337466" y="393700"/>
                  </a:moveTo>
                  <a:lnTo>
                    <a:pt x="334545" y="393700"/>
                  </a:lnTo>
                  <a:lnTo>
                    <a:pt x="333448" y="381000"/>
                  </a:lnTo>
                  <a:lnTo>
                    <a:pt x="334189" y="381000"/>
                  </a:lnTo>
                  <a:lnTo>
                    <a:pt x="337466" y="393700"/>
                  </a:lnTo>
                  <a:close/>
                </a:path>
                <a:path w="2818130" h="1803400">
                  <a:moveTo>
                    <a:pt x="349509" y="393700"/>
                  </a:moveTo>
                  <a:lnTo>
                    <a:pt x="341842" y="393700"/>
                  </a:lnTo>
                  <a:lnTo>
                    <a:pt x="339661" y="381000"/>
                  </a:lnTo>
                  <a:lnTo>
                    <a:pt x="345860" y="381000"/>
                  </a:lnTo>
                  <a:lnTo>
                    <a:pt x="349509" y="393700"/>
                  </a:lnTo>
                  <a:close/>
                </a:path>
                <a:path w="2818130" h="1803400">
                  <a:moveTo>
                    <a:pt x="374676" y="393700"/>
                  </a:moveTo>
                  <a:lnTo>
                    <a:pt x="350606" y="393700"/>
                  </a:lnTo>
                  <a:lnTo>
                    <a:pt x="347314" y="381000"/>
                  </a:lnTo>
                  <a:lnTo>
                    <a:pt x="375774" y="381000"/>
                  </a:lnTo>
                  <a:lnTo>
                    <a:pt x="374676" y="393700"/>
                  </a:lnTo>
                  <a:close/>
                </a:path>
                <a:path w="2818130" h="1803400">
                  <a:moveTo>
                    <a:pt x="377227" y="393700"/>
                  </a:moveTo>
                  <a:lnTo>
                    <a:pt x="376144" y="393700"/>
                  </a:lnTo>
                  <a:lnTo>
                    <a:pt x="375774" y="381000"/>
                  </a:lnTo>
                  <a:lnTo>
                    <a:pt x="377968" y="381000"/>
                  </a:lnTo>
                  <a:lnTo>
                    <a:pt x="377227" y="393700"/>
                  </a:lnTo>
                  <a:close/>
                </a:path>
                <a:path w="2818130" h="1803400">
                  <a:moveTo>
                    <a:pt x="389640" y="393700"/>
                  </a:moveTo>
                  <a:lnTo>
                    <a:pt x="384167" y="393700"/>
                  </a:lnTo>
                  <a:lnTo>
                    <a:pt x="383797" y="381000"/>
                  </a:lnTo>
                  <a:lnTo>
                    <a:pt x="387445" y="381000"/>
                  </a:lnTo>
                  <a:lnTo>
                    <a:pt x="389640" y="393700"/>
                  </a:lnTo>
                  <a:close/>
                </a:path>
                <a:path w="2818130" h="1803400">
                  <a:moveTo>
                    <a:pt x="398761" y="393700"/>
                  </a:moveTo>
                  <a:lnTo>
                    <a:pt x="393644" y="393700"/>
                  </a:lnTo>
                  <a:lnTo>
                    <a:pt x="391820" y="381000"/>
                  </a:lnTo>
                  <a:lnTo>
                    <a:pt x="398034" y="381000"/>
                  </a:lnTo>
                  <a:lnTo>
                    <a:pt x="398761" y="393700"/>
                  </a:lnTo>
                  <a:close/>
                </a:path>
                <a:path w="2818130" h="1803400">
                  <a:moveTo>
                    <a:pt x="402765" y="393700"/>
                  </a:moveTo>
                  <a:lnTo>
                    <a:pt x="401312" y="393700"/>
                  </a:lnTo>
                  <a:lnTo>
                    <a:pt x="399117" y="381000"/>
                  </a:lnTo>
                  <a:lnTo>
                    <a:pt x="402038" y="381000"/>
                  </a:lnTo>
                  <a:lnTo>
                    <a:pt x="402765" y="393700"/>
                  </a:lnTo>
                  <a:close/>
                </a:path>
                <a:path w="2818130" h="1803400">
                  <a:moveTo>
                    <a:pt x="407155" y="393700"/>
                  </a:moveTo>
                  <a:lnTo>
                    <a:pt x="404589" y="393700"/>
                  </a:lnTo>
                  <a:lnTo>
                    <a:pt x="403136" y="381000"/>
                  </a:lnTo>
                  <a:lnTo>
                    <a:pt x="406784" y="381000"/>
                  </a:lnTo>
                  <a:lnTo>
                    <a:pt x="407155" y="393700"/>
                  </a:lnTo>
                  <a:close/>
                </a:path>
                <a:path w="2818130" h="1803400">
                  <a:moveTo>
                    <a:pt x="420280" y="393700"/>
                  </a:moveTo>
                  <a:lnTo>
                    <a:pt x="412256" y="393700"/>
                  </a:lnTo>
                  <a:lnTo>
                    <a:pt x="412256" y="381000"/>
                  </a:lnTo>
                  <a:lnTo>
                    <a:pt x="419183" y="381000"/>
                  </a:lnTo>
                  <a:lnTo>
                    <a:pt x="420280" y="393700"/>
                  </a:lnTo>
                  <a:close/>
                </a:path>
                <a:path w="2818130" h="1803400">
                  <a:moveTo>
                    <a:pt x="424655" y="390462"/>
                  </a:moveTo>
                  <a:lnTo>
                    <a:pt x="423572" y="381000"/>
                  </a:lnTo>
                  <a:lnTo>
                    <a:pt x="424655" y="381000"/>
                  </a:lnTo>
                  <a:lnTo>
                    <a:pt x="424655" y="390462"/>
                  </a:lnTo>
                  <a:close/>
                </a:path>
                <a:path w="2818130" h="1803400">
                  <a:moveTo>
                    <a:pt x="430868" y="393700"/>
                  </a:moveTo>
                  <a:lnTo>
                    <a:pt x="426123" y="393700"/>
                  </a:lnTo>
                  <a:lnTo>
                    <a:pt x="430127" y="381000"/>
                  </a:lnTo>
                  <a:lnTo>
                    <a:pt x="430868" y="393700"/>
                  </a:lnTo>
                  <a:close/>
                </a:path>
                <a:path w="2818130" h="1803400">
                  <a:moveTo>
                    <a:pt x="437068" y="393700"/>
                  </a:moveTo>
                  <a:lnTo>
                    <a:pt x="433776" y="393700"/>
                  </a:lnTo>
                  <a:lnTo>
                    <a:pt x="430868" y="381000"/>
                  </a:lnTo>
                  <a:lnTo>
                    <a:pt x="438521" y="381000"/>
                  </a:lnTo>
                  <a:lnTo>
                    <a:pt x="437068" y="393700"/>
                  </a:lnTo>
                  <a:close/>
                </a:path>
                <a:path w="2818130" h="1803400">
                  <a:moveTo>
                    <a:pt x="433776" y="406400"/>
                  </a:moveTo>
                  <a:lnTo>
                    <a:pt x="424655" y="393700"/>
                  </a:lnTo>
                  <a:lnTo>
                    <a:pt x="424655" y="390462"/>
                  </a:lnTo>
                  <a:lnTo>
                    <a:pt x="425025" y="393700"/>
                  </a:lnTo>
                  <a:lnTo>
                    <a:pt x="433776" y="393700"/>
                  </a:lnTo>
                  <a:lnTo>
                    <a:pt x="433776" y="406400"/>
                  </a:lnTo>
                  <a:close/>
                </a:path>
                <a:path w="2818130" h="1803400">
                  <a:moveTo>
                    <a:pt x="339661" y="406400"/>
                  </a:moveTo>
                  <a:lnTo>
                    <a:pt x="320322" y="406400"/>
                  </a:lnTo>
                  <a:lnTo>
                    <a:pt x="328346" y="393700"/>
                  </a:lnTo>
                  <a:lnTo>
                    <a:pt x="338920" y="393700"/>
                  </a:lnTo>
                  <a:lnTo>
                    <a:pt x="339661" y="406400"/>
                  </a:lnTo>
                  <a:close/>
                </a:path>
                <a:path w="2818130" h="1803400">
                  <a:moveTo>
                    <a:pt x="345860" y="406400"/>
                  </a:moveTo>
                  <a:lnTo>
                    <a:pt x="339661" y="406400"/>
                  </a:lnTo>
                  <a:lnTo>
                    <a:pt x="339661" y="393700"/>
                  </a:lnTo>
                  <a:lnTo>
                    <a:pt x="345860" y="393700"/>
                  </a:lnTo>
                  <a:lnTo>
                    <a:pt x="345860" y="406400"/>
                  </a:lnTo>
                  <a:close/>
                </a:path>
                <a:path w="2818130" h="1803400">
                  <a:moveTo>
                    <a:pt x="367023" y="406400"/>
                  </a:moveTo>
                  <a:lnTo>
                    <a:pt x="349138" y="406400"/>
                  </a:lnTo>
                  <a:lnTo>
                    <a:pt x="349138" y="393700"/>
                  </a:lnTo>
                  <a:lnTo>
                    <a:pt x="367380" y="393700"/>
                  </a:lnTo>
                  <a:lnTo>
                    <a:pt x="367023" y="406400"/>
                  </a:lnTo>
                  <a:close/>
                </a:path>
                <a:path w="2818130" h="1803400">
                  <a:moveTo>
                    <a:pt x="376500" y="406400"/>
                  </a:moveTo>
                  <a:lnTo>
                    <a:pt x="372496" y="406400"/>
                  </a:lnTo>
                  <a:lnTo>
                    <a:pt x="370301" y="393700"/>
                  </a:lnTo>
                  <a:lnTo>
                    <a:pt x="375403" y="393700"/>
                  </a:lnTo>
                  <a:lnTo>
                    <a:pt x="376500" y="406400"/>
                  </a:lnTo>
                  <a:close/>
                </a:path>
                <a:path w="2818130" h="1803400">
                  <a:moveTo>
                    <a:pt x="381616" y="406400"/>
                  </a:moveTo>
                  <a:lnTo>
                    <a:pt x="379422" y="406400"/>
                  </a:lnTo>
                  <a:lnTo>
                    <a:pt x="379051" y="393700"/>
                  </a:lnTo>
                  <a:lnTo>
                    <a:pt x="381616" y="393700"/>
                  </a:lnTo>
                  <a:lnTo>
                    <a:pt x="381616" y="406400"/>
                  </a:lnTo>
                  <a:close/>
                </a:path>
                <a:path w="2818130" h="1803400">
                  <a:moveTo>
                    <a:pt x="385621" y="406400"/>
                  </a:moveTo>
                  <a:lnTo>
                    <a:pt x="382700" y="406400"/>
                  </a:lnTo>
                  <a:lnTo>
                    <a:pt x="381973" y="393700"/>
                  </a:lnTo>
                  <a:lnTo>
                    <a:pt x="385265" y="393700"/>
                  </a:lnTo>
                  <a:lnTo>
                    <a:pt x="385621" y="406400"/>
                  </a:lnTo>
                  <a:close/>
                </a:path>
                <a:path w="2818130" h="1803400">
                  <a:moveTo>
                    <a:pt x="413710" y="406400"/>
                  </a:moveTo>
                  <a:lnTo>
                    <a:pt x="386348" y="406400"/>
                  </a:lnTo>
                  <a:lnTo>
                    <a:pt x="387089" y="393700"/>
                  </a:lnTo>
                  <a:lnTo>
                    <a:pt x="414451" y="393700"/>
                  </a:lnTo>
                  <a:lnTo>
                    <a:pt x="413710" y="406400"/>
                  </a:lnTo>
                  <a:close/>
                </a:path>
                <a:path w="2818130" h="1803400">
                  <a:moveTo>
                    <a:pt x="418456" y="406400"/>
                  </a:moveTo>
                  <a:lnTo>
                    <a:pt x="415905" y="406400"/>
                  </a:lnTo>
                  <a:lnTo>
                    <a:pt x="414451" y="393700"/>
                  </a:lnTo>
                  <a:lnTo>
                    <a:pt x="419553" y="393700"/>
                  </a:lnTo>
                  <a:lnTo>
                    <a:pt x="418456" y="406400"/>
                  </a:lnTo>
                  <a:close/>
                </a:path>
                <a:path w="2818130" h="1803400">
                  <a:moveTo>
                    <a:pt x="454582" y="406400"/>
                  </a:moveTo>
                  <a:lnTo>
                    <a:pt x="451290" y="406400"/>
                  </a:lnTo>
                  <a:lnTo>
                    <a:pt x="452017" y="393700"/>
                  </a:lnTo>
                  <a:lnTo>
                    <a:pt x="454582" y="406400"/>
                  </a:lnTo>
                  <a:close/>
                </a:path>
                <a:path w="2818130" h="1803400">
                  <a:moveTo>
                    <a:pt x="327619" y="419100"/>
                  </a:moveTo>
                  <a:lnTo>
                    <a:pt x="323971" y="419100"/>
                  </a:lnTo>
                  <a:lnTo>
                    <a:pt x="322503" y="406400"/>
                  </a:lnTo>
                  <a:lnTo>
                    <a:pt x="326892" y="406400"/>
                  </a:lnTo>
                  <a:lnTo>
                    <a:pt x="327619" y="419100"/>
                  </a:lnTo>
                  <a:close/>
                </a:path>
                <a:path w="2818130" h="1803400">
                  <a:moveTo>
                    <a:pt x="331267" y="419100"/>
                  </a:moveTo>
                  <a:lnTo>
                    <a:pt x="329073" y="419100"/>
                  </a:lnTo>
                  <a:lnTo>
                    <a:pt x="328346" y="406400"/>
                  </a:lnTo>
                  <a:lnTo>
                    <a:pt x="329443" y="406400"/>
                  </a:lnTo>
                  <a:lnTo>
                    <a:pt x="330813" y="411170"/>
                  </a:lnTo>
                  <a:lnTo>
                    <a:pt x="331267" y="419100"/>
                  </a:lnTo>
                  <a:close/>
                </a:path>
                <a:path w="2818130" h="1803400">
                  <a:moveTo>
                    <a:pt x="333091" y="419100"/>
                  </a:moveTo>
                  <a:lnTo>
                    <a:pt x="330813" y="411170"/>
                  </a:lnTo>
                  <a:lnTo>
                    <a:pt x="330540" y="406400"/>
                  </a:lnTo>
                  <a:lnTo>
                    <a:pt x="332721" y="406400"/>
                  </a:lnTo>
                  <a:lnTo>
                    <a:pt x="333091" y="419100"/>
                  </a:lnTo>
                  <a:close/>
                </a:path>
                <a:path w="2818130" h="1803400">
                  <a:moveTo>
                    <a:pt x="342568" y="419100"/>
                  </a:moveTo>
                  <a:lnTo>
                    <a:pt x="337837" y="419100"/>
                  </a:lnTo>
                  <a:lnTo>
                    <a:pt x="336369" y="406400"/>
                  </a:lnTo>
                  <a:lnTo>
                    <a:pt x="341485" y="406400"/>
                  </a:lnTo>
                  <a:lnTo>
                    <a:pt x="342568" y="419100"/>
                  </a:lnTo>
                  <a:close/>
                </a:path>
                <a:path w="2818130" h="1803400">
                  <a:moveTo>
                    <a:pt x="394015" y="419100"/>
                  </a:moveTo>
                  <a:lnTo>
                    <a:pt x="347314" y="419100"/>
                  </a:lnTo>
                  <a:lnTo>
                    <a:pt x="346217" y="406400"/>
                  </a:lnTo>
                  <a:lnTo>
                    <a:pt x="392561" y="406400"/>
                  </a:lnTo>
                  <a:lnTo>
                    <a:pt x="394015" y="419100"/>
                  </a:lnTo>
                  <a:close/>
                </a:path>
                <a:path w="2818130" h="1803400">
                  <a:moveTo>
                    <a:pt x="400941" y="419100"/>
                  </a:moveTo>
                  <a:lnTo>
                    <a:pt x="399117" y="419100"/>
                  </a:lnTo>
                  <a:lnTo>
                    <a:pt x="394742" y="406400"/>
                  </a:lnTo>
                  <a:lnTo>
                    <a:pt x="400585" y="406400"/>
                  </a:lnTo>
                  <a:lnTo>
                    <a:pt x="400941" y="419100"/>
                  </a:lnTo>
                  <a:close/>
                </a:path>
                <a:path w="2818130" h="1803400">
                  <a:moveTo>
                    <a:pt x="404233" y="419100"/>
                  </a:moveTo>
                  <a:lnTo>
                    <a:pt x="402765" y="406400"/>
                  </a:lnTo>
                  <a:lnTo>
                    <a:pt x="406413" y="406400"/>
                  </a:lnTo>
                  <a:lnTo>
                    <a:pt x="404233" y="419100"/>
                  </a:lnTo>
                  <a:close/>
                </a:path>
                <a:path w="2818130" h="1803400">
                  <a:moveTo>
                    <a:pt x="418099" y="419100"/>
                  </a:moveTo>
                  <a:lnTo>
                    <a:pt x="414451" y="419100"/>
                  </a:lnTo>
                  <a:lnTo>
                    <a:pt x="413354" y="406400"/>
                  </a:lnTo>
                  <a:lnTo>
                    <a:pt x="417358" y="406400"/>
                  </a:lnTo>
                  <a:lnTo>
                    <a:pt x="418099" y="419100"/>
                  </a:lnTo>
                  <a:close/>
                </a:path>
                <a:path w="2818130" h="1803400">
                  <a:moveTo>
                    <a:pt x="423572" y="419100"/>
                  </a:moveTo>
                  <a:lnTo>
                    <a:pt x="421007" y="419100"/>
                  </a:lnTo>
                  <a:lnTo>
                    <a:pt x="420650" y="406400"/>
                  </a:lnTo>
                  <a:lnTo>
                    <a:pt x="425025" y="406400"/>
                  </a:lnTo>
                  <a:lnTo>
                    <a:pt x="423572" y="419100"/>
                  </a:lnTo>
                  <a:close/>
                </a:path>
                <a:path w="2818130" h="1803400">
                  <a:moveTo>
                    <a:pt x="434517" y="419100"/>
                  </a:moveTo>
                  <a:lnTo>
                    <a:pt x="428674" y="419100"/>
                  </a:lnTo>
                  <a:lnTo>
                    <a:pt x="429771" y="406400"/>
                  </a:lnTo>
                  <a:lnTo>
                    <a:pt x="432693" y="406400"/>
                  </a:lnTo>
                  <a:lnTo>
                    <a:pt x="434517" y="419100"/>
                  </a:lnTo>
                  <a:close/>
                </a:path>
                <a:path w="2818130" h="1803400">
                  <a:moveTo>
                    <a:pt x="442896" y="419100"/>
                  </a:moveTo>
                  <a:lnTo>
                    <a:pt x="439248" y="419100"/>
                  </a:lnTo>
                  <a:lnTo>
                    <a:pt x="438521" y="406400"/>
                  </a:lnTo>
                  <a:lnTo>
                    <a:pt x="442540" y="406400"/>
                  </a:lnTo>
                  <a:lnTo>
                    <a:pt x="442896" y="419100"/>
                  </a:lnTo>
                  <a:close/>
                </a:path>
                <a:path w="2818130" h="1803400">
                  <a:moveTo>
                    <a:pt x="450564" y="419100"/>
                  </a:moveTo>
                  <a:lnTo>
                    <a:pt x="446188" y="419100"/>
                  </a:lnTo>
                  <a:lnTo>
                    <a:pt x="445091" y="406400"/>
                  </a:lnTo>
                  <a:lnTo>
                    <a:pt x="449837" y="406400"/>
                  </a:lnTo>
                  <a:lnTo>
                    <a:pt x="450564" y="419100"/>
                  </a:lnTo>
                  <a:close/>
                </a:path>
                <a:path w="2818130" h="1803400">
                  <a:moveTo>
                    <a:pt x="456036" y="419100"/>
                  </a:moveTo>
                  <a:lnTo>
                    <a:pt x="454582" y="419100"/>
                  </a:lnTo>
                  <a:lnTo>
                    <a:pt x="453485" y="406400"/>
                  </a:lnTo>
                  <a:lnTo>
                    <a:pt x="456036" y="406400"/>
                  </a:lnTo>
                  <a:lnTo>
                    <a:pt x="456036" y="419100"/>
                  </a:lnTo>
                  <a:close/>
                </a:path>
                <a:path w="2818130" h="1803400">
                  <a:moveTo>
                    <a:pt x="314123" y="444500"/>
                  </a:moveTo>
                  <a:lnTo>
                    <a:pt x="307553" y="444500"/>
                  </a:lnTo>
                  <a:lnTo>
                    <a:pt x="317030" y="419100"/>
                  </a:lnTo>
                  <a:lnTo>
                    <a:pt x="344393" y="419100"/>
                  </a:lnTo>
                  <a:lnTo>
                    <a:pt x="341842" y="431800"/>
                  </a:lnTo>
                  <a:lnTo>
                    <a:pt x="315206" y="431800"/>
                  </a:lnTo>
                  <a:lnTo>
                    <a:pt x="314123" y="444500"/>
                  </a:lnTo>
                  <a:close/>
                </a:path>
                <a:path w="2818130" h="1803400">
                  <a:moveTo>
                    <a:pt x="383797" y="431800"/>
                  </a:moveTo>
                  <a:lnTo>
                    <a:pt x="354254" y="431800"/>
                  </a:lnTo>
                  <a:lnTo>
                    <a:pt x="354981" y="419100"/>
                  </a:lnTo>
                  <a:lnTo>
                    <a:pt x="384167" y="419100"/>
                  </a:lnTo>
                  <a:lnTo>
                    <a:pt x="383797" y="431800"/>
                  </a:lnTo>
                  <a:close/>
                </a:path>
                <a:path w="2818130" h="1803400">
                  <a:moveTo>
                    <a:pt x="389640" y="431800"/>
                  </a:moveTo>
                  <a:lnTo>
                    <a:pt x="384524" y="431800"/>
                  </a:lnTo>
                  <a:lnTo>
                    <a:pt x="384524" y="419100"/>
                  </a:lnTo>
                  <a:lnTo>
                    <a:pt x="389640" y="419100"/>
                  </a:lnTo>
                  <a:lnTo>
                    <a:pt x="389640" y="431800"/>
                  </a:lnTo>
                  <a:close/>
                </a:path>
                <a:path w="2818130" h="1803400">
                  <a:moveTo>
                    <a:pt x="398390" y="431800"/>
                  </a:moveTo>
                  <a:lnTo>
                    <a:pt x="396210" y="431800"/>
                  </a:lnTo>
                  <a:lnTo>
                    <a:pt x="394015" y="419100"/>
                  </a:lnTo>
                  <a:lnTo>
                    <a:pt x="398034" y="419100"/>
                  </a:lnTo>
                  <a:lnTo>
                    <a:pt x="398390" y="431800"/>
                  </a:lnTo>
                  <a:close/>
                </a:path>
                <a:path w="2818130" h="1803400">
                  <a:moveTo>
                    <a:pt x="406413" y="431800"/>
                  </a:moveTo>
                  <a:lnTo>
                    <a:pt x="404589" y="431800"/>
                  </a:lnTo>
                  <a:lnTo>
                    <a:pt x="402765" y="419100"/>
                  </a:lnTo>
                  <a:lnTo>
                    <a:pt x="404960" y="419100"/>
                  </a:lnTo>
                  <a:lnTo>
                    <a:pt x="406413" y="431800"/>
                  </a:lnTo>
                  <a:close/>
                </a:path>
                <a:path w="2818130" h="1803400">
                  <a:moveTo>
                    <a:pt x="449466" y="431800"/>
                  </a:moveTo>
                  <a:lnTo>
                    <a:pt x="410432" y="431800"/>
                  </a:lnTo>
                  <a:lnTo>
                    <a:pt x="410432" y="419100"/>
                  </a:lnTo>
                  <a:lnTo>
                    <a:pt x="448013" y="419100"/>
                  </a:lnTo>
                  <a:lnTo>
                    <a:pt x="449466" y="431800"/>
                  </a:lnTo>
                  <a:close/>
                </a:path>
                <a:path w="2818130" h="1803400">
                  <a:moveTo>
                    <a:pt x="339661" y="444500"/>
                  </a:moveTo>
                  <a:lnTo>
                    <a:pt x="320322" y="444500"/>
                  </a:lnTo>
                  <a:lnTo>
                    <a:pt x="320322" y="431800"/>
                  </a:lnTo>
                  <a:lnTo>
                    <a:pt x="337837" y="431800"/>
                  </a:lnTo>
                  <a:lnTo>
                    <a:pt x="339661" y="444500"/>
                  </a:lnTo>
                  <a:close/>
                </a:path>
                <a:path w="2818130" h="1803400">
                  <a:moveTo>
                    <a:pt x="348411" y="444500"/>
                  </a:moveTo>
                  <a:lnTo>
                    <a:pt x="344036" y="444500"/>
                  </a:lnTo>
                  <a:lnTo>
                    <a:pt x="343309" y="431800"/>
                  </a:lnTo>
                  <a:lnTo>
                    <a:pt x="346587" y="431800"/>
                  </a:lnTo>
                  <a:lnTo>
                    <a:pt x="348411" y="444500"/>
                  </a:lnTo>
                  <a:close/>
                </a:path>
                <a:path w="2818130" h="1803400">
                  <a:moveTo>
                    <a:pt x="353884" y="444500"/>
                  </a:moveTo>
                  <a:lnTo>
                    <a:pt x="353513" y="444500"/>
                  </a:lnTo>
                  <a:lnTo>
                    <a:pt x="352430" y="431800"/>
                  </a:lnTo>
                  <a:lnTo>
                    <a:pt x="354254" y="431800"/>
                  </a:lnTo>
                  <a:lnTo>
                    <a:pt x="353884" y="444500"/>
                  </a:lnTo>
                  <a:close/>
                </a:path>
                <a:path w="2818130" h="1803400">
                  <a:moveTo>
                    <a:pt x="381246" y="444500"/>
                  </a:moveTo>
                  <a:lnTo>
                    <a:pt x="361180" y="444500"/>
                  </a:lnTo>
                  <a:lnTo>
                    <a:pt x="360810" y="431800"/>
                  </a:lnTo>
                  <a:lnTo>
                    <a:pt x="380519" y="431800"/>
                  </a:lnTo>
                  <a:lnTo>
                    <a:pt x="381246" y="444500"/>
                  </a:lnTo>
                  <a:close/>
                </a:path>
                <a:path w="2818130" h="1803400">
                  <a:moveTo>
                    <a:pt x="385992" y="444500"/>
                  </a:moveTo>
                  <a:lnTo>
                    <a:pt x="382700" y="431800"/>
                  </a:lnTo>
                  <a:lnTo>
                    <a:pt x="386718" y="431800"/>
                  </a:lnTo>
                  <a:lnTo>
                    <a:pt x="385992" y="444500"/>
                  </a:lnTo>
                  <a:close/>
                </a:path>
                <a:path w="2818130" h="1803400">
                  <a:moveTo>
                    <a:pt x="396936" y="444500"/>
                  </a:moveTo>
                  <a:lnTo>
                    <a:pt x="392191" y="444500"/>
                  </a:lnTo>
                  <a:lnTo>
                    <a:pt x="392918" y="431800"/>
                  </a:lnTo>
                  <a:lnTo>
                    <a:pt x="394742" y="431800"/>
                  </a:lnTo>
                  <a:lnTo>
                    <a:pt x="396936" y="444500"/>
                  </a:lnTo>
                  <a:close/>
                </a:path>
                <a:path w="2818130" h="1803400">
                  <a:moveTo>
                    <a:pt x="421007" y="444500"/>
                  </a:moveTo>
                  <a:lnTo>
                    <a:pt x="397293" y="444500"/>
                  </a:lnTo>
                  <a:lnTo>
                    <a:pt x="398034" y="431800"/>
                  </a:lnTo>
                  <a:lnTo>
                    <a:pt x="418099" y="431800"/>
                  </a:lnTo>
                  <a:lnTo>
                    <a:pt x="421007" y="444500"/>
                  </a:lnTo>
                  <a:close/>
                </a:path>
                <a:path w="2818130" h="1803400">
                  <a:moveTo>
                    <a:pt x="425396" y="444500"/>
                  </a:moveTo>
                  <a:lnTo>
                    <a:pt x="423201" y="431800"/>
                  </a:lnTo>
                  <a:lnTo>
                    <a:pt x="426123" y="431800"/>
                  </a:lnTo>
                  <a:lnTo>
                    <a:pt x="425396" y="444500"/>
                  </a:lnTo>
                  <a:close/>
                </a:path>
                <a:path w="2818130" h="1803400">
                  <a:moveTo>
                    <a:pt x="314123" y="457200"/>
                  </a:moveTo>
                  <a:lnTo>
                    <a:pt x="306085" y="457200"/>
                  </a:lnTo>
                  <a:lnTo>
                    <a:pt x="305002" y="444500"/>
                  </a:lnTo>
                  <a:lnTo>
                    <a:pt x="313026" y="444500"/>
                  </a:lnTo>
                  <a:lnTo>
                    <a:pt x="314123" y="457200"/>
                  </a:lnTo>
                  <a:close/>
                </a:path>
                <a:path w="2818130" h="1803400">
                  <a:moveTo>
                    <a:pt x="320322" y="469900"/>
                  </a:moveTo>
                  <a:lnTo>
                    <a:pt x="299886" y="469900"/>
                  </a:lnTo>
                  <a:lnTo>
                    <a:pt x="300613" y="457200"/>
                  </a:lnTo>
                  <a:lnTo>
                    <a:pt x="314850" y="457200"/>
                  </a:lnTo>
                  <a:lnTo>
                    <a:pt x="315577" y="444500"/>
                  </a:lnTo>
                  <a:lnTo>
                    <a:pt x="321420" y="444500"/>
                  </a:lnTo>
                  <a:lnTo>
                    <a:pt x="321688" y="454056"/>
                  </a:lnTo>
                  <a:lnTo>
                    <a:pt x="320322" y="469900"/>
                  </a:lnTo>
                  <a:close/>
                </a:path>
                <a:path w="2818130" h="1803400">
                  <a:moveTo>
                    <a:pt x="353157" y="457200"/>
                  </a:moveTo>
                  <a:lnTo>
                    <a:pt x="321776" y="457200"/>
                  </a:lnTo>
                  <a:lnTo>
                    <a:pt x="321688" y="454056"/>
                  </a:lnTo>
                  <a:lnTo>
                    <a:pt x="322503" y="444500"/>
                  </a:lnTo>
                  <a:lnTo>
                    <a:pt x="352786" y="444500"/>
                  </a:lnTo>
                  <a:lnTo>
                    <a:pt x="353157" y="457200"/>
                  </a:lnTo>
                  <a:close/>
                </a:path>
                <a:path w="2818130" h="1803400">
                  <a:moveTo>
                    <a:pt x="377227" y="457200"/>
                  </a:moveTo>
                  <a:lnTo>
                    <a:pt x="354981" y="457200"/>
                  </a:lnTo>
                  <a:lnTo>
                    <a:pt x="355337" y="444500"/>
                  </a:lnTo>
                  <a:lnTo>
                    <a:pt x="374320" y="444500"/>
                  </a:lnTo>
                  <a:lnTo>
                    <a:pt x="377227" y="457200"/>
                  </a:lnTo>
                  <a:close/>
                </a:path>
                <a:path w="2818130" h="1803400">
                  <a:moveTo>
                    <a:pt x="388172" y="457200"/>
                  </a:moveTo>
                  <a:lnTo>
                    <a:pt x="383441" y="457200"/>
                  </a:lnTo>
                  <a:lnTo>
                    <a:pt x="380519" y="444500"/>
                  </a:lnTo>
                  <a:lnTo>
                    <a:pt x="385621" y="444500"/>
                  </a:lnTo>
                  <a:lnTo>
                    <a:pt x="388172" y="457200"/>
                  </a:lnTo>
                  <a:close/>
                </a:path>
                <a:path w="2818130" h="1803400">
                  <a:moveTo>
                    <a:pt x="403863" y="457200"/>
                  </a:moveTo>
                  <a:lnTo>
                    <a:pt x="388913" y="457200"/>
                  </a:lnTo>
                  <a:lnTo>
                    <a:pt x="388913" y="444500"/>
                  </a:lnTo>
                  <a:lnTo>
                    <a:pt x="404589" y="444500"/>
                  </a:lnTo>
                  <a:lnTo>
                    <a:pt x="403863" y="457200"/>
                  </a:lnTo>
                  <a:close/>
                </a:path>
                <a:path w="2818130" h="1803400">
                  <a:moveTo>
                    <a:pt x="418456" y="457200"/>
                  </a:moveTo>
                  <a:lnTo>
                    <a:pt x="406413" y="457200"/>
                  </a:lnTo>
                  <a:lnTo>
                    <a:pt x="405687" y="444500"/>
                  </a:lnTo>
                  <a:lnTo>
                    <a:pt x="419183" y="444500"/>
                  </a:lnTo>
                  <a:lnTo>
                    <a:pt x="418456" y="457200"/>
                  </a:lnTo>
                  <a:close/>
                </a:path>
                <a:path w="2818130" h="1803400">
                  <a:moveTo>
                    <a:pt x="435970" y="457200"/>
                  </a:moveTo>
                  <a:lnTo>
                    <a:pt x="432322" y="457200"/>
                  </a:lnTo>
                  <a:lnTo>
                    <a:pt x="433776" y="444500"/>
                  </a:lnTo>
                  <a:lnTo>
                    <a:pt x="435970" y="457200"/>
                  </a:lnTo>
                  <a:close/>
                </a:path>
                <a:path w="2818130" h="1803400">
                  <a:moveTo>
                    <a:pt x="443267" y="457200"/>
                  </a:moveTo>
                  <a:lnTo>
                    <a:pt x="438521" y="457200"/>
                  </a:lnTo>
                  <a:lnTo>
                    <a:pt x="438892" y="444500"/>
                  </a:lnTo>
                  <a:lnTo>
                    <a:pt x="442896" y="444500"/>
                  </a:lnTo>
                  <a:lnTo>
                    <a:pt x="443267" y="457200"/>
                  </a:lnTo>
                  <a:close/>
                </a:path>
                <a:path w="2818130" h="1803400">
                  <a:moveTo>
                    <a:pt x="451661" y="457200"/>
                  </a:moveTo>
                  <a:lnTo>
                    <a:pt x="448369" y="457200"/>
                  </a:lnTo>
                  <a:lnTo>
                    <a:pt x="448739" y="444500"/>
                  </a:lnTo>
                  <a:lnTo>
                    <a:pt x="450564" y="444500"/>
                  </a:lnTo>
                  <a:lnTo>
                    <a:pt x="451661" y="457200"/>
                  </a:lnTo>
                  <a:close/>
                </a:path>
                <a:path w="2818130" h="1803400">
                  <a:moveTo>
                    <a:pt x="321776" y="457200"/>
                  </a:moveTo>
                  <a:lnTo>
                    <a:pt x="321420" y="457200"/>
                  </a:lnTo>
                  <a:lnTo>
                    <a:pt x="321688" y="454056"/>
                  </a:lnTo>
                  <a:lnTo>
                    <a:pt x="321776" y="457200"/>
                  </a:lnTo>
                  <a:close/>
                </a:path>
                <a:path w="2818130" h="1803400">
                  <a:moveTo>
                    <a:pt x="325795" y="469900"/>
                  </a:moveTo>
                  <a:lnTo>
                    <a:pt x="324327" y="469900"/>
                  </a:lnTo>
                  <a:lnTo>
                    <a:pt x="323244" y="457200"/>
                  </a:lnTo>
                  <a:lnTo>
                    <a:pt x="324697" y="457200"/>
                  </a:lnTo>
                  <a:lnTo>
                    <a:pt x="325795" y="469900"/>
                  </a:lnTo>
                  <a:close/>
                </a:path>
                <a:path w="2818130" h="1803400">
                  <a:moveTo>
                    <a:pt x="330540" y="469900"/>
                  </a:moveTo>
                  <a:lnTo>
                    <a:pt x="327619" y="469900"/>
                  </a:lnTo>
                  <a:lnTo>
                    <a:pt x="327619" y="457200"/>
                  </a:lnTo>
                  <a:lnTo>
                    <a:pt x="329443" y="457200"/>
                  </a:lnTo>
                  <a:lnTo>
                    <a:pt x="330540" y="469900"/>
                  </a:lnTo>
                  <a:close/>
                </a:path>
                <a:path w="2818130" h="1803400">
                  <a:moveTo>
                    <a:pt x="333448" y="469900"/>
                  </a:moveTo>
                  <a:lnTo>
                    <a:pt x="331624" y="469900"/>
                  </a:lnTo>
                  <a:lnTo>
                    <a:pt x="329799" y="457200"/>
                  </a:lnTo>
                  <a:lnTo>
                    <a:pt x="332365" y="457200"/>
                  </a:lnTo>
                  <a:lnTo>
                    <a:pt x="333448" y="469900"/>
                  </a:lnTo>
                  <a:close/>
                </a:path>
                <a:path w="2818130" h="1803400">
                  <a:moveTo>
                    <a:pt x="337837" y="469900"/>
                  </a:moveTo>
                  <a:lnTo>
                    <a:pt x="333448" y="469900"/>
                  </a:lnTo>
                  <a:lnTo>
                    <a:pt x="334189" y="457200"/>
                  </a:lnTo>
                  <a:lnTo>
                    <a:pt x="337837" y="457200"/>
                  </a:lnTo>
                  <a:lnTo>
                    <a:pt x="337837" y="469900"/>
                  </a:lnTo>
                  <a:close/>
                </a:path>
                <a:path w="2818130" h="1803400">
                  <a:moveTo>
                    <a:pt x="381246" y="469900"/>
                  </a:moveTo>
                  <a:lnTo>
                    <a:pt x="339291" y="469900"/>
                  </a:lnTo>
                  <a:lnTo>
                    <a:pt x="337837" y="457200"/>
                  </a:lnTo>
                  <a:lnTo>
                    <a:pt x="380519" y="457200"/>
                  </a:lnTo>
                  <a:lnTo>
                    <a:pt x="381246" y="469900"/>
                  </a:lnTo>
                  <a:close/>
                </a:path>
                <a:path w="2818130" h="1803400">
                  <a:moveTo>
                    <a:pt x="383070" y="469900"/>
                  </a:moveTo>
                  <a:lnTo>
                    <a:pt x="381246" y="469900"/>
                  </a:lnTo>
                  <a:lnTo>
                    <a:pt x="380519" y="457200"/>
                  </a:lnTo>
                  <a:lnTo>
                    <a:pt x="383797" y="457200"/>
                  </a:lnTo>
                  <a:lnTo>
                    <a:pt x="383070" y="469900"/>
                  </a:lnTo>
                  <a:close/>
                </a:path>
                <a:path w="2818130" h="1803400">
                  <a:moveTo>
                    <a:pt x="394015" y="469900"/>
                  </a:moveTo>
                  <a:lnTo>
                    <a:pt x="384524" y="469900"/>
                  </a:lnTo>
                  <a:lnTo>
                    <a:pt x="385265" y="457200"/>
                  </a:lnTo>
                  <a:lnTo>
                    <a:pt x="389640" y="457200"/>
                  </a:lnTo>
                  <a:lnTo>
                    <a:pt x="394015" y="469900"/>
                  </a:lnTo>
                  <a:close/>
                </a:path>
                <a:path w="2818130" h="1803400">
                  <a:moveTo>
                    <a:pt x="421748" y="469900"/>
                  </a:moveTo>
                  <a:lnTo>
                    <a:pt x="408608" y="469900"/>
                  </a:lnTo>
                  <a:lnTo>
                    <a:pt x="407881" y="457200"/>
                  </a:lnTo>
                  <a:lnTo>
                    <a:pt x="421377" y="457200"/>
                  </a:lnTo>
                  <a:lnTo>
                    <a:pt x="421748" y="469900"/>
                  </a:lnTo>
                  <a:close/>
                </a:path>
                <a:path w="2818130" h="1803400">
                  <a:moveTo>
                    <a:pt x="442170" y="469900"/>
                  </a:moveTo>
                  <a:lnTo>
                    <a:pt x="435244" y="469900"/>
                  </a:lnTo>
                  <a:lnTo>
                    <a:pt x="433776" y="457200"/>
                  </a:lnTo>
                  <a:lnTo>
                    <a:pt x="439619" y="457200"/>
                  </a:lnTo>
                  <a:lnTo>
                    <a:pt x="442170" y="469900"/>
                  </a:lnTo>
                  <a:close/>
                </a:path>
                <a:path w="2818130" h="1803400">
                  <a:moveTo>
                    <a:pt x="303535" y="495300"/>
                  </a:moveTo>
                  <a:lnTo>
                    <a:pt x="286761" y="495300"/>
                  </a:lnTo>
                  <a:lnTo>
                    <a:pt x="289312" y="482600"/>
                  </a:lnTo>
                  <a:lnTo>
                    <a:pt x="290765" y="482600"/>
                  </a:lnTo>
                  <a:lnTo>
                    <a:pt x="297706" y="469900"/>
                  </a:lnTo>
                  <a:lnTo>
                    <a:pt x="303178" y="469900"/>
                  </a:lnTo>
                  <a:lnTo>
                    <a:pt x="302808" y="482600"/>
                  </a:lnTo>
                  <a:lnTo>
                    <a:pt x="303535" y="495300"/>
                  </a:lnTo>
                  <a:close/>
                </a:path>
                <a:path w="2818130" h="1803400">
                  <a:moveTo>
                    <a:pt x="313753" y="482600"/>
                  </a:moveTo>
                  <a:lnTo>
                    <a:pt x="309734" y="482600"/>
                  </a:lnTo>
                  <a:lnTo>
                    <a:pt x="307183" y="469900"/>
                  </a:lnTo>
                  <a:lnTo>
                    <a:pt x="314123" y="469900"/>
                  </a:lnTo>
                  <a:lnTo>
                    <a:pt x="313753" y="482600"/>
                  </a:lnTo>
                  <a:close/>
                </a:path>
                <a:path w="2818130" h="1803400">
                  <a:moveTo>
                    <a:pt x="336369" y="482600"/>
                  </a:moveTo>
                  <a:lnTo>
                    <a:pt x="313753" y="482600"/>
                  </a:lnTo>
                  <a:lnTo>
                    <a:pt x="317401" y="469900"/>
                  </a:lnTo>
                  <a:lnTo>
                    <a:pt x="334916" y="469900"/>
                  </a:lnTo>
                  <a:lnTo>
                    <a:pt x="336369" y="482600"/>
                  </a:lnTo>
                  <a:close/>
                </a:path>
                <a:path w="2818130" h="1803400">
                  <a:moveTo>
                    <a:pt x="360454" y="482600"/>
                  </a:moveTo>
                  <a:lnTo>
                    <a:pt x="339291" y="482600"/>
                  </a:lnTo>
                  <a:lnTo>
                    <a:pt x="334916" y="469900"/>
                  </a:lnTo>
                  <a:lnTo>
                    <a:pt x="360083" y="469900"/>
                  </a:lnTo>
                  <a:lnTo>
                    <a:pt x="360454" y="482600"/>
                  </a:lnTo>
                  <a:close/>
                </a:path>
                <a:path w="2818130" h="1803400">
                  <a:moveTo>
                    <a:pt x="364102" y="482600"/>
                  </a:moveTo>
                  <a:lnTo>
                    <a:pt x="363005" y="482600"/>
                  </a:lnTo>
                  <a:lnTo>
                    <a:pt x="362278" y="469900"/>
                  </a:lnTo>
                  <a:lnTo>
                    <a:pt x="364102" y="469900"/>
                  </a:lnTo>
                  <a:lnTo>
                    <a:pt x="364102" y="482600"/>
                  </a:lnTo>
                  <a:close/>
                </a:path>
                <a:path w="2818130" h="1803400">
                  <a:moveTo>
                    <a:pt x="378695" y="482600"/>
                  </a:moveTo>
                  <a:lnTo>
                    <a:pt x="370301" y="482600"/>
                  </a:lnTo>
                  <a:lnTo>
                    <a:pt x="369931" y="469900"/>
                  </a:lnTo>
                  <a:lnTo>
                    <a:pt x="377968" y="469900"/>
                  </a:lnTo>
                  <a:lnTo>
                    <a:pt x="378695" y="482600"/>
                  </a:lnTo>
                  <a:close/>
                </a:path>
                <a:path w="2818130" h="1803400">
                  <a:moveTo>
                    <a:pt x="381616" y="482600"/>
                  </a:moveTo>
                  <a:lnTo>
                    <a:pt x="379051" y="482600"/>
                  </a:lnTo>
                  <a:lnTo>
                    <a:pt x="379051" y="469900"/>
                  </a:lnTo>
                  <a:lnTo>
                    <a:pt x="381616" y="482600"/>
                  </a:lnTo>
                  <a:close/>
                </a:path>
                <a:path w="2818130" h="1803400">
                  <a:moveTo>
                    <a:pt x="389269" y="482600"/>
                  </a:moveTo>
                  <a:lnTo>
                    <a:pt x="385265" y="482600"/>
                  </a:lnTo>
                  <a:lnTo>
                    <a:pt x="385265" y="469900"/>
                  </a:lnTo>
                  <a:lnTo>
                    <a:pt x="388543" y="469900"/>
                  </a:lnTo>
                  <a:lnTo>
                    <a:pt x="389269" y="482600"/>
                  </a:lnTo>
                  <a:close/>
                </a:path>
                <a:path w="2818130" h="1803400">
                  <a:moveTo>
                    <a:pt x="400941" y="482600"/>
                  </a:moveTo>
                  <a:lnTo>
                    <a:pt x="389269" y="482600"/>
                  </a:lnTo>
                  <a:lnTo>
                    <a:pt x="391094" y="469900"/>
                  </a:lnTo>
                  <a:lnTo>
                    <a:pt x="401312" y="469900"/>
                  </a:lnTo>
                  <a:lnTo>
                    <a:pt x="400941" y="482600"/>
                  </a:lnTo>
                  <a:close/>
                </a:path>
                <a:path w="2818130" h="1803400">
                  <a:moveTo>
                    <a:pt x="403136" y="482600"/>
                  </a:moveTo>
                  <a:lnTo>
                    <a:pt x="401682" y="469900"/>
                  </a:lnTo>
                  <a:lnTo>
                    <a:pt x="403136" y="469900"/>
                  </a:lnTo>
                  <a:lnTo>
                    <a:pt x="403136" y="482600"/>
                  </a:lnTo>
                  <a:close/>
                </a:path>
                <a:path w="2818130" h="1803400">
                  <a:moveTo>
                    <a:pt x="406784" y="482600"/>
                  </a:moveTo>
                  <a:lnTo>
                    <a:pt x="406057" y="482600"/>
                  </a:lnTo>
                  <a:lnTo>
                    <a:pt x="403863" y="469900"/>
                  </a:lnTo>
                  <a:lnTo>
                    <a:pt x="406057" y="469900"/>
                  </a:lnTo>
                  <a:lnTo>
                    <a:pt x="406784" y="482600"/>
                  </a:lnTo>
                  <a:close/>
                </a:path>
                <a:path w="2818130" h="1803400">
                  <a:moveTo>
                    <a:pt x="413710" y="482600"/>
                  </a:moveTo>
                  <a:lnTo>
                    <a:pt x="407155" y="482600"/>
                  </a:lnTo>
                  <a:lnTo>
                    <a:pt x="406057" y="469900"/>
                  </a:lnTo>
                  <a:lnTo>
                    <a:pt x="409335" y="469900"/>
                  </a:lnTo>
                  <a:lnTo>
                    <a:pt x="413710" y="482600"/>
                  </a:lnTo>
                  <a:close/>
                </a:path>
                <a:path w="2818130" h="1803400">
                  <a:moveTo>
                    <a:pt x="418456" y="482600"/>
                  </a:moveTo>
                  <a:lnTo>
                    <a:pt x="417002" y="482600"/>
                  </a:lnTo>
                  <a:lnTo>
                    <a:pt x="414451" y="469900"/>
                  </a:lnTo>
                  <a:lnTo>
                    <a:pt x="418099" y="469900"/>
                  </a:lnTo>
                  <a:lnTo>
                    <a:pt x="418456" y="482600"/>
                  </a:lnTo>
                  <a:close/>
                </a:path>
                <a:path w="2818130" h="1803400">
                  <a:moveTo>
                    <a:pt x="319596" y="495300"/>
                  </a:moveTo>
                  <a:lnTo>
                    <a:pt x="303535" y="495300"/>
                  </a:lnTo>
                  <a:lnTo>
                    <a:pt x="305002" y="482600"/>
                  </a:lnTo>
                  <a:lnTo>
                    <a:pt x="318854" y="482600"/>
                  </a:lnTo>
                  <a:lnTo>
                    <a:pt x="319596" y="495300"/>
                  </a:lnTo>
                  <a:close/>
                </a:path>
                <a:path w="2818130" h="1803400">
                  <a:moveTo>
                    <a:pt x="325424" y="495300"/>
                  </a:moveTo>
                  <a:lnTo>
                    <a:pt x="320679" y="495300"/>
                  </a:lnTo>
                  <a:lnTo>
                    <a:pt x="319225" y="482600"/>
                  </a:lnTo>
                  <a:lnTo>
                    <a:pt x="327248" y="482600"/>
                  </a:lnTo>
                  <a:lnTo>
                    <a:pt x="325424" y="495300"/>
                  </a:lnTo>
                  <a:close/>
                </a:path>
                <a:path w="2818130" h="1803400">
                  <a:moveTo>
                    <a:pt x="330695" y="492603"/>
                  </a:moveTo>
                  <a:lnTo>
                    <a:pt x="327248" y="482600"/>
                  </a:lnTo>
                  <a:lnTo>
                    <a:pt x="331267" y="482600"/>
                  </a:lnTo>
                  <a:lnTo>
                    <a:pt x="330695" y="492603"/>
                  </a:lnTo>
                  <a:close/>
                </a:path>
                <a:path w="2818130" h="1803400">
                  <a:moveTo>
                    <a:pt x="331994" y="495300"/>
                  </a:moveTo>
                  <a:lnTo>
                    <a:pt x="331624" y="495300"/>
                  </a:lnTo>
                  <a:lnTo>
                    <a:pt x="331624" y="482600"/>
                  </a:lnTo>
                  <a:lnTo>
                    <a:pt x="332365" y="482600"/>
                  </a:lnTo>
                  <a:lnTo>
                    <a:pt x="331994" y="495300"/>
                  </a:lnTo>
                  <a:close/>
                </a:path>
                <a:path w="2818130" h="1803400">
                  <a:moveTo>
                    <a:pt x="340744" y="495300"/>
                  </a:moveTo>
                  <a:lnTo>
                    <a:pt x="331994" y="495300"/>
                  </a:lnTo>
                  <a:lnTo>
                    <a:pt x="332365" y="482600"/>
                  </a:lnTo>
                  <a:lnTo>
                    <a:pt x="337837" y="482600"/>
                  </a:lnTo>
                  <a:lnTo>
                    <a:pt x="340744" y="495300"/>
                  </a:lnTo>
                  <a:close/>
                </a:path>
                <a:path w="2818130" h="1803400">
                  <a:moveTo>
                    <a:pt x="350962" y="495300"/>
                  </a:moveTo>
                  <a:lnTo>
                    <a:pt x="341485" y="495300"/>
                  </a:lnTo>
                  <a:lnTo>
                    <a:pt x="339661" y="482600"/>
                  </a:lnTo>
                  <a:lnTo>
                    <a:pt x="353513" y="482600"/>
                  </a:lnTo>
                  <a:lnTo>
                    <a:pt x="350962" y="495300"/>
                  </a:lnTo>
                  <a:close/>
                </a:path>
                <a:path w="2818130" h="1803400">
                  <a:moveTo>
                    <a:pt x="363375" y="495300"/>
                  </a:moveTo>
                  <a:lnTo>
                    <a:pt x="355708" y="495300"/>
                  </a:lnTo>
                  <a:lnTo>
                    <a:pt x="354254" y="482600"/>
                  </a:lnTo>
                  <a:lnTo>
                    <a:pt x="361180" y="482600"/>
                  </a:lnTo>
                  <a:lnTo>
                    <a:pt x="363375" y="495300"/>
                  </a:lnTo>
                  <a:close/>
                </a:path>
                <a:path w="2818130" h="1803400">
                  <a:moveTo>
                    <a:pt x="375047" y="495300"/>
                  </a:moveTo>
                  <a:lnTo>
                    <a:pt x="368477" y="495300"/>
                  </a:lnTo>
                  <a:lnTo>
                    <a:pt x="368477" y="482600"/>
                  </a:lnTo>
                  <a:lnTo>
                    <a:pt x="373949" y="482600"/>
                  </a:lnTo>
                  <a:lnTo>
                    <a:pt x="375047" y="495300"/>
                  </a:lnTo>
                  <a:close/>
                </a:path>
                <a:path w="2818130" h="1803400">
                  <a:moveTo>
                    <a:pt x="403136" y="495300"/>
                  </a:moveTo>
                  <a:lnTo>
                    <a:pt x="379051" y="495300"/>
                  </a:lnTo>
                  <a:lnTo>
                    <a:pt x="377968" y="482600"/>
                  </a:lnTo>
                  <a:lnTo>
                    <a:pt x="398390" y="482600"/>
                  </a:lnTo>
                  <a:lnTo>
                    <a:pt x="403136" y="495300"/>
                  </a:lnTo>
                  <a:close/>
                </a:path>
                <a:path w="2818130" h="1803400">
                  <a:moveTo>
                    <a:pt x="423928" y="495300"/>
                  </a:moveTo>
                  <a:lnTo>
                    <a:pt x="411886" y="495300"/>
                  </a:lnTo>
                  <a:lnTo>
                    <a:pt x="409705" y="482600"/>
                  </a:lnTo>
                  <a:lnTo>
                    <a:pt x="424655" y="482600"/>
                  </a:lnTo>
                  <a:lnTo>
                    <a:pt x="423928" y="495300"/>
                  </a:lnTo>
                  <a:close/>
                </a:path>
                <a:path w="2818130" h="1803400">
                  <a:moveTo>
                    <a:pt x="431595" y="495300"/>
                  </a:moveTo>
                  <a:lnTo>
                    <a:pt x="430127" y="495300"/>
                  </a:lnTo>
                  <a:lnTo>
                    <a:pt x="429044" y="482600"/>
                  </a:lnTo>
                  <a:lnTo>
                    <a:pt x="431952" y="482600"/>
                  </a:lnTo>
                  <a:lnTo>
                    <a:pt x="431595" y="495300"/>
                  </a:lnTo>
                  <a:close/>
                </a:path>
                <a:path w="2818130" h="1803400">
                  <a:moveTo>
                    <a:pt x="437794" y="495300"/>
                  </a:moveTo>
                  <a:lnTo>
                    <a:pt x="433049" y="495300"/>
                  </a:lnTo>
                  <a:lnTo>
                    <a:pt x="432322" y="482600"/>
                  </a:lnTo>
                  <a:lnTo>
                    <a:pt x="434873" y="482600"/>
                  </a:lnTo>
                  <a:lnTo>
                    <a:pt x="437334" y="492094"/>
                  </a:lnTo>
                  <a:lnTo>
                    <a:pt x="437794" y="495300"/>
                  </a:lnTo>
                  <a:close/>
                </a:path>
                <a:path w="2818130" h="1803400">
                  <a:moveTo>
                    <a:pt x="438165" y="495300"/>
                  </a:moveTo>
                  <a:lnTo>
                    <a:pt x="437334" y="492094"/>
                  </a:lnTo>
                  <a:lnTo>
                    <a:pt x="435970" y="482600"/>
                  </a:lnTo>
                  <a:lnTo>
                    <a:pt x="438521" y="482600"/>
                  </a:lnTo>
                  <a:lnTo>
                    <a:pt x="438165" y="495300"/>
                  </a:lnTo>
                  <a:close/>
                </a:path>
                <a:path w="2818130" h="1803400">
                  <a:moveTo>
                    <a:pt x="444721" y="495300"/>
                  </a:moveTo>
                  <a:lnTo>
                    <a:pt x="440716" y="495300"/>
                  </a:lnTo>
                  <a:lnTo>
                    <a:pt x="439619" y="482600"/>
                  </a:lnTo>
                  <a:lnTo>
                    <a:pt x="443994" y="482600"/>
                  </a:lnTo>
                  <a:lnTo>
                    <a:pt x="444721" y="495300"/>
                  </a:lnTo>
                  <a:close/>
                </a:path>
                <a:path w="2818130" h="1803400">
                  <a:moveTo>
                    <a:pt x="331624" y="495300"/>
                  </a:moveTo>
                  <a:lnTo>
                    <a:pt x="330540" y="495300"/>
                  </a:lnTo>
                  <a:lnTo>
                    <a:pt x="330695" y="492603"/>
                  </a:lnTo>
                  <a:lnTo>
                    <a:pt x="331624" y="495300"/>
                  </a:lnTo>
                  <a:close/>
                </a:path>
                <a:path w="2818130" h="1803400">
                  <a:moveTo>
                    <a:pt x="292960" y="508000"/>
                  </a:moveTo>
                  <a:lnTo>
                    <a:pt x="283113" y="508000"/>
                  </a:lnTo>
                  <a:lnTo>
                    <a:pt x="285664" y="495300"/>
                  </a:lnTo>
                  <a:lnTo>
                    <a:pt x="292590" y="495300"/>
                  </a:lnTo>
                  <a:lnTo>
                    <a:pt x="292960" y="508000"/>
                  </a:lnTo>
                  <a:close/>
                </a:path>
                <a:path w="2818130" h="1803400">
                  <a:moveTo>
                    <a:pt x="295511" y="508000"/>
                  </a:moveTo>
                  <a:lnTo>
                    <a:pt x="292960" y="508000"/>
                  </a:lnTo>
                  <a:lnTo>
                    <a:pt x="295141" y="495300"/>
                  </a:lnTo>
                  <a:lnTo>
                    <a:pt x="295511" y="508000"/>
                  </a:lnTo>
                  <a:close/>
                </a:path>
                <a:path w="2818130" h="1803400">
                  <a:moveTo>
                    <a:pt x="300613" y="508000"/>
                  </a:moveTo>
                  <a:lnTo>
                    <a:pt x="299530" y="508000"/>
                  </a:lnTo>
                  <a:lnTo>
                    <a:pt x="298433" y="495300"/>
                  </a:lnTo>
                  <a:lnTo>
                    <a:pt x="299530" y="495300"/>
                  </a:lnTo>
                  <a:lnTo>
                    <a:pt x="300613" y="508000"/>
                  </a:lnTo>
                  <a:close/>
                </a:path>
                <a:path w="2818130" h="1803400">
                  <a:moveTo>
                    <a:pt x="305729" y="508000"/>
                  </a:moveTo>
                  <a:lnTo>
                    <a:pt x="303535" y="508000"/>
                  </a:lnTo>
                  <a:lnTo>
                    <a:pt x="302081" y="495300"/>
                  </a:lnTo>
                  <a:lnTo>
                    <a:pt x="306456" y="495300"/>
                  </a:lnTo>
                  <a:lnTo>
                    <a:pt x="305729" y="508000"/>
                  </a:lnTo>
                  <a:close/>
                </a:path>
                <a:path w="2818130" h="1803400">
                  <a:moveTo>
                    <a:pt x="354611" y="508000"/>
                  </a:moveTo>
                  <a:lnTo>
                    <a:pt x="317771" y="508000"/>
                  </a:lnTo>
                  <a:lnTo>
                    <a:pt x="317401" y="495300"/>
                  </a:lnTo>
                  <a:lnTo>
                    <a:pt x="351333" y="495300"/>
                  </a:lnTo>
                  <a:lnTo>
                    <a:pt x="354611" y="508000"/>
                  </a:lnTo>
                  <a:close/>
                </a:path>
                <a:path w="2818130" h="1803400">
                  <a:moveTo>
                    <a:pt x="361551" y="508000"/>
                  </a:moveTo>
                  <a:lnTo>
                    <a:pt x="357162" y="508000"/>
                  </a:lnTo>
                  <a:lnTo>
                    <a:pt x="357532" y="495300"/>
                  </a:lnTo>
                  <a:lnTo>
                    <a:pt x="362278" y="495300"/>
                  </a:lnTo>
                  <a:lnTo>
                    <a:pt x="361551" y="508000"/>
                  </a:lnTo>
                  <a:close/>
                </a:path>
                <a:path w="2818130" h="1803400">
                  <a:moveTo>
                    <a:pt x="380519" y="508000"/>
                  </a:moveTo>
                  <a:lnTo>
                    <a:pt x="368106" y="508000"/>
                  </a:lnTo>
                  <a:lnTo>
                    <a:pt x="363731" y="495300"/>
                  </a:lnTo>
                  <a:lnTo>
                    <a:pt x="380875" y="495300"/>
                  </a:lnTo>
                  <a:lnTo>
                    <a:pt x="380519" y="508000"/>
                  </a:lnTo>
                  <a:close/>
                </a:path>
                <a:path w="2818130" h="1803400">
                  <a:moveTo>
                    <a:pt x="385621" y="520700"/>
                  </a:moveTo>
                  <a:lnTo>
                    <a:pt x="383441" y="520700"/>
                  </a:lnTo>
                  <a:lnTo>
                    <a:pt x="381616" y="508000"/>
                  </a:lnTo>
                  <a:lnTo>
                    <a:pt x="380875" y="495300"/>
                  </a:lnTo>
                  <a:lnTo>
                    <a:pt x="386718" y="495300"/>
                  </a:lnTo>
                  <a:lnTo>
                    <a:pt x="387445" y="508000"/>
                  </a:lnTo>
                  <a:lnTo>
                    <a:pt x="385265" y="508000"/>
                  </a:lnTo>
                  <a:lnTo>
                    <a:pt x="385621" y="520700"/>
                  </a:lnTo>
                  <a:close/>
                </a:path>
                <a:path w="2818130" h="1803400">
                  <a:moveTo>
                    <a:pt x="393288" y="520700"/>
                  </a:moveTo>
                  <a:lnTo>
                    <a:pt x="389269" y="520700"/>
                  </a:lnTo>
                  <a:lnTo>
                    <a:pt x="388543" y="495300"/>
                  </a:lnTo>
                  <a:lnTo>
                    <a:pt x="388913" y="495300"/>
                  </a:lnTo>
                  <a:lnTo>
                    <a:pt x="390367" y="508000"/>
                  </a:lnTo>
                  <a:lnTo>
                    <a:pt x="395469" y="508000"/>
                  </a:lnTo>
                  <a:lnTo>
                    <a:pt x="393288" y="520700"/>
                  </a:lnTo>
                  <a:close/>
                </a:path>
                <a:path w="2818130" h="1803400">
                  <a:moveTo>
                    <a:pt x="404960" y="508000"/>
                  </a:moveTo>
                  <a:lnTo>
                    <a:pt x="400585" y="508000"/>
                  </a:lnTo>
                  <a:lnTo>
                    <a:pt x="394386" y="495300"/>
                  </a:lnTo>
                  <a:lnTo>
                    <a:pt x="399858" y="495300"/>
                  </a:lnTo>
                  <a:lnTo>
                    <a:pt x="404960" y="508000"/>
                  </a:lnTo>
                  <a:close/>
                </a:path>
                <a:path w="2818130" h="1803400">
                  <a:moveTo>
                    <a:pt x="417729" y="508000"/>
                  </a:moveTo>
                  <a:lnTo>
                    <a:pt x="414451" y="508000"/>
                  </a:lnTo>
                  <a:lnTo>
                    <a:pt x="413354" y="495300"/>
                  </a:lnTo>
                  <a:lnTo>
                    <a:pt x="417002" y="495300"/>
                  </a:lnTo>
                  <a:lnTo>
                    <a:pt x="417729" y="508000"/>
                  </a:lnTo>
                  <a:close/>
                </a:path>
                <a:path w="2818130" h="1803400">
                  <a:moveTo>
                    <a:pt x="430498" y="520700"/>
                  </a:moveTo>
                  <a:lnTo>
                    <a:pt x="422475" y="520700"/>
                  </a:lnTo>
                  <a:lnTo>
                    <a:pt x="422475" y="508000"/>
                  </a:lnTo>
                  <a:lnTo>
                    <a:pt x="423201" y="495300"/>
                  </a:lnTo>
                  <a:lnTo>
                    <a:pt x="425025" y="495300"/>
                  </a:lnTo>
                  <a:lnTo>
                    <a:pt x="425025" y="508000"/>
                  </a:lnTo>
                  <a:lnTo>
                    <a:pt x="425396" y="508000"/>
                  </a:lnTo>
                  <a:lnTo>
                    <a:pt x="430498" y="520700"/>
                  </a:lnTo>
                  <a:close/>
                </a:path>
                <a:path w="2818130" h="1803400">
                  <a:moveTo>
                    <a:pt x="298062" y="520700"/>
                  </a:moveTo>
                  <a:lnTo>
                    <a:pt x="278367" y="520700"/>
                  </a:lnTo>
                  <a:lnTo>
                    <a:pt x="281645" y="508000"/>
                  </a:lnTo>
                  <a:lnTo>
                    <a:pt x="298062" y="508000"/>
                  </a:lnTo>
                  <a:lnTo>
                    <a:pt x="298062" y="520700"/>
                  </a:lnTo>
                  <a:close/>
                </a:path>
                <a:path w="2818130" h="1803400">
                  <a:moveTo>
                    <a:pt x="301354" y="520700"/>
                  </a:moveTo>
                  <a:lnTo>
                    <a:pt x="298062" y="508000"/>
                  </a:lnTo>
                  <a:lnTo>
                    <a:pt x="303178" y="508000"/>
                  </a:lnTo>
                  <a:lnTo>
                    <a:pt x="301354" y="520700"/>
                  </a:lnTo>
                  <a:close/>
                </a:path>
                <a:path w="2818130" h="1803400">
                  <a:moveTo>
                    <a:pt x="308651" y="520700"/>
                  </a:moveTo>
                  <a:lnTo>
                    <a:pt x="305002" y="520700"/>
                  </a:lnTo>
                  <a:lnTo>
                    <a:pt x="306085" y="508000"/>
                  </a:lnTo>
                  <a:lnTo>
                    <a:pt x="307553" y="508000"/>
                  </a:lnTo>
                  <a:lnTo>
                    <a:pt x="308651" y="520700"/>
                  </a:lnTo>
                  <a:close/>
                </a:path>
                <a:path w="2818130" h="1803400">
                  <a:moveTo>
                    <a:pt x="312655" y="520700"/>
                  </a:moveTo>
                  <a:lnTo>
                    <a:pt x="309007" y="520700"/>
                  </a:lnTo>
                  <a:lnTo>
                    <a:pt x="309007" y="508000"/>
                  </a:lnTo>
                  <a:lnTo>
                    <a:pt x="312655" y="520700"/>
                  </a:lnTo>
                  <a:close/>
                </a:path>
                <a:path w="2818130" h="1803400">
                  <a:moveTo>
                    <a:pt x="326522" y="520700"/>
                  </a:moveTo>
                  <a:lnTo>
                    <a:pt x="313753" y="520700"/>
                  </a:lnTo>
                  <a:lnTo>
                    <a:pt x="314479" y="508000"/>
                  </a:lnTo>
                  <a:lnTo>
                    <a:pt x="328346" y="508000"/>
                  </a:lnTo>
                  <a:lnTo>
                    <a:pt x="326522" y="520700"/>
                  </a:lnTo>
                  <a:close/>
                </a:path>
                <a:path w="2818130" h="1803400">
                  <a:moveTo>
                    <a:pt x="331624" y="514826"/>
                  </a:moveTo>
                  <a:lnTo>
                    <a:pt x="329073" y="508000"/>
                  </a:lnTo>
                  <a:lnTo>
                    <a:pt x="331624" y="508000"/>
                  </a:lnTo>
                  <a:lnTo>
                    <a:pt x="331624" y="514826"/>
                  </a:lnTo>
                  <a:close/>
                </a:path>
                <a:path w="2818130" h="1803400">
                  <a:moveTo>
                    <a:pt x="354611" y="520700"/>
                  </a:moveTo>
                  <a:lnTo>
                    <a:pt x="333818" y="520700"/>
                  </a:lnTo>
                  <a:lnTo>
                    <a:pt x="332522" y="517232"/>
                  </a:lnTo>
                  <a:lnTo>
                    <a:pt x="331994" y="508000"/>
                  </a:lnTo>
                  <a:lnTo>
                    <a:pt x="356078" y="508000"/>
                  </a:lnTo>
                  <a:lnTo>
                    <a:pt x="354611" y="520700"/>
                  </a:lnTo>
                  <a:close/>
                </a:path>
                <a:path w="2818130" h="1803400">
                  <a:moveTo>
                    <a:pt x="367750" y="520700"/>
                  </a:moveTo>
                  <a:lnTo>
                    <a:pt x="364458" y="520700"/>
                  </a:lnTo>
                  <a:lnTo>
                    <a:pt x="361551" y="508000"/>
                  </a:lnTo>
                  <a:lnTo>
                    <a:pt x="367750" y="508000"/>
                  </a:lnTo>
                  <a:lnTo>
                    <a:pt x="367750" y="520700"/>
                  </a:lnTo>
                  <a:close/>
                </a:path>
                <a:path w="2818130" h="1803400">
                  <a:moveTo>
                    <a:pt x="377227" y="520700"/>
                  </a:moveTo>
                  <a:lnTo>
                    <a:pt x="371028" y="520700"/>
                  </a:lnTo>
                  <a:lnTo>
                    <a:pt x="368847" y="508000"/>
                  </a:lnTo>
                  <a:lnTo>
                    <a:pt x="376144" y="508000"/>
                  </a:lnTo>
                  <a:lnTo>
                    <a:pt x="377227" y="520700"/>
                  </a:lnTo>
                  <a:close/>
                </a:path>
                <a:path w="2818130" h="1803400">
                  <a:moveTo>
                    <a:pt x="378873" y="514350"/>
                  </a:moveTo>
                  <a:lnTo>
                    <a:pt x="378324" y="508000"/>
                  </a:lnTo>
                  <a:lnTo>
                    <a:pt x="379051" y="508000"/>
                  </a:lnTo>
                  <a:lnTo>
                    <a:pt x="378873" y="514350"/>
                  </a:lnTo>
                  <a:close/>
                </a:path>
                <a:path w="2818130" h="1803400">
                  <a:moveTo>
                    <a:pt x="387692" y="516448"/>
                  </a:moveTo>
                  <a:lnTo>
                    <a:pt x="385265" y="508000"/>
                  </a:lnTo>
                  <a:lnTo>
                    <a:pt x="387445" y="508000"/>
                  </a:lnTo>
                  <a:lnTo>
                    <a:pt x="387692" y="516448"/>
                  </a:lnTo>
                  <a:close/>
                </a:path>
                <a:path w="2818130" h="1803400">
                  <a:moveTo>
                    <a:pt x="396789" y="515639"/>
                  </a:moveTo>
                  <a:lnTo>
                    <a:pt x="395469" y="508000"/>
                  </a:lnTo>
                  <a:lnTo>
                    <a:pt x="396566" y="508000"/>
                  </a:lnTo>
                  <a:lnTo>
                    <a:pt x="396789" y="515639"/>
                  </a:lnTo>
                  <a:close/>
                </a:path>
                <a:path w="2818130" h="1803400">
                  <a:moveTo>
                    <a:pt x="402765" y="520700"/>
                  </a:moveTo>
                  <a:lnTo>
                    <a:pt x="400585" y="520700"/>
                  </a:lnTo>
                  <a:lnTo>
                    <a:pt x="398034" y="508000"/>
                  </a:lnTo>
                  <a:lnTo>
                    <a:pt x="402038" y="508000"/>
                  </a:lnTo>
                  <a:lnTo>
                    <a:pt x="402765" y="520700"/>
                  </a:lnTo>
                  <a:close/>
                </a:path>
                <a:path w="2818130" h="1803400">
                  <a:moveTo>
                    <a:pt x="421007" y="520700"/>
                  </a:moveTo>
                  <a:lnTo>
                    <a:pt x="406784" y="520700"/>
                  </a:lnTo>
                  <a:lnTo>
                    <a:pt x="407881" y="508000"/>
                  </a:lnTo>
                  <a:lnTo>
                    <a:pt x="419553" y="508000"/>
                  </a:lnTo>
                  <a:lnTo>
                    <a:pt x="421007" y="520700"/>
                  </a:lnTo>
                  <a:close/>
                </a:path>
                <a:path w="2818130" h="1803400">
                  <a:moveTo>
                    <a:pt x="379422" y="520700"/>
                  </a:moveTo>
                  <a:lnTo>
                    <a:pt x="378695" y="520700"/>
                  </a:lnTo>
                  <a:lnTo>
                    <a:pt x="378873" y="514350"/>
                  </a:lnTo>
                  <a:lnTo>
                    <a:pt x="379422" y="520700"/>
                  </a:lnTo>
                  <a:close/>
                </a:path>
                <a:path w="2818130" h="1803400">
                  <a:moveTo>
                    <a:pt x="332721" y="520700"/>
                  </a:moveTo>
                  <a:lnTo>
                    <a:pt x="331624" y="520700"/>
                  </a:lnTo>
                  <a:lnTo>
                    <a:pt x="331624" y="514826"/>
                  </a:lnTo>
                  <a:lnTo>
                    <a:pt x="332522" y="517232"/>
                  </a:lnTo>
                  <a:lnTo>
                    <a:pt x="332721" y="520700"/>
                  </a:lnTo>
                  <a:close/>
                </a:path>
                <a:path w="2818130" h="1803400">
                  <a:moveTo>
                    <a:pt x="397663" y="520700"/>
                  </a:moveTo>
                  <a:lnTo>
                    <a:pt x="396936" y="520700"/>
                  </a:lnTo>
                  <a:lnTo>
                    <a:pt x="396789" y="515639"/>
                  </a:lnTo>
                  <a:lnTo>
                    <a:pt x="397663" y="520700"/>
                  </a:lnTo>
                  <a:close/>
                </a:path>
                <a:path w="2818130" h="1803400">
                  <a:moveTo>
                    <a:pt x="388913" y="520700"/>
                  </a:moveTo>
                  <a:lnTo>
                    <a:pt x="387816" y="520700"/>
                  </a:lnTo>
                  <a:lnTo>
                    <a:pt x="387692" y="516448"/>
                  </a:lnTo>
                  <a:lnTo>
                    <a:pt x="388913" y="520700"/>
                  </a:lnTo>
                  <a:close/>
                </a:path>
                <a:path w="2818130" h="1803400">
                  <a:moveTo>
                    <a:pt x="279094" y="533400"/>
                  </a:moveTo>
                  <a:lnTo>
                    <a:pt x="274348" y="533400"/>
                  </a:lnTo>
                  <a:lnTo>
                    <a:pt x="274719" y="520700"/>
                  </a:lnTo>
                  <a:lnTo>
                    <a:pt x="279094" y="533400"/>
                  </a:lnTo>
                  <a:close/>
                </a:path>
                <a:path w="2818130" h="1803400">
                  <a:moveTo>
                    <a:pt x="279464" y="533400"/>
                  </a:moveTo>
                  <a:lnTo>
                    <a:pt x="279094" y="533400"/>
                  </a:lnTo>
                  <a:lnTo>
                    <a:pt x="275075" y="520700"/>
                  </a:lnTo>
                  <a:lnTo>
                    <a:pt x="279821" y="520700"/>
                  </a:lnTo>
                  <a:lnTo>
                    <a:pt x="279464" y="533400"/>
                  </a:lnTo>
                  <a:close/>
                </a:path>
                <a:path w="2818130" h="1803400">
                  <a:moveTo>
                    <a:pt x="294784" y="533400"/>
                  </a:moveTo>
                  <a:lnTo>
                    <a:pt x="282372" y="533400"/>
                  </a:lnTo>
                  <a:lnTo>
                    <a:pt x="282372" y="520700"/>
                  </a:lnTo>
                  <a:lnTo>
                    <a:pt x="294784" y="520700"/>
                  </a:lnTo>
                  <a:lnTo>
                    <a:pt x="294784" y="533400"/>
                  </a:lnTo>
                  <a:close/>
                </a:path>
                <a:path w="2818130" h="1803400">
                  <a:moveTo>
                    <a:pt x="301354" y="533400"/>
                  </a:moveTo>
                  <a:lnTo>
                    <a:pt x="299530" y="533400"/>
                  </a:lnTo>
                  <a:lnTo>
                    <a:pt x="298789" y="520700"/>
                  </a:lnTo>
                  <a:lnTo>
                    <a:pt x="300984" y="520700"/>
                  </a:lnTo>
                  <a:lnTo>
                    <a:pt x="301354" y="533400"/>
                  </a:lnTo>
                  <a:close/>
                </a:path>
                <a:path w="2818130" h="1803400">
                  <a:moveTo>
                    <a:pt x="317030" y="533400"/>
                  </a:moveTo>
                  <a:lnTo>
                    <a:pt x="301354" y="533400"/>
                  </a:lnTo>
                  <a:lnTo>
                    <a:pt x="300984" y="520700"/>
                  </a:lnTo>
                  <a:lnTo>
                    <a:pt x="317771" y="520700"/>
                  </a:lnTo>
                  <a:lnTo>
                    <a:pt x="317030" y="533400"/>
                  </a:lnTo>
                  <a:close/>
                </a:path>
                <a:path w="2818130" h="1803400">
                  <a:moveTo>
                    <a:pt x="325068" y="533400"/>
                  </a:moveTo>
                  <a:lnTo>
                    <a:pt x="320322" y="533400"/>
                  </a:lnTo>
                  <a:lnTo>
                    <a:pt x="319596" y="520700"/>
                  </a:lnTo>
                  <a:lnTo>
                    <a:pt x="323971" y="520700"/>
                  </a:lnTo>
                  <a:lnTo>
                    <a:pt x="325068" y="533400"/>
                  </a:lnTo>
                  <a:close/>
                </a:path>
                <a:path w="2818130" h="1803400">
                  <a:moveTo>
                    <a:pt x="335272" y="533400"/>
                  </a:moveTo>
                  <a:lnTo>
                    <a:pt x="328346" y="533400"/>
                  </a:lnTo>
                  <a:lnTo>
                    <a:pt x="326892" y="520700"/>
                  </a:lnTo>
                  <a:lnTo>
                    <a:pt x="334545" y="520700"/>
                  </a:lnTo>
                  <a:lnTo>
                    <a:pt x="335272" y="533400"/>
                  </a:lnTo>
                  <a:close/>
                </a:path>
                <a:path w="2818130" h="1803400">
                  <a:moveTo>
                    <a:pt x="346217" y="533400"/>
                  </a:moveTo>
                  <a:lnTo>
                    <a:pt x="340744" y="533400"/>
                  </a:lnTo>
                  <a:lnTo>
                    <a:pt x="338564" y="520700"/>
                  </a:lnTo>
                  <a:lnTo>
                    <a:pt x="344393" y="520700"/>
                  </a:lnTo>
                  <a:lnTo>
                    <a:pt x="346217" y="533400"/>
                  </a:lnTo>
                  <a:close/>
                </a:path>
                <a:path w="2818130" h="1803400">
                  <a:moveTo>
                    <a:pt x="352430" y="533400"/>
                  </a:moveTo>
                  <a:lnTo>
                    <a:pt x="348782" y="533400"/>
                  </a:lnTo>
                  <a:lnTo>
                    <a:pt x="348041" y="520700"/>
                  </a:lnTo>
                  <a:lnTo>
                    <a:pt x="351689" y="520700"/>
                  </a:lnTo>
                  <a:lnTo>
                    <a:pt x="352430" y="533400"/>
                  </a:lnTo>
                  <a:close/>
                </a:path>
                <a:path w="2818130" h="1803400">
                  <a:moveTo>
                    <a:pt x="361551" y="546100"/>
                  </a:moveTo>
                  <a:lnTo>
                    <a:pt x="355708" y="546100"/>
                  </a:lnTo>
                  <a:lnTo>
                    <a:pt x="355337" y="533400"/>
                  </a:lnTo>
                  <a:lnTo>
                    <a:pt x="354254" y="520700"/>
                  </a:lnTo>
                  <a:lnTo>
                    <a:pt x="366653" y="520700"/>
                  </a:lnTo>
                  <a:lnTo>
                    <a:pt x="365926" y="533400"/>
                  </a:lnTo>
                  <a:lnTo>
                    <a:pt x="361907" y="533400"/>
                  </a:lnTo>
                  <a:lnTo>
                    <a:pt x="361551" y="546100"/>
                  </a:lnTo>
                  <a:close/>
                </a:path>
                <a:path w="2818130" h="1803400">
                  <a:moveTo>
                    <a:pt x="389352" y="523516"/>
                  </a:moveTo>
                  <a:lnTo>
                    <a:pt x="388543" y="520700"/>
                  </a:lnTo>
                  <a:lnTo>
                    <a:pt x="389269" y="520700"/>
                  </a:lnTo>
                  <a:lnTo>
                    <a:pt x="389352" y="523516"/>
                  </a:lnTo>
                  <a:close/>
                </a:path>
                <a:path w="2818130" h="1803400">
                  <a:moveTo>
                    <a:pt x="402765" y="533400"/>
                  </a:moveTo>
                  <a:lnTo>
                    <a:pt x="396566" y="533400"/>
                  </a:lnTo>
                  <a:lnTo>
                    <a:pt x="398390" y="520700"/>
                  </a:lnTo>
                  <a:lnTo>
                    <a:pt x="402765" y="533400"/>
                  </a:lnTo>
                  <a:close/>
                </a:path>
                <a:path w="2818130" h="1803400">
                  <a:moveTo>
                    <a:pt x="415178" y="533400"/>
                  </a:moveTo>
                  <a:lnTo>
                    <a:pt x="405687" y="533400"/>
                  </a:lnTo>
                  <a:lnTo>
                    <a:pt x="406057" y="520700"/>
                  </a:lnTo>
                  <a:lnTo>
                    <a:pt x="415534" y="520700"/>
                  </a:lnTo>
                  <a:lnTo>
                    <a:pt x="415178" y="533400"/>
                  </a:lnTo>
                  <a:close/>
                </a:path>
                <a:path w="2818130" h="1803400">
                  <a:moveTo>
                    <a:pt x="432322" y="533400"/>
                  </a:moveTo>
                  <a:lnTo>
                    <a:pt x="420280" y="533400"/>
                  </a:lnTo>
                  <a:lnTo>
                    <a:pt x="419183" y="520700"/>
                  </a:lnTo>
                  <a:lnTo>
                    <a:pt x="431225" y="520700"/>
                  </a:lnTo>
                  <a:lnTo>
                    <a:pt x="432322" y="533400"/>
                  </a:lnTo>
                  <a:close/>
                </a:path>
                <a:path w="2818130" h="1803400">
                  <a:moveTo>
                    <a:pt x="2607074" y="524823"/>
                  </a:moveTo>
                  <a:lnTo>
                    <a:pt x="2607074" y="520700"/>
                  </a:lnTo>
                  <a:lnTo>
                    <a:pt x="2607431" y="520700"/>
                  </a:lnTo>
                  <a:lnTo>
                    <a:pt x="2607074" y="524823"/>
                  </a:lnTo>
                  <a:close/>
                </a:path>
                <a:path w="2818130" h="1803400">
                  <a:moveTo>
                    <a:pt x="2614000" y="533400"/>
                  </a:moveTo>
                  <a:lnTo>
                    <a:pt x="2615098" y="520700"/>
                  </a:lnTo>
                  <a:lnTo>
                    <a:pt x="2615454" y="520700"/>
                  </a:lnTo>
                  <a:lnTo>
                    <a:pt x="2614000" y="533400"/>
                  </a:lnTo>
                  <a:close/>
                </a:path>
                <a:path w="2818130" h="1803400">
                  <a:moveTo>
                    <a:pt x="2616195" y="546100"/>
                  </a:moveTo>
                  <a:lnTo>
                    <a:pt x="2614727" y="546100"/>
                  </a:lnTo>
                  <a:lnTo>
                    <a:pt x="2615454" y="533400"/>
                  </a:lnTo>
                  <a:lnTo>
                    <a:pt x="2614371" y="533400"/>
                  </a:lnTo>
                  <a:lnTo>
                    <a:pt x="2617278" y="520700"/>
                  </a:lnTo>
                  <a:lnTo>
                    <a:pt x="2619102" y="520700"/>
                  </a:lnTo>
                  <a:lnTo>
                    <a:pt x="2618375" y="533400"/>
                  </a:lnTo>
                  <a:lnTo>
                    <a:pt x="2616195" y="546100"/>
                  </a:lnTo>
                  <a:close/>
                </a:path>
                <a:path w="2818130" h="1803400">
                  <a:moveTo>
                    <a:pt x="2619102" y="533400"/>
                  </a:moveTo>
                  <a:lnTo>
                    <a:pt x="2618375" y="533400"/>
                  </a:lnTo>
                  <a:lnTo>
                    <a:pt x="2619102" y="520700"/>
                  </a:lnTo>
                  <a:lnTo>
                    <a:pt x="2622024" y="520700"/>
                  </a:lnTo>
                  <a:lnTo>
                    <a:pt x="2619102" y="533400"/>
                  </a:lnTo>
                  <a:close/>
                </a:path>
                <a:path w="2818130" h="1803400">
                  <a:moveTo>
                    <a:pt x="2622394" y="533400"/>
                  </a:moveTo>
                  <a:lnTo>
                    <a:pt x="2621297" y="533400"/>
                  </a:lnTo>
                  <a:lnTo>
                    <a:pt x="2622024" y="520700"/>
                  </a:lnTo>
                  <a:lnTo>
                    <a:pt x="2623121" y="520700"/>
                  </a:lnTo>
                  <a:lnTo>
                    <a:pt x="2622394" y="533400"/>
                  </a:lnTo>
                  <a:close/>
                </a:path>
                <a:path w="2818130" h="1803400">
                  <a:moveTo>
                    <a:pt x="2624945" y="533400"/>
                  </a:moveTo>
                  <a:lnTo>
                    <a:pt x="2623848" y="533400"/>
                  </a:lnTo>
                  <a:lnTo>
                    <a:pt x="2624945" y="520700"/>
                  </a:lnTo>
                  <a:lnTo>
                    <a:pt x="2625672" y="520700"/>
                  </a:lnTo>
                  <a:lnTo>
                    <a:pt x="2624945" y="533400"/>
                  </a:lnTo>
                  <a:close/>
                </a:path>
                <a:path w="2818130" h="1803400">
                  <a:moveTo>
                    <a:pt x="2623413" y="539185"/>
                  </a:moveTo>
                  <a:lnTo>
                    <a:pt x="2624575" y="533400"/>
                  </a:lnTo>
                  <a:lnTo>
                    <a:pt x="2624945" y="533400"/>
                  </a:lnTo>
                  <a:lnTo>
                    <a:pt x="2627140" y="520700"/>
                  </a:lnTo>
                  <a:lnTo>
                    <a:pt x="2627867" y="520700"/>
                  </a:lnTo>
                  <a:lnTo>
                    <a:pt x="2625316" y="533400"/>
                  </a:lnTo>
                  <a:lnTo>
                    <a:pt x="2625178" y="535765"/>
                  </a:lnTo>
                  <a:lnTo>
                    <a:pt x="2623413" y="539185"/>
                  </a:lnTo>
                  <a:close/>
                </a:path>
                <a:path w="2818130" h="1803400">
                  <a:moveTo>
                    <a:pt x="392191" y="533400"/>
                  </a:moveTo>
                  <a:lnTo>
                    <a:pt x="389640" y="533400"/>
                  </a:lnTo>
                  <a:lnTo>
                    <a:pt x="389352" y="523516"/>
                  </a:lnTo>
                  <a:lnTo>
                    <a:pt x="392191" y="533400"/>
                  </a:lnTo>
                  <a:close/>
                </a:path>
                <a:path w="2818130" h="1803400">
                  <a:moveTo>
                    <a:pt x="2607074" y="533400"/>
                  </a:moveTo>
                  <a:lnTo>
                    <a:pt x="2606333" y="533400"/>
                  </a:lnTo>
                  <a:lnTo>
                    <a:pt x="2607074" y="524823"/>
                  </a:lnTo>
                  <a:lnTo>
                    <a:pt x="2607074" y="533400"/>
                  </a:lnTo>
                  <a:close/>
                </a:path>
                <a:path w="2818130" h="1803400">
                  <a:moveTo>
                    <a:pt x="276172" y="546100"/>
                  </a:moveTo>
                  <a:lnTo>
                    <a:pt x="267778" y="546100"/>
                  </a:lnTo>
                  <a:lnTo>
                    <a:pt x="273621" y="533400"/>
                  </a:lnTo>
                  <a:lnTo>
                    <a:pt x="275446" y="533400"/>
                  </a:lnTo>
                  <a:lnTo>
                    <a:pt x="276172" y="546100"/>
                  </a:lnTo>
                  <a:close/>
                </a:path>
                <a:path w="2818130" h="1803400">
                  <a:moveTo>
                    <a:pt x="290765" y="546100"/>
                  </a:moveTo>
                  <a:lnTo>
                    <a:pt x="288941" y="546100"/>
                  </a:lnTo>
                  <a:lnTo>
                    <a:pt x="284566" y="533400"/>
                  </a:lnTo>
                  <a:lnTo>
                    <a:pt x="290765" y="533400"/>
                  </a:lnTo>
                  <a:lnTo>
                    <a:pt x="290765" y="546100"/>
                  </a:lnTo>
                  <a:close/>
                </a:path>
                <a:path w="2818130" h="1803400">
                  <a:moveTo>
                    <a:pt x="313026" y="546100"/>
                  </a:moveTo>
                  <a:lnTo>
                    <a:pt x="290765" y="546100"/>
                  </a:lnTo>
                  <a:lnTo>
                    <a:pt x="290765" y="533400"/>
                  </a:lnTo>
                  <a:lnTo>
                    <a:pt x="313026" y="533400"/>
                  </a:lnTo>
                  <a:lnTo>
                    <a:pt x="313026" y="546100"/>
                  </a:lnTo>
                  <a:close/>
                </a:path>
                <a:path w="2818130" h="1803400">
                  <a:moveTo>
                    <a:pt x="340017" y="546100"/>
                  </a:moveTo>
                  <a:lnTo>
                    <a:pt x="318128" y="546100"/>
                  </a:lnTo>
                  <a:lnTo>
                    <a:pt x="315577" y="533400"/>
                  </a:lnTo>
                  <a:lnTo>
                    <a:pt x="342568" y="533400"/>
                  </a:lnTo>
                  <a:lnTo>
                    <a:pt x="340017" y="546100"/>
                  </a:lnTo>
                  <a:close/>
                </a:path>
                <a:path w="2818130" h="1803400">
                  <a:moveTo>
                    <a:pt x="349865" y="546100"/>
                  </a:moveTo>
                  <a:lnTo>
                    <a:pt x="346958" y="546100"/>
                  </a:lnTo>
                  <a:lnTo>
                    <a:pt x="344763" y="533400"/>
                  </a:lnTo>
                  <a:lnTo>
                    <a:pt x="349509" y="533400"/>
                  </a:lnTo>
                  <a:lnTo>
                    <a:pt x="349865" y="546100"/>
                  </a:lnTo>
                  <a:close/>
                </a:path>
                <a:path w="2818130" h="1803400">
                  <a:moveTo>
                    <a:pt x="388172" y="546100"/>
                  </a:moveTo>
                  <a:lnTo>
                    <a:pt x="371028" y="546100"/>
                  </a:lnTo>
                  <a:lnTo>
                    <a:pt x="371398" y="533400"/>
                  </a:lnTo>
                  <a:lnTo>
                    <a:pt x="387816" y="533400"/>
                  </a:lnTo>
                  <a:lnTo>
                    <a:pt x="388172" y="546100"/>
                  </a:lnTo>
                  <a:close/>
                </a:path>
                <a:path w="2818130" h="1803400">
                  <a:moveTo>
                    <a:pt x="394015" y="546100"/>
                  </a:moveTo>
                  <a:lnTo>
                    <a:pt x="389640" y="546100"/>
                  </a:lnTo>
                  <a:lnTo>
                    <a:pt x="388913" y="533400"/>
                  </a:lnTo>
                  <a:lnTo>
                    <a:pt x="392561" y="533400"/>
                  </a:lnTo>
                  <a:lnTo>
                    <a:pt x="394015" y="546100"/>
                  </a:lnTo>
                  <a:close/>
                </a:path>
                <a:path w="2818130" h="1803400">
                  <a:moveTo>
                    <a:pt x="400585" y="571500"/>
                  </a:moveTo>
                  <a:lnTo>
                    <a:pt x="391094" y="571500"/>
                  </a:lnTo>
                  <a:lnTo>
                    <a:pt x="392191" y="558800"/>
                  </a:lnTo>
                  <a:lnTo>
                    <a:pt x="394742" y="558800"/>
                  </a:lnTo>
                  <a:lnTo>
                    <a:pt x="394697" y="545323"/>
                  </a:lnTo>
                  <a:lnTo>
                    <a:pt x="394015" y="533400"/>
                  </a:lnTo>
                  <a:lnTo>
                    <a:pt x="397293" y="533400"/>
                  </a:lnTo>
                  <a:lnTo>
                    <a:pt x="399487" y="546100"/>
                  </a:lnTo>
                  <a:lnTo>
                    <a:pt x="398761" y="546100"/>
                  </a:lnTo>
                  <a:lnTo>
                    <a:pt x="400214" y="558800"/>
                  </a:lnTo>
                  <a:lnTo>
                    <a:pt x="400585" y="571500"/>
                  </a:lnTo>
                  <a:close/>
                </a:path>
                <a:path w="2818130" h="1803400">
                  <a:moveTo>
                    <a:pt x="410432" y="546100"/>
                  </a:moveTo>
                  <a:lnTo>
                    <a:pt x="406413" y="546100"/>
                  </a:lnTo>
                  <a:lnTo>
                    <a:pt x="407511" y="533400"/>
                  </a:lnTo>
                  <a:lnTo>
                    <a:pt x="410432" y="546100"/>
                  </a:lnTo>
                  <a:close/>
                </a:path>
                <a:path w="2818130" h="1803400">
                  <a:moveTo>
                    <a:pt x="2600215" y="551160"/>
                  </a:moveTo>
                  <a:lnTo>
                    <a:pt x="2601231" y="533400"/>
                  </a:lnTo>
                  <a:lnTo>
                    <a:pt x="2602685" y="533400"/>
                  </a:lnTo>
                  <a:lnTo>
                    <a:pt x="2601602" y="546100"/>
                  </a:lnTo>
                  <a:lnTo>
                    <a:pt x="2601231" y="546100"/>
                  </a:lnTo>
                  <a:lnTo>
                    <a:pt x="2600215" y="551160"/>
                  </a:lnTo>
                  <a:close/>
                </a:path>
                <a:path w="2818130" h="1803400">
                  <a:moveTo>
                    <a:pt x="2614000" y="546100"/>
                  </a:moveTo>
                  <a:lnTo>
                    <a:pt x="2610352" y="546100"/>
                  </a:lnTo>
                  <a:lnTo>
                    <a:pt x="2613630" y="533400"/>
                  </a:lnTo>
                  <a:lnTo>
                    <a:pt x="2615454" y="533400"/>
                  </a:lnTo>
                  <a:lnTo>
                    <a:pt x="2614000" y="546100"/>
                  </a:lnTo>
                  <a:close/>
                </a:path>
                <a:path w="2818130" h="1803400">
                  <a:moveTo>
                    <a:pt x="2617649" y="546100"/>
                  </a:moveTo>
                  <a:lnTo>
                    <a:pt x="2616922" y="546100"/>
                  </a:lnTo>
                  <a:lnTo>
                    <a:pt x="2619102" y="533400"/>
                  </a:lnTo>
                  <a:lnTo>
                    <a:pt x="2620570" y="533400"/>
                  </a:lnTo>
                  <a:lnTo>
                    <a:pt x="2617649" y="546100"/>
                  </a:lnTo>
                  <a:close/>
                </a:path>
                <a:path w="2818130" h="1803400">
                  <a:moveTo>
                    <a:pt x="2620244" y="545323"/>
                  </a:moveTo>
                  <a:lnTo>
                    <a:pt x="2620926" y="533400"/>
                  </a:lnTo>
                  <a:lnTo>
                    <a:pt x="2622751" y="533400"/>
                  </a:lnTo>
                  <a:lnTo>
                    <a:pt x="2622296" y="541349"/>
                  </a:lnTo>
                  <a:lnTo>
                    <a:pt x="2620244" y="545323"/>
                  </a:lnTo>
                  <a:close/>
                </a:path>
                <a:path w="2818130" h="1803400">
                  <a:moveTo>
                    <a:pt x="2625672" y="546100"/>
                  </a:moveTo>
                  <a:lnTo>
                    <a:pt x="2624575" y="546100"/>
                  </a:lnTo>
                  <a:lnTo>
                    <a:pt x="2625178" y="535765"/>
                  </a:lnTo>
                  <a:lnTo>
                    <a:pt x="2626399" y="533400"/>
                  </a:lnTo>
                  <a:lnTo>
                    <a:pt x="2627140" y="533400"/>
                  </a:lnTo>
                  <a:lnTo>
                    <a:pt x="2625672" y="546100"/>
                  </a:lnTo>
                  <a:close/>
                </a:path>
                <a:path w="2818130" h="1803400">
                  <a:moveTo>
                    <a:pt x="2634793" y="546100"/>
                  </a:moveTo>
                  <a:lnTo>
                    <a:pt x="2628594" y="546100"/>
                  </a:lnTo>
                  <a:lnTo>
                    <a:pt x="2631515" y="533400"/>
                  </a:lnTo>
                  <a:lnTo>
                    <a:pt x="2638085" y="533400"/>
                  </a:lnTo>
                  <a:lnTo>
                    <a:pt x="2634793" y="546100"/>
                  </a:lnTo>
                  <a:close/>
                </a:path>
                <a:path w="2818130" h="1803400">
                  <a:moveTo>
                    <a:pt x="2634793" y="546100"/>
                  </a:moveTo>
                  <a:lnTo>
                    <a:pt x="2638085" y="533400"/>
                  </a:lnTo>
                  <a:lnTo>
                    <a:pt x="2638441" y="533400"/>
                  </a:lnTo>
                  <a:lnTo>
                    <a:pt x="2634793" y="546100"/>
                  </a:lnTo>
                  <a:close/>
                </a:path>
                <a:path w="2818130" h="1803400">
                  <a:moveTo>
                    <a:pt x="2634437" y="558800"/>
                  </a:moveTo>
                  <a:lnTo>
                    <a:pt x="2632242" y="558800"/>
                  </a:lnTo>
                  <a:lnTo>
                    <a:pt x="2634793" y="546100"/>
                  </a:lnTo>
                  <a:lnTo>
                    <a:pt x="2638441" y="533400"/>
                  </a:lnTo>
                  <a:lnTo>
                    <a:pt x="2638812" y="533400"/>
                  </a:lnTo>
                  <a:lnTo>
                    <a:pt x="2638051" y="542198"/>
                  </a:lnTo>
                  <a:lnTo>
                    <a:pt x="2636261" y="546100"/>
                  </a:lnTo>
                  <a:lnTo>
                    <a:pt x="2635163" y="546100"/>
                  </a:lnTo>
                  <a:lnTo>
                    <a:pt x="2634437" y="558800"/>
                  </a:lnTo>
                  <a:close/>
                </a:path>
                <a:path w="2818130" h="1803400">
                  <a:moveTo>
                    <a:pt x="2638947" y="540247"/>
                  </a:moveTo>
                  <a:lnTo>
                    <a:pt x="2639538" y="533400"/>
                  </a:lnTo>
                  <a:lnTo>
                    <a:pt x="2642089" y="533400"/>
                  </a:lnTo>
                  <a:lnTo>
                    <a:pt x="2638947" y="540247"/>
                  </a:lnTo>
                  <a:close/>
                </a:path>
                <a:path w="2818130" h="1803400">
                  <a:moveTo>
                    <a:pt x="2641733" y="546100"/>
                  </a:moveTo>
                  <a:lnTo>
                    <a:pt x="2641363" y="546100"/>
                  </a:lnTo>
                  <a:lnTo>
                    <a:pt x="2642089" y="533400"/>
                  </a:lnTo>
                  <a:lnTo>
                    <a:pt x="2643187" y="533400"/>
                  </a:lnTo>
                  <a:lnTo>
                    <a:pt x="2641733" y="546100"/>
                  </a:lnTo>
                  <a:close/>
                </a:path>
                <a:path w="2818130" h="1803400">
                  <a:moveTo>
                    <a:pt x="2642460" y="546100"/>
                  </a:moveTo>
                  <a:lnTo>
                    <a:pt x="2642089" y="546100"/>
                  </a:lnTo>
                  <a:lnTo>
                    <a:pt x="2643914" y="533400"/>
                  </a:lnTo>
                  <a:lnTo>
                    <a:pt x="2645738" y="533400"/>
                  </a:lnTo>
                  <a:lnTo>
                    <a:pt x="2642460" y="546100"/>
                  </a:lnTo>
                  <a:close/>
                </a:path>
                <a:path w="2818130" h="1803400">
                  <a:moveTo>
                    <a:pt x="2645804" y="541039"/>
                  </a:moveTo>
                  <a:lnTo>
                    <a:pt x="2647562" y="533400"/>
                  </a:lnTo>
                  <a:lnTo>
                    <a:pt x="2648659" y="533400"/>
                  </a:lnTo>
                  <a:lnTo>
                    <a:pt x="2645804" y="541039"/>
                  </a:lnTo>
                  <a:close/>
                </a:path>
                <a:path w="2818130" h="1803400">
                  <a:moveTo>
                    <a:pt x="2648289" y="546100"/>
                  </a:moveTo>
                  <a:lnTo>
                    <a:pt x="2647206" y="546100"/>
                  </a:lnTo>
                  <a:lnTo>
                    <a:pt x="2650483" y="533400"/>
                  </a:lnTo>
                  <a:lnTo>
                    <a:pt x="2648289" y="546100"/>
                  </a:lnTo>
                  <a:close/>
                </a:path>
                <a:path w="2818130" h="1803400">
                  <a:moveTo>
                    <a:pt x="2651581" y="546100"/>
                  </a:moveTo>
                  <a:lnTo>
                    <a:pt x="2649756" y="546100"/>
                  </a:lnTo>
                  <a:lnTo>
                    <a:pt x="2653761" y="533400"/>
                  </a:lnTo>
                  <a:lnTo>
                    <a:pt x="2651581" y="546100"/>
                  </a:lnTo>
                  <a:close/>
                </a:path>
                <a:path w="2818130" h="1803400">
                  <a:moveTo>
                    <a:pt x="2654858" y="546100"/>
                  </a:moveTo>
                  <a:lnTo>
                    <a:pt x="2652678" y="546100"/>
                  </a:lnTo>
                  <a:lnTo>
                    <a:pt x="2654858" y="533400"/>
                  </a:lnTo>
                  <a:lnTo>
                    <a:pt x="2656326" y="533400"/>
                  </a:lnTo>
                  <a:lnTo>
                    <a:pt x="2655691" y="544290"/>
                  </a:lnTo>
                  <a:lnTo>
                    <a:pt x="2654858" y="546100"/>
                  </a:lnTo>
                  <a:close/>
                </a:path>
                <a:path w="2818130" h="1803400">
                  <a:moveTo>
                    <a:pt x="2656030" y="543553"/>
                  </a:moveTo>
                  <a:lnTo>
                    <a:pt x="2656326" y="533400"/>
                  </a:lnTo>
                  <a:lnTo>
                    <a:pt x="2658507" y="533400"/>
                  </a:lnTo>
                  <a:lnTo>
                    <a:pt x="2658364" y="538480"/>
                  </a:lnTo>
                  <a:lnTo>
                    <a:pt x="2656030" y="543553"/>
                  </a:lnTo>
                  <a:close/>
                </a:path>
                <a:path w="2818130" h="1803400">
                  <a:moveTo>
                    <a:pt x="2660278" y="534319"/>
                  </a:moveTo>
                  <a:lnTo>
                    <a:pt x="2660331" y="533400"/>
                  </a:lnTo>
                  <a:lnTo>
                    <a:pt x="2660701" y="533400"/>
                  </a:lnTo>
                  <a:lnTo>
                    <a:pt x="2660278" y="534319"/>
                  </a:lnTo>
                  <a:close/>
                </a:path>
                <a:path w="2818130" h="1803400">
                  <a:moveTo>
                    <a:pt x="2660701" y="546100"/>
                  </a:moveTo>
                  <a:lnTo>
                    <a:pt x="2659604" y="546100"/>
                  </a:lnTo>
                  <a:lnTo>
                    <a:pt x="2660124" y="537018"/>
                  </a:lnTo>
                  <a:lnTo>
                    <a:pt x="2661058" y="533400"/>
                  </a:lnTo>
                  <a:lnTo>
                    <a:pt x="2661428" y="533400"/>
                  </a:lnTo>
                  <a:lnTo>
                    <a:pt x="2660701" y="546100"/>
                  </a:lnTo>
                  <a:close/>
                </a:path>
                <a:path w="2818130" h="1803400">
                  <a:moveTo>
                    <a:pt x="2661428" y="558800"/>
                  </a:moveTo>
                  <a:lnTo>
                    <a:pt x="2658507" y="558800"/>
                  </a:lnTo>
                  <a:lnTo>
                    <a:pt x="2662155" y="546100"/>
                  </a:lnTo>
                  <a:lnTo>
                    <a:pt x="2662882" y="533400"/>
                  </a:lnTo>
                  <a:lnTo>
                    <a:pt x="2663623" y="533400"/>
                  </a:lnTo>
                  <a:lnTo>
                    <a:pt x="2663623" y="546100"/>
                  </a:lnTo>
                  <a:lnTo>
                    <a:pt x="2662882" y="546100"/>
                  </a:lnTo>
                  <a:lnTo>
                    <a:pt x="2661428" y="558800"/>
                  </a:lnTo>
                  <a:close/>
                </a:path>
                <a:path w="2818130" h="1803400">
                  <a:moveTo>
                    <a:pt x="2666530" y="546100"/>
                  </a:moveTo>
                  <a:lnTo>
                    <a:pt x="2664350" y="546100"/>
                  </a:lnTo>
                  <a:lnTo>
                    <a:pt x="2665447" y="533400"/>
                  </a:lnTo>
                  <a:lnTo>
                    <a:pt x="2666530" y="546100"/>
                  </a:lnTo>
                  <a:close/>
                </a:path>
                <a:path w="2818130" h="1803400">
                  <a:moveTo>
                    <a:pt x="2658196" y="544489"/>
                  </a:moveTo>
                  <a:lnTo>
                    <a:pt x="2658364" y="538480"/>
                  </a:lnTo>
                  <a:lnTo>
                    <a:pt x="2660278" y="534319"/>
                  </a:lnTo>
                  <a:lnTo>
                    <a:pt x="2660124" y="537018"/>
                  </a:lnTo>
                  <a:lnTo>
                    <a:pt x="2658196" y="544489"/>
                  </a:lnTo>
                  <a:close/>
                </a:path>
                <a:path w="2818130" h="1803400">
                  <a:moveTo>
                    <a:pt x="2658150" y="558800"/>
                  </a:moveTo>
                  <a:lnTo>
                    <a:pt x="2655585" y="558800"/>
                  </a:lnTo>
                  <a:lnTo>
                    <a:pt x="2656030" y="543553"/>
                  </a:lnTo>
                  <a:lnTo>
                    <a:pt x="2658364" y="538480"/>
                  </a:lnTo>
                  <a:lnTo>
                    <a:pt x="2658196" y="544489"/>
                  </a:lnTo>
                  <a:lnTo>
                    <a:pt x="2657780" y="546100"/>
                  </a:lnTo>
                  <a:lnTo>
                    <a:pt x="2661428" y="546100"/>
                  </a:lnTo>
                  <a:lnTo>
                    <a:pt x="2658150" y="558800"/>
                  </a:lnTo>
                  <a:close/>
                </a:path>
                <a:path w="2818130" h="1803400">
                  <a:moveTo>
                    <a:pt x="2622024" y="546100"/>
                  </a:moveTo>
                  <a:lnTo>
                    <a:pt x="2622296" y="541349"/>
                  </a:lnTo>
                  <a:lnTo>
                    <a:pt x="2623413" y="539185"/>
                  </a:lnTo>
                  <a:lnTo>
                    <a:pt x="2622024" y="546100"/>
                  </a:lnTo>
                  <a:close/>
                </a:path>
                <a:path w="2818130" h="1803400">
                  <a:moveTo>
                    <a:pt x="2638441" y="546100"/>
                  </a:moveTo>
                  <a:lnTo>
                    <a:pt x="2637714" y="546100"/>
                  </a:lnTo>
                  <a:lnTo>
                    <a:pt x="2638051" y="542198"/>
                  </a:lnTo>
                  <a:lnTo>
                    <a:pt x="2638947" y="540247"/>
                  </a:lnTo>
                  <a:lnTo>
                    <a:pt x="2638441" y="546100"/>
                  </a:lnTo>
                  <a:close/>
                </a:path>
                <a:path w="2818130" h="1803400">
                  <a:moveTo>
                    <a:pt x="2644640" y="546100"/>
                  </a:moveTo>
                  <a:lnTo>
                    <a:pt x="2643914" y="546100"/>
                  </a:lnTo>
                  <a:lnTo>
                    <a:pt x="2645804" y="541039"/>
                  </a:lnTo>
                  <a:lnTo>
                    <a:pt x="2644640" y="546100"/>
                  </a:lnTo>
                  <a:close/>
                </a:path>
                <a:path w="2818130" h="1803400">
                  <a:moveTo>
                    <a:pt x="2655956" y="546100"/>
                  </a:moveTo>
                  <a:lnTo>
                    <a:pt x="2655585" y="546100"/>
                  </a:lnTo>
                  <a:lnTo>
                    <a:pt x="2655691" y="544290"/>
                  </a:lnTo>
                  <a:lnTo>
                    <a:pt x="2656030" y="543553"/>
                  </a:lnTo>
                  <a:lnTo>
                    <a:pt x="2655956" y="546100"/>
                  </a:lnTo>
                  <a:close/>
                </a:path>
                <a:path w="2818130" h="1803400">
                  <a:moveTo>
                    <a:pt x="2655585" y="546100"/>
                  </a:moveTo>
                  <a:lnTo>
                    <a:pt x="2654858" y="546100"/>
                  </a:lnTo>
                  <a:lnTo>
                    <a:pt x="2655691" y="544290"/>
                  </a:lnTo>
                  <a:lnTo>
                    <a:pt x="2655585" y="546100"/>
                  </a:lnTo>
                  <a:close/>
                </a:path>
                <a:path w="2818130" h="1803400">
                  <a:moveTo>
                    <a:pt x="2658150" y="546100"/>
                  </a:moveTo>
                  <a:lnTo>
                    <a:pt x="2657780" y="546100"/>
                  </a:lnTo>
                  <a:lnTo>
                    <a:pt x="2658196" y="544489"/>
                  </a:lnTo>
                  <a:lnTo>
                    <a:pt x="2658150" y="546100"/>
                  </a:lnTo>
                  <a:close/>
                </a:path>
                <a:path w="2818130" h="1803400">
                  <a:moveTo>
                    <a:pt x="2620200" y="546100"/>
                  </a:moveTo>
                  <a:lnTo>
                    <a:pt x="2619843" y="546100"/>
                  </a:lnTo>
                  <a:lnTo>
                    <a:pt x="2620244" y="545323"/>
                  </a:lnTo>
                  <a:lnTo>
                    <a:pt x="2620200" y="546100"/>
                  </a:lnTo>
                  <a:close/>
                </a:path>
                <a:path w="2818130" h="1803400">
                  <a:moveTo>
                    <a:pt x="269973" y="558800"/>
                  </a:moveTo>
                  <a:lnTo>
                    <a:pt x="264501" y="558800"/>
                  </a:lnTo>
                  <a:lnTo>
                    <a:pt x="267052" y="546100"/>
                  </a:lnTo>
                  <a:lnTo>
                    <a:pt x="270344" y="546100"/>
                  </a:lnTo>
                  <a:lnTo>
                    <a:pt x="269973" y="558800"/>
                  </a:lnTo>
                  <a:close/>
                </a:path>
                <a:path w="2818130" h="1803400">
                  <a:moveTo>
                    <a:pt x="271070" y="558800"/>
                  </a:moveTo>
                  <a:lnTo>
                    <a:pt x="269973" y="558800"/>
                  </a:lnTo>
                  <a:lnTo>
                    <a:pt x="270344" y="546100"/>
                  </a:lnTo>
                  <a:lnTo>
                    <a:pt x="271070" y="558800"/>
                  </a:lnTo>
                  <a:close/>
                </a:path>
                <a:path w="2818130" h="1803400">
                  <a:moveTo>
                    <a:pt x="276543" y="558800"/>
                  </a:moveTo>
                  <a:lnTo>
                    <a:pt x="271070" y="558800"/>
                  </a:lnTo>
                  <a:lnTo>
                    <a:pt x="270344" y="546100"/>
                  </a:lnTo>
                  <a:lnTo>
                    <a:pt x="276543" y="558800"/>
                  </a:lnTo>
                  <a:close/>
                </a:path>
                <a:path w="2818130" h="1803400">
                  <a:moveTo>
                    <a:pt x="283839" y="558800"/>
                  </a:moveTo>
                  <a:lnTo>
                    <a:pt x="277640" y="558800"/>
                  </a:lnTo>
                  <a:lnTo>
                    <a:pt x="279094" y="546100"/>
                  </a:lnTo>
                  <a:lnTo>
                    <a:pt x="282015" y="546100"/>
                  </a:lnTo>
                  <a:lnTo>
                    <a:pt x="283916" y="555562"/>
                  </a:lnTo>
                  <a:lnTo>
                    <a:pt x="283839" y="558800"/>
                  </a:lnTo>
                  <a:close/>
                </a:path>
                <a:path w="2818130" h="1803400">
                  <a:moveTo>
                    <a:pt x="293687" y="558800"/>
                  </a:moveTo>
                  <a:lnTo>
                    <a:pt x="284566" y="558800"/>
                  </a:lnTo>
                  <a:lnTo>
                    <a:pt x="284048" y="556220"/>
                  </a:lnTo>
                  <a:lnTo>
                    <a:pt x="283957" y="554594"/>
                  </a:lnTo>
                  <a:lnTo>
                    <a:pt x="284196" y="546100"/>
                  </a:lnTo>
                  <a:lnTo>
                    <a:pt x="294414" y="546100"/>
                  </a:lnTo>
                  <a:lnTo>
                    <a:pt x="293687" y="558800"/>
                  </a:lnTo>
                  <a:close/>
                </a:path>
                <a:path w="2818130" h="1803400">
                  <a:moveTo>
                    <a:pt x="306827" y="558800"/>
                  </a:moveTo>
                  <a:lnTo>
                    <a:pt x="297335" y="558800"/>
                  </a:lnTo>
                  <a:lnTo>
                    <a:pt x="299159" y="546100"/>
                  </a:lnTo>
                  <a:lnTo>
                    <a:pt x="304261" y="546100"/>
                  </a:lnTo>
                  <a:lnTo>
                    <a:pt x="306827" y="558800"/>
                  </a:lnTo>
                  <a:close/>
                </a:path>
                <a:path w="2818130" h="1803400">
                  <a:moveTo>
                    <a:pt x="318854" y="558800"/>
                  </a:moveTo>
                  <a:lnTo>
                    <a:pt x="306827" y="558800"/>
                  </a:lnTo>
                  <a:lnTo>
                    <a:pt x="307183" y="546100"/>
                  </a:lnTo>
                  <a:lnTo>
                    <a:pt x="315206" y="546100"/>
                  </a:lnTo>
                  <a:lnTo>
                    <a:pt x="318854" y="558800"/>
                  </a:lnTo>
                  <a:close/>
                </a:path>
                <a:path w="2818130" h="1803400">
                  <a:moveTo>
                    <a:pt x="329073" y="558800"/>
                  </a:moveTo>
                  <a:lnTo>
                    <a:pt x="323244" y="558800"/>
                  </a:lnTo>
                  <a:lnTo>
                    <a:pt x="322503" y="546100"/>
                  </a:lnTo>
                  <a:lnTo>
                    <a:pt x="330540" y="546100"/>
                  </a:lnTo>
                  <a:lnTo>
                    <a:pt x="329073" y="558800"/>
                  </a:lnTo>
                  <a:close/>
                </a:path>
                <a:path w="2818130" h="1803400">
                  <a:moveTo>
                    <a:pt x="343666" y="558800"/>
                  </a:moveTo>
                  <a:lnTo>
                    <a:pt x="333818" y="558800"/>
                  </a:lnTo>
                  <a:lnTo>
                    <a:pt x="334545" y="546100"/>
                  </a:lnTo>
                  <a:lnTo>
                    <a:pt x="344393" y="546100"/>
                  </a:lnTo>
                  <a:lnTo>
                    <a:pt x="343666" y="558800"/>
                  </a:lnTo>
                  <a:close/>
                </a:path>
                <a:path w="2818130" h="1803400">
                  <a:moveTo>
                    <a:pt x="355708" y="558800"/>
                  </a:moveTo>
                  <a:lnTo>
                    <a:pt x="348041" y="558800"/>
                  </a:lnTo>
                  <a:lnTo>
                    <a:pt x="344763" y="546100"/>
                  </a:lnTo>
                  <a:lnTo>
                    <a:pt x="355708" y="546100"/>
                  </a:lnTo>
                  <a:lnTo>
                    <a:pt x="355708" y="558800"/>
                  </a:lnTo>
                  <a:close/>
                </a:path>
                <a:path w="2818130" h="1803400">
                  <a:moveTo>
                    <a:pt x="367380" y="558800"/>
                  </a:moveTo>
                  <a:lnTo>
                    <a:pt x="366653" y="558800"/>
                  </a:lnTo>
                  <a:lnTo>
                    <a:pt x="366282" y="546100"/>
                  </a:lnTo>
                  <a:lnTo>
                    <a:pt x="368477" y="546100"/>
                  </a:lnTo>
                  <a:lnTo>
                    <a:pt x="367380" y="558800"/>
                  </a:lnTo>
                  <a:close/>
                </a:path>
                <a:path w="2818130" h="1803400">
                  <a:moveTo>
                    <a:pt x="385621" y="558800"/>
                  </a:moveTo>
                  <a:lnTo>
                    <a:pt x="368847" y="558800"/>
                  </a:lnTo>
                  <a:lnTo>
                    <a:pt x="368477" y="546100"/>
                  </a:lnTo>
                  <a:lnTo>
                    <a:pt x="384524" y="546100"/>
                  </a:lnTo>
                  <a:lnTo>
                    <a:pt x="385621" y="558800"/>
                  </a:lnTo>
                  <a:close/>
                </a:path>
                <a:path w="2818130" h="1803400">
                  <a:moveTo>
                    <a:pt x="391464" y="558800"/>
                  </a:moveTo>
                  <a:lnTo>
                    <a:pt x="387816" y="558800"/>
                  </a:lnTo>
                  <a:lnTo>
                    <a:pt x="386718" y="546100"/>
                  </a:lnTo>
                  <a:lnTo>
                    <a:pt x="390737" y="546100"/>
                  </a:lnTo>
                  <a:lnTo>
                    <a:pt x="391464" y="558800"/>
                  </a:lnTo>
                  <a:close/>
                </a:path>
                <a:path w="2818130" h="1803400">
                  <a:moveTo>
                    <a:pt x="403136" y="558800"/>
                  </a:moveTo>
                  <a:lnTo>
                    <a:pt x="402765" y="558800"/>
                  </a:lnTo>
                  <a:lnTo>
                    <a:pt x="402409" y="546100"/>
                  </a:lnTo>
                  <a:lnTo>
                    <a:pt x="403863" y="546100"/>
                  </a:lnTo>
                  <a:lnTo>
                    <a:pt x="403136" y="558800"/>
                  </a:lnTo>
                  <a:close/>
                </a:path>
                <a:path w="2818130" h="1803400">
                  <a:moveTo>
                    <a:pt x="2592481" y="558800"/>
                  </a:moveTo>
                  <a:lnTo>
                    <a:pt x="2592111" y="558800"/>
                  </a:lnTo>
                  <a:lnTo>
                    <a:pt x="2592481" y="546100"/>
                  </a:lnTo>
                  <a:lnTo>
                    <a:pt x="2592481" y="558800"/>
                  </a:lnTo>
                  <a:close/>
                </a:path>
                <a:path w="2818130" h="1803400">
                  <a:moveTo>
                    <a:pt x="2594051" y="555983"/>
                  </a:moveTo>
                  <a:lnTo>
                    <a:pt x="2595759" y="546100"/>
                  </a:lnTo>
                  <a:lnTo>
                    <a:pt x="2596004" y="550388"/>
                  </a:lnTo>
                  <a:lnTo>
                    <a:pt x="2595883" y="551732"/>
                  </a:lnTo>
                  <a:lnTo>
                    <a:pt x="2594051" y="555983"/>
                  </a:lnTo>
                  <a:close/>
                </a:path>
                <a:path w="2818130" h="1803400">
                  <a:moveTo>
                    <a:pt x="2597213" y="558800"/>
                  </a:moveTo>
                  <a:lnTo>
                    <a:pt x="2596486" y="558800"/>
                  </a:lnTo>
                  <a:lnTo>
                    <a:pt x="2596245" y="554594"/>
                  </a:lnTo>
                  <a:lnTo>
                    <a:pt x="2596129" y="551160"/>
                  </a:lnTo>
                  <a:lnTo>
                    <a:pt x="2598310" y="546100"/>
                  </a:lnTo>
                  <a:lnTo>
                    <a:pt x="2600505" y="546100"/>
                  </a:lnTo>
                  <a:lnTo>
                    <a:pt x="2600259" y="550388"/>
                  </a:lnTo>
                  <a:lnTo>
                    <a:pt x="2600140" y="551532"/>
                  </a:lnTo>
                  <a:lnTo>
                    <a:pt x="2597213" y="558800"/>
                  </a:lnTo>
                  <a:close/>
                </a:path>
                <a:path w="2818130" h="1803400">
                  <a:moveTo>
                    <a:pt x="2600203" y="551377"/>
                  </a:moveTo>
                  <a:lnTo>
                    <a:pt x="2600273" y="550870"/>
                  </a:lnTo>
                  <a:lnTo>
                    <a:pt x="2601231" y="546100"/>
                  </a:lnTo>
                  <a:lnTo>
                    <a:pt x="2602329" y="546100"/>
                  </a:lnTo>
                  <a:lnTo>
                    <a:pt x="2600203" y="551377"/>
                  </a:lnTo>
                  <a:close/>
                </a:path>
                <a:path w="2818130" h="1803400">
                  <a:moveTo>
                    <a:pt x="2607074" y="558800"/>
                  </a:moveTo>
                  <a:lnTo>
                    <a:pt x="2606333" y="558800"/>
                  </a:lnTo>
                  <a:lnTo>
                    <a:pt x="2607801" y="546100"/>
                  </a:lnTo>
                  <a:lnTo>
                    <a:pt x="2608528" y="546100"/>
                  </a:lnTo>
                  <a:lnTo>
                    <a:pt x="2607074" y="558800"/>
                  </a:lnTo>
                  <a:close/>
                </a:path>
                <a:path w="2818130" h="1803400">
                  <a:moveTo>
                    <a:pt x="2610089" y="557559"/>
                  </a:moveTo>
                  <a:lnTo>
                    <a:pt x="2611079" y="546100"/>
                  </a:lnTo>
                  <a:lnTo>
                    <a:pt x="2611806" y="546100"/>
                  </a:lnTo>
                  <a:lnTo>
                    <a:pt x="2611806" y="552964"/>
                  </a:lnTo>
                  <a:lnTo>
                    <a:pt x="2610089" y="557559"/>
                  </a:lnTo>
                  <a:close/>
                </a:path>
                <a:path w="2818130" h="1803400">
                  <a:moveTo>
                    <a:pt x="2614050" y="546959"/>
                  </a:moveTo>
                  <a:lnTo>
                    <a:pt x="2614000" y="546100"/>
                  </a:lnTo>
                  <a:lnTo>
                    <a:pt x="2614371" y="546100"/>
                  </a:lnTo>
                  <a:lnTo>
                    <a:pt x="2614050" y="546959"/>
                  </a:lnTo>
                  <a:close/>
                </a:path>
                <a:path w="2818130" h="1803400">
                  <a:moveTo>
                    <a:pt x="2614082" y="547529"/>
                  </a:moveTo>
                  <a:lnTo>
                    <a:pt x="2614050" y="546959"/>
                  </a:lnTo>
                  <a:lnTo>
                    <a:pt x="2614371" y="546100"/>
                  </a:lnTo>
                  <a:lnTo>
                    <a:pt x="2614082" y="547529"/>
                  </a:lnTo>
                  <a:close/>
                </a:path>
                <a:path w="2818130" h="1803400">
                  <a:moveTo>
                    <a:pt x="2614093" y="547710"/>
                  </a:moveTo>
                  <a:lnTo>
                    <a:pt x="2614197" y="546959"/>
                  </a:lnTo>
                  <a:lnTo>
                    <a:pt x="2614371" y="546100"/>
                  </a:lnTo>
                  <a:lnTo>
                    <a:pt x="2614093" y="547710"/>
                  </a:lnTo>
                  <a:close/>
                </a:path>
                <a:path w="2818130" h="1803400">
                  <a:moveTo>
                    <a:pt x="2614242" y="550319"/>
                  </a:moveTo>
                  <a:lnTo>
                    <a:pt x="2614124" y="547529"/>
                  </a:lnTo>
                  <a:lnTo>
                    <a:pt x="2614371" y="546100"/>
                  </a:lnTo>
                  <a:lnTo>
                    <a:pt x="2615454" y="546100"/>
                  </a:lnTo>
                  <a:lnTo>
                    <a:pt x="2614242" y="550319"/>
                  </a:lnTo>
                  <a:close/>
                </a:path>
                <a:path w="2818130" h="1803400">
                  <a:moveTo>
                    <a:pt x="2614727" y="558800"/>
                  </a:moveTo>
                  <a:lnTo>
                    <a:pt x="2614242" y="550319"/>
                  </a:lnTo>
                  <a:lnTo>
                    <a:pt x="2615454" y="546100"/>
                  </a:lnTo>
                  <a:lnTo>
                    <a:pt x="2618375" y="546100"/>
                  </a:lnTo>
                  <a:lnTo>
                    <a:pt x="2616422" y="554594"/>
                  </a:lnTo>
                  <a:lnTo>
                    <a:pt x="2614727" y="558800"/>
                  </a:lnTo>
                  <a:close/>
                </a:path>
                <a:path w="2818130" h="1803400">
                  <a:moveTo>
                    <a:pt x="2616422" y="554594"/>
                  </a:moveTo>
                  <a:lnTo>
                    <a:pt x="2618375" y="546100"/>
                  </a:lnTo>
                  <a:lnTo>
                    <a:pt x="2618746" y="546100"/>
                  </a:lnTo>
                  <a:lnTo>
                    <a:pt x="2617686" y="551377"/>
                  </a:lnTo>
                  <a:lnTo>
                    <a:pt x="2617574" y="551732"/>
                  </a:lnTo>
                  <a:lnTo>
                    <a:pt x="2616422" y="554594"/>
                  </a:lnTo>
                  <a:close/>
                </a:path>
                <a:path w="2818130" h="1803400">
                  <a:moveTo>
                    <a:pt x="2617655" y="551532"/>
                  </a:moveTo>
                  <a:lnTo>
                    <a:pt x="2618746" y="546100"/>
                  </a:lnTo>
                  <a:lnTo>
                    <a:pt x="2619843" y="546100"/>
                  </a:lnTo>
                  <a:lnTo>
                    <a:pt x="2617655" y="551532"/>
                  </a:lnTo>
                  <a:close/>
                </a:path>
                <a:path w="2818130" h="1803400">
                  <a:moveTo>
                    <a:pt x="2619473" y="558800"/>
                  </a:moveTo>
                  <a:lnTo>
                    <a:pt x="2619102" y="558800"/>
                  </a:lnTo>
                  <a:lnTo>
                    <a:pt x="2619843" y="546100"/>
                  </a:lnTo>
                  <a:lnTo>
                    <a:pt x="2619473" y="558800"/>
                  </a:lnTo>
                  <a:close/>
                </a:path>
                <a:path w="2818130" h="1803400">
                  <a:moveTo>
                    <a:pt x="2620489" y="566439"/>
                  </a:moveTo>
                  <a:lnTo>
                    <a:pt x="2622024" y="558800"/>
                  </a:lnTo>
                  <a:lnTo>
                    <a:pt x="2625672" y="546100"/>
                  </a:lnTo>
                  <a:lnTo>
                    <a:pt x="2624945" y="558800"/>
                  </a:lnTo>
                  <a:lnTo>
                    <a:pt x="2623121" y="558800"/>
                  </a:lnTo>
                  <a:lnTo>
                    <a:pt x="2620489" y="566439"/>
                  </a:lnTo>
                  <a:close/>
                </a:path>
                <a:path w="2818130" h="1803400">
                  <a:moveTo>
                    <a:pt x="2624945" y="571500"/>
                  </a:moveTo>
                  <a:lnTo>
                    <a:pt x="2623848" y="571500"/>
                  </a:lnTo>
                  <a:lnTo>
                    <a:pt x="2624218" y="558800"/>
                  </a:lnTo>
                  <a:lnTo>
                    <a:pt x="2624945" y="558800"/>
                  </a:lnTo>
                  <a:lnTo>
                    <a:pt x="2625672" y="546100"/>
                  </a:lnTo>
                  <a:lnTo>
                    <a:pt x="2630418" y="546100"/>
                  </a:lnTo>
                  <a:lnTo>
                    <a:pt x="2626043" y="558800"/>
                  </a:lnTo>
                  <a:lnTo>
                    <a:pt x="2624945" y="571500"/>
                  </a:lnTo>
                  <a:close/>
                </a:path>
                <a:path w="2818130" h="1803400">
                  <a:moveTo>
                    <a:pt x="2630913" y="547710"/>
                  </a:moveTo>
                  <a:lnTo>
                    <a:pt x="2631145" y="546100"/>
                  </a:lnTo>
                  <a:lnTo>
                    <a:pt x="2631515" y="546100"/>
                  </a:lnTo>
                  <a:lnTo>
                    <a:pt x="2630913" y="547710"/>
                  </a:lnTo>
                  <a:close/>
                </a:path>
                <a:path w="2818130" h="1803400">
                  <a:moveTo>
                    <a:pt x="2634437" y="558800"/>
                  </a:moveTo>
                  <a:lnTo>
                    <a:pt x="2635163" y="546100"/>
                  </a:lnTo>
                  <a:lnTo>
                    <a:pt x="2637344" y="546100"/>
                  </a:lnTo>
                  <a:lnTo>
                    <a:pt x="2634437" y="558800"/>
                  </a:lnTo>
                  <a:close/>
                </a:path>
                <a:path w="2818130" h="1803400">
                  <a:moveTo>
                    <a:pt x="2639538" y="558800"/>
                  </a:moveTo>
                  <a:lnTo>
                    <a:pt x="2635890" y="558800"/>
                  </a:lnTo>
                  <a:lnTo>
                    <a:pt x="2638812" y="546100"/>
                  </a:lnTo>
                  <a:lnTo>
                    <a:pt x="2639909" y="546100"/>
                  </a:lnTo>
                  <a:lnTo>
                    <a:pt x="2639538" y="558800"/>
                  </a:lnTo>
                  <a:close/>
                </a:path>
                <a:path w="2818130" h="1803400">
                  <a:moveTo>
                    <a:pt x="2642089" y="558800"/>
                  </a:moveTo>
                  <a:lnTo>
                    <a:pt x="2639909" y="558800"/>
                  </a:lnTo>
                  <a:lnTo>
                    <a:pt x="2639909" y="546100"/>
                  </a:lnTo>
                  <a:lnTo>
                    <a:pt x="2643557" y="546100"/>
                  </a:lnTo>
                  <a:lnTo>
                    <a:pt x="2642089" y="558800"/>
                  </a:lnTo>
                  <a:close/>
                </a:path>
                <a:path w="2818130" h="1803400">
                  <a:moveTo>
                    <a:pt x="2642816" y="558800"/>
                  </a:moveTo>
                  <a:lnTo>
                    <a:pt x="2643557" y="546100"/>
                  </a:lnTo>
                  <a:lnTo>
                    <a:pt x="2645011" y="546100"/>
                  </a:lnTo>
                  <a:lnTo>
                    <a:pt x="2642816" y="558800"/>
                  </a:lnTo>
                  <a:close/>
                </a:path>
                <a:path w="2818130" h="1803400">
                  <a:moveTo>
                    <a:pt x="2644640" y="558800"/>
                  </a:moveTo>
                  <a:lnTo>
                    <a:pt x="2645011" y="546100"/>
                  </a:lnTo>
                  <a:lnTo>
                    <a:pt x="2645381" y="546100"/>
                  </a:lnTo>
                  <a:lnTo>
                    <a:pt x="2644640" y="558800"/>
                  </a:lnTo>
                  <a:close/>
                </a:path>
                <a:path w="2818130" h="1803400">
                  <a:moveTo>
                    <a:pt x="2645381" y="558800"/>
                  </a:moveTo>
                  <a:lnTo>
                    <a:pt x="2645011" y="558800"/>
                  </a:lnTo>
                  <a:lnTo>
                    <a:pt x="2645738" y="546100"/>
                  </a:lnTo>
                  <a:lnTo>
                    <a:pt x="2645381" y="558800"/>
                  </a:lnTo>
                  <a:close/>
                </a:path>
                <a:path w="2818130" h="1803400">
                  <a:moveTo>
                    <a:pt x="2648969" y="548175"/>
                  </a:moveTo>
                  <a:lnTo>
                    <a:pt x="2649030" y="546100"/>
                  </a:lnTo>
                  <a:lnTo>
                    <a:pt x="2649386" y="546100"/>
                  </a:lnTo>
                  <a:lnTo>
                    <a:pt x="2648969" y="548175"/>
                  </a:lnTo>
                  <a:close/>
                </a:path>
                <a:path w="2818130" h="1803400">
                  <a:moveTo>
                    <a:pt x="2651581" y="558800"/>
                  </a:moveTo>
                  <a:lnTo>
                    <a:pt x="2648659" y="558800"/>
                  </a:lnTo>
                  <a:lnTo>
                    <a:pt x="2648882" y="551160"/>
                  </a:lnTo>
                  <a:lnTo>
                    <a:pt x="2649024" y="550319"/>
                  </a:lnTo>
                  <a:lnTo>
                    <a:pt x="2650113" y="546100"/>
                  </a:lnTo>
                  <a:lnTo>
                    <a:pt x="2651937" y="546100"/>
                  </a:lnTo>
                  <a:lnTo>
                    <a:pt x="2651581" y="558800"/>
                  </a:lnTo>
                  <a:close/>
                </a:path>
                <a:path w="2818130" h="1803400">
                  <a:moveTo>
                    <a:pt x="2653405" y="571500"/>
                  </a:moveTo>
                  <a:lnTo>
                    <a:pt x="2650483" y="571500"/>
                  </a:lnTo>
                  <a:lnTo>
                    <a:pt x="2651937" y="558800"/>
                  </a:lnTo>
                  <a:lnTo>
                    <a:pt x="2651937" y="546100"/>
                  </a:lnTo>
                  <a:lnTo>
                    <a:pt x="2654502" y="546100"/>
                  </a:lnTo>
                  <a:lnTo>
                    <a:pt x="2654379" y="560916"/>
                  </a:lnTo>
                  <a:lnTo>
                    <a:pt x="2653865" y="569716"/>
                  </a:lnTo>
                  <a:lnTo>
                    <a:pt x="2653405" y="571500"/>
                  </a:lnTo>
                  <a:close/>
                </a:path>
                <a:path w="2818130" h="1803400">
                  <a:moveTo>
                    <a:pt x="2661799" y="558800"/>
                  </a:moveTo>
                  <a:lnTo>
                    <a:pt x="2662882" y="546100"/>
                  </a:lnTo>
                  <a:lnTo>
                    <a:pt x="2663979" y="546100"/>
                  </a:lnTo>
                  <a:lnTo>
                    <a:pt x="2661799" y="558800"/>
                  </a:lnTo>
                  <a:close/>
                </a:path>
                <a:path w="2818130" h="1803400">
                  <a:moveTo>
                    <a:pt x="2662155" y="558800"/>
                  </a:moveTo>
                  <a:lnTo>
                    <a:pt x="2663979" y="546100"/>
                  </a:lnTo>
                  <a:lnTo>
                    <a:pt x="2665076" y="546100"/>
                  </a:lnTo>
                  <a:lnTo>
                    <a:pt x="2663979" y="552450"/>
                  </a:lnTo>
                  <a:lnTo>
                    <a:pt x="2662155" y="558800"/>
                  </a:lnTo>
                  <a:close/>
                </a:path>
                <a:path w="2818130" h="1803400">
                  <a:moveTo>
                    <a:pt x="2663979" y="552450"/>
                  </a:moveTo>
                  <a:lnTo>
                    <a:pt x="2665076" y="546100"/>
                  </a:lnTo>
                  <a:lnTo>
                    <a:pt x="2665076" y="548630"/>
                  </a:lnTo>
                  <a:lnTo>
                    <a:pt x="2663979" y="552450"/>
                  </a:lnTo>
                  <a:close/>
                </a:path>
                <a:path w="2818130" h="1803400">
                  <a:moveTo>
                    <a:pt x="2665076" y="548630"/>
                  </a:moveTo>
                  <a:lnTo>
                    <a:pt x="2665076" y="546100"/>
                  </a:lnTo>
                  <a:lnTo>
                    <a:pt x="2665803" y="546100"/>
                  </a:lnTo>
                  <a:lnTo>
                    <a:pt x="2665076" y="548630"/>
                  </a:lnTo>
                  <a:close/>
                </a:path>
                <a:path w="2818130" h="1803400">
                  <a:moveTo>
                    <a:pt x="2667271" y="558800"/>
                  </a:moveTo>
                  <a:lnTo>
                    <a:pt x="2665447" y="558800"/>
                  </a:lnTo>
                  <a:lnTo>
                    <a:pt x="2667627" y="546100"/>
                  </a:lnTo>
                  <a:lnTo>
                    <a:pt x="2668725" y="546100"/>
                  </a:lnTo>
                  <a:lnTo>
                    <a:pt x="2667271" y="558800"/>
                  </a:lnTo>
                  <a:close/>
                </a:path>
                <a:path w="2818130" h="1803400">
                  <a:moveTo>
                    <a:pt x="2669822" y="558800"/>
                  </a:moveTo>
                  <a:lnTo>
                    <a:pt x="2669095" y="558800"/>
                  </a:lnTo>
                  <a:lnTo>
                    <a:pt x="2670178" y="546100"/>
                  </a:lnTo>
                  <a:lnTo>
                    <a:pt x="2670549" y="546100"/>
                  </a:lnTo>
                  <a:lnTo>
                    <a:pt x="2669822" y="558800"/>
                  </a:lnTo>
                  <a:close/>
                </a:path>
                <a:path w="2818130" h="1803400">
                  <a:moveTo>
                    <a:pt x="2672234" y="550870"/>
                  </a:moveTo>
                  <a:lnTo>
                    <a:pt x="2672373" y="546100"/>
                  </a:lnTo>
                  <a:lnTo>
                    <a:pt x="2673470" y="546100"/>
                  </a:lnTo>
                  <a:lnTo>
                    <a:pt x="2672234" y="550870"/>
                  </a:lnTo>
                  <a:close/>
                </a:path>
                <a:path w="2818130" h="1803400">
                  <a:moveTo>
                    <a:pt x="2675384" y="555594"/>
                  </a:moveTo>
                  <a:lnTo>
                    <a:pt x="2675651" y="546100"/>
                  </a:lnTo>
                  <a:lnTo>
                    <a:pt x="2676748" y="546100"/>
                  </a:lnTo>
                  <a:lnTo>
                    <a:pt x="2675384" y="555594"/>
                  </a:lnTo>
                  <a:close/>
                </a:path>
                <a:path w="2818130" h="1803400">
                  <a:moveTo>
                    <a:pt x="2675295" y="558800"/>
                  </a:moveTo>
                  <a:lnTo>
                    <a:pt x="2675389" y="555562"/>
                  </a:lnTo>
                  <a:lnTo>
                    <a:pt x="2676748" y="546100"/>
                  </a:lnTo>
                  <a:lnTo>
                    <a:pt x="2675295" y="558800"/>
                  </a:lnTo>
                  <a:close/>
                </a:path>
                <a:path w="2818130" h="1803400">
                  <a:moveTo>
                    <a:pt x="2677119" y="558800"/>
                  </a:moveTo>
                  <a:lnTo>
                    <a:pt x="2675295" y="558800"/>
                  </a:lnTo>
                  <a:lnTo>
                    <a:pt x="2676748" y="546100"/>
                  </a:lnTo>
                  <a:lnTo>
                    <a:pt x="2679299" y="546100"/>
                  </a:lnTo>
                  <a:lnTo>
                    <a:pt x="2679196" y="549768"/>
                  </a:lnTo>
                  <a:lnTo>
                    <a:pt x="2677119" y="558800"/>
                  </a:lnTo>
                  <a:close/>
                </a:path>
                <a:path w="2818130" h="1803400">
                  <a:moveTo>
                    <a:pt x="2679616" y="547944"/>
                  </a:moveTo>
                  <a:lnTo>
                    <a:pt x="2679670" y="546100"/>
                  </a:lnTo>
                  <a:lnTo>
                    <a:pt x="2680040" y="546100"/>
                  </a:lnTo>
                  <a:lnTo>
                    <a:pt x="2679616" y="547944"/>
                  </a:lnTo>
                  <a:close/>
                </a:path>
                <a:path w="2818130" h="1803400">
                  <a:moveTo>
                    <a:pt x="2682947" y="558800"/>
                  </a:moveTo>
                  <a:lnTo>
                    <a:pt x="2681123" y="558800"/>
                  </a:lnTo>
                  <a:lnTo>
                    <a:pt x="2682591" y="546100"/>
                  </a:lnTo>
                  <a:lnTo>
                    <a:pt x="2685513" y="546100"/>
                  </a:lnTo>
                  <a:lnTo>
                    <a:pt x="2683764" y="556220"/>
                  </a:lnTo>
                  <a:lnTo>
                    <a:pt x="2682947" y="558800"/>
                  </a:lnTo>
                  <a:close/>
                </a:path>
                <a:path w="2818130" h="1803400">
                  <a:moveTo>
                    <a:pt x="2684304" y="554511"/>
                  </a:moveTo>
                  <a:lnTo>
                    <a:pt x="2685513" y="546100"/>
                  </a:lnTo>
                  <a:lnTo>
                    <a:pt x="2685184" y="551732"/>
                  </a:lnTo>
                  <a:lnTo>
                    <a:pt x="2684304" y="554511"/>
                  </a:lnTo>
                  <a:close/>
                </a:path>
                <a:path w="2818130" h="1803400">
                  <a:moveTo>
                    <a:pt x="2685184" y="551732"/>
                  </a:moveTo>
                  <a:lnTo>
                    <a:pt x="2685513" y="546100"/>
                  </a:lnTo>
                  <a:lnTo>
                    <a:pt x="2686966" y="546100"/>
                  </a:lnTo>
                  <a:lnTo>
                    <a:pt x="2685184" y="551732"/>
                  </a:lnTo>
                  <a:close/>
                </a:path>
                <a:path w="2818130" h="1803400">
                  <a:moveTo>
                    <a:pt x="2682221" y="571500"/>
                  </a:moveTo>
                  <a:lnTo>
                    <a:pt x="2684772" y="558800"/>
                  </a:lnTo>
                  <a:lnTo>
                    <a:pt x="2685142" y="552450"/>
                  </a:lnTo>
                  <a:lnTo>
                    <a:pt x="2685247" y="551532"/>
                  </a:lnTo>
                  <a:lnTo>
                    <a:pt x="2686966" y="546100"/>
                  </a:lnTo>
                  <a:lnTo>
                    <a:pt x="2688420" y="546100"/>
                  </a:lnTo>
                  <a:lnTo>
                    <a:pt x="2686239" y="558800"/>
                  </a:lnTo>
                  <a:lnTo>
                    <a:pt x="2685142" y="558800"/>
                  </a:lnTo>
                  <a:lnTo>
                    <a:pt x="2682221" y="571500"/>
                  </a:lnTo>
                  <a:close/>
                </a:path>
                <a:path w="2818130" h="1803400">
                  <a:moveTo>
                    <a:pt x="2686239" y="571500"/>
                  </a:moveTo>
                  <a:lnTo>
                    <a:pt x="2683688" y="571500"/>
                  </a:lnTo>
                  <a:lnTo>
                    <a:pt x="2686239" y="558800"/>
                  </a:lnTo>
                  <a:lnTo>
                    <a:pt x="2688420" y="546100"/>
                  </a:lnTo>
                  <a:lnTo>
                    <a:pt x="2689161" y="546100"/>
                  </a:lnTo>
                  <a:lnTo>
                    <a:pt x="2688420" y="558800"/>
                  </a:lnTo>
                  <a:lnTo>
                    <a:pt x="2687337" y="558800"/>
                  </a:lnTo>
                  <a:lnTo>
                    <a:pt x="2686239" y="571500"/>
                  </a:lnTo>
                  <a:close/>
                </a:path>
                <a:path w="2818130" h="1803400">
                  <a:moveTo>
                    <a:pt x="2686596" y="571500"/>
                  </a:moveTo>
                  <a:lnTo>
                    <a:pt x="2688064" y="558800"/>
                  </a:lnTo>
                  <a:lnTo>
                    <a:pt x="2688790" y="558800"/>
                  </a:lnTo>
                  <a:lnTo>
                    <a:pt x="2689517" y="546100"/>
                  </a:lnTo>
                  <a:lnTo>
                    <a:pt x="2689888" y="546100"/>
                  </a:lnTo>
                  <a:lnTo>
                    <a:pt x="2689517" y="558800"/>
                  </a:lnTo>
                  <a:lnTo>
                    <a:pt x="2686596" y="571500"/>
                  </a:lnTo>
                  <a:close/>
                </a:path>
                <a:path w="2818130" h="1803400">
                  <a:moveTo>
                    <a:pt x="2692786" y="550388"/>
                  </a:moveTo>
                  <a:lnTo>
                    <a:pt x="2693892" y="546100"/>
                  </a:lnTo>
                  <a:lnTo>
                    <a:pt x="2693524" y="548244"/>
                  </a:lnTo>
                  <a:lnTo>
                    <a:pt x="2692786" y="550388"/>
                  </a:lnTo>
                  <a:close/>
                </a:path>
                <a:path w="2818130" h="1803400">
                  <a:moveTo>
                    <a:pt x="2692068" y="571500"/>
                  </a:moveTo>
                  <a:lnTo>
                    <a:pt x="2691341" y="571500"/>
                  </a:lnTo>
                  <a:lnTo>
                    <a:pt x="2691346" y="565191"/>
                  </a:lnTo>
                  <a:lnTo>
                    <a:pt x="2691712" y="558800"/>
                  </a:lnTo>
                  <a:lnTo>
                    <a:pt x="2693524" y="548244"/>
                  </a:lnTo>
                  <a:lnTo>
                    <a:pt x="2694263" y="546100"/>
                  </a:lnTo>
                  <a:lnTo>
                    <a:pt x="2692439" y="558800"/>
                  </a:lnTo>
                  <a:lnTo>
                    <a:pt x="2694263" y="558800"/>
                  </a:lnTo>
                  <a:lnTo>
                    <a:pt x="2692068" y="571500"/>
                  </a:lnTo>
                  <a:close/>
                </a:path>
                <a:path w="2818130" h="1803400">
                  <a:moveTo>
                    <a:pt x="2695360" y="571500"/>
                  </a:moveTo>
                  <a:lnTo>
                    <a:pt x="2696087" y="558800"/>
                  </a:lnTo>
                  <a:lnTo>
                    <a:pt x="2697911" y="546100"/>
                  </a:lnTo>
                  <a:lnTo>
                    <a:pt x="2698638" y="546100"/>
                  </a:lnTo>
                  <a:lnTo>
                    <a:pt x="2697541" y="558800"/>
                  </a:lnTo>
                  <a:lnTo>
                    <a:pt x="2696457" y="558800"/>
                  </a:lnTo>
                  <a:lnTo>
                    <a:pt x="2695360" y="571500"/>
                  </a:lnTo>
                  <a:close/>
                </a:path>
                <a:path w="2818130" h="1803400">
                  <a:moveTo>
                    <a:pt x="2697911" y="558800"/>
                  </a:moveTo>
                  <a:lnTo>
                    <a:pt x="2697541" y="558800"/>
                  </a:lnTo>
                  <a:lnTo>
                    <a:pt x="2699365" y="546100"/>
                  </a:lnTo>
                  <a:lnTo>
                    <a:pt x="2697911" y="558800"/>
                  </a:lnTo>
                  <a:close/>
                </a:path>
                <a:path w="2818130" h="1803400">
                  <a:moveTo>
                    <a:pt x="2701069" y="550388"/>
                  </a:moveTo>
                  <a:lnTo>
                    <a:pt x="2701189" y="546100"/>
                  </a:lnTo>
                  <a:lnTo>
                    <a:pt x="2701559" y="546100"/>
                  </a:lnTo>
                  <a:lnTo>
                    <a:pt x="2701069" y="550388"/>
                  </a:lnTo>
                  <a:close/>
                </a:path>
                <a:path w="2818130" h="1803400">
                  <a:moveTo>
                    <a:pt x="2611806" y="558800"/>
                  </a:moveTo>
                  <a:lnTo>
                    <a:pt x="2611806" y="552964"/>
                  </a:lnTo>
                  <a:lnTo>
                    <a:pt x="2614050" y="546959"/>
                  </a:lnTo>
                  <a:lnTo>
                    <a:pt x="2613938" y="548244"/>
                  </a:lnTo>
                  <a:lnTo>
                    <a:pt x="2611806" y="558800"/>
                  </a:lnTo>
                  <a:close/>
                </a:path>
                <a:path w="2818130" h="1803400">
                  <a:moveTo>
                    <a:pt x="2612736" y="555562"/>
                  </a:moveTo>
                  <a:lnTo>
                    <a:pt x="2614093" y="547710"/>
                  </a:lnTo>
                  <a:lnTo>
                    <a:pt x="2614210" y="549768"/>
                  </a:lnTo>
                  <a:lnTo>
                    <a:pt x="2614222" y="550388"/>
                  </a:lnTo>
                  <a:lnTo>
                    <a:pt x="2612736" y="555562"/>
                  </a:lnTo>
                  <a:close/>
                </a:path>
                <a:path w="2818130" h="1803400">
                  <a:moveTo>
                    <a:pt x="2629320" y="558800"/>
                  </a:moveTo>
                  <a:lnTo>
                    <a:pt x="2626769" y="558800"/>
                  </a:lnTo>
                  <a:lnTo>
                    <a:pt x="2630913" y="547710"/>
                  </a:lnTo>
                  <a:lnTo>
                    <a:pt x="2629320" y="558800"/>
                  </a:lnTo>
                  <a:close/>
                </a:path>
                <a:path w="2818130" h="1803400">
                  <a:moveTo>
                    <a:pt x="2679299" y="571500"/>
                  </a:moveTo>
                  <a:lnTo>
                    <a:pt x="2676748" y="571500"/>
                  </a:lnTo>
                  <a:lnTo>
                    <a:pt x="2677210" y="563438"/>
                  </a:lnTo>
                  <a:lnTo>
                    <a:pt x="2678943" y="558800"/>
                  </a:lnTo>
                  <a:lnTo>
                    <a:pt x="2679196" y="549768"/>
                  </a:lnTo>
                  <a:lnTo>
                    <a:pt x="2679616" y="547944"/>
                  </a:lnTo>
                  <a:lnTo>
                    <a:pt x="2679299" y="558800"/>
                  </a:lnTo>
                  <a:lnTo>
                    <a:pt x="2680040" y="558800"/>
                  </a:lnTo>
                  <a:lnTo>
                    <a:pt x="2679299" y="571500"/>
                  </a:lnTo>
                  <a:close/>
                </a:path>
                <a:path w="2818130" h="1803400">
                  <a:moveTo>
                    <a:pt x="2646835" y="558800"/>
                  </a:moveTo>
                  <a:lnTo>
                    <a:pt x="2648969" y="548175"/>
                  </a:lnTo>
                  <a:lnTo>
                    <a:pt x="2648882" y="550870"/>
                  </a:lnTo>
                  <a:lnTo>
                    <a:pt x="2646835" y="558800"/>
                  </a:lnTo>
                  <a:close/>
                </a:path>
                <a:path w="2818130" h="1803400">
                  <a:moveTo>
                    <a:pt x="2665076" y="558800"/>
                  </a:moveTo>
                  <a:lnTo>
                    <a:pt x="2662882" y="558800"/>
                  </a:lnTo>
                  <a:lnTo>
                    <a:pt x="2663979" y="552450"/>
                  </a:lnTo>
                  <a:lnTo>
                    <a:pt x="2665076" y="548630"/>
                  </a:lnTo>
                  <a:lnTo>
                    <a:pt x="2665076" y="558800"/>
                  </a:lnTo>
                  <a:close/>
                </a:path>
                <a:path w="2818130" h="1803400">
                  <a:moveTo>
                    <a:pt x="2676789" y="564564"/>
                  </a:moveTo>
                  <a:lnTo>
                    <a:pt x="2677119" y="558800"/>
                  </a:lnTo>
                  <a:lnTo>
                    <a:pt x="2679196" y="549768"/>
                  </a:lnTo>
                  <a:lnTo>
                    <a:pt x="2678943" y="558800"/>
                  </a:lnTo>
                  <a:lnTo>
                    <a:pt x="2677475" y="558800"/>
                  </a:lnTo>
                  <a:lnTo>
                    <a:pt x="2677210" y="563438"/>
                  </a:lnTo>
                  <a:lnTo>
                    <a:pt x="2676789" y="564564"/>
                  </a:lnTo>
                  <a:close/>
                </a:path>
                <a:path w="2818130" h="1803400">
                  <a:moveTo>
                    <a:pt x="2690615" y="558800"/>
                  </a:moveTo>
                  <a:lnTo>
                    <a:pt x="2689888" y="558800"/>
                  </a:lnTo>
                  <a:lnTo>
                    <a:pt x="2692786" y="550388"/>
                  </a:lnTo>
                  <a:lnTo>
                    <a:pt x="2690615" y="558800"/>
                  </a:lnTo>
                  <a:close/>
                </a:path>
                <a:path w="2818130" h="1803400">
                  <a:moveTo>
                    <a:pt x="2700833" y="558800"/>
                  </a:moveTo>
                  <a:lnTo>
                    <a:pt x="2700106" y="558800"/>
                  </a:lnTo>
                  <a:lnTo>
                    <a:pt x="2701069" y="550388"/>
                  </a:lnTo>
                  <a:lnTo>
                    <a:pt x="2700833" y="558800"/>
                  </a:lnTo>
                  <a:close/>
                </a:path>
                <a:path w="2818130" h="1803400">
                  <a:moveTo>
                    <a:pt x="2672003" y="558800"/>
                  </a:moveTo>
                  <a:lnTo>
                    <a:pt x="2670178" y="558800"/>
                  </a:lnTo>
                  <a:lnTo>
                    <a:pt x="2672234" y="550870"/>
                  </a:lnTo>
                  <a:lnTo>
                    <a:pt x="2672003" y="558800"/>
                  </a:lnTo>
                  <a:close/>
                </a:path>
                <a:path w="2818130" h="1803400">
                  <a:moveTo>
                    <a:pt x="2596486" y="558800"/>
                  </a:moveTo>
                  <a:lnTo>
                    <a:pt x="2593564" y="558800"/>
                  </a:lnTo>
                  <a:lnTo>
                    <a:pt x="2594051" y="555983"/>
                  </a:lnTo>
                  <a:lnTo>
                    <a:pt x="2596058" y="551325"/>
                  </a:lnTo>
                  <a:lnTo>
                    <a:pt x="2596486" y="558800"/>
                  </a:lnTo>
                  <a:close/>
                </a:path>
                <a:path w="2818130" h="1803400">
                  <a:moveTo>
                    <a:pt x="2599778" y="558800"/>
                  </a:moveTo>
                  <a:lnTo>
                    <a:pt x="2598680" y="558800"/>
                  </a:lnTo>
                  <a:lnTo>
                    <a:pt x="2600100" y="551732"/>
                  </a:lnTo>
                  <a:lnTo>
                    <a:pt x="2600203" y="551377"/>
                  </a:lnTo>
                  <a:lnTo>
                    <a:pt x="2599778" y="558800"/>
                  </a:lnTo>
                  <a:close/>
                </a:path>
                <a:path w="2818130" h="1803400">
                  <a:moveTo>
                    <a:pt x="2616195" y="558800"/>
                  </a:moveTo>
                  <a:lnTo>
                    <a:pt x="2615454" y="558800"/>
                  </a:lnTo>
                  <a:lnTo>
                    <a:pt x="2616422" y="554594"/>
                  </a:lnTo>
                  <a:lnTo>
                    <a:pt x="2617655" y="551532"/>
                  </a:lnTo>
                  <a:lnTo>
                    <a:pt x="2616195" y="558800"/>
                  </a:lnTo>
                  <a:close/>
                </a:path>
                <a:path w="2818130" h="1803400">
                  <a:moveTo>
                    <a:pt x="2683688" y="558800"/>
                  </a:moveTo>
                  <a:lnTo>
                    <a:pt x="2683318" y="558800"/>
                  </a:lnTo>
                  <a:lnTo>
                    <a:pt x="2683764" y="556220"/>
                  </a:lnTo>
                  <a:lnTo>
                    <a:pt x="2684304" y="554511"/>
                  </a:lnTo>
                  <a:lnTo>
                    <a:pt x="2683688" y="558800"/>
                  </a:lnTo>
                  <a:close/>
                </a:path>
                <a:path w="2818130" h="1803400">
                  <a:moveTo>
                    <a:pt x="2612176" y="558800"/>
                  </a:moveTo>
                  <a:lnTo>
                    <a:pt x="2611806" y="558800"/>
                  </a:lnTo>
                  <a:lnTo>
                    <a:pt x="2612736" y="555562"/>
                  </a:lnTo>
                  <a:lnTo>
                    <a:pt x="2612176" y="558800"/>
                  </a:lnTo>
                  <a:close/>
                </a:path>
                <a:path w="2818130" h="1803400">
                  <a:moveTo>
                    <a:pt x="2674197" y="571500"/>
                  </a:moveTo>
                  <a:lnTo>
                    <a:pt x="2672744" y="571500"/>
                  </a:lnTo>
                  <a:lnTo>
                    <a:pt x="2673470" y="558800"/>
                  </a:lnTo>
                  <a:lnTo>
                    <a:pt x="2674924" y="558800"/>
                  </a:lnTo>
                  <a:lnTo>
                    <a:pt x="2675384" y="555594"/>
                  </a:lnTo>
                  <a:lnTo>
                    <a:pt x="2674986" y="569390"/>
                  </a:lnTo>
                  <a:lnTo>
                    <a:pt x="2674197" y="571500"/>
                  </a:lnTo>
                  <a:close/>
                </a:path>
                <a:path w="2818130" h="1803400">
                  <a:moveTo>
                    <a:pt x="284566" y="558800"/>
                  </a:moveTo>
                  <a:lnTo>
                    <a:pt x="283839" y="558800"/>
                  </a:lnTo>
                  <a:lnTo>
                    <a:pt x="283929" y="555625"/>
                  </a:lnTo>
                  <a:lnTo>
                    <a:pt x="284566" y="558800"/>
                  </a:lnTo>
                  <a:close/>
                </a:path>
                <a:path w="2818130" h="1803400">
                  <a:moveTo>
                    <a:pt x="2593564" y="558800"/>
                  </a:moveTo>
                  <a:lnTo>
                    <a:pt x="2592837" y="558800"/>
                  </a:lnTo>
                  <a:lnTo>
                    <a:pt x="2594051" y="555983"/>
                  </a:lnTo>
                  <a:lnTo>
                    <a:pt x="2593564" y="558800"/>
                  </a:lnTo>
                  <a:close/>
                </a:path>
                <a:path w="2818130" h="1803400">
                  <a:moveTo>
                    <a:pt x="2609982" y="558800"/>
                  </a:moveTo>
                  <a:lnTo>
                    <a:pt x="2609625" y="558800"/>
                  </a:lnTo>
                  <a:lnTo>
                    <a:pt x="2610089" y="557559"/>
                  </a:lnTo>
                  <a:lnTo>
                    <a:pt x="2609982" y="558800"/>
                  </a:lnTo>
                  <a:close/>
                </a:path>
                <a:path w="2818130" h="1803400">
                  <a:moveTo>
                    <a:pt x="280191" y="571500"/>
                  </a:moveTo>
                  <a:lnTo>
                    <a:pt x="264871" y="571500"/>
                  </a:lnTo>
                  <a:lnTo>
                    <a:pt x="264871" y="558800"/>
                  </a:lnTo>
                  <a:lnTo>
                    <a:pt x="277996" y="558800"/>
                  </a:lnTo>
                  <a:lnTo>
                    <a:pt x="280191" y="571500"/>
                  </a:lnTo>
                  <a:close/>
                </a:path>
                <a:path w="2818130" h="1803400">
                  <a:moveTo>
                    <a:pt x="287488" y="571500"/>
                  </a:moveTo>
                  <a:lnTo>
                    <a:pt x="281645" y="571500"/>
                  </a:lnTo>
                  <a:lnTo>
                    <a:pt x="280547" y="558800"/>
                  </a:lnTo>
                  <a:lnTo>
                    <a:pt x="286390" y="558800"/>
                  </a:lnTo>
                  <a:lnTo>
                    <a:pt x="287488" y="571500"/>
                  </a:lnTo>
                  <a:close/>
                </a:path>
                <a:path w="2818130" h="1803400">
                  <a:moveTo>
                    <a:pt x="297706" y="571500"/>
                  </a:moveTo>
                  <a:lnTo>
                    <a:pt x="290765" y="571500"/>
                  </a:lnTo>
                  <a:lnTo>
                    <a:pt x="288585" y="558800"/>
                  </a:lnTo>
                  <a:lnTo>
                    <a:pt x="295511" y="558800"/>
                  </a:lnTo>
                  <a:lnTo>
                    <a:pt x="297706" y="571500"/>
                  </a:lnTo>
                  <a:close/>
                </a:path>
                <a:path w="2818130" h="1803400">
                  <a:moveTo>
                    <a:pt x="302808" y="584200"/>
                  </a:moveTo>
                  <a:lnTo>
                    <a:pt x="300984" y="584200"/>
                  </a:lnTo>
                  <a:lnTo>
                    <a:pt x="298144" y="577132"/>
                  </a:lnTo>
                  <a:lnTo>
                    <a:pt x="297800" y="574737"/>
                  </a:lnTo>
                  <a:lnTo>
                    <a:pt x="297706" y="571500"/>
                  </a:lnTo>
                  <a:lnTo>
                    <a:pt x="296238" y="558800"/>
                  </a:lnTo>
                  <a:lnTo>
                    <a:pt x="312299" y="558800"/>
                  </a:lnTo>
                  <a:lnTo>
                    <a:pt x="310831" y="571500"/>
                  </a:lnTo>
                  <a:lnTo>
                    <a:pt x="303535" y="571500"/>
                  </a:lnTo>
                  <a:lnTo>
                    <a:pt x="302808" y="584200"/>
                  </a:lnTo>
                  <a:close/>
                </a:path>
                <a:path w="2818130" h="1803400">
                  <a:moveTo>
                    <a:pt x="317401" y="571500"/>
                  </a:moveTo>
                  <a:lnTo>
                    <a:pt x="314479" y="571500"/>
                  </a:lnTo>
                  <a:lnTo>
                    <a:pt x="313753" y="558800"/>
                  </a:lnTo>
                  <a:lnTo>
                    <a:pt x="316674" y="558800"/>
                  </a:lnTo>
                  <a:lnTo>
                    <a:pt x="317401" y="571500"/>
                  </a:lnTo>
                  <a:close/>
                </a:path>
                <a:path w="2818130" h="1803400">
                  <a:moveTo>
                    <a:pt x="340744" y="571500"/>
                  </a:moveTo>
                  <a:lnTo>
                    <a:pt x="323600" y="571500"/>
                  </a:lnTo>
                  <a:lnTo>
                    <a:pt x="323600" y="558800"/>
                  </a:lnTo>
                  <a:lnTo>
                    <a:pt x="340744" y="558800"/>
                  </a:lnTo>
                  <a:lnTo>
                    <a:pt x="340744" y="571500"/>
                  </a:lnTo>
                  <a:close/>
                </a:path>
                <a:path w="2818130" h="1803400">
                  <a:moveTo>
                    <a:pt x="357162" y="584200"/>
                  </a:moveTo>
                  <a:lnTo>
                    <a:pt x="305002" y="584200"/>
                  </a:lnTo>
                  <a:lnTo>
                    <a:pt x="304632" y="571500"/>
                  </a:lnTo>
                  <a:lnTo>
                    <a:pt x="353884" y="571500"/>
                  </a:lnTo>
                  <a:lnTo>
                    <a:pt x="352786" y="558800"/>
                  </a:lnTo>
                  <a:lnTo>
                    <a:pt x="356805" y="558800"/>
                  </a:lnTo>
                  <a:lnTo>
                    <a:pt x="357411" y="569390"/>
                  </a:lnTo>
                  <a:lnTo>
                    <a:pt x="357309" y="579139"/>
                  </a:lnTo>
                  <a:lnTo>
                    <a:pt x="357162" y="584200"/>
                  </a:lnTo>
                  <a:close/>
                </a:path>
                <a:path w="2818130" h="1803400">
                  <a:moveTo>
                    <a:pt x="366653" y="584200"/>
                  </a:moveTo>
                  <a:lnTo>
                    <a:pt x="366282" y="584200"/>
                  </a:lnTo>
                  <a:lnTo>
                    <a:pt x="360454" y="571500"/>
                  </a:lnTo>
                  <a:lnTo>
                    <a:pt x="361180" y="558800"/>
                  </a:lnTo>
                  <a:lnTo>
                    <a:pt x="363005" y="558800"/>
                  </a:lnTo>
                  <a:lnTo>
                    <a:pt x="362278" y="571500"/>
                  </a:lnTo>
                  <a:lnTo>
                    <a:pt x="362634" y="571500"/>
                  </a:lnTo>
                  <a:lnTo>
                    <a:pt x="366653" y="584200"/>
                  </a:lnTo>
                  <a:close/>
                </a:path>
                <a:path w="2818130" h="1803400">
                  <a:moveTo>
                    <a:pt x="369574" y="571500"/>
                  </a:moveTo>
                  <a:lnTo>
                    <a:pt x="365926" y="571500"/>
                  </a:lnTo>
                  <a:lnTo>
                    <a:pt x="363005" y="558800"/>
                  </a:lnTo>
                  <a:lnTo>
                    <a:pt x="369204" y="558800"/>
                  </a:lnTo>
                  <a:lnTo>
                    <a:pt x="369893" y="560132"/>
                  </a:lnTo>
                  <a:lnTo>
                    <a:pt x="369574" y="571500"/>
                  </a:lnTo>
                  <a:close/>
                </a:path>
                <a:path w="2818130" h="1803400">
                  <a:moveTo>
                    <a:pt x="369893" y="560132"/>
                  </a:moveTo>
                  <a:lnTo>
                    <a:pt x="369204" y="558800"/>
                  </a:lnTo>
                  <a:lnTo>
                    <a:pt x="369931" y="558800"/>
                  </a:lnTo>
                  <a:lnTo>
                    <a:pt x="369893" y="560132"/>
                  </a:lnTo>
                  <a:close/>
                </a:path>
                <a:path w="2818130" h="1803400">
                  <a:moveTo>
                    <a:pt x="375774" y="571500"/>
                  </a:moveTo>
                  <a:lnTo>
                    <a:pt x="370037" y="560410"/>
                  </a:lnTo>
                  <a:lnTo>
                    <a:pt x="369931" y="558800"/>
                  </a:lnTo>
                  <a:lnTo>
                    <a:pt x="377227" y="558800"/>
                  </a:lnTo>
                  <a:lnTo>
                    <a:pt x="375774" y="571500"/>
                  </a:lnTo>
                  <a:close/>
                </a:path>
                <a:path w="2818130" h="1803400">
                  <a:moveTo>
                    <a:pt x="383441" y="571500"/>
                  </a:moveTo>
                  <a:lnTo>
                    <a:pt x="378695" y="558800"/>
                  </a:lnTo>
                  <a:lnTo>
                    <a:pt x="384524" y="558800"/>
                  </a:lnTo>
                  <a:lnTo>
                    <a:pt x="384678" y="560132"/>
                  </a:lnTo>
                  <a:lnTo>
                    <a:pt x="384572" y="561616"/>
                  </a:lnTo>
                  <a:lnTo>
                    <a:pt x="383441" y="571500"/>
                  </a:lnTo>
                  <a:close/>
                </a:path>
                <a:path w="2818130" h="1803400">
                  <a:moveTo>
                    <a:pt x="391094" y="571500"/>
                  </a:moveTo>
                  <a:lnTo>
                    <a:pt x="385992" y="571500"/>
                  </a:lnTo>
                  <a:lnTo>
                    <a:pt x="384849" y="561616"/>
                  </a:lnTo>
                  <a:lnTo>
                    <a:pt x="384742" y="560132"/>
                  </a:lnTo>
                  <a:lnTo>
                    <a:pt x="384894" y="558800"/>
                  </a:lnTo>
                  <a:lnTo>
                    <a:pt x="386348" y="558800"/>
                  </a:lnTo>
                  <a:lnTo>
                    <a:pt x="391094" y="571500"/>
                  </a:lnTo>
                  <a:close/>
                </a:path>
                <a:path w="2818130" h="1803400">
                  <a:moveTo>
                    <a:pt x="2594662" y="560644"/>
                  </a:moveTo>
                  <a:lnTo>
                    <a:pt x="2594662" y="558800"/>
                  </a:lnTo>
                  <a:lnTo>
                    <a:pt x="2595032" y="558800"/>
                  </a:lnTo>
                  <a:lnTo>
                    <a:pt x="2594662" y="560644"/>
                  </a:lnTo>
                  <a:close/>
                </a:path>
                <a:path w="2818130" h="1803400">
                  <a:moveTo>
                    <a:pt x="2602329" y="571500"/>
                  </a:moveTo>
                  <a:lnTo>
                    <a:pt x="2602329" y="558800"/>
                  </a:lnTo>
                  <a:lnTo>
                    <a:pt x="2602685" y="558800"/>
                  </a:lnTo>
                  <a:lnTo>
                    <a:pt x="2602329" y="571500"/>
                  </a:lnTo>
                  <a:close/>
                </a:path>
                <a:path w="2818130" h="1803400">
                  <a:moveTo>
                    <a:pt x="2607659" y="561280"/>
                  </a:moveTo>
                  <a:lnTo>
                    <a:pt x="2607801" y="558800"/>
                  </a:lnTo>
                  <a:lnTo>
                    <a:pt x="2608157" y="558800"/>
                  </a:lnTo>
                  <a:lnTo>
                    <a:pt x="2607659" y="561280"/>
                  </a:lnTo>
                  <a:close/>
                </a:path>
                <a:path w="2818130" h="1803400">
                  <a:moveTo>
                    <a:pt x="2613630" y="571500"/>
                  </a:moveTo>
                  <a:lnTo>
                    <a:pt x="2617278" y="558800"/>
                  </a:lnTo>
                  <a:lnTo>
                    <a:pt x="2616495" y="565644"/>
                  </a:lnTo>
                  <a:lnTo>
                    <a:pt x="2613630" y="571500"/>
                  </a:lnTo>
                  <a:close/>
                </a:path>
                <a:path w="2818130" h="1803400">
                  <a:moveTo>
                    <a:pt x="2616495" y="565644"/>
                  </a:moveTo>
                  <a:lnTo>
                    <a:pt x="2617278" y="558800"/>
                  </a:lnTo>
                  <a:lnTo>
                    <a:pt x="2617649" y="558800"/>
                  </a:lnTo>
                  <a:lnTo>
                    <a:pt x="2617772" y="563033"/>
                  </a:lnTo>
                  <a:lnTo>
                    <a:pt x="2616495" y="565644"/>
                  </a:lnTo>
                  <a:close/>
                </a:path>
                <a:path w="2818130" h="1803400">
                  <a:moveTo>
                    <a:pt x="2617772" y="563033"/>
                  </a:moveTo>
                  <a:lnTo>
                    <a:pt x="2617649" y="558800"/>
                  </a:lnTo>
                  <a:lnTo>
                    <a:pt x="2619843" y="558800"/>
                  </a:lnTo>
                  <a:lnTo>
                    <a:pt x="2617772" y="563033"/>
                  </a:lnTo>
                  <a:close/>
                </a:path>
                <a:path w="2818130" h="1803400">
                  <a:moveTo>
                    <a:pt x="2618746" y="571500"/>
                  </a:moveTo>
                  <a:lnTo>
                    <a:pt x="2618019" y="571500"/>
                  </a:lnTo>
                  <a:lnTo>
                    <a:pt x="2621667" y="558800"/>
                  </a:lnTo>
                  <a:lnTo>
                    <a:pt x="2622024" y="558800"/>
                  </a:lnTo>
                  <a:lnTo>
                    <a:pt x="2620536" y="566204"/>
                  </a:lnTo>
                  <a:lnTo>
                    <a:pt x="2620419" y="566644"/>
                  </a:lnTo>
                  <a:lnTo>
                    <a:pt x="2618746" y="571500"/>
                  </a:lnTo>
                  <a:close/>
                </a:path>
                <a:path w="2818130" h="1803400">
                  <a:moveTo>
                    <a:pt x="2622394" y="571500"/>
                  </a:moveTo>
                  <a:lnTo>
                    <a:pt x="2619473" y="571500"/>
                  </a:lnTo>
                  <a:lnTo>
                    <a:pt x="2620448" y="566644"/>
                  </a:lnTo>
                  <a:lnTo>
                    <a:pt x="2620570" y="566204"/>
                  </a:lnTo>
                  <a:lnTo>
                    <a:pt x="2623121" y="558800"/>
                  </a:lnTo>
                  <a:lnTo>
                    <a:pt x="2623492" y="558800"/>
                  </a:lnTo>
                  <a:lnTo>
                    <a:pt x="2622394" y="571500"/>
                  </a:lnTo>
                  <a:close/>
                </a:path>
                <a:path w="2818130" h="1803400">
                  <a:moveTo>
                    <a:pt x="2627496" y="571500"/>
                  </a:moveTo>
                  <a:lnTo>
                    <a:pt x="2625672" y="571500"/>
                  </a:lnTo>
                  <a:lnTo>
                    <a:pt x="2626043" y="558800"/>
                  </a:lnTo>
                  <a:lnTo>
                    <a:pt x="2628223" y="558800"/>
                  </a:lnTo>
                  <a:lnTo>
                    <a:pt x="2627496" y="571500"/>
                  </a:lnTo>
                  <a:close/>
                </a:path>
                <a:path w="2818130" h="1803400">
                  <a:moveTo>
                    <a:pt x="2628964" y="571500"/>
                  </a:moveTo>
                  <a:lnTo>
                    <a:pt x="2627496" y="571500"/>
                  </a:lnTo>
                  <a:lnTo>
                    <a:pt x="2628223" y="558800"/>
                  </a:lnTo>
                  <a:lnTo>
                    <a:pt x="2632612" y="558800"/>
                  </a:lnTo>
                  <a:lnTo>
                    <a:pt x="2632518" y="566342"/>
                  </a:lnTo>
                  <a:lnTo>
                    <a:pt x="2628964" y="571500"/>
                  </a:lnTo>
                  <a:close/>
                </a:path>
                <a:path w="2818130" h="1803400">
                  <a:moveTo>
                    <a:pt x="2632612" y="566204"/>
                  </a:moveTo>
                  <a:lnTo>
                    <a:pt x="2632612" y="558800"/>
                  </a:lnTo>
                  <a:lnTo>
                    <a:pt x="2636261" y="558800"/>
                  </a:lnTo>
                  <a:lnTo>
                    <a:pt x="2635774" y="561616"/>
                  </a:lnTo>
                  <a:lnTo>
                    <a:pt x="2632612" y="566204"/>
                  </a:lnTo>
                  <a:close/>
                </a:path>
                <a:path w="2818130" h="1803400">
                  <a:moveTo>
                    <a:pt x="2635774" y="561616"/>
                  </a:moveTo>
                  <a:lnTo>
                    <a:pt x="2636261" y="558800"/>
                  </a:lnTo>
                  <a:lnTo>
                    <a:pt x="2636617" y="558800"/>
                  </a:lnTo>
                  <a:lnTo>
                    <a:pt x="2636328" y="560812"/>
                  </a:lnTo>
                  <a:lnTo>
                    <a:pt x="2635774" y="561616"/>
                  </a:lnTo>
                  <a:close/>
                </a:path>
                <a:path w="2818130" h="1803400">
                  <a:moveTo>
                    <a:pt x="2636328" y="560812"/>
                  </a:moveTo>
                  <a:lnTo>
                    <a:pt x="2636617" y="558800"/>
                  </a:lnTo>
                  <a:lnTo>
                    <a:pt x="2636443" y="560644"/>
                  </a:lnTo>
                  <a:lnTo>
                    <a:pt x="2636328" y="560812"/>
                  </a:lnTo>
                  <a:close/>
                </a:path>
                <a:path w="2818130" h="1803400">
                  <a:moveTo>
                    <a:pt x="2636460" y="560621"/>
                  </a:moveTo>
                  <a:lnTo>
                    <a:pt x="2636617" y="558800"/>
                  </a:lnTo>
                  <a:lnTo>
                    <a:pt x="2636501" y="560560"/>
                  </a:lnTo>
                  <a:close/>
                </a:path>
                <a:path w="2818130" h="1803400">
                  <a:moveTo>
                    <a:pt x="2636701" y="560270"/>
                  </a:moveTo>
                  <a:lnTo>
                    <a:pt x="2636617" y="558800"/>
                  </a:lnTo>
                  <a:lnTo>
                    <a:pt x="2637714" y="558800"/>
                  </a:lnTo>
                  <a:lnTo>
                    <a:pt x="2636701" y="560270"/>
                  </a:lnTo>
                  <a:close/>
                </a:path>
                <a:path w="2818130" h="1803400">
                  <a:moveTo>
                    <a:pt x="2636816" y="562280"/>
                  </a:moveTo>
                  <a:lnTo>
                    <a:pt x="2636796" y="560132"/>
                  </a:lnTo>
                  <a:lnTo>
                    <a:pt x="2637714" y="558800"/>
                  </a:lnTo>
                  <a:lnTo>
                    <a:pt x="2636816" y="562280"/>
                  </a:lnTo>
                  <a:close/>
                </a:path>
                <a:path w="2818130" h="1803400">
                  <a:moveTo>
                    <a:pt x="2637344" y="571500"/>
                  </a:moveTo>
                  <a:lnTo>
                    <a:pt x="2637714" y="558800"/>
                  </a:lnTo>
                  <a:lnTo>
                    <a:pt x="2640636" y="558800"/>
                  </a:lnTo>
                  <a:lnTo>
                    <a:pt x="2637344" y="571500"/>
                  </a:lnTo>
                  <a:close/>
                </a:path>
                <a:path w="2818130" h="1803400">
                  <a:moveTo>
                    <a:pt x="2640878" y="567266"/>
                  </a:moveTo>
                  <a:lnTo>
                    <a:pt x="2641363" y="558800"/>
                  </a:lnTo>
                  <a:lnTo>
                    <a:pt x="2642816" y="558800"/>
                  </a:lnTo>
                  <a:lnTo>
                    <a:pt x="2640878" y="567266"/>
                  </a:lnTo>
                  <a:close/>
                </a:path>
                <a:path w="2818130" h="1803400">
                  <a:moveTo>
                    <a:pt x="2643670" y="561616"/>
                  </a:moveTo>
                  <a:lnTo>
                    <a:pt x="2643914" y="558800"/>
                  </a:lnTo>
                  <a:lnTo>
                    <a:pt x="2644640" y="558800"/>
                  </a:lnTo>
                  <a:lnTo>
                    <a:pt x="2643670" y="561616"/>
                  </a:lnTo>
                  <a:close/>
                </a:path>
                <a:path w="2818130" h="1803400">
                  <a:moveTo>
                    <a:pt x="2644640" y="562619"/>
                  </a:moveTo>
                  <a:lnTo>
                    <a:pt x="2644640" y="558800"/>
                  </a:lnTo>
                  <a:lnTo>
                    <a:pt x="2645738" y="558800"/>
                  </a:lnTo>
                  <a:lnTo>
                    <a:pt x="2644640" y="562619"/>
                  </a:lnTo>
                  <a:close/>
                </a:path>
                <a:path w="2818130" h="1803400">
                  <a:moveTo>
                    <a:pt x="2650672" y="565025"/>
                  </a:moveTo>
                  <a:lnTo>
                    <a:pt x="2650854" y="558800"/>
                  </a:lnTo>
                  <a:lnTo>
                    <a:pt x="2651210" y="558800"/>
                  </a:lnTo>
                  <a:lnTo>
                    <a:pt x="2650672" y="565025"/>
                  </a:lnTo>
                  <a:close/>
                </a:path>
                <a:path w="2818130" h="1803400">
                  <a:moveTo>
                    <a:pt x="2655749" y="562418"/>
                  </a:moveTo>
                  <a:lnTo>
                    <a:pt x="2655956" y="558800"/>
                  </a:lnTo>
                  <a:lnTo>
                    <a:pt x="2656683" y="558800"/>
                  </a:lnTo>
                  <a:lnTo>
                    <a:pt x="2655749" y="562418"/>
                  </a:lnTo>
                  <a:close/>
                </a:path>
                <a:path w="2818130" h="1803400">
                  <a:moveTo>
                    <a:pt x="2658507" y="571500"/>
                  </a:moveTo>
                  <a:lnTo>
                    <a:pt x="2655229" y="571500"/>
                  </a:lnTo>
                  <a:lnTo>
                    <a:pt x="2655585" y="565274"/>
                  </a:lnTo>
                  <a:lnTo>
                    <a:pt x="2656683" y="558800"/>
                  </a:lnTo>
                  <a:lnTo>
                    <a:pt x="2659234" y="558800"/>
                  </a:lnTo>
                  <a:lnTo>
                    <a:pt x="2658507" y="571500"/>
                  </a:lnTo>
                  <a:close/>
                </a:path>
                <a:path w="2818130" h="1803400">
                  <a:moveTo>
                    <a:pt x="2660331" y="571500"/>
                  </a:moveTo>
                  <a:lnTo>
                    <a:pt x="2658507" y="571500"/>
                  </a:lnTo>
                  <a:lnTo>
                    <a:pt x="2659975" y="558800"/>
                  </a:lnTo>
                  <a:lnTo>
                    <a:pt x="2661799" y="558800"/>
                  </a:lnTo>
                  <a:lnTo>
                    <a:pt x="2660331" y="571500"/>
                  </a:lnTo>
                  <a:close/>
                </a:path>
                <a:path w="2818130" h="1803400">
                  <a:moveTo>
                    <a:pt x="2661799" y="571500"/>
                  </a:moveTo>
                  <a:lnTo>
                    <a:pt x="2663252" y="558800"/>
                  </a:lnTo>
                  <a:lnTo>
                    <a:pt x="2663623" y="558800"/>
                  </a:lnTo>
                  <a:lnTo>
                    <a:pt x="2661799" y="571500"/>
                  </a:lnTo>
                  <a:close/>
                </a:path>
                <a:path w="2818130" h="1803400">
                  <a:moveTo>
                    <a:pt x="2671646" y="571500"/>
                  </a:moveTo>
                  <a:lnTo>
                    <a:pt x="2663623" y="571500"/>
                  </a:lnTo>
                  <a:lnTo>
                    <a:pt x="2663979" y="558800"/>
                  </a:lnTo>
                  <a:lnTo>
                    <a:pt x="2672373" y="558800"/>
                  </a:lnTo>
                  <a:lnTo>
                    <a:pt x="2671646" y="571500"/>
                  </a:lnTo>
                  <a:close/>
                </a:path>
                <a:path w="2818130" h="1803400">
                  <a:moveTo>
                    <a:pt x="2684304" y="567211"/>
                  </a:moveTo>
                  <a:lnTo>
                    <a:pt x="2685513" y="558800"/>
                  </a:lnTo>
                  <a:lnTo>
                    <a:pt x="2686239" y="558800"/>
                  </a:lnTo>
                  <a:lnTo>
                    <a:pt x="2684304" y="567211"/>
                  </a:lnTo>
                  <a:close/>
                </a:path>
                <a:path w="2818130" h="1803400">
                  <a:moveTo>
                    <a:pt x="2689517" y="571500"/>
                  </a:moveTo>
                  <a:lnTo>
                    <a:pt x="2689161" y="571500"/>
                  </a:lnTo>
                  <a:lnTo>
                    <a:pt x="2689888" y="558800"/>
                  </a:lnTo>
                  <a:lnTo>
                    <a:pt x="2689517" y="571500"/>
                  </a:lnTo>
                  <a:close/>
                </a:path>
                <a:path w="2818130" h="1803400">
                  <a:moveTo>
                    <a:pt x="2691341" y="561379"/>
                  </a:moveTo>
                  <a:lnTo>
                    <a:pt x="2691341" y="558800"/>
                  </a:lnTo>
                  <a:lnTo>
                    <a:pt x="2691712" y="558800"/>
                  </a:lnTo>
                  <a:lnTo>
                    <a:pt x="2691341" y="561379"/>
                  </a:lnTo>
                  <a:close/>
                </a:path>
                <a:path w="2818130" h="1803400">
                  <a:moveTo>
                    <a:pt x="2693892" y="571500"/>
                  </a:moveTo>
                  <a:lnTo>
                    <a:pt x="2692068" y="571500"/>
                  </a:lnTo>
                  <a:lnTo>
                    <a:pt x="2694263" y="558800"/>
                  </a:lnTo>
                  <a:lnTo>
                    <a:pt x="2695360" y="558800"/>
                  </a:lnTo>
                  <a:lnTo>
                    <a:pt x="2693892" y="571500"/>
                  </a:lnTo>
                  <a:close/>
                </a:path>
                <a:path w="2818130" h="1803400">
                  <a:moveTo>
                    <a:pt x="2702657" y="571500"/>
                  </a:moveTo>
                  <a:lnTo>
                    <a:pt x="2703013" y="558800"/>
                  </a:lnTo>
                  <a:lnTo>
                    <a:pt x="2703754" y="558800"/>
                  </a:lnTo>
                  <a:lnTo>
                    <a:pt x="2703384" y="565150"/>
                  </a:lnTo>
                  <a:lnTo>
                    <a:pt x="2702657" y="571500"/>
                  </a:lnTo>
                  <a:close/>
                </a:path>
                <a:path w="2818130" h="1803400">
                  <a:moveTo>
                    <a:pt x="2703013" y="571500"/>
                  </a:moveTo>
                  <a:lnTo>
                    <a:pt x="2703355" y="565644"/>
                  </a:lnTo>
                  <a:lnTo>
                    <a:pt x="2703453" y="564542"/>
                  </a:lnTo>
                  <a:lnTo>
                    <a:pt x="2704110" y="558800"/>
                  </a:lnTo>
                  <a:lnTo>
                    <a:pt x="2705208" y="558800"/>
                  </a:lnTo>
                  <a:lnTo>
                    <a:pt x="2703013" y="571500"/>
                  </a:lnTo>
                  <a:close/>
                </a:path>
                <a:path w="2818130" h="1803400">
                  <a:moveTo>
                    <a:pt x="2705208" y="571500"/>
                  </a:moveTo>
                  <a:lnTo>
                    <a:pt x="2704110" y="571500"/>
                  </a:lnTo>
                  <a:lnTo>
                    <a:pt x="2705208" y="558800"/>
                  </a:lnTo>
                  <a:lnTo>
                    <a:pt x="2705578" y="558800"/>
                  </a:lnTo>
                  <a:lnTo>
                    <a:pt x="2705208" y="571500"/>
                  </a:lnTo>
                  <a:close/>
                </a:path>
                <a:path w="2818130" h="1803400">
                  <a:moveTo>
                    <a:pt x="2708129" y="571500"/>
                  </a:moveTo>
                  <a:lnTo>
                    <a:pt x="2707032" y="571500"/>
                  </a:lnTo>
                  <a:lnTo>
                    <a:pt x="2708485" y="558800"/>
                  </a:lnTo>
                  <a:lnTo>
                    <a:pt x="2708856" y="558800"/>
                  </a:lnTo>
                  <a:lnTo>
                    <a:pt x="2708732" y="563033"/>
                  </a:lnTo>
                  <a:lnTo>
                    <a:pt x="2708635" y="565644"/>
                  </a:lnTo>
                  <a:lnTo>
                    <a:pt x="2708129" y="571500"/>
                  </a:lnTo>
                  <a:close/>
                </a:path>
                <a:path w="2818130" h="1803400">
                  <a:moveTo>
                    <a:pt x="2708667" y="565274"/>
                  </a:moveTo>
                  <a:lnTo>
                    <a:pt x="2708856" y="558800"/>
                  </a:lnTo>
                  <a:lnTo>
                    <a:pt x="2709226" y="558800"/>
                  </a:lnTo>
                  <a:lnTo>
                    <a:pt x="2708667" y="565274"/>
                  </a:lnTo>
                  <a:close/>
                </a:path>
                <a:path w="2818130" h="1803400">
                  <a:moveTo>
                    <a:pt x="2708856" y="571500"/>
                  </a:moveTo>
                  <a:lnTo>
                    <a:pt x="2708485" y="571500"/>
                  </a:lnTo>
                  <a:lnTo>
                    <a:pt x="2708609" y="567266"/>
                  </a:lnTo>
                  <a:lnTo>
                    <a:pt x="2708728" y="564564"/>
                  </a:lnTo>
                  <a:lnTo>
                    <a:pt x="2709226" y="558800"/>
                  </a:lnTo>
                  <a:lnTo>
                    <a:pt x="2711051" y="558800"/>
                  </a:lnTo>
                  <a:lnTo>
                    <a:pt x="2708856" y="571500"/>
                  </a:lnTo>
                  <a:close/>
                </a:path>
                <a:path w="2818130" h="1803400">
                  <a:moveTo>
                    <a:pt x="2708856" y="571500"/>
                  </a:moveTo>
                  <a:lnTo>
                    <a:pt x="2711051" y="558800"/>
                  </a:lnTo>
                  <a:lnTo>
                    <a:pt x="2710557" y="563033"/>
                  </a:lnTo>
                  <a:lnTo>
                    <a:pt x="2708856" y="571500"/>
                  </a:lnTo>
                  <a:close/>
                </a:path>
                <a:path w="2818130" h="1803400">
                  <a:moveTo>
                    <a:pt x="2709583" y="571500"/>
                  </a:moveTo>
                  <a:lnTo>
                    <a:pt x="2710515" y="563438"/>
                  </a:lnTo>
                  <a:lnTo>
                    <a:pt x="2710708" y="562280"/>
                  </a:lnTo>
                  <a:lnTo>
                    <a:pt x="2711407" y="558800"/>
                  </a:lnTo>
                  <a:lnTo>
                    <a:pt x="2712504" y="558800"/>
                  </a:lnTo>
                  <a:lnTo>
                    <a:pt x="2709583" y="571500"/>
                  </a:lnTo>
                  <a:close/>
                </a:path>
                <a:path w="2818130" h="1803400">
                  <a:moveTo>
                    <a:pt x="2715426" y="571500"/>
                  </a:moveTo>
                  <a:lnTo>
                    <a:pt x="2714328" y="571500"/>
                  </a:lnTo>
                  <a:lnTo>
                    <a:pt x="2715782" y="558800"/>
                  </a:lnTo>
                  <a:lnTo>
                    <a:pt x="2716153" y="558800"/>
                  </a:lnTo>
                  <a:lnTo>
                    <a:pt x="2715426" y="571500"/>
                  </a:lnTo>
                  <a:close/>
                </a:path>
                <a:path w="2818130" h="1803400">
                  <a:moveTo>
                    <a:pt x="2716153" y="565150"/>
                  </a:moveTo>
                  <a:lnTo>
                    <a:pt x="2716523" y="558800"/>
                  </a:lnTo>
                  <a:lnTo>
                    <a:pt x="2716879" y="558800"/>
                  </a:lnTo>
                  <a:lnTo>
                    <a:pt x="2716153" y="565150"/>
                  </a:lnTo>
                  <a:close/>
                </a:path>
                <a:path w="2818130" h="1803400">
                  <a:moveTo>
                    <a:pt x="2718225" y="562977"/>
                  </a:moveTo>
                  <a:lnTo>
                    <a:pt x="2718347" y="558800"/>
                  </a:lnTo>
                  <a:lnTo>
                    <a:pt x="2718704" y="558800"/>
                  </a:lnTo>
                  <a:lnTo>
                    <a:pt x="2718225" y="562977"/>
                  </a:lnTo>
                  <a:close/>
                </a:path>
                <a:path w="2818130" h="1803400">
                  <a:moveTo>
                    <a:pt x="2723079" y="571500"/>
                  </a:moveTo>
                  <a:lnTo>
                    <a:pt x="2722722" y="571500"/>
                  </a:lnTo>
                  <a:lnTo>
                    <a:pt x="2721996" y="558800"/>
                  </a:lnTo>
                  <a:lnTo>
                    <a:pt x="2724176" y="558800"/>
                  </a:lnTo>
                  <a:lnTo>
                    <a:pt x="2723079" y="571500"/>
                  </a:lnTo>
                  <a:close/>
                </a:path>
                <a:path w="2818130" h="1803400">
                  <a:moveTo>
                    <a:pt x="2723820" y="571500"/>
                  </a:moveTo>
                  <a:lnTo>
                    <a:pt x="2723079" y="571500"/>
                  </a:lnTo>
                  <a:lnTo>
                    <a:pt x="2724176" y="558800"/>
                  </a:lnTo>
                  <a:lnTo>
                    <a:pt x="2723820" y="571500"/>
                  </a:lnTo>
                  <a:close/>
                </a:path>
                <a:path w="2818130" h="1803400">
                  <a:moveTo>
                    <a:pt x="2725644" y="571500"/>
                  </a:moveTo>
                  <a:lnTo>
                    <a:pt x="2723820" y="571500"/>
                  </a:lnTo>
                  <a:lnTo>
                    <a:pt x="2724176" y="558800"/>
                  </a:lnTo>
                  <a:lnTo>
                    <a:pt x="2726000" y="558800"/>
                  </a:lnTo>
                  <a:lnTo>
                    <a:pt x="2725644" y="571500"/>
                  </a:lnTo>
                  <a:close/>
                </a:path>
                <a:path w="2818130" h="1803400">
                  <a:moveTo>
                    <a:pt x="2728195" y="571500"/>
                  </a:moveTo>
                  <a:lnTo>
                    <a:pt x="2726000" y="571500"/>
                  </a:lnTo>
                  <a:lnTo>
                    <a:pt x="2726371" y="558800"/>
                  </a:lnTo>
                  <a:lnTo>
                    <a:pt x="2726727" y="558800"/>
                  </a:lnTo>
                  <a:lnTo>
                    <a:pt x="2728070" y="560410"/>
                  </a:lnTo>
                  <a:lnTo>
                    <a:pt x="2728195" y="571500"/>
                  </a:lnTo>
                  <a:close/>
                </a:path>
                <a:path w="2818130" h="1803400">
                  <a:moveTo>
                    <a:pt x="2728492" y="560916"/>
                  </a:moveTo>
                  <a:lnTo>
                    <a:pt x="2728265" y="560644"/>
                  </a:lnTo>
                  <a:lnTo>
                    <a:pt x="2728195" y="558800"/>
                  </a:lnTo>
                  <a:lnTo>
                    <a:pt x="2728551" y="558800"/>
                  </a:lnTo>
                  <a:lnTo>
                    <a:pt x="2728492" y="560916"/>
                  </a:lnTo>
                  <a:close/>
                </a:path>
                <a:path w="2818130" h="1803400">
                  <a:moveTo>
                    <a:pt x="2731473" y="564491"/>
                  </a:moveTo>
                  <a:lnTo>
                    <a:pt x="2728878" y="561379"/>
                  </a:lnTo>
                  <a:lnTo>
                    <a:pt x="2728800" y="560916"/>
                  </a:lnTo>
                  <a:lnTo>
                    <a:pt x="2728922" y="558800"/>
                  </a:lnTo>
                  <a:lnTo>
                    <a:pt x="2731473" y="558800"/>
                  </a:lnTo>
                  <a:lnTo>
                    <a:pt x="2731473" y="564491"/>
                  </a:lnTo>
                  <a:close/>
                </a:path>
                <a:path w="2818130" h="1803400">
                  <a:moveTo>
                    <a:pt x="2731514" y="564542"/>
                  </a:moveTo>
                  <a:lnTo>
                    <a:pt x="2731473" y="558800"/>
                  </a:lnTo>
                  <a:lnTo>
                    <a:pt x="2731843" y="558800"/>
                  </a:lnTo>
                  <a:lnTo>
                    <a:pt x="2731514" y="564542"/>
                  </a:lnTo>
                  <a:close/>
                </a:path>
                <a:path w="2818130" h="1803400">
                  <a:moveTo>
                    <a:pt x="2733015" y="566342"/>
                  </a:moveTo>
                  <a:lnTo>
                    <a:pt x="2731533" y="564564"/>
                  </a:lnTo>
                  <a:lnTo>
                    <a:pt x="2731843" y="558800"/>
                  </a:lnTo>
                  <a:lnTo>
                    <a:pt x="2733667" y="558800"/>
                  </a:lnTo>
                  <a:lnTo>
                    <a:pt x="2733015" y="566342"/>
                  </a:lnTo>
                  <a:close/>
                </a:path>
                <a:path w="2818130" h="1803400">
                  <a:moveTo>
                    <a:pt x="2734239" y="567809"/>
                  </a:moveTo>
                  <a:lnTo>
                    <a:pt x="2733267" y="566644"/>
                  </a:lnTo>
                  <a:lnTo>
                    <a:pt x="2734394" y="558800"/>
                  </a:lnTo>
                  <a:lnTo>
                    <a:pt x="2734765" y="558800"/>
                  </a:lnTo>
                  <a:lnTo>
                    <a:pt x="2734239" y="567809"/>
                  </a:lnTo>
                  <a:close/>
                </a:path>
                <a:path w="2818130" h="1803400">
                  <a:moveTo>
                    <a:pt x="2635240" y="568387"/>
                  </a:moveTo>
                  <a:lnTo>
                    <a:pt x="2636328" y="560812"/>
                  </a:lnTo>
                  <a:lnTo>
                    <a:pt x="2636460" y="560621"/>
                  </a:lnTo>
                  <a:lnTo>
                    <a:pt x="2636043" y="565274"/>
                  </a:lnTo>
                  <a:lnTo>
                    <a:pt x="2635240" y="568387"/>
                  </a:lnTo>
                  <a:close/>
                </a:path>
                <a:path w="2818130" h="1803400">
                  <a:moveTo>
                    <a:pt x="2594662" y="571500"/>
                  </a:moveTo>
                  <a:lnTo>
                    <a:pt x="2592481" y="571500"/>
                  </a:lnTo>
                  <a:lnTo>
                    <a:pt x="2594662" y="560644"/>
                  </a:lnTo>
                  <a:lnTo>
                    <a:pt x="2594662" y="571500"/>
                  </a:lnTo>
                  <a:close/>
                </a:path>
                <a:path w="2818130" h="1803400">
                  <a:moveTo>
                    <a:pt x="2728195" y="571500"/>
                  </a:moveTo>
                  <a:lnTo>
                    <a:pt x="2728492" y="560916"/>
                  </a:lnTo>
                  <a:lnTo>
                    <a:pt x="2728781" y="561263"/>
                  </a:lnTo>
                  <a:lnTo>
                    <a:pt x="2728195" y="571500"/>
                  </a:lnTo>
                  <a:close/>
                </a:path>
                <a:path w="2818130" h="1803400">
                  <a:moveTo>
                    <a:pt x="2607074" y="571500"/>
                  </a:moveTo>
                  <a:lnTo>
                    <a:pt x="2605606" y="571500"/>
                  </a:lnTo>
                  <a:lnTo>
                    <a:pt x="2607659" y="561280"/>
                  </a:lnTo>
                  <a:lnTo>
                    <a:pt x="2607074" y="571500"/>
                  </a:lnTo>
                  <a:close/>
                </a:path>
                <a:path w="2818130" h="1803400">
                  <a:moveTo>
                    <a:pt x="2688064" y="596900"/>
                  </a:moveTo>
                  <a:lnTo>
                    <a:pt x="2688672" y="586275"/>
                  </a:lnTo>
                  <a:lnTo>
                    <a:pt x="2688790" y="571500"/>
                  </a:lnTo>
                  <a:lnTo>
                    <a:pt x="2689888" y="571500"/>
                  </a:lnTo>
                  <a:lnTo>
                    <a:pt x="2691341" y="561379"/>
                  </a:lnTo>
                  <a:lnTo>
                    <a:pt x="2691227" y="567266"/>
                  </a:lnTo>
                  <a:lnTo>
                    <a:pt x="2691106" y="569390"/>
                  </a:lnTo>
                  <a:lnTo>
                    <a:pt x="2691231" y="574387"/>
                  </a:lnTo>
                  <a:lnTo>
                    <a:pt x="2691848" y="581620"/>
                  </a:lnTo>
                  <a:lnTo>
                    <a:pt x="2691733" y="584054"/>
                  </a:lnTo>
                  <a:lnTo>
                    <a:pt x="2691712" y="584200"/>
                  </a:lnTo>
                  <a:lnTo>
                    <a:pt x="2689161" y="584200"/>
                  </a:lnTo>
                  <a:lnTo>
                    <a:pt x="2688064" y="596900"/>
                  </a:lnTo>
                  <a:close/>
                </a:path>
                <a:path w="2818130" h="1803400">
                  <a:moveTo>
                    <a:pt x="2634066" y="571500"/>
                  </a:moveTo>
                  <a:lnTo>
                    <a:pt x="2632612" y="571500"/>
                  </a:lnTo>
                  <a:lnTo>
                    <a:pt x="2632612" y="566204"/>
                  </a:lnTo>
                  <a:lnTo>
                    <a:pt x="2635774" y="561616"/>
                  </a:lnTo>
                  <a:lnTo>
                    <a:pt x="2634066" y="571500"/>
                  </a:lnTo>
                  <a:close/>
                </a:path>
                <a:path w="2818130" h="1803400">
                  <a:moveTo>
                    <a:pt x="2642089" y="571500"/>
                  </a:moveTo>
                  <a:lnTo>
                    <a:pt x="2640636" y="571500"/>
                  </a:lnTo>
                  <a:lnTo>
                    <a:pt x="2640710" y="570210"/>
                  </a:lnTo>
                  <a:lnTo>
                    <a:pt x="2643670" y="561616"/>
                  </a:lnTo>
                  <a:lnTo>
                    <a:pt x="2643129" y="567881"/>
                  </a:lnTo>
                  <a:lnTo>
                    <a:pt x="2642089" y="571500"/>
                  </a:lnTo>
                  <a:close/>
                </a:path>
                <a:path w="2818130" h="1803400">
                  <a:moveTo>
                    <a:pt x="2634909" y="575751"/>
                  </a:moveTo>
                  <a:lnTo>
                    <a:pt x="2635520" y="571500"/>
                  </a:lnTo>
                  <a:lnTo>
                    <a:pt x="2636026" y="565644"/>
                  </a:lnTo>
                  <a:lnTo>
                    <a:pt x="2636107" y="565025"/>
                  </a:lnTo>
                  <a:lnTo>
                    <a:pt x="2636816" y="562280"/>
                  </a:lnTo>
                  <a:lnTo>
                    <a:pt x="2637344" y="571500"/>
                  </a:lnTo>
                  <a:lnTo>
                    <a:pt x="2636261" y="571500"/>
                  </a:lnTo>
                  <a:lnTo>
                    <a:pt x="2636163" y="572629"/>
                  </a:lnTo>
                  <a:lnTo>
                    <a:pt x="2634909" y="575751"/>
                  </a:lnTo>
                  <a:close/>
                </a:path>
                <a:path w="2818130" h="1803400">
                  <a:moveTo>
                    <a:pt x="2653761" y="584200"/>
                  </a:moveTo>
                  <a:lnTo>
                    <a:pt x="2647562" y="584200"/>
                  </a:lnTo>
                  <a:lnTo>
                    <a:pt x="2649756" y="571500"/>
                  </a:lnTo>
                  <a:lnTo>
                    <a:pt x="2653761" y="571500"/>
                  </a:lnTo>
                  <a:lnTo>
                    <a:pt x="2653836" y="570210"/>
                  </a:lnTo>
                  <a:lnTo>
                    <a:pt x="2653949" y="569390"/>
                  </a:lnTo>
                  <a:lnTo>
                    <a:pt x="2655749" y="562418"/>
                  </a:lnTo>
                  <a:lnTo>
                    <a:pt x="2655626" y="564564"/>
                  </a:lnTo>
                  <a:lnTo>
                    <a:pt x="2655507" y="565644"/>
                  </a:lnTo>
                  <a:lnTo>
                    <a:pt x="2654502" y="571500"/>
                  </a:lnTo>
                  <a:lnTo>
                    <a:pt x="2653761" y="584200"/>
                  </a:lnTo>
                  <a:close/>
                </a:path>
                <a:path w="2818130" h="1803400">
                  <a:moveTo>
                    <a:pt x="2644640" y="571500"/>
                  </a:moveTo>
                  <a:lnTo>
                    <a:pt x="2642816" y="571500"/>
                  </a:lnTo>
                  <a:lnTo>
                    <a:pt x="2643149" y="567809"/>
                  </a:lnTo>
                  <a:lnTo>
                    <a:pt x="2644640" y="562619"/>
                  </a:lnTo>
                  <a:lnTo>
                    <a:pt x="2644640" y="571500"/>
                  </a:lnTo>
                  <a:close/>
                </a:path>
                <a:path w="2818130" h="1803400">
                  <a:moveTo>
                    <a:pt x="2738042" y="584200"/>
                  </a:moveTo>
                  <a:lnTo>
                    <a:pt x="2717606" y="584200"/>
                  </a:lnTo>
                  <a:lnTo>
                    <a:pt x="2717250" y="571500"/>
                  </a:lnTo>
                  <a:lnTo>
                    <a:pt x="2718225" y="562977"/>
                  </a:lnTo>
                  <a:lnTo>
                    <a:pt x="2717977" y="571500"/>
                  </a:lnTo>
                  <a:lnTo>
                    <a:pt x="2738413" y="571500"/>
                  </a:lnTo>
                  <a:lnTo>
                    <a:pt x="2738042" y="584200"/>
                  </a:lnTo>
                  <a:close/>
                </a:path>
                <a:path w="2818130" h="1803400">
                  <a:moveTo>
                    <a:pt x="2615454" y="584200"/>
                  </a:moveTo>
                  <a:lnTo>
                    <a:pt x="2614371" y="584200"/>
                  </a:lnTo>
                  <a:lnTo>
                    <a:pt x="2616495" y="565644"/>
                  </a:lnTo>
                  <a:lnTo>
                    <a:pt x="2617772" y="563033"/>
                  </a:lnTo>
                  <a:lnTo>
                    <a:pt x="2618019" y="571500"/>
                  </a:lnTo>
                  <a:lnTo>
                    <a:pt x="2619102" y="571500"/>
                  </a:lnTo>
                  <a:lnTo>
                    <a:pt x="2618361" y="575788"/>
                  </a:lnTo>
                  <a:lnTo>
                    <a:pt x="2615454" y="584200"/>
                  </a:lnTo>
                  <a:close/>
                </a:path>
                <a:path w="2818130" h="1803400">
                  <a:moveTo>
                    <a:pt x="2676748" y="571500"/>
                  </a:moveTo>
                  <a:lnTo>
                    <a:pt x="2676392" y="571500"/>
                  </a:lnTo>
                  <a:lnTo>
                    <a:pt x="2676695" y="566204"/>
                  </a:lnTo>
                  <a:lnTo>
                    <a:pt x="2676816" y="564491"/>
                  </a:lnTo>
                  <a:lnTo>
                    <a:pt x="2677210" y="563438"/>
                  </a:lnTo>
                  <a:lnTo>
                    <a:pt x="2676748" y="571500"/>
                  </a:lnTo>
                  <a:close/>
                </a:path>
                <a:path w="2818130" h="1803400">
                  <a:moveTo>
                    <a:pt x="2676392" y="571500"/>
                  </a:moveTo>
                  <a:lnTo>
                    <a:pt x="2674924" y="571500"/>
                  </a:lnTo>
                  <a:lnTo>
                    <a:pt x="2674986" y="569390"/>
                  </a:lnTo>
                  <a:lnTo>
                    <a:pt x="2676789" y="564564"/>
                  </a:lnTo>
                  <a:lnTo>
                    <a:pt x="2676392" y="571500"/>
                  </a:lnTo>
                  <a:close/>
                </a:path>
                <a:path w="2818130" h="1803400">
                  <a:moveTo>
                    <a:pt x="2650483" y="571500"/>
                  </a:moveTo>
                  <a:lnTo>
                    <a:pt x="2650113" y="571500"/>
                  </a:lnTo>
                  <a:lnTo>
                    <a:pt x="2650672" y="565025"/>
                  </a:lnTo>
                  <a:lnTo>
                    <a:pt x="2650483" y="571500"/>
                  </a:lnTo>
                  <a:close/>
                </a:path>
                <a:path w="2818130" h="1803400">
                  <a:moveTo>
                    <a:pt x="2655229" y="571500"/>
                  </a:moveTo>
                  <a:lnTo>
                    <a:pt x="2654502" y="571500"/>
                  </a:lnTo>
                  <a:lnTo>
                    <a:pt x="2655592" y="565150"/>
                  </a:lnTo>
                  <a:lnTo>
                    <a:pt x="2655229" y="571500"/>
                  </a:lnTo>
                  <a:close/>
                </a:path>
                <a:path w="2818130" h="1803400">
                  <a:moveTo>
                    <a:pt x="2715782" y="571500"/>
                  </a:moveTo>
                  <a:lnTo>
                    <a:pt x="2715426" y="571500"/>
                  </a:lnTo>
                  <a:lnTo>
                    <a:pt x="2716153" y="565150"/>
                  </a:lnTo>
                  <a:lnTo>
                    <a:pt x="2715782" y="571500"/>
                  </a:lnTo>
                  <a:close/>
                </a:path>
                <a:path w="2818130" h="1803400">
                  <a:moveTo>
                    <a:pt x="2691341" y="571500"/>
                  </a:moveTo>
                  <a:lnTo>
                    <a:pt x="2690985" y="571500"/>
                  </a:lnTo>
                  <a:lnTo>
                    <a:pt x="2691341" y="565274"/>
                  </a:lnTo>
                  <a:lnTo>
                    <a:pt x="2691341" y="571500"/>
                  </a:lnTo>
                  <a:close/>
                </a:path>
                <a:path w="2818130" h="1803400">
                  <a:moveTo>
                    <a:pt x="2731473" y="571500"/>
                  </a:moveTo>
                  <a:lnTo>
                    <a:pt x="2731116" y="571500"/>
                  </a:lnTo>
                  <a:lnTo>
                    <a:pt x="2731473" y="565274"/>
                  </a:lnTo>
                  <a:lnTo>
                    <a:pt x="2731473" y="571500"/>
                  </a:lnTo>
                  <a:close/>
                </a:path>
                <a:path w="2818130" h="1803400">
                  <a:moveTo>
                    <a:pt x="2732570" y="571500"/>
                  </a:moveTo>
                  <a:lnTo>
                    <a:pt x="2733015" y="566342"/>
                  </a:lnTo>
                  <a:lnTo>
                    <a:pt x="2733017" y="568387"/>
                  </a:lnTo>
                  <a:lnTo>
                    <a:pt x="2732570" y="571500"/>
                  </a:lnTo>
                  <a:close/>
                </a:path>
                <a:path w="2818130" h="1803400">
                  <a:moveTo>
                    <a:pt x="2683688" y="571500"/>
                  </a:moveTo>
                  <a:lnTo>
                    <a:pt x="2683318" y="571500"/>
                  </a:lnTo>
                  <a:lnTo>
                    <a:pt x="2684304" y="567211"/>
                  </a:lnTo>
                  <a:lnTo>
                    <a:pt x="2683688" y="571500"/>
                  </a:lnTo>
                  <a:close/>
                </a:path>
                <a:path w="2818130" h="1803400">
                  <a:moveTo>
                    <a:pt x="2640265" y="571500"/>
                  </a:moveTo>
                  <a:lnTo>
                    <a:pt x="2639909" y="571500"/>
                  </a:lnTo>
                  <a:lnTo>
                    <a:pt x="2640878" y="567266"/>
                  </a:lnTo>
                  <a:lnTo>
                    <a:pt x="2640710" y="570210"/>
                  </a:lnTo>
                  <a:lnTo>
                    <a:pt x="2640265" y="571500"/>
                  </a:lnTo>
                  <a:close/>
                </a:path>
                <a:path w="2818130" h="1803400">
                  <a:moveTo>
                    <a:pt x="2737315" y="571500"/>
                  </a:moveTo>
                  <a:lnTo>
                    <a:pt x="2734023" y="571500"/>
                  </a:lnTo>
                  <a:lnTo>
                    <a:pt x="2734239" y="567809"/>
                  </a:lnTo>
                  <a:lnTo>
                    <a:pt x="2737315" y="571500"/>
                  </a:lnTo>
                  <a:close/>
                </a:path>
                <a:path w="2818130" h="1803400">
                  <a:moveTo>
                    <a:pt x="2642816" y="571500"/>
                  </a:moveTo>
                  <a:lnTo>
                    <a:pt x="2642089" y="571500"/>
                  </a:lnTo>
                  <a:lnTo>
                    <a:pt x="2643129" y="567881"/>
                  </a:lnTo>
                  <a:lnTo>
                    <a:pt x="2642816" y="571500"/>
                  </a:lnTo>
                  <a:close/>
                </a:path>
                <a:path w="2818130" h="1803400">
                  <a:moveTo>
                    <a:pt x="2633487" y="576560"/>
                  </a:moveTo>
                  <a:lnTo>
                    <a:pt x="2634066" y="571500"/>
                  </a:lnTo>
                  <a:lnTo>
                    <a:pt x="2634437" y="571500"/>
                  </a:lnTo>
                  <a:lnTo>
                    <a:pt x="2635240" y="568387"/>
                  </a:lnTo>
                  <a:lnTo>
                    <a:pt x="2634793" y="571500"/>
                  </a:lnTo>
                  <a:lnTo>
                    <a:pt x="2633487" y="576560"/>
                  </a:lnTo>
                  <a:close/>
                </a:path>
                <a:path w="2818130" h="1803400">
                  <a:moveTo>
                    <a:pt x="2674924" y="571500"/>
                  </a:moveTo>
                  <a:lnTo>
                    <a:pt x="2674197" y="571500"/>
                  </a:lnTo>
                  <a:lnTo>
                    <a:pt x="2674986" y="569390"/>
                  </a:lnTo>
                  <a:lnTo>
                    <a:pt x="2674924" y="571500"/>
                  </a:lnTo>
                  <a:close/>
                </a:path>
                <a:path w="2818130" h="1803400">
                  <a:moveTo>
                    <a:pt x="2653761" y="571500"/>
                  </a:moveTo>
                  <a:lnTo>
                    <a:pt x="2653405" y="571500"/>
                  </a:lnTo>
                  <a:lnTo>
                    <a:pt x="2653865" y="569716"/>
                  </a:lnTo>
                  <a:lnTo>
                    <a:pt x="2653761" y="571500"/>
                  </a:lnTo>
                  <a:close/>
                </a:path>
                <a:path w="2818130" h="1803400">
                  <a:moveTo>
                    <a:pt x="2640636" y="571500"/>
                  </a:moveTo>
                  <a:lnTo>
                    <a:pt x="2640265" y="571500"/>
                  </a:lnTo>
                  <a:lnTo>
                    <a:pt x="2640710" y="570210"/>
                  </a:lnTo>
                  <a:lnTo>
                    <a:pt x="2640636" y="571500"/>
                  </a:lnTo>
                  <a:close/>
                </a:path>
                <a:path w="2818130" h="1803400">
                  <a:moveTo>
                    <a:pt x="264130" y="596900"/>
                  </a:moveTo>
                  <a:lnTo>
                    <a:pt x="255380" y="596900"/>
                  </a:lnTo>
                  <a:lnTo>
                    <a:pt x="255380" y="571500"/>
                  </a:lnTo>
                  <a:lnTo>
                    <a:pt x="267052" y="571500"/>
                  </a:lnTo>
                  <a:lnTo>
                    <a:pt x="267052" y="584200"/>
                  </a:lnTo>
                  <a:lnTo>
                    <a:pt x="263047" y="584200"/>
                  </a:lnTo>
                  <a:lnTo>
                    <a:pt x="264130" y="596900"/>
                  </a:lnTo>
                  <a:close/>
                </a:path>
                <a:path w="2818130" h="1803400">
                  <a:moveTo>
                    <a:pt x="276899" y="584200"/>
                  </a:moveTo>
                  <a:lnTo>
                    <a:pt x="272168" y="584200"/>
                  </a:lnTo>
                  <a:lnTo>
                    <a:pt x="271427" y="571500"/>
                  </a:lnTo>
                  <a:lnTo>
                    <a:pt x="275446" y="571500"/>
                  </a:lnTo>
                  <a:lnTo>
                    <a:pt x="276899" y="584200"/>
                  </a:lnTo>
                  <a:close/>
                </a:path>
                <a:path w="2818130" h="1803400">
                  <a:moveTo>
                    <a:pt x="287117" y="584200"/>
                  </a:moveTo>
                  <a:lnTo>
                    <a:pt x="280547" y="584200"/>
                  </a:lnTo>
                  <a:lnTo>
                    <a:pt x="280918" y="571500"/>
                  </a:lnTo>
                  <a:lnTo>
                    <a:pt x="285293" y="571500"/>
                  </a:lnTo>
                  <a:lnTo>
                    <a:pt x="287117" y="584200"/>
                  </a:lnTo>
                  <a:close/>
                </a:path>
                <a:path w="2818130" h="1803400">
                  <a:moveTo>
                    <a:pt x="295141" y="584200"/>
                  </a:moveTo>
                  <a:lnTo>
                    <a:pt x="289312" y="584200"/>
                  </a:lnTo>
                  <a:lnTo>
                    <a:pt x="287117" y="571500"/>
                  </a:lnTo>
                  <a:lnTo>
                    <a:pt x="293687" y="571500"/>
                  </a:lnTo>
                  <a:lnTo>
                    <a:pt x="295141" y="584200"/>
                  </a:lnTo>
                  <a:close/>
                </a:path>
                <a:path w="2818130" h="1803400">
                  <a:moveTo>
                    <a:pt x="297843" y="576381"/>
                  </a:moveTo>
                  <a:lnTo>
                    <a:pt x="295882" y="571500"/>
                  </a:lnTo>
                  <a:lnTo>
                    <a:pt x="297335" y="571500"/>
                  </a:lnTo>
                  <a:lnTo>
                    <a:pt x="297797" y="574737"/>
                  </a:lnTo>
                  <a:lnTo>
                    <a:pt x="297843" y="576381"/>
                  </a:lnTo>
                  <a:close/>
                </a:path>
                <a:path w="2818130" h="1803400">
                  <a:moveTo>
                    <a:pt x="367416" y="578364"/>
                  </a:moveTo>
                  <a:lnTo>
                    <a:pt x="364458" y="571500"/>
                  </a:lnTo>
                  <a:lnTo>
                    <a:pt x="367023" y="571500"/>
                  </a:lnTo>
                  <a:lnTo>
                    <a:pt x="367416" y="578364"/>
                  </a:lnTo>
                  <a:close/>
                </a:path>
                <a:path w="2818130" h="1803400">
                  <a:moveTo>
                    <a:pt x="373579" y="584200"/>
                  </a:moveTo>
                  <a:lnTo>
                    <a:pt x="369931" y="584200"/>
                  </a:lnTo>
                  <a:lnTo>
                    <a:pt x="369204" y="571500"/>
                  </a:lnTo>
                  <a:lnTo>
                    <a:pt x="375403" y="571500"/>
                  </a:lnTo>
                  <a:lnTo>
                    <a:pt x="373579" y="584200"/>
                  </a:lnTo>
                  <a:close/>
                </a:path>
                <a:path w="2818130" h="1803400">
                  <a:moveTo>
                    <a:pt x="379792" y="579139"/>
                  </a:moveTo>
                  <a:lnTo>
                    <a:pt x="377598" y="571500"/>
                  </a:lnTo>
                  <a:lnTo>
                    <a:pt x="379792" y="571500"/>
                  </a:lnTo>
                  <a:lnTo>
                    <a:pt x="379792" y="579139"/>
                  </a:lnTo>
                  <a:close/>
                </a:path>
                <a:path w="2818130" h="1803400">
                  <a:moveTo>
                    <a:pt x="390367" y="584200"/>
                  </a:moveTo>
                  <a:lnTo>
                    <a:pt x="383797" y="571500"/>
                  </a:lnTo>
                  <a:lnTo>
                    <a:pt x="387089" y="571500"/>
                  </a:lnTo>
                  <a:lnTo>
                    <a:pt x="390367" y="584200"/>
                  </a:lnTo>
                  <a:close/>
                </a:path>
                <a:path w="2818130" h="1803400">
                  <a:moveTo>
                    <a:pt x="2590287" y="584200"/>
                  </a:moveTo>
                  <a:lnTo>
                    <a:pt x="2589916" y="584200"/>
                  </a:lnTo>
                  <a:lnTo>
                    <a:pt x="2589916" y="571500"/>
                  </a:lnTo>
                  <a:lnTo>
                    <a:pt x="2590287" y="571500"/>
                  </a:lnTo>
                  <a:lnTo>
                    <a:pt x="2590287" y="584200"/>
                  </a:lnTo>
                  <a:close/>
                </a:path>
                <a:path w="2818130" h="1803400">
                  <a:moveTo>
                    <a:pt x="2597583" y="584200"/>
                  </a:moveTo>
                  <a:lnTo>
                    <a:pt x="2597213" y="584200"/>
                  </a:lnTo>
                  <a:lnTo>
                    <a:pt x="2597954" y="571500"/>
                  </a:lnTo>
                  <a:lnTo>
                    <a:pt x="2597583" y="584200"/>
                  </a:lnTo>
                  <a:close/>
                </a:path>
                <a:path w="2818130" h="1803400">
                  <a:moveTo>
                    <a:pt x="2604153" y="584200"/>
                  </a:moveTo>
                  <a:lnTo>
                    <a:pt x="2603056" y="584200"/>
                  </a:lnTo>
                  <a:lnTo>
                    <a:pt x="2604153" y="571500"/>
                  </a:lnTo>
                  <a:lnTo>
                    <a:pt x="2606333" y="571500"/>
                  </a:lnTo>
                  <a:lnTo>
                    <a:pt x="2604153" y="584200"/>
                  </a:lnTo>
                  <a:close/>
                </a:path>
                <a:path w="2818130" h="1803400">
                  <a:moveTo>
                    <a:pt x="2610352" y="584200"/>
                  </a:moveTo>
                  <a:lnTo>
                    <a:pt x="2604509" y="584200"/>
                  </a:lnTo>
                  <a:lnTo>
                    <a:pt x="2610352" y="571500"/>
                  </a:lnTo>
                  <a:lnTo>
                    <a:pt x="2611449" y="571500"/>
                  </a:lnTo>
                  <a:lnTo>
                    <a:pt x="2610352" y="584200"/>
                  </a:lnTo>
                  <a:close/>
                </a:path>
                <a:path w="2818130" h="1803400">
                  <a:moveTo>
                    <a:pt x="2612176" y="584200"/>
                  </a:moveTo>
                  <a:lnTo>
                    <a:pt x="2610352" y="584200"/>
                  </a:lnTo>
                  <a:lnTo>
                    <a:pt x="2611449" y="571500"/>
                  </a:lnTo>
                  <a:lnTo>
                    <a:pt x="2614000" y="571500"/>
                  </a:lnTo>
                  <a:lnTo>
                    <a:pt x="2612176" y="584200"/>
                  </a:lnTo>
                  <a:close/>
                </a:path>
                <a:path w="2818130" h="1803400">
                  <a:moveTo>
                    <a:pt x="2618002" y="577911"/>
                  </a:moveTo>
                  <a:lnTo>
                    <a:pt x="2618390" y="575705"/>
                  </a:lnTo>
                  <a:lnTo>
                    <a:pt x="2619843" y="571500"/>
                  </a:lnTo>
                  <a:lnTo>
                    <a:pt x="2618002" y="577911"/>
                  </a:lnTo>
                  <a:close/>
                </a:path>
                <a:path w="2818130" h="1803400">
                  <a:moveTo>
                    <a:pt x="2624945" y="584200"/>
                  </a:moveTo>
                  <a:lnTo>
                    <a:pt x="2623848" y="584200"/>
                  </a:lnTo>
                  <a:lnTo>
                    <a:pt x="2626043" y="571500"/>
                  </a:lnTo>
                  <a:lnTo>
                    <a:pt x="2624945" y="584200"/>
                  </a:lnTo>
                  <a:close/>
                </a:path>
                <a:path w="2818130" h="1803400">
                  <a:moveTo>
                    <a:pt x="2631515" y="584200"/>
                  </a:moveTo>
                  <a:lnTo>
                    <a:pt x="2626399" y="584200"/>
                  </a:lnTo>
                  <a:lnTo>
                    <a:pt x="2626399" y="571500"/>
                  </a:lnTo>
                  <a:lnTo>
                    <a:pt x="2632612" y="571500"/>
                  </a:lnTo>
                  <a:lnTo>
                    <a:pt x="2632334" y="581025"/>
                  </a:lnTo>
                  <a:lnTo>
                    <a:pt x="2631515" y="584200"/>
                  </a:lnTo>
                  <a:close/>
                </a:path>
                <a:path w="2818130" h="1803400">
                  <a:moveTo>
                    <a:pt x="2633050" y="580380"/>
                  </a:moveTo>
                  <a:lnTo>
                    <a:pt x="2633487" y="576560"/>
                  </a:lnTo>
                  <a:lnTo>
                    <a:pt x="2634793" y="571500"/>
                  </a:lnTo>
                  <a:lnTo>
                    <a:pt x="2635520" y="571500"/>
                  </a:lnTo>
                  <a:lnTo>
                    <a:pt x="2634894" y="575788"/>
                  </a:lnTo>
                  <a:lnTo>
                    <a:pt x="2633050" y="580380"/>
                  </a:lnTo>
                  <a:close/>
                </a:path>
                <a:path w="2818130" h="1803400">
                  <a:moveTo>
                    <a:pt x="2636163" y="572629"/>
                  </a:moveTo>
                  <a:lnTo>
                    <a:pt x="2636261" y="571500"/>
                  </a:lnTo>
                  <a:lnTo>
                    <a:pt x="2636617" y="571500"/>
                  </a:lnTo>
                  <a:lnTo>
                    <a:pt x="2636163" y="572629"/>
                  </a:lnTo>
                  <a:close/>
                </a:path>
                <a:path w="2818130" h="1803400">
                  <a:moveTo>
                    <a:pt x="2634437" y="596900"/>
                  </a:moveTo>
                  <a:lnTo>
                    <a:pt x="2632612" y="596900"/>
                  </a:lnTo>
                  <a:lnTo>
                    <a:pt x="2634793" y="584200"/>
                  </a:lnTo>
                  <a:lnTo>
                    <a:pt x="2635163" y="584200"/>
                  </a:lnTo>
                  <a:lnTo>
                    <a:pt x="2636163" y="572629"/>
                  </a:lnTo>
                  <a:lnTo>
                    <a:pt x="2636617" y="571500"/>
                  </a:lnTo>
                  <a:lnTo>
                    <a:pt x="2637344" y="571500"/>
                  </a:lnTo>
                  <a:lnTo>
                    <a:pt x="2636375" y="588433"/>
                  </a:lnTo>
                  <a:lnTo>
                    <a:pt x="2634437" y="596900"/>
                  </a:lnTo>
                  <a:close/>
                </a:path>
                <a:path w="2818130" h="1803400">
                  <a:moveTo>
                    <a:pt x="2636987" y="596900"/>
                  </a:moveTo>
                  <a:lnTo>
                    <a:pt x="2635890" y="596900"/>
                  </a:lnTo>
                  <a:lnTo>
                    <a:pt x="2636383" y="588396"/>
                  </a:lnTo>
                  <a:lnTo>
                    <a:pt x="2637344" y="584200"/>
                  </a:lnTo>
                  <a:lnTo>
                    <a:pt x="2638085" y="584200"/>
                  </a:lnTo>
                  <a:lnTo>
                    <a:pt x="2639168" y="571500"/>
                  </a:lnTo>
                  <a:lnTo>
                    <a:pt x="2639909" y="571500"/>
                  </a:lnTo>
                  <a:lnTo>
                    <a:pt x="2638812" y="584200"/>
                  </a:lnTo>
                  <a:lnTo>
                    <a:pt x="2636987" y="596900"/>
                  </a:lnTo>
                  <a:close/>
                </a:path>
                <a:path w="2818130" h="1803400">
                  <a:moveTo>
                    <a:pt x="2644640" y="584200"/>
                  </a:moveTo>
                  <a:lnTo>
                    <a:pt x="2643557" y="584200"/>
                  </a:lnTo>
                  <a:lnTo>
                    <a:pt x="2645011" y="571500"/>
                  </a:lnTo>
                  <a:lnTo>
                    <a:pt x="2645381" y="571500"/>
                  </a:lnTo>
                  <a:lnTo>
                    <a:pt x="2644640" y="584200"/>
                  </a:lnTo>
                  <a:close/>
                </a:path>
                <a:path w="2818130" h="1803400">
                  <a:moveTo>
                    <a:pt x="2646464" y="584200"/>
                  </a:moveTo>
                  <a:lnTo>
                    <a:pt x="2645381" y="584200"/>
                  </a:lnTo>
                  <a:lnTo>
                    <a:pt x="2649030" y="571500"/>
                  </a:lnTo>
                  <a:lnTo>
                    <a:pt x="2649386" y="571500"/>
                  </a:lnTo>
                  <a:lnTo>
                    <a:pt x="2646464" y="584200"/>
                  </a:lnTo>
                  <a:close/>
                </a:path>
                <a:path w="2818130" h="1803400">
                  <a:moveTo>
                    <a:pt x="2655715" y="575705"/>
                  </a:moveTo>
                  <a:lnTo>
                    <a:pt x="2655956" y="571500"/>
                  </a:lnTo>
                  <a:lnTo>
                    <a:pt x="2656683" y="571500"/>
                  </a:lnTo>
                  <a:lnTo>
                    <a:pt x="2655715" y="575705"/>
                  </a:lnTo>
                  <a:close/>
                </a:path>
                <a:path w="2818130" h="1803400">
                  <a:moveTo>
                    <a:pt x="2658507" y="584200"/>
                  </a:moveTo>
                  <a:lnTo>
                    <a:pt x="2655229" y="584200"/>
                  </a:lnTo>
                  <a:lnTo>
                    <a:pt x="2658150" y="571500"/>
                  </a:lnTo>
                  <a:lnTo>
                    <a:pt x="2659975" y="571500"/>
                  </a:lnTo>
                  <a:lnTo>
                    <a:pt x="2658507" y="584200"/>
                  </a:lnTo>
                  <a:close/>
                </a:path>
                <a:path w="2818130" h="1803400">
                  <a:moveTo>
                    <a:pt x="2662882" y="584200"/>
                  </a:moveTo>
                  <a:lnTo>
                    <a:pt x="2659234" y="584200"/>
                  </a:lnTo>
                  <a:lnTo>
                    <a:pt x="2659975" y="571500"/>
                  </a:lnTo>
                  <a:lnTo>
                    <a:pt x="2663979" y="571500"/>
                  </a:lnTo>
                  <a:lnTo>
                    <a:pt x="2662882" y="584200"/>
                  </a:lnTo>
                  <a:close/>
                </a:path>
                <a:path w="2818130" h="1803400">
                  <a:moveTo>
                    <a:pt x="2665447" y="584200"/>
                  </a:moveTo>
                  <a:lnTo>
                    <a:pt x="2663623" y="584200"/>
                  </a:lnTo>
                  <a:lnTo>
                    <a:pt x="2665447" y="571500"/>
                  </a:lnTo>
                  <a:lnTo>
                    <a:pt x="2666530" y="571500"/>
                  </a:lnTo>
                  <a:lnTo>
                    <a:pt x="2665447" y="584200"/>
                  </a:lnTo>
                  <a:close/>
                </a:path>
                <a:path w="2818130" h="1803400">
                  <a:moveTo>
                    <a:pt x="2667998" y="584200"/>
                  </a:moveTo>
                  <a:lnTo>
                    <a:pt x="2666174" y="584200"/>
                  </a:lnTo>
                  <a:lnTo>
                    <a:pt x="2666901" y="571500"/>
                  </a:lnTo>
                  <a:lnTo>
                    <a:pt x="2668725" y="571500"/>
                  </a:lnTo>
                  <a:lnTo>
                    <a:pt x="2667998" y="584200"/>
                  </a:lnTo>
                  <a:close/>
                </a:path>
                <a:path w="2818130" h="1803400">
                  <a:moveTo>
                    <a:pt x="2672744" y="584200"/>
                  </a:moveTo>
                  <a:lnTo>
                    <a:pt x="2668725" y="584200"/>
                  </a:lnTo>
                  <a:lnTo>
                    <a:pt x="2670178" y="571500"/>
                  </a:lnTo>
                  <a:lnTo>
                    <a:pt x="2675295" y="571500"/>
                  </a:lnTo>
                  <a:lnTo>
                    <a:pt x="2672744" y="584200"/>
                  </a:lnTo>
                  <a:close/>
                </a:path>
                <a:path w="2818130" h="1803400">
                  <a:moveTo>
                    <a:pt x="2676021" y="584200"/>
                  </a:moveTo>
                  <a:lnTo>
                    <a:pt x="2674197" y="584200"/>
                  </a:lnTo>
                  <a:lnTo>
                    <a:pt x="2675295" y="571500"/>
                  </a:lnTo>
                  <a:lnTo>
                    <a:pt x="2677475" y="571500"/>
                  </a:lnTo>
                  <a:lnTo>
                    <a:pt x="2677271" y="578767"/>
                  </a:lnTo>
                  <a:lnTo>
                    <a:pt x="2676021" y="584200"/>
                  </a:lnTo>
                  <a:close/>
                </a:path>
                <a:path w="2818130" h="1803400">
                  <a:moveTo>
                    <a:pt x="2677271" y="578767"/>
                  </a:moveTo>
                  <a:lnTo>
                    <a:pt x="2677475" y="571500"/>
                  </a:lnTo>
                  <a:lnTo>
                    <a:pt x="2678572" y="571500"/>
                  </a:lnTo>
                  <a:lnTo>
                    <a:pt x="2678535" y="573273"/>
                  </a:lnTo>
                  <a:lnTo>
                    <a:pt x="2677271" y="578767"/>
                  </a:lnTo>
                  <a:close/>
                </a:path>
                <a:path w="2818130" h="1803400">
                  <a:moveTo>
                    <a:pt x="2678614" y="572929"/>
                  </a:moveTo>
                  <a:lnTo>
                    <a:pt x="2678572" y="571500"/>
                  </a:lnTo>
                  <a:lnTo>
                    <a:pt x="2678943" y="571500"/>
                  </a:lnTo>
                  <a:lnTo>
                    <a:pt x="2678614" y="572929"/>
                  </a:lnTo>
                  <a:close/>
                </a:path>
                <a:path w="2818130" h="1803400">
                  <a:moveTo>
                    <a:pt x="2678775" y="578435"/>
                  </a:moveTo>
                  <a:lnTo>
                    <a:pt x="2678808" y="575788"/>
                  </a:lnTo>
                  <a:lnTo>
                    <a:pt x="2679299" y="571500"/>
                  </a:lnTo>
                  <a:lnTo>
                    <a:pt x="2679670" y="571500"/>
                  </a:lnTo>
                  <a:lnTo>
                    <a:pt x="2679484" y="574737"/>
                  </a:lnTo>
                  <a:lnTo>
                    <a:pt x="2679365" y="576381"/>
                  </a:lnTo>
                  <a:lnTo>
                    <a:pt x="2678775" y="578435"/>
                  </a:lnTo>
                  <a:close/>
                </a:path>
                <a:path w="2818130" h="1803400">
                  <a:moveTo>
                    <a:pt x="2679397" y="576270"/>
                  </a:moveTo>
                  <a:lnTo>
                    <a:pt x="2679670" y="571500"/>
                  </a:lnTo>
                  <a:lnTo>
                    <a:pt x="2680767" y="571500"/>
                  </a:lnTo>
                  <a:lnTo>
                    <a:pt x="2679397" y="576270"/>
                  </a:lnTo>
                  <a:close/>
                </a:path>
                <a:path w="2818130" h="1803400">
                  <a:moveTo>
                    <a:pt x="2677845" y="596900"/>
                  </a:moveTo>
                  <a:lnTo>
                    <a:pt x="2677119" y="596900"/>
                  </a:lnTo>
                  <a:lnTo>
                    <a:pt x="2678216" y="584200"/>
                  </a:lnTo>
                  <a:lnTo>
                    <a:pt x="2678943" y="584200"/>
                  </a:lnTo>
                  <a:lnTo>
                    <a:pt x="2679397" y="576270"/>
                  </a:lnTo>
                  <a:lnTo>
                    <a:pt x="2680767" y="571500"/>
                  </a:lnTo>
                  <a:lnTo>
                    <a:pt x="2679893" y="581620"/>
                  </a:lnTo>
                  <a:lnTo>
                    <a:pt x="2679299" y="584200"/>
                  </a:lnTo>
                  <a:lnTo>
                    <a:pt x="2677845" y="596900"/>
                  </a:lnTo>
                  <a:close/>
                </a:path>
                <a:path w="2818130" h="1803400">
                  <a:moveTo>
                    <a:pt x="2679893" y="581620"/>
                  </a:moveTo>
                  <a:lnTo>
                    <a:pt x="2680767" y="571500"/>
                  </a:lnTo>
                  <a:lnTo>
                    <a:pt x="2682221" y="571500"/>
                  </a:lnTo>
                  <a:lnTo>
                    <a:pt x="2679893" y="581620"/>
                  </a:lnTo>
                  <a:close/>
                </a:path>
                <a:path w="2818130" h="1803400">
                  <a:moveTo>
                    <a:pt x="2695716" y="584200"/>
                  </a:moveTo>
                  <a:lnTo>
                    <a:pt x="2692068" y="584200"/>
                  </a:lnTo>
                  <a:lnTo>
                    <a:pt x="2691981" y="582327"/>
                  </a:lnTo>
                  <a:lnTo>
                    <a:pt x="2693536" y="571500"/>
                  </a:lnTo>
                  <a:lnTo>
                    <a:pt x="2697184" y="571500"/>
                  </a:lnTo>
                  <a:lnTo>
                    <a:pt x="2697144" y="580380"/>
                  </a:lnTo>
                  <a:lnTo>
                    <a:pt x="2695716" y="584200"/>
                  </a:lnTo>
                  <a:close/>
                </a:path>
                <a:path w="2818130" h="1803400">
                  <a:moveTo>
                    <a:pt x="2697626" y="579090"/>
                  </a:moveTo>
                  <a:lnTo>
                    <a:pt x="2698282" y="571500"/>
                  </a:lnTo>
                  <a:lnTo>
                    <a:pt x="2700106" y="571500"/>
                  </a:lnTo>
                  <a:lnTo>
                    <a:pt x="2699799" y="573273"/>
                  </a:lnTo>
                  <a:lnTo>
                    <a:pt x="2697626" y="579090"/>
                  </a:lnTo>
                  <a:close/>
                </a:path>
                <a:path w="2818130" h="1803400">
                  <a:moveTo>
                    <a:pt x="2699799" y="573273"/>
                  </a:moveTo>
                  <a:lnTo>
                    <a:pt x="2700106" y="571500"/>
                  </a:lnTo>
                  <a:lnTo>
                    <a:pt x="2700462" y="571500"/>
                  </a:lnTo>
                  <a:lnTo>
                    <a:pt x="2699799" y="573273"/>
                  </a:lnTo>
                  <a:close/>
                </a:path>
                <a:path w="2818130" h="1803400">
                  <a:moveTo>
                    <a:pt x="2699008" y="584200"/>
                  </a:moveTo>
                  <a:lnTo>
                    <a:pt x="2697911" y="584200"/>
                  </a:lnTo>
                  <a:lnTo>
                    <a:pt x="2699799" y="573273"/>
                  </a:lnTo>
                  <a:lnTo>
                    <a:pt x="2700462" y="571500"/>
                  </a:lnTo>
                  <a:lnTo>
                    <a:pt x="2702657" y="571500"/>
                  </a:lnTo>
                  <a:lnTo>
                    <a:pt x="2699008" y="584200"/>
                  </a:lnTo>
                  <a:close/>
                </a:path>
                <a:path w="2818130" h="1803400">
                  <a:moveTo>
                    <a:pt x="2702657" y="584200"/>
                  </a:moveTo>
                  <a:lnTo>
                    <a:pt x="2699365" y="584200"/>
                  </a:lnTo>
                  <a:lnTo>
                    <a:pt x="2703013" y="571500"/>
                  </a:lnTo>
                  <a:lnTo>
                    <a:pt x="2704481" y="571500"/>
                  </a:lnTo>
                  <a:lnTo>
                    <a:pt x="2702657" y="584200"/>
                  </a:lnTo>
                  <a:close/>
                </a:path>
                <a:path w="2818130" h="1803400">
                  <a:moveTo>
                    <a:pt x="2705208" y="584200"/>
                  </a:moveTo>
                  <a:lnTo>
                    <a:pt x="2704481" y="584200"/>
                  </a:lnTo>
                  <a:lnTo>
                    <a:pt x="2704837" y="571500"/>
                  </a:lnTo>
                  <a:lnTo>
                    <a:pt x="2705578" y="571500"/>
                  </a:lnTo>
                  <a:lnTo>
                    <a:pt x="2705208" y="584200"/>
                  </a:lnTo>
                  <a:close/>
                </a:path>
                <a:path w="2818130" h="1803400">
                  <a:moveTo>
                    <a:pt x="2714699" y="584200"/>
                  </a:moveTo>
                  <a:lnTo>
                    <a:pt x="2705934" y="584200"/>
                  </a:lnTo>
                  <a:lnTo>
                    <a:pt x="2705934" y="571500"/>
                  </a:lnTo>
                  <a:lnTo>
                    <a:pt x="2714328" y="571500"/>
                  </a:lnTo>
                  <a:lnTo>
                    <a:pt x="2714699" y="584200"/>
                  </a:lnTo>
                  <a:close/>
                </a:path>
                <a:path w="2818130" h="1803400">
                  <a:moveTo>
                    <a:pt x="2739866" y="584200"/>
                  </a:moveTo>
                  <a:lnTo>
                    <a:pt x="2739140" y="584200"/>
                  </a:lnTo>
                  <a:lnTo>
                    <a:pt x="2739496" y="571500"/>
                  </a:lnTo>
                  <a:lnTo>
                    <a:pt x="2739866" y="571500"/>
                  </a:lnTo>
                  <a:lnTo>
                    <a:pt x="2739992" y="575788"/>
                  </a:lnTo>
                  <a:lnTo>
                    <a:pt x="2739866" y="584200"/>
                  </a:lnTo>
                  <a:close/>
                </a:path>
                <a:path w="2818130" h="1803400">
                  <a:moveTo>
                    <a:pt x="2740052" y="577850"/>
                  </a:moveTo>
                  <a:lnTo>
                    <a:pt x="2739866" y="571500"/>
                  </a:lnTo>
                  <a:lnTo>
                    <a:pt x="2740237" y="571500"/>
                  </a:lnTo>
                  <a:lnTo>
                    <a:pt x="2740052" y="577850"/>
                  </a:lnTo>
                  <a:close/>
                </a:path>
                <a:path w="2818130" h="1803400">
                  <a:moveTo>
                    <a:pt x="2746793" y="596900"/>
                  </a:moveTo>
                  <a:lnTo>
                    <a:pt x="2721625" y="596900"/>
                  </a:lnTo>
                  <a:lnTo>
                    <a:pt x="2721254" y="584200"/>
                  </a:lnTo>
                  <a:lnTo>
                    <a:pt x="2740237" y="584200"/>
                  </a:lnTo>
                  <a:lnTo>
                    <a:pt x="2740112" y="575788"/>
                  </a:lnTo>
                  <a:lnTo>
                    <a:pt x="2740237" y="571500"/>
                  </a:lnTo>
                  <a:lnTo>
                    <a:pt x="2741691" y="571500"/>
                  </a:lnTo>
                  <a:lnTo>
                    <a:pt x="2747534" y="573921"/>
                  </a:lnTo>
                  <a:lnTo>
                    <a:pt x="2747412" y="586275"/>
                  </a:lnTo>
                  <a:lnTo>
                    <a:pt x="2746793" y="596900"/>
                  </a:lnTo>
                  <a:close/>
                </a:path>
                <a:path w="2818130" h="1803400">
                  <a:moveTo>
                    <a:pt x="2748108" y="574160"/>
                  </a:moveTo>
                  <a:lnTo>
                    <a:pt x="2747534" y="573921"/>
                  </a:lnTo>
                  <a:lnTo>
                    <a:pt x="2747534" y="571500"/>
                  </a:lnTo>
                  <a:lnTo>
                    <a:pt x="2748260" y="571500"/>
                  </a:lnTo>
                  <a:lnTo>
                    <a:pt x="2748108" y="574160"/>
                  </a:lnTo>
                  <a:close/>
                </a:path>
                <a:path w="2818130" h="1803400">
                  <a:moveTo>
                    <a:pt x="2748657" y="574387"/>
                  </a:moveTo>
                  <a:lnTo>
                    <a:pt x="2748617" y="571500"/>
                  </a:lnTo>
                  <a:lnTo>
                    <a:pt x="2748987" y="571500"/>
                  </a:lnTo>
                  <a:lnTo>
                    <a:pt x="2748657" y="574387"/>
                  </a:lnTo>
                  <a:close/>
                </a:path>
                <a:path w="2818130" h="1803400">
                  <a:moveTo>
                    <a:pt x="2749358" y="574677"/>
                  </a:moveTo>
                  <a:lnTo>
                    <a:pt x="2748987" y="574524"/>
                  </a:lnTo>
                  <a:lnTo>
                    <a:pt x="2748987" y="571500"/>
                  </a:lnTo>
                  <a:lnTo>
                    <a:pt x="2749358" y="571500"/>
                  </a:lnTo>
                  <a:lnTo>
                    <a:pt x="2749358" y="574677"/>
                  </a:lnTo>
                  <a:close/>
                </a:path>
                <a:path w="2818130" h="1803400">
                  <a:moveTo>
                    <a:pt x="2767813" y="582327"/>
                  </a:moveTo>
                  <a:lnTo>
                    <a:pt x="2767347" y="582134"/>
                  </a:lnTo>
                  <a:lnTo>
                    <a:pt x="2767955" y="571500"/>
                  </a:lnTo>
                  <a:lnTo>
                    <a:pt x="2768682" y="571500"/>
                  </a:lnTo>
                  <a:lnTo>
                    <a:pt x="2768562" y="575788"/>
                  </a:lnTo>
                  <a:lnTo>
                    <a:pt x="2767813" y="582327"/>
                  </a:lnTo>
                  <a:close/>
                </a:path>
                <a:path w="2818130" h="1803400">
                  <a:moveTo>
                    <a:pt x="2768726" y="582705"/>
                  </a:moveTo>
                  <a:lnTo>
                    <a:pt x="2768372" y="582559"/>
                  </a:lnTo>
                  <a:lnTo>
                    <a:pt x="2768562" y="575788"/>
                  </a:lnTo>
                  <a:lnTo>
                    <a:pt x="2769053" y="571500"/>
                  </a:lnTo>
                  <a:lnTo>
                    <a:pt x="2768726" y="582705"/>
                  </a:lnTo>
                  <a:close/>
                </a:path>
                <a:path w="2818130" h="1803400">
                  <a:moveTo>
                    <a:pt x="2770150" y="583296"/>
                  </a:moveTo>
                  <a:lnTo>
                    <a:pt x="2769810" y="583155"/>
                  </a:lnTo>
                  <a:lnTo>
                    <a:pt x="2770150" y="571500"/>
                  </a:lnTo>
                  <a:lnTo>
                    <a:pt x="2770150" y="583296"/>
                  </a:lnTo>
                  <a:close/>
                </a:path>
                <a:path w="2818130" h="1803400">
                  <a:moveTo>
                    <a:pt x="2771978" y="584054"/>
                  </a:moveTo>
                  <a:lnTo>
                    <a:pt x="2771273" y="583761"/>
                  </a:lnTo>
                  <a:lnTo>
                    <a:pt x="2771974" y="571500"/>
                  </a:lnTo>
                  <a:lnTo>
                    <a:pt x="2772331" y="571500"/>
                  </a:lnTo>
                  <a:lnTo>
                    <a:pt x="2771978" y="584054"/>
                  </a:lnTo>
                  <a:close/>
                </a:path>
                <a:path w="2818130" h="1803400">
                  <a:moveTo>
                    <a:pt x="2677119" y="584200"/>
                  </a:moveTo>
                  <a:lnTo>
                    <a:pt x="2677237" y="579994"/>
                  </a:lnTo>
                  <a:lnTo>
                    <a:pt x="2677364" y="578364"/>
                  </a:lnTo>
                  <a:lnTo>
                    <a:pt x="2678614" y="572929"/>
                  </a:lnTo>
                  <a:lnTo>
                    <a:pt x="2678505" y="578435"/>
                  </a:lnTo>
                  <a:lnTo>
                    <a:pt x="2678327" y="579994"/>
                  </a:lnTo>
                  <a:lnTo>
                    <a:pt x="2677119" y="584200"/>
                  </a:lnTo>
                  <a:close/>
                </a:path>
                <a:path w="2818130" h="1803400">
                  <a:moveTo>
                    <a:pt x="2747534" y="584200"/>
                  </a:moveTo>
                  <a:lnTo>
                    <a:pt x="2748108" y="574160"/>
                  </a:lnTo>
                  <a:lnTo>
                    <a:pt x="2748617" y="574370"/>
                  </a:lnTo>
                  <a:lnTo>
                    <a:pt x="2748496" y="575788"/>
                  </a:lnTo>
                  <a:lnTo>
                    <a:pt x="2747534" y="584200"/>
                  </a:lnTo>
                  <a:close/>
                </a:path>
                <a:path w="2818130" h="1803400">
                  <a:moveTo>
                    <a:pt x="2748987" y="584200"/>
                  </a:moveTo>
                  <a:lnTo>
                    <a:pt x="2748617" y="584200"/>
                  </a:lnTo>
                  <a:lnTo>
                    <a:pt x="2748657" y="574387"/>
                  </a:lnTo>
                  <a:lnTo>
                    <a:pt x="2748987" y="574524"/>
                  </a:lnTo>
                  <a:lnTo>
                    <a:pt x="2748987" y="584200"/>
                  </a:lnTo>
                  <a:close/>
                </a:path>
                <a:path w="2818130" h="1803400">
                  <a:moveTo>
                    <a:pt x="2766378" y="588433"/>
                  </a:moveTo>
                  <a:lnTo>
                    <a:pt x="2766502" y="584200"/>
                  </a:lnTo>
                  <a:lnTo>
                    <a:pt x="2749358" y="584200"/>
                  </a:lnTo>
                  <a:lnTo>
                    <a:pt x="2749358" y="574677"/>
                  </a:lnTo>
                  <a:lnTo>
                    <a:pt x="2767347" y="582134"/>
                  </a:lnTo>
                  <a:lnTo>
                    <a:pt x="2767229" y="584200"/>
                  </a:lnTo>
                  <a:lnTo>
                    <a:pt x="2766378" y="588433"/>
                  </a:lnTo>
                  <a:close/>
                </a:path>
                <a:path w="2818130" h="1803400">
                  <a:moveTo>
                    <a:pt x="2655229" y="584200"/>
                  </a:moveTo>
                  <a:lnTo>
                    <a:pt x="2653761" y="584200"/>
                  </a:lnTo>
                  <a:lnTo>
                    <a:pt x="2655715" y="575705"/>
                  </a:lnTo>
                  <a:lnTo>
                    <a:pt x="2655229" y="584200"/>
                  </a:lnTo>
                  <a:close/>
                </a:path>
                <a:path w="2818130" h="1803400">
                  <a:moveTo>
                    <a:pt x="2633695" y="584200"/>
                  </a:moveTo>
                  <a:lnTo>
                    <a:pt x="2632612" y="584200"/>
                  </a:lnTo>
                  <a:lnTo>
                    <a:pt x="2632976" y="581025"/>
                  </a:lnTo>
                  <a:lnTo>
                    <a:pt x="2633093" y="580271"/>
                  </a:lnTo>
                  <a:lnTo>
                    <a:pt x="2634909" y="575751"/>
                  </a:lnTo>
                  <a:lnTo>
                    <a:pt x="2633695" y="584200"/>
                  </a:lnTo>
                  <a:close/>
                </a:path>
                <a:path w="2818130" h="1803400">
                  <a:moveTo>
                    <a:pt x="2616195" y="584200"/>
                  </a:moveTo>
                  <a:lnTo>
                    <a:pt x="2615454" y="584200"/>
                  </a:lnTo>
                  <a:lnTo>
                    <a:pt x="2618371" y="575760"/>
                  </a:lnTo>
                  <a:lnTo>
                    <a:pt x="2618002" y="577911"/>
                  </a:lnTo>
                  <a:lnTo>
                    <a:pt x="2616195" y="584200"/>
                  </a:lnTo>
                  <a:close/>
                </a:path>
                <a:path w="2818130" h="1803400">
                  <a:moveTo>
                    <a:pt x="2768372" y="582559"/>
                  </a:moveTo>
                  <a:lnTo>
                    <a:pt x="2767813" y="582327"/>
                  </a:lnTo>
                  <a:lnTo>
                    <a:pt x="2768562" y="575788"/>
                  </a:lnTo>
                  <a:lnTo>
                    <a:pt x="2768372" y="582559"/>
                  </a:lnTo>
                  <a:close/>
                </a:path>
                <a:path w="2818130" h="1803400">
                  <a:moveTo>
                    <a:pt x="299159" y="584200"/>
                  </a:moveTo>
                  <a:lnTo>
                    <a:pt x="298062" y="584200"/>
                  </a:lnTo>
                  <a:lnTo>
                    <a:pt x="297843" y="576381"/>
                  </a:lnTo>
                  <a:lnTo>
                    <a:pt x="298144" y="577132"/>
                  </a:lnTo>
                  <a:lnTo>
                    <a:pt x="299159" y="584200"/>
                  </a:lnTo>
                  <a:close/>
                </a:path>
                <a:path w="2818130" h="1803400">
                  <a:moveTo>
                    <a:pt x="2632299" y="582249"/>
                  </a:moveTo>
                  <a:lnTo>
                    <a:pt x="2632334" y="581025"/>
                  </a:lnTo>
                  <a:lnTo>
                    <a:pt x="2633487" y="576560"/>
                  </a:lnTo>
                  <a:lnTo>
                    <a:pt x="2633050" y="580380"/>
                  </a:lnTo>
                  <a:lnTo>
                    <a:pt x="2632299" y="582249"/>
                  </a:lnTo>
                  <a:close/>
                </a:path>
                <a:path w="2818130" h="1803400">
                  <a:moveTo>
                    <a:pt x="300984" y="584200"/>
                  </a:moveTo>
                  <a:lnTo>
                    <a:pt x="299159" y="584200"/>
                  </a:lnTo>
                  <a:lnTo>
                    <a:pt x="298144" y="577132"/>
                  </a:lnTo>
                  <a:lnTo>
                    <a:pt x="300984" y="584200"/>
                  </a:lnTo>
                  <a:close/>
                </a:path>
                <a:path w="2818130" h="1803400">
                  <a:moveTo>
                    <a:pt x="2616922" y="584200"/>
                  </a:moveTo>
                  <a:lnTo>
                    <a:pt x="2616195" y="584200"/>
                  </a:lnTo>
                  <a:lnTo>
                    <a:pt x="2618002" y="577911"/>
                  </a:lnTo>
                  <a:lnTo>
                    <a:pt x="2616922" y="584200"/>
                  </a:lnTo>
                  <a:close/>
                </a:path>
                <a:path w="2818130" h="1803400">
                  <a:moveTo>
                    <a:pt x="369931" y="584200"/>
                  </a:moveTo>
                  <a:lnTo>
                    <a:pt x="367750" y="584200"/>
                  </a:lnTo>
                  <a:lnTo>
                    <a:pt x="367416" y="578364"/>
                  </a:lnTo>
                  <a:lnTo>
                    <a:pt x="369931" y="584200"/>
                  </a:lnTo>
                  <a:close/>
                </a:path>
                <a:path w="2818130" h="1803400">
                  <a:moveTo>
                    <a:pt x="2678943" y="584200"/>
                  </a:moveTo>
                  <a:lnTo>
                    <a:pt x="2677845" y="584200"/>
                  </a:lnTo>
                  <a:lnTo>
                    <a:pt x="2678327" y="579994"/>
                  </a:lnTo>
                  <a:lnTo>
                    <a:pt x="2678775" y="578435"/>
                  </a:lnTo>
                  <a:lnTo>
                    <a:pt x="2678943" y="584200"/>
                  </a:lnTo>
                  <a:close/>
                </a:path>
                <a:path w="2818130" h="1803400">
                  <a:moveTo>
                    <a:pt x="2697184" y="584200"/>
                  </a:moveTo>
                  <a:lnTo>
                    <a:pt x="2697288" y="579994"/>
                  </a:lnTo>
                  <a:lnTo>
                    <a:pt x="2697626" y="579090"/>
                  </a:lnTo>
                  <a:lnTo>
                    <a:pt x="2697184" y="584200"/>
                  </a:lnTo>
                  <a:close/>
                </a:path>
                <a:path w="2818130" h="1803400">
                  <a:moveTo>
                    <a:pt x="381246" y="584200"/>
                  </a:moveTo>
                  <a:lnTo>
                    <a:pt x="379792" y="584200"/>
                  </a:lnTo>
                  <a:lnTo>
                    <a:pt x="379792" y="579139"/>
                  </a:lnTo>
                  <a:lnTo>
                    <a:pt x="381246" y="584200"/>
                  </a:lnTo>
                  <a:close/>
                </a:path>
                <a:path w="2818130" h="1803400">
                  <a:moveTo>
                    <a:pt x="2677845" y="584200"/>
                  </a:moveTo>
                  <a:lnTo>
                    <a:pt x="2677119" y="584200"/>
                  </a:lnTo>
                  <a:lnTo>
                    <a:pt x="2678327" y="579994"/>
                  </a:lnTo>
                  <a:lnTo>
                    <a:pt x="2677845" y="584200"/>
                  </a:lnTo>
                  <a:close/>
                </a:path>
                <a:path w="2818130" h="1803400">
                  <a:moveTo>
                    <a:pt x="2679670" y="584200"/>
                  </a:moveTo>
                  <a:lnTo>
                    <a:pt x="2679299" y="584200"/>
                  </a:lnTo>
                  <a:lnTo>
                    <a:pt x="2679893" y="581620"/>
                  </a:lnTo>
                  <a:lnTo>
                    <a:pt x="2679670" y="584200"/>
                  </a:lnTo>
                  <a:close/>
                </a:path>
                <a:path w="2818130" h="1803400">
                  <a:moveTo>
                    <a:pt x="2632242" y="584200"/>
                  </a:moveTo>
                  <a:lnTo>
                    <a:pt x="2631515" y="584200"/>
                  </a:lnTo>
                  <a:lnTo>
                    <a:pt x="2632299" y="582249"/>
                  </a:lnTo>
                  <a:lnTo>
                    <a:pt x="2632242" y="584200"/>
                  </a:lnTo>
                  <a:close/>
                </a:path>
                <a:path w="2818130" h="1803400">
                  <a:moveTo>
                    <a:pt x="2768326" y="584200"/>
                  </a:moveTo>
                  <a:lnTo>
                    <a:pt x="2767599" y="584200"/>
                  </a:lnTo>
                  <a:lnTo>
                    <a:pt x="2767813" y="582327"/>
                  </a:lnTo>
                  <a:lnTo>
                    <a:pt x="2768372" y="582559"/>
                  </a:lnTo>
                  <a:lnTo>
                    <a:pt x="2768326" y="584200"/>
                  </a:lnTo>
                  <a:close/>
                </a:path>
                <a:path w="2818130" h="1803400">
                  <a:moveTo>
                    <a:pt x="2769780" y="584200"/>
                  </a:moveTo>
                  <a:lnTo>
                    <a:pt x="2768682" y="584200"/>
                  </a:lnTo>
                  <a:lnTo>
                    <a:pt x="2768726" y="582705"/>
                  </a:lnTo>
                  <a:lnTo>
                    <a:pt x="2769810" y="583155"/>
                  </a:lnTo>
                  <a:lnTo>
                    <a:pt x="2769780" y="584200"/>
                  </a:lnTo>
                  <a:close/>
                </a:path>
                <a:path w="2818130" h="1803400">
                  <a:moveTo>
                    <a:pt x="2771247" y="584200"/>
                  </a:moveTo>
                  <a:lnTo>
                    <a:pt x="2770150" y="584200"/>
                  </a:lnTo>
                  <a:lnTo>
                    <a:pt x="2770150" y="583296"/>
                  </a:lnTo>
                  <a:lnTo>
                    <a:pt x="2771273" y="583761"/>
                  </a:lnTo>
                  <a:lnTo>
                    <a:pt x="2771247" y="584200"/>
                  </a:lnTo>
                  <a:close/>
                </a:path>
                <a:path w="2818130" h="1803400">
                  <a:moveTo>
                    <a:pt x="2772331" y="584200"/>
                  </a:moveTo>
                  <a:lnTo>
                    <a:pt x="2771974" y="584200"/>
                  </a:lnTo>
                  <a:lnTo>
                    <a:pt x="2771978" y="584054"/>
                  </a:lnTo>
                  <a:lnTo>
                    <a:pt x="2772331" y="584200"/>
                  </a:lnTo>
                  <a:close/>
                </a:path>
                <a:path w="2818130" h="1803400">
                  <a:moveTo>
                    <a:pt x="251361" y="596900"/>
                  </a:moveTo>
                  <a:lnTo>
                    <a:pt x="248454" y="596900"/>
                  </a:lnTo>
                  <a:lnTo>
                    <a:pt x="251361" y="584200"/>
                  </a:lnTo>
                  <a:lnTo>
                    <a:pt x="253185" y="584200"/>
                  </a:lnTo>
                  <a:lnTo>
                    <a:pt x="251361" y="596900"/>
                  </a:lnTo>
                  <a:close/>
                </a:path>
                <a:path w="2818130" h="1803400">
                  <a:moveTo>
                    <a:pt x="274719" y="596900"/>
                  </a:moveTo>
                  <a:lnTo>
                    <a:pt x="266695" y="596900"/>
                  </a:lnTo>
                  <a:lnTo>
                    <a:pt x="268149" y="584200"/>
                  </a:lnTo>
                  <a:lnTo>
                    <a:pt x="273621" y="584200"/>
                  </a:lnTo>
                  <a:lnTo>
                    <a:pt x="274719" y="596900"/>
                  </a:lnTo>
                  <a:close/>
                </a:path>
                <a:path w="2818130" h="1803400">
                  <a:moveTo>
                    <a:pt x="292233" y="596900"/>
                  </a:moveTo>
                  <a:lnTo>
                    <a:pt x="276899" y="596900"/>
                  </a:lnTo>
                  <a:lnTo>
                    <a:pt x="276543" y="584200"/>
                  </a:lnTo>
                  <a:lnTo>
                    <a:pt x="293316" y="584200"/>
                  </a:lnTo>
                  <a:lnTo>
                    <a:pt x="292233" y="596900"/>
                  </a:lnTo>
                  <a:close/>
                </a:path>
                <a:path w="2818130" h="1803400">
                  <a:moveTo>
                    <a:pt x="300613" y="596900"/>
                  </a:moveTo>
                  <a:lnTo>
                    <a:pt x="296608" y="596900"/>
                  </a:lnTo>
                  <a:lnTo>
                    <a:pt x="296608" y="584200"/>
                  </a:lnTo>
                  <a:lnTo>
                    <a:pt x="298789" y="584200"/>
                  </a:lnTo>
                  <a:lnTo>
                    <a:pt x="300613" y="596900"/>
                  </a:lnTo>
                  <a:close/>
                </a:path>
                <a:path w="2818130" h="1803400">
                  <a:moveTo>
                    <a:pt x="342939" y="596900"/>
                  </a:moveTo>
                  <a:lnTo>
                    <a:pt x="302081" y="596900"/>
                  </a:lnTo>
                  <a:lnTo>
                    <a:pt x="303905" y="584200"/>
                  </a:lnTo>
                  <a:lnTo>
                    <a:pt x="340017" y="584200"/>
                  </a:lnTo>
                  <a:lnTo>
                    <a:pt x="342939" y="596900"/>
                  </a:lnTo>
                  <a:close/>
                </a:path>
                <a:path w="2818130" h="1803400">
                  <a:moveTo>
                    <a:pt x="349010" y="592323"/>
                  </a:moveTo>
                  <a:lnTo>
                    <a:pt x="342939" y="584200"/>
                  </a:lnTo>
                  <a:lnTo>
                    <a:pt x="348782" y="584200"/>
                  </a:lnTo>
                  <a:lnTo>
                    <a:pt x="349010" y="592323"/>
                  </a:lnTo>
                  <a:close/>
                </a:path>
                <a:path w="2818130" h="1803400">
                  <a:moveTo>
                    <a:pt x="351468" y="595612"/>
                  </a:moveTo>
                  <a:lnTo>
                    <a:pt x="349262" y="592660"/>
                  </a:lnTo>
                  <a:lnTo>
                    <a:pt x="349509" y="584200"/>
                  </a:lnTo>
                  <a:lnTo>
                    <a:pt x="351468" y="595612"/>
                  </a:lnTo>
                  <a:close/>
                </a:path>
                <a:path w="2818130" h="1803400">
                  <a:moveTo>
                    <a:pt x="352430" y="596900"/>
                  </a:moveTo>
                  <a:lnTo>
                    <a:pt x="351689" y="595908"/>
                  </a:lnTo>
                  <a:lnTo>
                    <a:pt x="351689" y="584200"/>
                  </a:lnTo>
                  <a:lnTo>
                    <a:pt x="352786" y="584200"/>
                  </a:lnTo>
                  <a:lnTo>
                    <a:pt x="352430" y="596900"/>
                  </a:lnTo>
                  <a:close/>
                </a:path>
                <a:path w="2818130" h="1803400">
                  <a:moveTo>
                    <a:pt x="366282" y="596900"/>
                  </a:moveTo>
                  <a:lnTo>
                    <a:pt x="363375" y="584200"/>
                  </a:lnTo>
                  <a:lnTo>
                    <a:pt x="367380" y="584200"/>
                  </a:lnTo>
                  <a:lnTo>
                    <a:pt x="366282" y="596900"/>
                  </a:lnTo>
                  <a:close/>
                </a:path>
                <a:path w="2818130" h="1803400">
                  <a:moveTo>
                    <a:pt x="373579" y="596900"/>
                  </a:moveTo>
                  <a:lnTo>
                    <a:pt x="370301" y="584200"/>
                  </a:lnTo>
                  <a:lnTo>
                    <a:pt x="375047" y="584200"/>
                  </a:lnTo>
                  <a:lnTo>
                    <a:pt x="373579" y="596900"/>
                  </a:lnTo>
                  <a:close/>
                </a:path>
                <a:path w="2818130" h="1803400">
                  <a:moveTo>
                    <a:pt x="401312" y="596900"/>
                  </a:moveTo>
                  <a:lnTo>
                    <a:pt x="396936" y="596900"/>
                  </a:lnTo>
                  <a:lnTo>
                    <a:pt x="395839" y="584200"/>
                  </a:lnTo>
                  <a:lnTo>
                    <a:pt x="399858" y="584200"/>
                  </a:lnTo>
                  <a:lnTo>
                    <a:pt x="401312" y="596900"/>
                  </a:lnTo>
                  <a:close/>
                </a:path>
                <a:path w="2818130" h="1803400">
                  <a:moveTo>
                    <a:pt x="412256" y="596900"/>
                  </a:moveTo>
                  <a:lnTo>
                    <a:pt x="411530" y="596900"/>
                  </a:lnTo>
                  <a:lnTo>
                    <a:pt x="411159" y="584200"/>
                  </a:lnTo>
                  <a:lnTo>
                    <a:pt x="411886" y="584200"/>
                  </a:lnTo>
                  <a:lnTo>
                    <a:pt x="412256" y="596900"/>
                  </a:lnTo>
                  <a:close/>
                </a:path>
                <a:path w="2818130" h="1803400">
                  <a:moveTo>
                    <a:pt x="422104" y="596900"/>
                  </a:moveTo>
                  <a:lnTo>
                    <a:pt x="420650" y="596900"/>
                  </a:lnTo>
                  <a:lnTo>
                    <a:pt x="420650" y="584200"/>
                  </a:lnTo>
                  <a:lnTo>
                    <a:pt x="421377" y="584200"/>
                  </a:lnTo>
                  <a:lnTo>
                    <a:pt x="422104" y="596900"/>
                  </a:lnTo>
                  <a:close/>
                </a:path>
                <a:path w="2818130" h="1803400">
                  <a:moveTo>
                    <a:pt x="2590657" y="586275"/>
                  </a:moveTo>
                  <a:lnTo>
                    <a:pt x="2590657" y="584200"/>
                  </a:lnTo>
                  <a:lnTo>
                    <a:pt x="2591013" y="584200"/>
                  </a:lnTo>
                  <a:lnTo>
                    <a:pt x="2590657" y="586275"/>
                  </a:lnTo>
                  <a:close/>
                </a:path>
                <a:path w="2818130" h="1803400">
                  <a:moveTo>
                    <a:pt x="2616195" y="596900"/>
                  </a:moveTo>
                  <a:lnTo>
                    <a:pt x="2615825" y="596900"/>
                  </a:lnTo>
                  <a:lnTo>
                    <a:pt x="2616922" y="584200"/>
                  </a:lnTo>
                  <a:lnTo>
                    <a:pt x="2618019" y="584200"/>
                  </a:lnTo>
                  <a:lnTo>
                    <a:pt x="2616195" y="596900"/>
                  </a:lnTo>
                  <a:close/>
                </a:path>
                <a:path w="2818130" h="1803400">
                  <a:moveTo>
                    <a:pt x="2618019" y="596900"/>
                  </a:moveTo>
                  <a:lnTo>
                    <a:pt x="2617278" y="596900"/>
                  </a:lnTo>
                  <a:lnTo>
                    <a:pt x="2619473" y="584200"/>
                  </a:lnTo>
                  <a:lnTo>
                    <a:pt x="2620200" y="584200"/>
                  </a:lnTo>
                  <a:lnTo>
                    <a:pt x="2618732" y="594419"/>
                  </a:lnTo>
                  <a:lnTo>
                    <a:pt x="2618019" y="596900"/>
                  </a:lnTo>
                  <a:close/>
                </a:path>
                <a:path w="2818130" h="1803400">
                  <a:moveTo>
                    <a:pt x="2623121" y="596900"/>
                  </a:moveTo>
                  <a:lnTo>
                    <a:pt x="2618375" y="596900"/>
                  </a:lnTo>
                  <a:lnTo>
                    <a:pt x="2618732" y="594419"/>
                  </a:lnTo>
                  <a:lnTo>
                    <a:pt x="2621667" y="584200"/>
                  </a:lnTo>
                  <a:lnTo>
                    <a:pt x="2624218" y="584200"/>
                  </a:lnTo>
                  <a:lnTo>
                    <a:pt x="2623614" y="594755"/>
                  </a:lnTo>
                  <a:lnTo>
                    <a:pt x="2623121" y="596900"/>
                  </a:lnTo>
                  <a:close/>
                </a:path>
                <a:path w="2818130" h="1803400">
                  <a:moveTo>
                    <a:pt x="2623954" y="593281"/>
                  </a:moveTo>
                  <a:lnTo>
                    <a:pt x="2624218" y="584200"/>
                  </a:lnTo>
                  <a:lnTo>
                    <a:pt x="2626043" y="584200"/>
                  </a:lnTo>
                  <a:lnTo>
                    <a:pt x="2623954" y="593281"/>
                  </a:lnTo>
                  <a:close/>
                </a:path>
                <a:path w="2818130" h="1803400">
                  <a:moveTo>
                    <a:pt x="2632242" y="596900"/>
                  </a:moveTo>
                  <a:lnTo>
                    <a:pt x="2630788" y="596900"/>
                  </a:lnTo>
                  <a:lnTo>
                    <a:pt x="2632242" y="584200"/>
                  </a:lnTo>
                  <a:lnTo>
                    <a:pt x="2634437" y="584200"/>
                  </a:lnTo>
                  <a:lnTo>
                    <a:pt x="2632242" y="596900"/>
                  </a:lnTo>
                  <a:close/>
                </a:path>
                <a:path w="2818130" h="1803400">
                  <a:moveTo>
                    <a:pt x="2644640" y="596900"/>
                  </a:moveTo>
                  <a:lnTo>
                    <a:pt x="2642460" y="596900"/>
                  </a:lnTo>
                  <a:lnTo>
                    <a:pt x="2643187" y="584200"/>
                  </a:lnTo>
                  <a:lnTo>
                    <a:pt x="2645011" y="584200"/>
                  </a:lnTo>
                  <a:lnTo>
                    <a:pt x="2645258" y="592660"/>
                  </a:lnTo>
                  <a:lnTo>
                    <a:pt x="2645134" y="594755"/>
                  </a:lnTo>
                  <a:lnTo>
                    <a:pt x="2644640" y="596900"/>
                  </a:lnTo>
                  <a:close/>
                </a:path>
                <a:path w="2818130" h="1803400">
                  <a:moveTo>
                    <a:pt x="2645381" y="596900"/>
                  </a:moveTo>
                  <a:lnTo>
                    <a:pt x="2645378" y="593694"/>
                  </a:lnTo>
                  <a:lnTo>
                    <a:pt x="2647562" y="584200"/>
                  </a:lnTo>
                  <a:lnTo>
                    <a:pt x="2645381" y="596900"/>
                  </a:lnTo>
                  <a:close/>
                </a:path>
                <a:path w="2818130" h="1803400">
                  <a:moveTo>
                    <a:pt x="2648116" y="593694"/>
                  </a:moveTo>
                  <a:lnTo>
                    <a:pt x="2648659" y="584200"/>
                  </a:lnTo>
                  <a:lnTo>
                    <a:pt x="2649756" y="584200"/>
                  </a:lnTo>
                  <a:lnTo>
                    <a:pt x="2648116" y="593694"/>
                  </a:lnTo>
                  <a:close/>
                </a:path>
                <a:path w="2818130" h="1803400">
                  <a:moveTo>
                    <a:pt x="2654858" y="596900"/>
                  </a:moveTo>
                  <a:lnTo>
                    <a:pt x="2653761" y="596900"/>
                  </a:lnTo>
                  <a:lnTo>
                    <a:pt x="2656326" y="584200"/>
                  </a:lnTo>
                  <a:lnTo>
                    <a:pt x="2656683" y="584200"/>
                  </a:lnTo>
                  <a:lnTo>
                    <a:pt x="2654858" y="596900"/>
                  </a:lnTo>
                  <a:close/>
                </a:path>
                <a:path w="2818130" h="1803400">
                  <a:moveTo>
                    <a:pt x="2658150" y="596900"/>
                  </a:moveTo>
                  <a:lnTo>
                    <a:pt x="2657409" y="596900"/>
                  </a:lnTo>
                  <a:lnTo>
                    <a:pt x="2658507" y="584200"/>
                  </a:lnTo>
                  <a:lnTo>
                    <a:pt x="2659975" y="584200"/>
                  </a:lnTo>
                  <a:lnTo>
                    <a:pt x="2659604" y="590550"/>
                  </a:lnTo>
                  <a:lnTo>
                    <a:pt x="2658150" y="596900"/>
                  </a:lnTo>
                  <a:close/>
                </a:path>
                <a:path w="2818130" h="1803400">
                  <a:moveTo>
                    <a:pt x="2660701" y="596900"/>
                  </a:moveTo>
                  <a:lnTo>
                    <a:pt x="2659234" y="596900"/>
                  </a:lnTo>
                  <a:lnTo>
                    <a:pt x="2659604" y="590550"/>
                  </a:lnTo>
                  <a:lnTo>
                    <a:pt x="2661058" y="584200"/>
                  </a:lnTo>
                  <a:lnTo>
                    <a:pt x="2661799" y="584200"/>
                  </a:lnTo>
                  <a:lnTo>
                    <a:pt x="2660701" y="596900"/>
                  </a:lnTo>
                  <a:close/>
                </a:path>
                <a:path w="2818130" h="1803400">
                  <a:moveTo>
                    <a:pt x="2662526" y="596900"/>
                  </a:moveTo>
                  <a:lnTo>
                    <a:pt x="2660701" y="596900"/>
                  </a:lnTo>
                  <a:lnTo>
                    <a:pt x="2662526" y="584200"/>
                  </a:lnTo>
                  <a:lnTo>
                    <a:pt x="2664350" y="584200"/>
                  </a:lnTo>
                  <a:lnTo>
                    <a:pt x="2662526" y="596900"/>
                  </a:lnTo>
                  <a:close/>
                </a:path>
                <a:path w="2818130" h="1803400">
                  <a:moveTo>
                    <a:pt x="2668354" y="609600"/>
                  </a:moveTo>
                  <a:lnTo>
                    <a:pt x="2666901" y="609600"/>
                  </a:lnTo>
                  <a:lnTo>
                    <a:pt x="2667729" y="600012"/>
                  </a:lnTo>
                  <a:lnTo>
                    <a:pt x="2668354" y="596900"/>
                  </a:lnTo>
                  <a:lnTo>
                    <a:pt x="2665076" y="596900"/>
                  </a:lnTo>
                  <a:lnTo>
                    <a:pt x="2667998" y="584200"/>
                  </a:lnTo>
                  <a:lnTo>
                    <a:pt x="2669452" y="584200"/>
                  </a:lnTo>
                  <a:lnTo>
                    <a:pt x="2668847" y="594755"/>
                  </a:lnTo>
                  <a:lnTo>
                    <a:pt x="2668722" y="603291"/>
                  </a:lnTo>
                  <a:lnTo>
                    <a:pt x="2668354" y="609600"/>
                  </a:lnTo>
                  <a:close/>
                </a:path>
                <a:path w="2818130" h="1803400">
                  <a:moveTo>
                    <a:pt x="2668725" y="603250"/>
                  </a:moveTo>
                  <a:lnTo>
                    <a:pt x="2668725" y="596900"/>
                  </a:lnTo>
                  <a:lnTo>
                    <a:pt x="2670919" y="584200"/>
                  </a:lnTo>
                  <a:lnTo>
                    <a:pt x="2669822" y="596900"/>
                  </a:lnTo>
                  <a:lnTo>
                    <a:pt x="2669095" y="596900"/>
                  </a:lnTo>
                  <a:lnTo>
                    <a:pt x="2668725" y="603250"/>
                  </a:lnTo>
                  <a:close/>
                </a:path>
                <a:path w="2818130" h="1803400">
                  <a:moveTo>
                    <a:pt x="2670912" y="603250"/>
                  </a:moveTo>
                  <a:lnTo>
                    <a:pt x="2671276" y="596900"/>
                  </a:lnTo>
                  <a:lnTo>
                    <a:pt x="2672373" y="584200"/>
                  </a:lnTo>
                  <a:lnTo>
                    <a:pt x="2673470" y="584200"/>
                  </a:lnTo>
                  <a:lnTo>
                    <a:pt x="2672003" y="596900"/>
                  </a:lnTo>
                  <a:lnTo>
                    <a:pt x="2672373" y="596900"/>
                  </a:lnTo>
                  <a:lnTo>
                    <a:pt x="2670912" y="603250"/>
                  </a:lnTo>
                  <a:close/>
                </a:path>
                <a:path w="2818130" h="1803400">
                  <a:moveTo>
                    <a:pt x="2678572" y="609600"/>
                  </a:moveTo>
                  <a:lnTo>
                    <a:pt x="2678943" y="596900"/>
                  </a:lnTo>
                  <a:lnTo>
                    <a:pt x="2680040" y="584200"/>
                  </a:lnTo>
                  <a:lnTo>
                    <a:pt x="2682591" y="584200"/>
                  </a:lnTo>
                  <a:lnTo>
                    <a:pt x="2682388" y="590674"/>
                  </a:lnTo>
                  <a:lnTo>
                    <a:pt x="2682278" y="591436"/>
                  </a:lnTo>
                  <a:lnTo>
                    <a:pt x="2680396" y="596900"/>
                  </a:lnTo>
                  <a:lnTo>
                    <a:pt x="2679670" y="596900"/>
                  </a:lnTo>
                  <a:lnTo>
                    <a:pt x="2678572" y="609600"/>
                  </a:lnTo>
                  <a:close/>
                </a:path>
                <a:path w="2818130" h="1803400">
                  <a:moveTo>
                    <a:pt x="2682406" y="590550"/>
                  </a:moveTo>
                  <a:lnTo>
                    <a:pt x="2682591" y="584200"/>
                  </a:lnTo>
                  <a:lnTo>
                    <a:pt x="2683318" y="584200"/>
                  </a:lnTo>
                  <a:lnTo>
                    <a:pt x="2682406" y="590550"/>
                  </a:lnTo>
                  <a:close/>
                </a:path>
                <a:path w="2818130" h="1803400">
                  <a:moveTo>
                    <a:pt x="2682389" y="591114"/>
                  </a:moveTo>
                  <a:lnTo>
                    <a:pt x="2682406" y="590550"/>
                  </a:lnTo>
                  <a:lnTo>
                    <a:pt x="2683318" y="584200"/>
                  </a:lnTo>
                  <a:lnTo>
                    <a:pt x="2683688" y="584200"/>
                  </a:lnTo>
                  <a:lnTo>
                    <a:pt x="2683313" y="588433"/>
                  </a:lnTo>
                  <a:lnTo>
                    <a:pt x="2682389" y="591114"/>
                  </a:lnTo>
                  <a:close/>
                </a:path>
                <a:path w="2818130" h="1803400">
                  <a:moveTo>
                    <a:pt x="2684415" y="596900"/>
                  </a:moveTo>
                  <a:lnTo>
                    <a:pt x="2682591" y="596900"/>
                  </a:lnTo>
                  <a:lnTo>
                    <a:pt x="2683326" y="588396"/>
                  </a:lnTo>
                  <a:lnTo>
                    <a:pt x="2684772" y="584200"/>
                  </a:lnTo>
                  <a:lnTo>
                    <a:pt x="2685869" y="584200"/>
                  </a:lnTo>
                  <a:lnTo>
                    <a:pt x="2684415" y="596900"/>
                  </a:lnTo>
                  <a:close/>
                </a:path>
                <a:path w="2818130" h="1803400">
                  <a:moveTo>
                    <a:pt x="2690985" y="596900"/>
                  </a:moveTo>
                  <a:lnTo>
                    <a:pt x="2688790" y="596900"/>
                  </a:lnTo>
                  <a:lnTo>
                    <a:pt x="2689517" y="584200"/>
                  </a:lnTo>
                  <a:lnTo>
                    <a:pt x="2691341" y="584200"/>
                  </a:lnTo>
                  <a:lnTo>
                    <a:pt x="2690985" y="596900"/>
                  </a:lnTo>
                  <a:close/>
                </a:path>
                <a:path w="2818130" h="1803400">
                  <a:moveTo>
                    <a:pt x="2689517" y="609600"/>
                  </a:moveTo>
                  <a:lnTo>
                    <a:pt x="2688420" y="609600"/>
                  </a:lnTo>
                  <a:lnTo>
                    <a:pt x="2691341" y="596900"/>
                  </a:lnTo>
                  <a:lnTo>
                    <a:pt x="2691712" y="584200"/>
                  </a:lnTo>
                  <a:lnTo>
                    <a:pt x="2694263" y="584200"/>
                  </a:lnTo>
                  <a:lnTo>
                    <a:pt x="2693892" y="596900"/>
                  </a:lnTo>
                  <a:lnTo>
                    <a:pt x="2691712" y="596900"/>
                  </a:lnTo>
                  <a:lnTo>
                    <a:pt x="2689517" y="609600"/>
                  </a:lnTo>
                  <a:close/>
                </a:path>
                <a:path w="2818130" h="1803400">
                  <a:moveTo>
                    <a:pt x="2705578" y="609600"/>
                  </a:moveTo>
                  <a:lnTo>
                    <a:pt x="2693892" y="609600"/>
                  </a:lnTo>
                  <a:lnTo>
                    <a:pt x="2695360" y="584200"/>
                  </a:lnTo>
                  <a:lnTo>
                    <a:pt x="2697184" y="584200"/>
                  </a:lnTo>
                  <a:lnTo>
                    <a:pt x="2700106" y="596900"/>
                  </a:lnTo>
                  <a:lnTo>
                    <a:pt x="2705578" y="596900"/>
                  </a:lnTo>
                  <a:lnTo>
                    <a:pt x="2705578" y="609600"/>
                  </a:lnTo>
                  <a:close/>
                </a:path>
                <a:path w="2818130" h="1803400">
                  <a:moveTo>
                    <a:pt x="2700833" y="596900"/>
                  </a:moveTo>
                  <a:lnTo>
                    <a:pt x="2700106" y="596900"/>
                  </a:lnTo>
                  <a:lnTo>
                    <a:pt x="2699735" y="584200"/>
                  </a:lnTo>
                  <a:lnTo>
                    <a:pt x="2700833" y="584200"/>
                  </a:lnTo>
                  <a:lnTo>
                    <a:pt x="2700833" y="596900"/>
                  </a:lnTo>
                  <a:close/>
                </a:path>
                <a:path w="2818130" h="1803400">
                  <a:moveTo>
                    <a:pt x="2700833" y="596900"/>
                  </a:moveTo>
                  <a:lnTo>
                    <a:pt x="2700833" y="584200"/>
                  </a:lnTo>
                  <a:lnTo>
                    <a:pt x="2701189" y="584200"/>
                  </a:lnTo>
                  <a:lnTo>
                    <a:pt x="2700833" y="596900"/>
                  </a:lnTo>
                  <a:close/>
                </a:path>
                <a:path w="2818130" h="1803400">
                  <a:moveTo>
                    <a:pt x="2702286" y="596900"/>
                  </a:moveTo>
                  <a:lnTo>
                    <a:pt x="2700833" y="596900"/>
                  </a:lnTo>
                  <a:lnTo>
                    <a:pt x="2701189" y="584200"/>
                  </a:lnTo>
                  <a:lnTo>
                    <a:pt x="2702286" y="584200"/>
                  </a:lnTo>
                  <a:lnTo>
                    <a:pt x="2702286" y="596900"/>
                  </a:lnTo>
                  <a:close/>
                </a:path>
                <a:path w="2818130" h="1803400">
                  <a:moveTo>
                    <a:pt x="2708485" y="596900"/>
                  </a:moveTo>
                  <a:lnTo>
                    <a:pt x="2702286" y="596900"/>
                  </a:lnTo>
                  <a:lnTo>
                    <a:pt x="2703013" y="584200"/>
                  </a:lnTo>
                  <a:lnTo>
                    <a:pt x="2710680" y="584200"/>
                  </a:lnTo>
                  <a:lnTo>
                    <a:pt x="2708485" y="596900"/>
                  </a:lnTo>
                  <a:close/>
                </a:path>
                <a:path w="2818130" h="1803400">
                  <a:moveTo>
                    <a:pt x="2711407" y="596900"/>
                  </a:moveTo>
                  <a:lnTo>
                    <a:pt x="2710310" y="596900"/>
                  </a:lnTo>
                  <a:lnTo>
                    <a:pt x="2710680" y="584200"/>
                  </a:lnTo>
                  <a:lnTo>
                    <a:pt x="2712875" y="584200"/>
                  </a:lnTo>
                  <a:lnTo>
                    <a:pt x="2711407" y="596900"/>
                  </a:lnTo>
                  <a:close/>
                </a:path>
                <a:path w="2818130" h="1803400">
                  <a:moveTo>
                    <a:pt x="2719430" y="596900"/>
                  </a:moveTo>
                  <a:lnTo>
                    <a:pt x="2713958" y="596900"/>
                  </a:lnTo>
                  <a:lnTo>
                    <a:pt x="2713231" y="584200"/>
                  </a:lnTo>
                  <a:lnTo>
                    <a:pt x="2719801" y="584200"/>
                  </a:lnTo>
                  <a:lnTo>
                    <a:pt x="2719430" y="596900"/>
                  </a:lnTo>
                  <a:close/>
                </a:path>
                <a:path w="2818130" h="1803400">
                  <a:moveTo>
                    <a:pt x="2720898" y="596900"/>
                  </a:moveTo>
                  <a:lnTo>
                    <a:pt x="2719801" y="596900"/>
                  </a:lnTo>
                  <a:lnTo>
                    <a:pt x="2721254" y="584200"/>
                  </a:lnTo>
                  <a:lnTo>
                    <a:pt x="2720898" y="596900"/>
                  </a:lnTo>
                  <a:close/>
                </a:path>
                <a:path w="2818130" h="1803400">
                  <a:moveTo>
                    <a:pt x="2749358" y="596900"/>
                  </a:moveTo>
                  <a:lnTo>
                    <a:pt x="2748260" y="596900"/>
                  </a:lnTo>
                  <a:lnTo>
                    <a:pt x="2748260" y="584200"/>
                  </a:lnTo>
                  <a:lnTo>
                    <a:pt x="2749714" y="584200"/>
                  </a:lnTo>
                  <a:lnTo>
                    <a:pt x="2749358" y="596900"/>
                  </a:lnTo>
                  <a:close/>
                </a:path>
                <a:path w="2818130" h="1803400">
                  <a:moveTo>
                    <a:pt x="2756284" y="596900"/>
                  </a:moveTo>
                  <a:lnTo>
                    <a:pt x="2749358" y="596900"/>
                  </a:lnTo>
                  <a:lnTo>
                    <a:pt x="2749714" y="584200"/>
                  </a:lnTo>
                  <a:lnTo>
                    <a:pt x="2757737" y="584200"/>
                  </a:lnTo>
                  <a:lnTo>
                    <a:pt x="2756284" y="596900"/>
                  </a:lnTo>
                  <a:close/>
                </a:path>
                <a:path w="2818130" h="1803400">
                  <a:moveTo>
                    <a:pt x="2757011" y="596900"/>
                  </a:moveTo>
                  <a:lnTo>
                    <a:pt x="2756284" y="596900"/>
                  </a:lnTo>
                  <a:lnTo>
                    <a:pt x="2757737" y="584200"/>
                  </a:lnTo>
                  <a:lnTo>
                    <a:pt x="2758478" y="584200"/>
                  </a:lnTo>
                  <a:lnTo>
                    <a:pt x="2757011" y="596900"/>
                  </a:lnTo>
                  <a:close/>
                </a:path>
                <a:path w="2818130" h="1803400">
                  <a:moveTo>
                    <a:pt x="2756284" y="609600"/>
                  </a:moveTo>
                  <a:lnTo>
                    <a:pt x="2757011" y="596900"/>
                  </a:lnTo>
                  <a:lnTo>
                    <a:pt x="2759205" y="584200"/>
                  </a:lnTo>
                  <a:lnTo>
                    <a:pt x="2759932" y="584200"/>
                  </a:lnTo>
                  <a:lnTo>
                    <a:pt x="2759562" y="596900"/>
                  </a:lnTo>
                  <a:lnTo>
                    <a:pt x="2758478" y="596900"/>
                  </a:lnTo>
                  <a:lnTo>
                    <a:pt x="2756284" y="609600"/>
                  </a:lnTo>
                  <a:close/>
                </a:path>
                <a:path w="2818130" h="1803400">
                  <a:moveTo>
                    <a:pt x="2762854" y="596900"/>
                  </a:moveTo>
                  <a:lnTo>
                    <a:pt x="2760659" y="596900"/>
                  </a:lnTo>
                  <a:lnTo>
                    <a:pt x="2760659" y="584200"/>
                  </a:lnTo>
                  <a:lnTo>
                    <a:pt x="2763951" y="584200"/>
                  </a:lnTo>
                  <a:lnTo>
                    <a:pt x="2763951" y="589260"/>
                  </a:lnTo>
                  <a:lnTo>
                    <a:pt x="2762854" y="596900"/>
                  </a:lnTo>
                  <a:close/>
                </a:path>
                <a:path w="2818130" h="1803400">
                  <a:moveTo>
                    <a:pt x="2763951" y="592611"/>
                  </a:moveTo>
                  <a:lnTo>
                    <a:pt x="2764075" y="588396"/>
                  </a:lnTo>
                  <a:lnTo>
                    <a:pt x="2764678" y="584200"/>
                  </a:lnTo>
                  <a:lnTo>
                    <a:pt x="2763951" y="592611"/>
                  </a:lnTo>
                  <a:close/>
                </a:path>
                <a:path w="2818130" h="1803400">
                  <a:moveTo>
                    <a:pt x="2764678" y="596900"/>
                  </a:moveTo>
                  <a:lnTo>
                    <a:pt x="2764678" y="584200"/>
                  </a:lnTo>
                  <a:lnTo>
                    <a:pt x="2766502" y="584200"/>
                  </a:lnTo>
                  <a:lnTo>
                    <a:pt x="2766378" y="588433"/>
                  </a:lnTo>
                  <a:lnTo>
                    <a:pt x="2764678" y="596900"/>
                  </a:lnTo>
                  <a:close/>
                </a:path>
                <a:path w="2818130" h="1803400">
                  <a:moveTo>
                    <a:pt x="2771974" y="609600"/>
                  </a:moveTo>
                  <a:lnTo>
                    <a:pt x="2765404" y="609600"/>
                  </a:lnTo>
                  <a:lnTo>
                    <a:pt x="2765404" y="601133"/>
                  </a:lnTo>
                  <a:lnTo>
                    <a:pt x="2766131" y="596900"/>
                  </a:lnTo>
                  <a:lnTo>
                    <a:pt x="2766386" y="588396"/>
                  </a:lnTo>
                  <a:lnTo>
                    <a:pt x="2767229" y="584200"/>
                  </a:lnTo>
                  <a:lnTo>
                    <a:pt x="2767955" y="584200"/>
                  </a:lnTo>
                  <a:lnTo>
                    <a:pt x="2766858" y="596900"/>
                  </a:lnTo>
                  <a:lnTo>
                    <a:pt x="2771974" y="596900"/>
                  </a:lnTo>
                  <a:lnTo>
                    <a:pt x="2771974" y="609600"/>
                  </a:lnTo>
                  <a:close/>
                </a:path>
                <a:path w="2818130" h="1803400">
                  <a:moveTo>
                    <a:pt x="2775979" y="596900"/>
                  </a:moveTo>
                  <a:lnTo>
                    <a:pt x="2768682" y="596900"/>
                  </a:lnTo>
                  <a:lnTo>
                    <a:pt x="2769423" y="584200"/>
                  </a:lnTo>
                  <a:lnTo>
                    <a:pt x="2776349" y="584200"/>
                  </a:lnTo>
                  <a:lnTo>
                    <a:pt x="2775979" y="596900"/>
                  </a:lnTo>
                  <a:close/>
                </a:path>
                <a:path w="2818130" h="1803400">
                  <a:moveTo>
                    <a:pt x="2775623" y="609600"/>
                  </a:moveTo>
                  <a:lnTo>
                    <a:pt x="2775252" y="609600"/>
                  </a:lnTo>
                  <a:lnTo>
                    <a:pt x="2775979" y="596900"/>
                  </a:lnTo>
                  <a:lnTo>
                    <a:pt x="2778174" y="584200"/>
                  </a:lnTo>
                  <a:lnTo>
                    <a:pt x="2778544" y="584200"/>
                  </a:lnTo>
                  <a:lnTo>
                    <a:pt x="2778174" y="596900"/>
                  </a:lnTo>
                  <a:lnTo>
                    <a:pt x="2776720" y="596900"/>
                  </a:lnTo>
                  <a:lnTo>
                    <a:pt x="2776345" y="603291"/>
                  </a:lnTo>
                  <a:lnTo>
                    <a:pt x="2775623" y="609600"/>
                  </a:lnTo>
                  <a:close/>
                </a:path>
                <a:path w="2818130" h="1803400">
                  <a:moveTo>
                    <a:pt x="2780368" y="596900"/>
                  </a:moveTo>
                  <a:lnTo>
                    <a:pt x="2779998" y="596900"/>
                  </a:lnTo>
                  <a:lnTo>
                    <a:pt x="2780368" y="584200"/>
                  </a:lnTo>
                  <a:lnTo>
                    <a:pt x="2780368" y="596900"/>
                  </a:lnTo>
                  <a:close/>
                </a:path>
                <a:path w="2818130" h="1803400">
                  <a:moveTo>
                    <a:pt x="2782549" y="596900"/>
                  </a:moveTo>
                  <a:lnTo>
                    <a:pt x="2781451" y="596900"/>
                  </a:lnTo>
                  <a:lnTo>
                    <a:pt x="2782549" y="584200"/>
                  </a:lnTo>
                  <a:lnTo>
                    <a:pt x="2784016" y="584200"/>
                  </a:lnTo>
                  <a:lnTo>
                    <a:pt x="2782549" y="596900"/>
                  </a:lnTo>
                  <a:close/>
                </a:path>
                <a:path w="2818130" h="1803400">
                  <a:moveTo>
                    <a:pt x="2787294" y="596900"/>
                  </a:moveTo>
                  <a:lnTo>
                    <a:pt x="2783646" y="596900"/>
                  </a:lnTo>
                  <a:lnTo>
                    <a:pt x="2784016" y="584200"/>
                  </a:lnTo>
                  <a:lnTo>
                    <a:pt x="2787665" y="584200"/>
                  </a:lnTo>
                  <a:lnTo>
                    <a:pt x="2787294" y="596900"/>
                  </a:lnTo>
                  <a:close/>
                </a:path>
                <a:path w="2818130" h="1803400">
                  <a:moveTo>
                    <a:pt x="2793493" y="609600"/>
                  </a:moveTo>
                  <a:lnTo>
                    <a:pt x="2786197" y="609600"/>
                  </a:lnTo>
                  <a:lnTo>
                    <a:pt x="2786197" y="606487"/>
                  </a:lnTo>
                  <a:lnTo>
                    <a:pt x="2788748" y="584200"/>
                  </a:lnTo>
                  <a:lnTo>
                    <a:pt x="2789118" y="584200"/>
                  </a:lnTo>
                  <a:lnTo>
                    <a:pt x="2788748" y="596900"/>
                  </a:lnTo>
                  <a:lnTo>
                    <a:pt x="2793864" y="596900"/>
                  </a:lnTo>
                  <a:lnTo>
                    <a:pt x="2793493" y="609600"/>
                  </a:lnTo>
                  <a:close/>
                </a:path>
                <a:path w="2818130" h="1803400">
                  <a:moveTo>
                    <a:pt x="2789845" y="596900"/>
                  </a:moveTo>
                  <a:lnTo>
                    <a:pt x="2788748" y="596900"/>
                  </a:lnTo>
                  <a:lnTo>
                    <a:pt x="2789118" y="584200"/>
                  </a:lnTo>
                  <a:lnTo>
                    <a:pt x="2790216" y="584200"/>
                  </a:lnTo>
                  <a:lnTo>
                    <a:pt x="2789845" y="596900"/>
                  </a:lnTo>
                  <a:close/>
                </a:path>
                <a:path w="2818130" h="1803400">
                  <a:moveTo>
                    <a:pt x="2790216" y="596900"/>
                  </a:moveTo>
                  <a:lnTo>
                    <a:pt x="2790572" y="584200"/>
                  </a:lnTo>
                  <a:lnTo>
                    <a:pt x="2790943" y="584200"/>
                  </a:lnTo>
                  <a:lnTo>
                    <a:pt x="2790819" y="588433"/>
                  </a:lnTo>
                  <a:lnTo>
                    <a:pt x="2790716" y="591114"/>
                  </a:lnTo>
                  <a:lnTo>
                    <a:pt x="2790216" y="596900"/>
                  </a:lnTo>
                  <a:close/>
                </a:path>
                <a:path w="2818130" h="1803400">
                  <a:moveTo>
                    <a:pt x="2793137" y="596900"/>
                  </a:moveTo>
                  <a:lnTo>
                    <a:pt x="2790572" y="596900"/>
                  </a:lnTo>
                  <a:lnTo>
                    <a:pt x="2790754" y="590674"/>
                  </a:lnTo>
                  <a:lnTo>
                    <a:pt x="2791313" y="584200"/>
                  </a:lnTo>
                  <a:lnTo>
                    <a:pt x="2793493" y="584200"/>
                  </a:lnTo>
                  <a:lnTo>
                    <a:pt x="2793137" y="596900"/>
                  </a:lnTo>
                  <a:close/>
                </a:path>
                <a:path w="2818130" h="1803400">
                  <a:moveTo>
                    <a:pt x="2795318" y="596900"/>
                  </a:moveTo>
                  <a:lnTo>
                    <a:pt x="2794220" y="596900"/>
                  </a:lnTo>
                  <a:lnTo>
                    <a:pt x="2794591" y="584200"/>
                  </a:lnTo>
                  <a:lnTo>
                    <a:pt x="2795688" y="584200"/>
                  </a:lnTo>
                  <a:lnTo>
                    <a:pt x="2795318" y="596900"/>
                  </a:lnTo>
                  <a:close/>
                </a:path>
                <a:path w="2818130" h="1803400">
                  <a:moveTo>
                    <a:pt x="2795332" y="603125"/>
                  </a:moveTo>
                  <a:lnTo>
                    <a:pt x="2796415" y="584200"/>
                  </a:lnTo>
                  <a:lnTo>
                    <a:pt x="2799693" y="584200"/>
                  </a:lnTo>
                  <a:lnTo>
                    <a:pt x="2799336" y="596900"/>
                  </a:lnTo>
                  <a:lnTo>
                    <a:pt x="2796044" y="596900"/>
                  </a:lnTo>
                  <a:lnTo>
                    <a:pt x="2795332" y="603125"/>
                  </a:lnTo>
                  <a:close/>
                </a:path>
                <a:path w="2818130" h="1803400">
                  <a:moveTo>
                    <a:pt x="2803341" y="596900"/>
                  </a:moveTo>
                  <a:lnTo>
                    <a:pt x="2800063" y="596900"/>
                  </a:lnTo>
                  <a:lnTo>
                    <a:pt x="2800434" y="584200"/>
                  </a:lnTo>
                  <a:lnTo>
                    <a:pt x="2804082" y="584200"/>
                  </a:lnTo>
                  <a:lnTo>
                    <a:pt x="2803341" y="596900"/>
                  </a:lnTo>
                  <a:close/>
                </a:path>
                <a:path w="2818130" h="1803400">
                  <a:moveTo>
                    <a:pt x="2805165" y="596900"/>
                  </a:moveTo>
                  <a:lnTo>
                    <a:pt x="2805906" y="584200"/>
                  </a:lnTo>
                  <a:lnTo>
                    <a:pt x="2806263" y="584200"/>
                  </a:lnTo>
                  <a:lnTo>
                    <a:pt x="2806144" y="588433"/>
                  </a:lnTo>
                  <a:lnTo>
                    <a:pt x="2805165" y="596900"/>
                  </a:lnTo>
                  <a:close/>
                </a:path>
                <a:path w="2818130" h="1803400">
                  <a:moveTo>
                    <a:pt x="2806989" y="596900"/>
                  </a:moveTo>
                  <a:lnTo>
                    <a:pt x="2806263" y="596900"/>
                  </a:lnTo>
                  <a:lnTo>
                    <a:pt x="2806263" y="587405"/>
                  </a:lnTo>
                  <a:lnTo>
                    <a:pt x="2806633" y="584200"/>
                  </a:lnTo>
                  <a:lnTo>
                    <a:pt x="2807730" y="584200"/>
                  </a:lnTo>
                  <a:lnTo>
                    <a:pt x="2806989" y="596900"/>
                  </a:lnTo>
                  <a:close/>
                </a:path>
                <a:path w="2818130" h="1803400">
                  <a:moveTo>
                    <a:pt x="2808813" y="596900"/>
                  </a:moveTo>
                  <a:lnTo>
                    <a:pt x="2807730" y="596900"/>
                  </a:lnTo>
                  <a:lnTo>
                    <a:pt x="2808457" y="584200"/>
                  </a:lnTo>
                  <a:lnTo>
                    <a:pt x="2809184" y="584200"/>
                  </a:lnTo>
                  <a:lnTo>
                    <a:pt x="2808813" y="596900"/>
                  </a:lnTo>
                  <a:close/>
                </a:path>
                <a:path w="2818130" h="1803400">
                  <a:moveTo>
                    <a:pt x="2814286" y="596900"/>
                  </a:moveTo>
                  <a:lnTo>
                    <a:pt x="2809555" y="596900"/>
                  </a:lnTo>
                  <a:lnTo>
                    <a:pt x="2809911" y="584200"/>
                  </a:lnTo>
                  <a:lnTo>
                    <a:pt x="2810638" y="584200"/>
                  </a:lnTo>
                  <a:lnTo>
                    <a:pt x="2814286" y="596900"/>
                  </a:lnTo>
                  <a:close/>
                </a:path>
                <a:path w="2818130" h="1803400">
                  <a:moveTo>
                    <a:pt x="2590657" y="596900"/>
                  </a:moveTo>
                  <a:lnTo>
                    <a:pt x="2588833" y="596900"/>
                  </a:lnTo>
                  <a:lnTo>
                    <a:pt x="2590657" y="586275"/>
                  </a:lnTo>
                  <a:lnTo>
                    <a:pt x="2590657" y="596900"/>
                  </a:lnTo>
                  <a:close/>
                </a:path>
                <a:path w="2818130" h="1803400">
                  <a:moveTo>
                    <a:pt x="2682591" y="596900"/>
                  </a:moveTo>
                  <a:lnTo>
                    <a:pt x="2682221" y="596900"/>
                  </a:lnTo>
                  <a:lnTo>
                    <a:pt x="2682389" y="591114"/>
                  </a:lnTo>
                  <a:lnTo>
                    <a:pt x="2683326" y="588396"/>
                  </a:lnTo>
                  <a:lnTo>
                    <a:pt x="2682591" y="596900"/>
                  </a:lnTo>
                  <a:close/>
                </a:path>
                <a:path w="2818130" h="1803400">
                  <a:moveTo>
                    <a:pt x="2805906" y="596900"/>
                  </a:moveTo>
                  <a:lnTo>
                    <a:pt x="2805165" y="596900"/>
                  </a:lnTo>
                  <a:lnTo>
                    <a:pt x="2806144" y="588433"/>
                  </a:lnTo>
                  <a:lnTo>
                    <a:pt x="2805906" y="596900"/>
                  </a:lnTo>
                  <a:close/>
                </a:path>
                <a:path w="2818130" h="1803400">
                  <a:moveTo>
                    <a:pt x="2659234" y="596900"/>
                  </a:moveTo>
                  <a:lnTo>
                    <a:pt x="2658150" y="596900"/>
                  </a:lnTo>
                  <a:lnTo>
                    <a:pt x="2659604" y="590550"/>
                  </a:lnTo>
                  <a:lnTo>
                    <a:pt x="2659234" y="596900"/>
                  </a:lnTo>
                  <a:close/>
                </a:path>
                <a:path w="2818130" h="1803400">
                  <a:moveTo>
                    <a:pt x="2682221" y="596900"/>
                  </a:moveTo>
                  <a:lnTo>
                    <a:pt x="2681494" y="596900"/>
                  </a:lnTo>
                  <a:lnTo>
                    <a:pt x="2682278" y="591436"/>
                  </a:lnTo>
                  <a:lnTo>
                    <a:pt x="2682389" y="591114"/>
                  </a:lnTo>
                  <a:lnTo>
                    <a:pt x="2682221" y="596900"/>
                  </a:lnTo>
                  <a:close/>
                </a:path>
                <a:path w="2818130" h="1803400">
                  <a:moveTo>
                    <a:pt x="2681494" y="596900"/>
                  </a:moveTo>
                  <a:lnTo>
                    <a:pt x="2680396" y="596900"/>
                  </a:lnTo>
                  <a:lnTo>
                    <a:pt x="2682278" y="591436"/>
                  </a:lnTo>
                  <a:lnTo>
                    <a:pt x="2681494" y="596900"/>
                  </a:lnTo>
                  <a:close/>
                </a:path>
                <a:path w="2818130" h="1803400">
                  <a:moveTo>
                    <a:pt x="349138" y="596900"/>
                  </a:moveTo>
                  <a:lnTo>
                    <a:pt x="349010" y="592323"/>
                  </a:lnTo>
                  <a:lnTo>
                    <a:pt x="349225" y="592611"/>
                  </a:lnTo>
                  <a:lnTo>
                    <a:pt x="349138" y="596900"/>
                  </a:lnTo>
                  <a:close/>
                </a:path>
                <a:path w="2818130" h="1803400">
                  <a:moveTo>
                    <a:pt x="2763951" y="596900"/>
                  </a:moveTo>
                  <a:lnTo>
                    <a:pt x="2763580" y="596900"/>
                  </a:lnTo>
                  <a:lnTo>
                    <a:pt x="2763951" y="592611"/>
                  </a:lnTo>
                  <a:lnTo>
                    <a:pt x="2763951" y="596900"/>
                  </a:lnTo>
                  <a:close/>
                </a:path>
                <a:path w="2818130" h="1803400">
                  <a:moveTo>
                    <a:pt x="2623848" y="596900"/>
                  </a:moveTo>
                  <a:lnTo>
                    <a:pt x="2623492" y="596900"/>
                  </a:lnTo>
                  <a:lnTo>
                    <a:pt x="2623565" y="595612"/>
                  </a:lnTo>
                  <a:lnTo>
                    <a:pt x="2623692" y="594419"/>
                  </a:lnTo>
                  <a:lnTo>
                    <a:pt x="2623954" y="593281"/>
                  </a:lnTo>
                  <a:lnTo>
                    <a:pt x="2623848" y="596900"/>
                  </a:lnTo>
                  <a:close/>
                </a:path>
                <a:path w="2818130" h="1803400">
                  <a:moveTo>
                    <a:pt x="2647932" y="596900"/>
                  </a:moveTo>
                  <a:lnTo>
                    <a:pt x="2647562" y="596900"/>
                  </a:lnTo>
                  <a:lnTo>
                    <a:pt x="2648116" y="593694"/>
                  </a:lnTo>
                  <a:lnTo>
                    <a:pt x="2647932" y="596900"/>
                  </a:lnTo>
                  <a:close/>
                </a:path>
                <a:path w="2818130" h="1803400">
                  <a:moveTo>
                    <a:pt x="351689" y="596900"/>
                  </a:moveTo>
                  <a:lnTo>
                    <a:pt x="351468" y="595612"/>
                  </a:lnTo>
                  <a:lnTo>
                    <a:pt x="351689" y="595908"/>
                  </a:lnTo>
                  <a:lnTo>
                    <a:pt x="351689" y="596900"/>
                  </a:lnTo>
                  <a:close/>
                </a:path>
                <a:path w="2818130" h="1803400">
                  <a:moveTo>
                    <a:pt x="250278" y="609600"/>
                  </a:moveTo>
                  <a:lnTo>
                    <a:pt x="245162" y="609600"/>
                  </a:lnTo>
                  <a:lnTo>
                    <a:pt x="247713" y="596900"/>
                  </a:lnTo>
                  <a:lnTo>
                    <a:pt x="250278" y="596900"/>
                  </a:lnTo>
                  <a:lnTo>
                    <a:pt x="250278" y="609600"/>
                  </a:lnTo>
                  <a:close/>
                </a:path>
                <a:path w="2818130" h="1803400">
                  <a:moveTo>
                    <a:pt x="257931" y="609600"/>
                  </a:moveTo>
                  <a:lnTo>
                    <a:pt x="253926" y="609600"/>
                  </a:lnTo>
                  <a:lnTo>
                    <a:pt x="253926" y="596900"/>
                  </a:lnTo>
                  <a:lnTo>
                    <a:pt x="257204" y="596900"/>
                  </a:lnTo>
                  <a:lnTo>
                    <a:pt x="257931" y="609600"/>
                  </a:lnTo>
                  <a:close/>
                </a:path>
                <a:path w="2818130" h="1803400">
                  <a:moveTo>
                    <a:pt x="265227" y="609600"/>
                  </a:moveTo>
                  <a:lnTo>
                    <a:pt x="261950" y="609600"/>
                  </a:lnTo>
                  <a:lnTo>
                    <a:pt x="259028" y="596900"/>
                  </a:lnTo>
                  <a:lnTo>
                    <a:pt x="264501" y="596900"/>
                  </a:lnTo>
                  <a:lnTo>
                    <a:pt x="265227" y="609600"/>
                  </a:lnTo>
                  <a:close/>
                </a:path>
                <a:path w="2818130" h="1803400">
                  <a:moveTo>
                    <a:pt x="273621" y="609600"/>
                  </a:moveTo>
                  <a:lnTo>
                    <a:pt x="265227" y="609600"/>
                  </a:lnTo>
                  <a:lnTo>
                    <a:pt x="266325" y="596900"/>
                  </a:lnTo>
                  <a:lnTo>
                    <a:pt x="272168" y="596900"/>
                  </a:lnTo>
                  <a:lnTo>
                    <a:pt x="273621" y="609600"/>
                  </a:lnTo>
                  <a:close/>
                </a:path>
                <a:path w="2818130" h="1803400">
                  <a:moveTo>
                    <a:pt x="296608" y="609600"/>
                  </a:moveTo>
                  <a:lnTo>
                    <a:pt x="275816" y="609600"/>
                  </a:lnTo>
                  <a:lnTo>
                    <a:pt x="275075" y="596900"/>
                  </a:lnTo>
                  <a:lnTo>
                    <a:pt x="298062" y="596900"/>
                  </a:lnTo>
                  <a:lnTo>
                    <a:pt x="296608" y="609600"/>
                  </a:lnTo>
                  <a:close/>
                </a:path>
                <a:path w="2818130" h="1803400">
                  <a:moveTo>
                    <a:pt x="311202" y="609600"/>
                  </a:moveTo>
                  <a:lnTo>
                    <a:pt x="301354" y="609600"/>
                  </a:lnTo>
                  <a:lnTo>
                    <a:pt x="300984" y="596900"/>
                  </a:lnTo>
                  <a:lnTo>
                    <a:pt x="310475" y="596900"/>
                  </a:lnTo>
                  <a:lnTo>
                    <a:pt x="311202" y="609600"/>
                  </a:lnTo>
                  <a:close/>
                </a:path>
                <a:path w="2818130" h="1803400">
                  <a:moveTo>
                    <a:pt x="319596" y="609600"/>
                  </a:moveTo>
                  <a:lnTo>
                    <a:pt x="313753" y="609600"/>
                  </a:lnTo>
                  <a:lnTo>
                    <a:pt x="312299" y="596900"/>
                  </a:lnTo>
                  <a:lnTo>
                    <a:pt x="320322" y="596900"/>
                  </a:lnTo>
                  <a:lnTo>
                    <a:pt x="319596" y="609600"/>
                  </a:lnTo>
                  <a:close/>
                </a:path>
                <a:path w="2818130" h="1803400">
                  <a:moveTo>
                    <a:pt x="327619" y="609600"/>
                  </a:moveTo>
                  <a:lnTo>
                    <a:pt x="322146" y="609600"/>
                  </a:lnTo>
                  <a:lnTo>
                    <a:pt x="321420" y="596900"/>
                  </a:lnTo>
                  <a:lnTo>
                    <a:pt x="327619" y="596900"/>
                  </a:lnTo>
                  <a:lnTo>
                    <a:pt x="327619" y="609600"/>
                  </a:lnTo>
                  <a:close/>
                </a:path>
                <a:path w="2818130" h="1803400">
                  <a:moveTo>
                    <a:pt x="348411" y="609600"/>
                  </a:moveTo>
                  <a:lnTo>
                    <a:pt x="331624" y="609600"/>
                  </a:lnTo>
                  <a:lnTo>
                    <a:pt x="329073" y="596900"/>
                  </a:lnTo>
                  <a:lnTo>
                    <a:pt x="350606" y="596900"/>
                  </a:lnTo>
                  <a:lnTo>
                    <a:pt x="348411" y="609600"/>
                  </a:lnTo>
                  <a:close/>
                </a:path>
                <a:path w="2818130" h="1803400">
                  <a:moveTo>
                    <a:pt x="358259" y="609600"/>
                  </a:moveTo>
                  <a:lnTo>
                    <a:pt x="355708" y="609600"/>
                  </a:lnTo>
                  <a:lnTo>
                    <a:pt x="355337" y="596900"/>
                  </a:lnTo>
                  <a:lnTo>
                    <a:pt x="357532" y="596900"/>
                  </a:lnTo>
                  <a:lnTo>
                    <a:pt x="358259" y="609600"/>
                  </a:lnTo>
                  <a:close/>
                </a:path>
                <a:path w="2818130" h="1803400">
                  <a:moveTo>
                    <a:pt x="366282" y="609600"/>
                  </a:moveTo>
                  <a:lnTo>
                    <a:pt x="364829" y="609600"/>
                  </a:lnTo>
                  <a:lnTo>
                    <a:pt x="365555" y="596900"/>
                  </a:lnTo>
                  <a:lnTo>
                    <a:pt x="366282" y="609600"/>
                  </a:lnTo>
                  <a:close/>
                </a:path>
                <a:path w="2818130" h="1803400">
                  <a:moveTo>
                    <a:pt x="373223" y="609600"/>
                  </a:moveTo>
                  <a:lnTo>
                    <a:pt x="372125" y="609600"/>
                  </a:lnTo>
                  <a:lnTo>
                    <a:pt x="368477" y="596900"/>
                  </a:lnTo>
                  <a:lnTo>
                    <a:pt x="368847" y="596900"/>
                  </a:lnTo>
                  <a:lnTo>
                    <a:pt x="373223" y="609600"/>
                  </a:lnTo>
                  <a:close/>
                </a:path>
                <a:path w="2818130" h="1803400">
                  <a:moveTo>
                    <a:pt x="383070" y="609600"/>
                  </a:moveTo>
                  <a:lnTo>
                    <a:pt x="378695" y="609600"/>
                  </a:lnTo>
                  <a:lnTo>
                    <a:pt x="379051" y="596900"/>
                  </a:lnTo>
                  <a:lnTo>
                    <a:pt x="380519" y="596900"/>
                  </a:lnTo>
                  <a:lnTo>
                    <a:pt x="383070" y="609600"/>
                  </a:lnTo>
                  <a:close/>
                </a:path>
                <a:path w="2818130" h="1803400">
                  <a:moveTo>
                    <a:pt x="390367" y="609600"/>
                  </a:moveTo>
                  <a:lnTo>
                    <a:pt x="385992" y="609600"/>
                  </a:lnTo>
                  <a:lnTo>
                    <a:pt x="384524" y="596900"/>
                  </a:lnTo>
                  <a:lnTo>
                    <a:pt x="388543" y="596900"/>
                  </a:lnTo>
                  <a:lnTo>
                    <a:pt x="390367" y="609600"/>
                  </a:lnTo>
                  <a:close/>
                </a:path>
                <a:path w="2818130" h="1803400">
                  <a:moveTo>
                    <a:pt x="396566" y="609600"/>
                  </a:moveTo>
                  <a:lnTo>
                    <a:pt x="394386" y="609600"/>
                  </a:lnTo>
                  <a:lnTo>
                    <a:pt x="394386" y="596900"/>
                  </a:lnTo>
                  <a:lnTo>
                    <a:pt x="395839" y="596900"/>
                  </a:lnTo>
                  <a:lnTo>
                    <a:pt x="396566" y="609600"/>
                  </a:lnTo>
                  <a:close/>
                </a:path>
                <a:path w="2818130" h="1803400">
                  <a:moveTo>
                    <a:pt x="2618375" y="609600"/>
                  </a:moveTo>
                  <a:lnTo>
                    <a:pt x="2619102" y="596900"/>
                  </a:lnTo>
                  <a:lnTo>
                    <a:pt x="2619843" y="596900"/>
                  </a:lnTo>
                  <a:lnTo>
                    <a:pt x="2618375" y="609600"/>
                  </a:lnTo>
                  <a:close/>
                </a:path>
                <a:path w="2818130" h="1803400">
                  <a:moveTo>
                    <a:pt x="2622024" y="609600"/>
                  </a:moveTo>
                  <a:lnTo>
                    <a:pt x="2620200" y="609600"/>
                  </a:lnTo>
                  <a:lnTo>
                    <a:pt x="2621667" y="596900"/>
                  </a:lnTo>
                  <a:lnTo>
                    <a:pt x="2622751" y="596900"/>
                  </a:lnTo>
                  <a:lnTo>
                    <a:pt x="2622024" y="609600"/>
                  </a:lnTo>
                  <a:close/>
                </a:path>
                <a:path w="2818130" h="1803400">
                  <a:moveTo>
                    <a:pt x="2624218" y="609600"/>
                  </a:moveTo>
                  <a:lnTo>
                    <a:pt x="2623848" y="609600"/>
                  </a:lnTo>
                  <a:lnTo>
                    <a:pt x="2624575" y="596900"/>
                  </a:lnTo>
                  <a:lnTo>
                    <a:pt x="2624218" y="609600"/>
                  </a:lnTo>
                  <a:close/>
                </a:path>
                <a:path w="2818130" h="1803400">
                  <a:moveTo>
                    <a:pt x="2625316" y="609600"/>
                  </a:moveTo>
                  <a:lnTo>
                    <a:pt x="2627140" y="596900"/>
                  </a:lnTo>
                  <a:lnTo>
                    <a:pt x="2629691" y="596900"/>
                  </a:lnTo>
                  <a:lnTo>
                    <a:pt x="2625316" y="609600"/>
                  </a:lnTo>
                  <a:close/>
                </a:path>
                <a:path w="2818130" h="1803400">
                  <a:moveTo>
                    <a:pt x="2632612" y="609600"/>
                  </a:moveTo>
                  <a:lnTo>
                    <a:pt x="2635163" y="596900"/>
                  </a:lnTo>
                  <a:lnTo>
                    <a:pt x="2636261" y="596900"/>
                  </a:lnTo>
                  <a:lnTo>
                    <a:pt x="2632612" y="609600"/>
                  </a:lnTo>
                  <a:close/>
                </a:path>
                <a:path w="2818130" h="1803400">
                  <a:moveTo>
                    <a:pt x="2650483" y="609600"/>
                  </a:moveTo>
                  <a:lnTo>
                    <a:pt x="2646835" y="609600"/>
                  </a:lnTo>
                  <a:lnTo>
                    <a:pt x="2649756" y="596900"/>
                  </a:lnTo>
                  <a:lnTo>
                    <a:pt x="2652307" y="596900"/>
                  </a:lnTo>
                  <a:lnTo>
                    <a:pt x="2650483" y="609600"/>
                  </a:lnTo>
                  <a:close/>
                </a:path>
                <a:path w="2818130" h="1803400">
                  <a:moveTo>
                    <a:pt x="2654132" y="609600"/>
                  </a:moveTo>
                  <a:lnTo>
                    <a:pt x="2653405" y="609600"/>
                  </a:lnTo>
                  <a:lnTo>
                    <a:pt x="2654132" y="596900"/>
                  </a:lnTo>
                  <a:lnTo>
                    <a:pt x="2655229" y="596900"/>
                  </a:lnTo>
                  <a:lnTo>
                    <a:pt x="2654132" y="609600"/>
                  </a:lnTo>
                  <a:close/>
                </a:path>
                <a:path w="2818130" h="1803400">
                  <a:moveTo>
                    <a:pt x="2665803" y="609600"/>
                  </a:moveTo>
                  <a:lnTo>
                    <a:pt x="2664350" y="609600"/>
                  </a:lnTo>
                  <a:lnTo>
                    <a:pt x="2666530" y="596900"/>
                  </a:lnTo>
                  <a:lnTo>
                    <a:pt x="2667998" y="596900"/>
                  </a:lnTo>
                  <a:lnTo>
                    <a:pt x="2667729" y="600012"/>
                  </a:lnTo>
                  <a:lnTo>
                    <a:pt x="2665803" y="609600"/>
                  </a:lnTo>
                  <a:close/>
                </a:path>
                <a:path w="2818130" h="1803400">
                  <a:moveTo>
                    <a:pt x="2669452" y="609600"/>
                  </a:moveTo>
                  <a:lnTo>
                    <a:pt x="2668725" y="609600"/>
                  </a:lnTo>
                  <a:lnTo>
                    <a:pt x="2668848" y="601133"/>
                  </a:lnTo>
                  <a:lnTo>
                    <a:pt x="2669095" y="596900"/>
                  </a:lnTo>
                  <a:lnTo>
                    <a:pt x="2671276" y="596900"/>
                  </a:lnTo>
                  <a:lnTo>
                    <a:pt x="2670616" y="604539"/>
                  </a:lnTo>
                  <a:lnTo>
                    <a:pt x="2669452" y="609600"/>
                  </a:lnTo>
                  <a:close/>
                </a:path>
                <a:path w="2818130" h="1803400">
                  <a:moveTo>
                    <a:pt x="2676392" y="609600"/>
                  </a:moveTo>
                  <a:lnTo>
                    <a:pt x="2673827" y="609600"/>
                  </a:lnTo>
                  <a:lnTo>
                    <a:pt x="2675295" y="596900"/>
                  </a:lnTo>
                  <a:lnTo>
                    <a:pt x="2678216" y="596900"/>
                  </a:lnTo>
                  <a:lnTo>
                    <a:pt x="2676392" y="609600"/>
                  </a:lnTo>
                  <a:close/>
                </a:path>
                <a:path w="2818130" h="1803400">
                  <a:moveTo>
                    <a:pt x="2678572" y="609600"/>
                  </a:moveTo>
                  <a:lnTo>
                    <a:pt x="2679670" y="596900"/>
                  </a:lnTo>
                  <a:lnTo>
                    <a:pt x="2680767" y="596900"/>
                  </a:lnTo>
                  <a:lnTo>
                    <a:pt x="2678572" y="609600"/>
                  </a:lnTo>
                  <a:close/>
                </a:path>
                <a:path w="2818130" h="1803400">
                  <a:moveTo>
                    <a:pt x="2685142" y="609600"/>
                  </a:moveTo>
                  <a:lnTo>
                    <a:pt x="2678572" y="609600"/>
                  </a:lnTo>
                  <a:lnTo>
                    <a:pt x="2680767" y="596900"/>
                  </a:lnTo>
                  <a:lnTo>
                    <a:pt x="2685869" y="596900"/>
                  </a:lnTo>
                  <a:lnTo>
                    <a:pt x="2685142" y="609600"/>
                  </a:lnTo>
                  <a:close/>
                </a:path>
                <a:path w="2818130" h="1803400">
                  <a:moveTo>
                    <a:pt x="2686239" y="609600"/>
                  </a:moveTo>
                  <a:lnTo>
                    <a:pt x="2685869" y="609600"/>
                  </a:lnTo>
                  <a:lnTo>
                    <a:pt x="2688064" y="596900"/>
                  </a:lnTo>
                  <a:lnTo>
                    <a:pt x="2686239" y="609600"/>
                  </a:lnTo>
                  <a:close/>
                </a:path>
                <a:path w="2818130" h="1803400">
                  <a:moveTo>
                    <a:pt x="2688420" y="609600"/>
                  </a:moveTo>
                  <a:lnTo>
                    <a:pt x="2689517" y="596900"/>
                  </a:lnTo>
                  <a:lnTo>
                    <a:pt x="2691341" y="596900"/>
                  </a:lnTo>
                  <a:lnTo>
                    <a:pt x="2688420" y="609600"/>
                  </a:lnTo>
                  <a:close/>
                </a:path>
                <a:path w="2818130" h="1803400">
                  <a:moveTo>
                    <a:pt x="2693536" y="609600"/>
                  </a:moveTo>
                  <a:lnTo>
                    <a:pt x="2689517" y="609600"/>
                  </a:lnTo>
                  <a:lnTo>
                    <a:pt x="2691712" y="596900"/>
                  </a:lnTo>
                  <a:lnTo>
                    <a:pt x="2694633" y="596900"/>
                  </a:lnTo>
                  <a:lnTo>
                    <a:pt x="2693536" y="609600"/>
                  </a:lnTo>
                  <a:close/>
                </a:path>
                <a:path w="2818130" h="1803400">
                  <a:moveTo>
                    <a:pt x="2733667" y="609600"/>
                  </a:moveTo>
                  <a:lnTo>
                    <a:pt x="2705934" y="609600"/>
                  </a:lnTo>
                  <a:lnTo>
                    <a:pt x="2706661" y="596900"/>
                  </a:lnTo>
                  <a:lnTo>
                    <a:pt x="2734394" y="596900"/>
                  </a:lnTo>
                  <a:lnTo>
                    <a:pt x="2733667" y="609600"/>
                  </a:lnTo>
                  <a:close/>
                </a:path>
                <a:path w="2818130" h="1803400">
                  <a:moveTo>
                    <a:pt x="2750085" y="609600"/>
                  </a:moveTo>
                  <a:lnTo>
                    <a:pt x="2735491" y="609600"/>
                  </a:lnTo>
                  <a:lnTo>
                    <a:pt x="2735121" y="596900"/>
                  </a:lnTo>
                  <a:lnTo>
                    <a:pt x="2750085" y="596900"/>
                  </a:lnTo>
                  <a:lnTo>
                    <a:pt x="2750085" y="609600"/>
                  </a:lnTo>
                  <a:close/>
                </a:path>
                <a:path w="2818130" h="1803400">
                  <a:moveTo>
                    <a:pt x="2754830" y="609600"/>
                  </a:moveTo>
                  <a:lnTo>
                    <a:pt x="2750811" y="609600"/>
                  </a:lnTo>
                  <a:lnTo>
                    <a:pt x="2750811" y="596900"/>
                  </a:lnTo>
                  <a:lnTo>
                    <a:pt x="2755557" y="596900"/>
                  </a:lnTo>
                  <a:lnTo>
                    <a:pt x="2754830" y="609600"/>
                  </a:lnTo>
                  <a:close/>
                </a:path>
                <a:path w="2818130" h="1803400">
                  <a:moveTo>
                    <a:pt x="2770506" y="622300"/>
                  </a:moveTo>
                  <a:lnTo>
                    <a:pt x="2757381" y="622300"/>
                  </a:lnTo>
                  <a:lnTo>
                    <a:pt x="2758835" y="596900"/>
                  </a:lnTo>
                  <a:lnTo>
                    <a:pt x="2762483" y="596900"/>
                  </a:lnTo>
                  <a:lnTo>
                    <a:pt x="2762854" y="609600"/>
                  </a:lnTo>
                  <a:lnTo>
                    <a:pt x="2770150" y="609600"/>
                  </a:lnTo>
                  <a:lnTo>
                    <a:pt x="2770506" y="622300"/>
                  </a:lnTo>
                  <a:close/>
                </a:path>
                <a:path w="2818130" h="1803400">
                  <a:moveTo>
                    <a:pt x="2763210" y="609600"/>
                  </a:moveTo>
                  <a:lnTo>
                    <a:pt x="2762854" y="609600"/>
                  </a:lnTo>
                  <a:lnTo>
                    <a:pt x="2763210" y="596900"/>
                  </a:lnTo>
                  <a:lnTo>
                    <a:pt x="2763210" y="609600"/>
                  </a:lnTo>
                  <a:close/>
                </a:path>
                <a:path w="2818130" h="1803400">
                  <a:moveTo>
                    <a:pt x="2765041" y="603250"/>
                  </a:moveTo>
                  <a:lnTo>
                    <a:pt x="2765404" y="596900"/>
                  </a:lnTo>
                  <a:lnTo>
                    <a:pt x="2765404" y="601133"/>
                  </a:lnTo>
                  <a:lnTo>
                    <a:pt x="2765041" y="603250"/>
                  </a:lnTo>
                  <a:close/>
                </a:path>
                <a:path w="2818130" h="1803400">
                  <a:moveTo>
                    <a:pt x="2777803" y="622300"/>
                  </a:moveTo>
                  <a:lnTo>
                    <a:pt x="2771974" y="622300"/>
                  </a:lnTo>
                  <a:lnTo>
                    <a:pt x="2771974" y="596900"/>
                  </a:lnTo>
                  <a:lnTo>
                    <a:pt x="2774525" y="596900"/>
                  </a:lnTo>
                  <a:lnTo>
                    <a:pt x="2773072" y="609600"/>
                  </a:lnTo>
                  <a:lnTo>
                    <a:pt x="2777447" y="609600"/>
                  </a:lnTo>
                  <a:lnTo>
                    <a:pt x="2777803" y="622300"/>
                  </a:lnTo>
                  <a:close/>
                </a:path>
                <a:path w="2818130" h="1803400">
                  <a:moveTo>
                    <a:pt x="2773798" y="609600"/>
                  </a:moveTo>
                  <a:lnTo>
                    <a:pt x="2773428" y="609600"/>
                  </a:lnTo>
                  <a:lnTo>
                    <a:pt x="2774525" y="596900"/>
                  </a:lnTo>
                  <a:lnTo>
                    <a:pt x="2773798" y="609600"/>
                  </a:lnTo>
                  <a:close/>
                </a:path>
                <a:path w="2818130" h="1803400">
                  <a:moveTo>
                    <a:pt x="2775979" y="609600"/>
                  </a:moveTo>
                  <a:lnTo>
                    <a:pt x="2776364" y="603125"/>
                  </a:lnTo>
                  <a:lnTo>
                    <a:pt x="2777076" y="596900"/>
                  </a:lnTo>
                  <a:lnTo>
                    <a:pt x="2777803" y="596900"/>
                  </a:lnTo>
                  <a:lnTo>
                    <a:pt x="2775979" y="609600"/>
                  </a:lnTo>
                  <a:close/>
                </a:path>
                <a:path w="2818130" h="1803400">
                  <a:moveTo>
                    <a:pt x="2776720" y="609600"/>
                  </a:moveTo>
                  <a:lnTo>
                    <a:pt x="2775979" y="609600"/>
                  </a:lnTo>
                  <a:lnTo>
                    <a:pt x="2777803" y="596900"/>
                  </a:lnTo>
                  <a:lnTo>
                    <a:pt x="2777803" y="603291"/>
                  </a:lnTo>
                  <a:lnTo>
                    <a:pt x="2776720" y="609600"/>
                  </a:lnTo>
                  <a:close/>
                </a:path>
                <a:path w="2818130" h="1803400">
                  <a:moveTo>
                    <a:pt x="2777803" y="603291"/>
                  </a:moveTo>
                  <a:lnTo>
                    <a:pt x="2777803" y="596900"/>
                  </a:lnTo>
                  <a:lnTo>
                    <a:pt x="2778900" y="596900"/>
                  </a:lnTo>
                  <a:lnTo>
                    <a:pt x="2777803" y="603291"/>
                  </a:lnTo>
                  <a:close/>
                </a:path>
                <a:path w="2818130" h="1803400">
                  <a:moveTo>
                    <a:pt x="2781451" y="609600"/>
                  </a:moveTo>
                  <a:lnTo>
                    <a:pt x="2778544" y="609600"/>
                  </a:lnTo>
                  <a:lnTo>
                    <a:pt x="2779627" y="596900"/>
                  </a:lnTo>
                  <a:lnTo>
                    <a:pt x="2782919" y="596900"/>
                  </a:lnTo>
                  <a:lnTo>
                    <a:pt x="2781451" y="609600"/>
                  </a:lnTo>
                  <a:close/>
                </a:path>
                <a:path w="2818130" h="1803400">
                  <a:moveTo>
                    <a:pt x="2786924" y="622300"/>
                  </a:moveTo>
                  <a:lnTo>
                    <a:pt x="2781095" y="622300"/>
                  </a:lnTo>
                  <a:lnTo>
                    <a:pt x="2782192" y="609600"/>
                  </a:lnTo>
                  <a:lnTo>
                    <a:pt x="2782919" y="596900"/>
                  </a:lnTo>
                  <a:lnTo>
                    <a:pt x="2784743" y="596900"/>
                  </a:lnTo>
                  <a:lnTo>
                    <a:pt x="2784373" y="609600"/>
                  </a:lnTo>
                  <a:lnTo>
                    <a:pt x="2787665" y="609600"/>
                  </a:lnTo>
                  <a:lnTo>
                    <a:pt x="2787665" y="613723"/>
                  </a:lnTo>
                  <a:lnTo>
                    <a:pt x="2786924" y="622300"/>
                  </a:lnTo>
                  <a:close/>
                </a:path>
                <a:path w="2818130" h="1803400">
                  <a:moveTo>
                    <a:pt x="2785841" y="609600"/>
                  </a:moveTo>
                  <a:lnTo>
                    <a:pt x="2785470" y="609600"/>
                  </a:lnTo>
                  <a:lnTo>
                    <a:pt x="2785470" y="596900"/>
                  </a:lnTo>
                  <a:lnTo>
                    <a:pt x="2786197" y="596900"/>
                  </a:lnTo>
                  <a:lnTo>
                    <a:pt x="2786197" y="606487"/>
                  </a:lnTo>
                  <a:lnTo>
                    <a:pt x="2785841" y="609600"/>
                  </a:lnTo>
                  <a:close/>
                </a:path>
                <a:path w="2818130" h="1803400">
                  <a:moveTo>
                    <a:pt x="2797142" y="609600"/>
                  </a:moveTo>
                  <a:lnTo>
                    <a:pt x="2796415" y="609600"/>
                  </a:lnTo>
                  <a:lnTo>
                    <a:pt x="2796785" y="596900"/>
                  </a:lnTo>
                  <a:lnTo>
                    <a:pt x="2797512" y="596900"/>
                  </a:lnTo>
                  <a:lnTo>
                    <a:pt x="2797142" y="609600"/>
                  </a:lnTo>
                  <a:close/>
                </a:path>
                <a:path w="2818130" h="1803400">
                  <a:moveTo>
                    <a:pt x="2802258" y="609600"/>
                  </a:moveTo>
                  <a:lnTo>
                    <a:pt x="2798239" y="609600"/>
                  </a:lnTo>
                  <a:lnTo>
                    <a:pt x="2797512" y="596900"/>
                  </a:lnTo>
                  <a:lnTo>
                    <a:pt x="2802258" y="596900"/>
                  </a:lnTo>
                  <a:lnTo>
                    <a:pt x="2802258" y="609600"/>
                  </a:lnTo>
                  <a:close/>
                </a:path>
                <a:path w="2818130" h="1803400">
                  <a:moveTo>
                    <a:pt x="2803712" y="609600"/>
                  </a:moveTo>
                  <a:lnTo>
                    <a:pt x="2802258" y="609600"/>
                  </a:lnTo>
                  <a:lnTo>
                    <a:pt x="2803712" y="596900"/>
                  </a:lnTo>
                  <a:lnTo>
                    <a:pt x="2804438" y="596900"/>
                  </a:lnTo>
                  <a:lnTo>
                    <a:pt x="2803712" y="609600"/>
                  </a:lnTo>
                  <a:close/>
                </a:path>
                <a:path w="2818130" h="1803400">
                  <a:moveTo>
                    <a:pt x="2804438" y="609600"/>
                  </a:moveTo>
                  <a:lnTo>
                    <a:pt x="2804438" y="596900"/>
                  </a:lnTo>
                  <a:lnTo>
                    <a:pt x="2805536" y="596900"/>
                  </a:lnTo>
                  <a:lnTo>
                    <a:pt x="2804438" y="609600"/>
                  </a:lnTo>
                  <a:close/>
                </a:path>
                <a:path w="2818130" h="1803400">
                  <a:moveTo>
                    <a:pt x="2809911" y="609600"/>
                  </a:moveTo>
                  <a:lnTo>
                    <a:pt x="2807730" y="609600"/>
                  </a:lnTo>
                  <a:lnTo>
                    <a:pt x="2805536" y="596900"/>
                  </a:lnTo>
                  <a:lnTo>
                    <a:pt x="2809555" y="596900"/>
                  </a:lnTo>
                  <a:lnTo>
                    <a:pt x="2809797" y="601133"/>
                  </a:lnTo>
                  <a:lnTo>
                    <a:pt x="2809911" y="609600"/>
                  </a:lnTo>
                  <a:close/>
                </a:path>
                <a:path w="2818130" h="1803400">
                  <a:moveTo>
                    <a:pt x="2810036" y="605311"/>
                  </a:moveTo>
                  <a:lnTo>
                    <a:pt x="2809911" y="596900"/>
                  </a:lnTo>
                  <a:lnTo>
                    <a:pt x="2810281" y="596900"/>
                  </a:lnTo>
                  <a:lnTo>
                    <a:pt x="2810036" y="605311"/>
                  </a:lnTo>
                  <a:close/>
                </a:path>
                <a:path w="2818130" h="1803400">
                  <a:moveTo>
                    <a:pt x="2813559" y="609600"/>
                  </a:moveTo>
                  <a:lnTo>
                    <a:pt x="2810281" y="609600"/>
                  </a:lnTo>
                  <a:lnTo>
                    <a:pt x="2810176" y="607755"/>
                  </a:lnTo>
                  <a:lnTo>
                    <a:pt x="2811735" y="596900"/>
                  </a:lnTo>
                  <a:lnTo>
                    <a:pt x="2817578" y="596900"/>
                  </a:lnTo>
                  <a:lnTo>
                    <a:pt x="2813559" y="609600"/>
                  </a:lnTo>
                  <a:close/>
                </a:path>
                <a:path w="2818130" h="1803400">
                  <a:moveTo>
                    <a:pt x="2794961" y="609600"/>
                  </a:moveTo>
                  <a:lnTo>
                    <a:pt x="2794591" y="609600"/>
                  </a:lnTo>
                  <a:lnTo>
                    <a:pt x="2795332" y="603125"/>
                  </a:lnTo>
                  <a:lnTo>
                    <a:pt x="2794961" y="609600"/>
                  </a:lnTo>
                  <a:close/>
                </a:path>
                <a:path w="2818130" h="1803400">
                  <a:moveTo>
                    <a:pt x="2670549" y="609600"/>
                  </a:moveTo>
                  <a:lnTo>
                    <a:pt x="2670178" y="609600"/>
                  </a:lnTo>
                  <a:lnTo>
                    <a:pt x="2670616" y="604539"/>
                  </a:lnTo>
                  <a:lnTo>
                    <a:pt x="2670912" y="603250"/>
                  </a:lnTo>
                  <a:lnTo>
                    <a:pt x="2670549" y="609600"/>
                  </a:lnTo>
                  <a:close/>
                </a:path>
                <a:path w="2818130" h="1803400">
                  <a:moveTo>
                    <a:pt x="2764678" y="609600"/>
                  </a:moveTo>
                  <a:lnTo>
                    <a:pt x="2763951" y="609600"/>
                  </a:lnTo>
                  <a:lnTo>
                    <a:pt x="2765041" y="603250"/>
                  </a:lnTo>
                  <a:lnTo>
                    <a:pt x="2764678" y="609600"/>
                  </a:lnTo>
                  <a:close/>
                </a:path>
                <a:path w="2818130" h="1803400">
                  <a:moveTo>
                    <a:pt x="2777803" y="609600"/>
                  </a:moveTo>
                  <a:lnTo>
                    <a:pt x="2776720" y="609600"/>
                  </a:lnTo>
                  <a:lnTo>
                    <a:pt x="2777803" y="603291"/>
                  </a:lnTo>
                  <a:lnTo>
                    <a:pt x="2777803" y="609600"/>
                  </a:lnTo>
                  <a:close/>
                </a:path>
                <a:path w="2818130" h="1803400">
                  <a:moveTo>
                    <a:pt x="2809911" y="609600"/>
                  </a:moveTo>
                  <a:lnTo>
                    <a:pt x="2810036" y="605311"/>
                  </a:lnTo>
                  <a:lnTo>
                    <a:pt x="2810176" y="607755"/>
                  </a:lnTo>
                  <a:lnTo>
                    <a:pt x="2809911" y="609600"/>
                  </a:lnTo>
                  <a:close/>
                </a:path>
                <a:path w="2818130" h="1803400">
                  <a:moveTo>
                    <a:pt x="242981" y="635000"/>
                  </a:moveTo>
                  <a:lnTo>
                    <a:pt x="236041" y="635000"/>
                  </a:lnTo>
                  <a:lnTo>
                    <a:pt x="237865" y="622300"/>
                  </a:lnTo>
                  <a:lnTo>
                    <a:pt x="240416" y="622300"/>
                  </a:lnTo>
                  <a:lnTo>
                    <a:pt x="243338" y="609600"/>
                  </a:lnTo>
                  <a:lnTo>
                    <a:pt x="244435" y="609600"/>
                  </a:lnTo>
                  <a:lnTo>
                    <a:pt x="244065" y="622300"/>
                  </a:lnTo>
                  <a:lnTo>
                    <a:pt x="242981" y="635000"/>
                  </a:lnTo>
                  <a:close/>
                </a:path>
                <a:path w="2818130" h="1803400">
                  <a:moveTo>
                    <a:pt x="256477" y="622300"/>
                  </a:moveTo>
                  <a:lnTo>
                    <a:pt x="251732" y="622300"/>
                  </a:lnTo>
                  <a:lnTo>
                    <a:pt x="250634" y="609600"/>
                  </a:lnTo>
                  <a:lnTo>
                    <a:pt x="257204" y="609600"/>
                  </a:lnTo>
                  <a:lnTo>
                    <a:pt x="256477" y="622300"/>
                  </a:lnTo>
                  <a:close/>
                </a:path>
                <a:path w="2818130" h="1803400">
                  <a:moveTo>
                    <a:pt x="266325" y="622300"/>
                  </a:moveTo>
                  <a:lnTo>
                    <a:pt x="261223" y="622300"/>
                  </a:lnTo>
                  <a:lnTo>
                    <a:pt x="261579" y="609600"/>
                  </a:lnTo>
                  <a:lnTo>
                    <a:pt x="265598" y="609600"/>
                  </a:lnTo>
                  <a:lnTo>
                    <a:pt x="266325" y="622300"/>
                  </a:lnTo>
                  <a:close/>
                </a:path>
                <a:path w="2818130" h="1803400">
                  <a:moveTo>
                    <a:pt x="270344" y="622300"/>
                  </a:moveTo>
                  <a:lnTo>
                    <a:pt x="269973" y="609600"/>
                  </a:lnTo>
                  <a:lnTo>
                    <a:pt x="272168" y="609600"/>
                  </a:lnTo>
                  <a:lnTo>
                    <a:pt x="270344" y="622300"/>
                  </a:lnTo>
                  <a:close/>
                </a:path>
                <a:path w="2818130" h="1803400">
                  <a:moveTo>
                    <a:pt x="284937" y="622300"/>
                  </a:moveTo>
                  <a:lnTo>
                    <a:pt x="282742" y="622300"/>
                  </a:lnTo>
                  <a:lnTo>
                    <a:pt x="280547" y="609600"/>
                  </a:lnTo>
                  <a:lnTo>
                    <a:pt x="284937" y="609600"/>
                  </a:lnTo>
                  <a:lnTo>
                    <a:pt x="284937" y="622300"/>
                  </a:lnTo>
                  <a:close/>
                </a:path>
                <a:path w="2818130" h="1803400">
                  <a:moveTo>
                    <a:pt x="298789" y="622300"/>
                  </a:moveTo>
                  <a:lnTo>
                    <a:pt x="291492" y="622300"/>
                  </a:lnTo>
                  <a:lnTo>
                    <a:pt x="290765" y="609600"/>
                  </a:lnTo>
                  <a:lnTo>
                    <a:pt x="292233" y="609600"/>
                  </a:lnTo>
                  <a:lnTo>
                    <a:pt x="298789" y="622300"/>
                  </a:lnTo>
                  <a:close/>
                </a:path>
                <a:path w="2818130" h="1803400">
                  <a:moveTo>
                    <a:pt x="310831" y="622300"/>
                  </a:moveTo>
                  <a:lnTo>
                    <a:pt x="310104" y="622300"/>
                  </a:lnTo>
                  <a:lnTo>
                    <a:pt x="307910" y="609600"/>
                  </a:lnTo>
                  <a:lnTo>
                    <a:pt x="311558" y="609600"/>
                  </a:lnTo>
                  <a:lnTo>
                    <a:pt x="310831" y="622300"/>
                  </a:lnTo>
                  <a:close/>
                </a:path>
                <a:path w="2818130" h="1803400">
                  <a:moveTo>
                    <a:pt x="318128" y="622300"/>
                  </a:moveTo>
                  <a:lnTo>
                    <a:pt x="315206" y="622300"/>
                  </a:lnTo>
                  <a:lnTo>
                    <a:pt x="315947" y="609600"/>
                  </a:lnTo>
                  <a:lnTo>
                    <a:pt x="317401" y="609600"/>
                  </a:lnTo>
                  <a:lnTo>
                    <a:pt x="318128" y="622300"/>
                  </a:lnTo>
                  <a:close/>
                </a:path>
                <a:path w="2818130" h="1803400">
                  <a:moveTo>
                    <a:pt x="321420" y="622300"/>
                  </a:moveTo>
                  <a:lnTo>
                    <a:pt x="318128" y="622300"/>
                  </a:lnTo>
                  <a:lnTo>
                    <a:pt x="318128" y="609600"/>
                  </a:lnTo>
                  <a:lnTo>
                    <a:pt x="323244" y="609600"/>
                  </a:lnTo>
                  <a:lnTo>
                    <a:pt x="321420" y="622300"/>
                  </a:lnTo>
                  <a:close/>
                </a:path>
                <a:path w="2818130" h="1803400">
                  <a:moveTo>
                    <a:pt x="337096" y="622300"/>
                  </a:moveTo>
                  <a:lnTo>
                    <a:pt x="333091" y="622300"/>
                  </a:lnTo>
                  <a:lnTo>
                    <a:pt x="330170" y="609600"/>
                  </a:lnTo>
                  <a:lnTo>
                    <a:pt x="335272" y="609600"/>
                  </a:lnTo>
                  <a:lnTo>
                    <a:pt x="337096" y="622300"/>
                  </a:lnTo>
                  <a:close/>
                </a:path>
                <a:path w="2818130" h="1803400">
                  <a:moveTo>
                    <a:pt x="339647" y="612759"/>
                  </a:moveTo>
                  <a:lnTo>
                    <a:pt x="338193" y="609600"/>
                  </a:lnTo>
                  <a:lnTo>
                    <a:pt x="338920" y="609600"/>
                  </a:lnTo>
                  <a:lnTo>
                    <a:pt x="339647" y="612759"/>
                  </a:lnTo>
                  <a:close/>
                </a:path>
                <a:path w="2818130" h="1803400">
                  <a:moveTo>
                    <a:pt x="343467" y="610980"/>
                  </a:moveTo>
                  <a:lnTo>
                    <a:pt x="343309" y="609600"/>
                  </a:lnTo>
                  <a:lnTo>
                    <a:pt x="343666" y="609600"/>
                  </a:lnTo>
                  <a:lnTo>
                    <a:pt x="343467" y="610980"/>
                  </a:lnTo>
                  <a:close/>
                </a:path>
                <a:path w="2818130" h="1803400">
                  <a:moveTo>
                    <a:pt x="346067" y="611409"/>
                  </a:moveTo>
                  <a:lnTo>
                    <a:pt x="345860" y="609600"/>
                  </a:lnTo>
                  <a:lnTo>
                    <a:pt x="346587" y="609600"/>
                  </a:lnTo>
                  <a:lnTo>
                    <a:pt x="346067" y="611409"/>
                  </a:lnTo>
                  <a:close/>
                </a:path>
                <a:path w="2818130" h="1803400">
                  <a:moveTo>
                    <a:pt x="347685" y="622300"/>
                  </a:moveTo>
                  <a:lnTo>
                    <a:pt x="347314" y="622300"/>
                  </a:lnTo>
                  <a:lnTo>
                    <a:pt x="346222" y="612759"/>
                  </a:lnTo>
                  <a:lnTo>
                    <a:pt x="346191" y="610980"/>
                  </a:lnTo>
                  <a:lnTo>
                    <a:pt x="346587" y="609600"/>
                  </a:lnTo>
                  <a:lnTo>
                    <a:pt x="347685" y="622300"/>
                  </a:lnTo>
                  <a:close/>
                </a:path>
                <a:path w="2818130" h="1803400">
                  <a:moveTo>
                    <a:pt x="352060" y="622300"/>
                  </a:moveTo>
                  <a:lnTo>
                    <a:pt x="347685" y="622300"/>
                  </a:lnTo>
                  <a:lnTo>
                    <a:pt x="346587" y="609600"/>
                  </a:lnTo>
                  <a:lnTo>
                    <a:pt x="352060" y="609600"/>
                  </a:lnTo>
                  <a:lnTo>
                    <a:pt x="352060" y="622300"/>
                  </a:lnTo>
                  <a:close/>
                </a:path>
                <a:path w="2818130" h="1803400">
                  <a:moveTo>
                    <a:pt x="358259" y="622300"/>
                  </a:moveTo>
                  <a:lnTo>
                    <a:pt x="356078" y="622300"/>
                  </a:lnTo>
                  <a:lnTo>
                    <a:pt x="355337" y="609600"/>
                  </a:lnTo>
                  <a:lnTo>
                    <a:pt x="358259" y="622300"/>
                  </a:lnTo>
                  <a:close/>
                </a:path>
                <a:path w="2818130" h="1803400">
                  <a:moveTo>
                    <a:pt x="370301" y="622300"/>
                  </a:moveTo>
                  <a:lnTo>
                    <a:pt x="367750" y="622300"/>
                  </a:lnTo>
                  <a:lnTo>
                    <a:pt x="365199" y="609600"/>
                  </a:lnTo>
                  <a:lnTo>
                    <a:pt x="371398" y="609600"/>
                  </a:lnTo>
                  <a:lnTo>
                    <a:pt x="370301" y="622300"/>
                  </a:lnTo>
                  <a:close/>
                </a:path>
                <a:path w="2818130" h="1803400">
                  <a:moveTo>
                    <a:pt x="379051" y="622300"/>
                  </a:moveTo>
                  <a:lnTo>
                    <a:pt x="375403" y="622300"/>
                  </a:lnTo>
                  <a:lnTo>
                    <a:pt x="374676" y="609600"/>
                  </a:lnTo>
                  <a:lnTo>
                    <a:pt x="376500" y="609600"/>
                  </a:lnTo>
                  <a:lnTo>
                    <a:pt x="379051" y="622300"/>
                  </a:lnTo>
                  <a:close/>
                </a:path>
                <a:path w="2818130" h="1803400">
                  <a:moveTo>
                    <a:pt x="2649386" y="622300"/>
                  </a:moveTo>
                  <a:lnTo>
                    <a:pt x="2648289" y="622300"/>
                  </a:lnTo>
                  <a:lnTo>
                    <a:pt x="2649386" y="609600"/>
                  </a:lnTo>
                  <a:lnTo>
                    <a:pt x="2649756" y="609600"/>
                  </a:lnTo>
                  <a:lnTo>
                    <a:pt x="2649386" y="622300"/>
                  </a:lnTo>
                  <a:close/>
                </a:path>
                <a:path w="2818130" h="1803400">
                  <a:moveTo>
                    <a:pt x="2665076" y="622300"/>
                  </a:moveTo>
                  <a:lnTo>
                    <a:pt x="2664706" y="622300"/>
                  </a:lnTo>
                  <a:lnTo>
                    <a:pt x="2666174" y="609600"/>
                  </a:lnTo>
                  <a:lnTo>
                    <a:pt x="2667627" y="609600"/>
                  </a:lnTo>
                  <a:lnTo>
                    <a:pt x="2665076" y="622300"/>
                  </a:lnTo>
                  <a:close/>
                </a:path>
                <a:path w="2818130" h="1803400">
                  <a:moveTo>
                    <a:pt x="2670919" y="622300"/>
                  </a:moveTo>
                  <a:lnTo>
                    <a:pt x="2669095" y="622300"/>
                  </a:lnTo>
                  <a:lnTo>
                    <a:pt x="2669822" y="609600"/>
                  </a:lnTo>
                  <a:lnTo>
                    <a:pt x="2670919" y="609600"/>
                  </a:lnTo>
                  <a:lnTo>
                    <a:pt x="2671158" y="618094"/>
                  </a:lnTo>
                  <a:lnTo>
                    <a:pt x="2671045" y="620831"/>
                  </a:lnTo>
                  <a:lnTo>
                    <a:pt x="2670919" y="622300"/>
                  </a:lnTo>
                  <a:close/>
                </a:path>
                <a:path w="2818130" h="1803400">
                  <a:moveTo>
                    <a:pt x="2671188" y="619156"/>
                  </a:moveTo>
                  <a:lnTo>
                    <a:pt x="2670919" y="609600"/>
                  </a:lnTo>
                  <a:lnTo>
                    <a:pt x="2672003" y="609600"/>
                  </a:lnTo>
                  <a:lnTo>
                    <a:pt x="2671188" y="619156"/>
                  </a:lnTo>
                  <a:close/>
                </a:path>
                <a:path w="2818130" h="1803400">
                  <a:moveTo>
                    <a:pt x="2720528" y="622300"/>
                  </a:moveTo>
                  <a:lnTo>
                    <a:pt x="2671276" y="622300"/>
                  </a:lnTo>
                  <a:lnTo>
                    <a:pt x="2671229" y="618664"/>
                  </a:lnTo>
                  <a:lnTo>
                    <a:pt x="2672003" y="609600"/>
                  </a:lnTo>
                  <a:lnTo>
                    <a:pt x="2720898" y="609600"/>
                  </a:lnTo>
                  <a:lnTo>
                    <a:pt x="2720528" y="622300"/>
                  </a:lnTo>
                  <a:close/>
                </a:path>
                <a:path w="2818130" h="1803400">
                  <a:moveTo>
                    <a:pt x="2721625" y="622300"/>
                  </a:moveTo>
                  <a:lnTo>
                    <a:pt x="2720528" y="622300"/>
                  </a:lnTo>
                  <a:lnTo>
                    <a:pt x="2721625" y="609600"/>
                  </a:lnTo>
                  <a:lnTo>
                    <a:pt x="2721996" y="609600"/>
                  </a:lnTo>
                  <a:lnTo>
                    <a:pt x="2721625" y="622300"/>
                  </a:lnTo>
                  <a:close/>
                </a:path>
                <a:path w="2818130" h="1803400">
                  <a:moveTo>
                    <a:pt x="2739866" y="622300"/>
                  </a:moveTo>
                  <a:lnTo>
                    <a:pt x="2723079" y="622300"/>
                  </a:lnTo>
                  <a:lnTo>
                    <a:pt x="2722722" y="609600"/>
                  </a:lnTo>
                  <a:lnTo>
                    <a:pt x="2739866" y="609600"/>
                  </a:lnTo>
                  <a:lnTo>
                    <a:pt x="2739866" y="622300"/>
                  </a:lnTo>
                  <a:close/>
                </a:path>
                <a:path w="2818130" h="1803400">
                  <a:moveTo>
                    <a:pt x="2739866" y="622300"/>
                  </a:moveTo>
                  <a:lnTo>
                    <a:pt x="2740237" y="609600"/>
                  </a:lnTo>
                  <a:lnTo>
                    <a:pt x="2740964" y="609600"/>
                  </a:lnTo>
                  <a:lnTo>
                    <a:pt x="2740482" y="618011"/>
                  </a:lnTo>
                  <a:lnTo>
                    <a:pt x="2739866" y="622300"/>
                  </a:lnTo>
                  <a:close/>
                </a:path>
                <a:path w="2818130" h="1803400">
                  <a:moveTo>
                    <a:pt x="2740593" y="622300"/>
                  </a:moveTo>
                  <a:lnTo>
                    <a:pt x="2740237" y="622300"/>
                  </a:lnTo>
                  <a:lnTo>
                    <a:pt x="2740445" y="618664"/>
                  </a:lnTo>
                  <a:lnTo>
                    <a:pt x="2740552" y="617529"/>
                  </a:lnTo>
                  <a:lnTo>
                    <a:pt x="2741691" y="609600"/>
                  </a:lnTo>
                  <a:lnTo>
                    <a:pt x="2740593" y="622300"/>
                  </a:lnTo>
                  <a:close/>
                </a:path>
                <a:path w="2818130" h="1803400">
                  <a:moveTo>
                    <a:pt x="2745702" y="615950"/>
                  </a:moveTo>
                  <a:lnTo>
                    <a:pt x="2746066" y="609600"/>
                  </a:lnTo>
                  <a:lnTo>
                    <a:pt x="2746436" y="609600"/>
                  </a:lnTo>
                  <a:lnTo>
                    <a:pt x="2745702" y="615950"/>
                  </a:lnTo>
                  <a:close/>
                </a:path>
                <a:path w="2818130" h="1803400">
                  <a:moveTo>
                    <a:pt x="2748260" y="622300"/>
                  </a:moveTo>
                  <a:lnTo>
                    <a:pt x="2747163" y="622300"/>
                  </a:lnTo>
                  <a:lnTo>
                    <a:pt x="2749714" y="609600"/>
                  </a:lnTo>
                  <a:lnTo>
                    <a:pt x="2748796" y="620224"/>
                  </a:lnTo>
                  <a:lnTo>
                    <a:pt x="2748260" y="622300"/>
                  </a:lnTo>
                  <a:close/>
                </a:path>
                <a:path w="2818130" h="1803400">
                  <a:moveTo>
                    <a:pt x="2749492" y="617529"/>
                  </a:moveTo>
                  <a:lnTo>
                    <a:pt x="2749714" y="609600"/>
                  </a:lnTo>
                  <a:lnTo>
                    <a:pt x="2750441" y="609600"/>
                  </a:lnTo>
                  <a:lnTo>
                    <a:pt x="2749899" y="615950"/>
                  </a:lnTo>
                  <a:lnTo>
                    <a:pt x="2749492" y="617529"/>
                  </a:lnTo>
                  <a:close/>
                </a:path>
                <a:path w="2818130" h="1803400">
                  <a:moveTo>
                    <a:pt x="2749358" y="622300"/>
                  </a:moveTo>
                  <a:lnTo>
                    <a:pt x="2749899" y="615950"/>
                  </a:lnTo>
                  <a:lnTo>
                    <a:pt x="2751538" y="609600"/>
                  </a:lnTo>
                  <a:lnTo>
                    <a:pt x="2749358" y="622300"/>
                  </a:lnTo>
                  <a:close/>
                </a:path>
                <a:path w="2818130" h="1803400">
                  <a:moveTo>
                    <a:pt x="2751723" y="615950"/>
                  </a:moveTo>
                  <a:lnTo>
                    <a:pt x="2751909" y="609600"/>
                  </a:lnTo>
                  <a:lnTo>
                    <a:pt x="2752265" y="609600"/>
                  </a:lnTo>
                  <a:lnTo>
                    <a:pt x="2751723" y="615950"/>
                  </a:lnTo>
                  <a:close/>
                </a:path>
                <a:path w="2818130" h="1803400">
                  <a:moveTo>
                    <a:pt x="2752635" y="622300"/>
                  </a:moveTo>
                  <a:lnTo>
                    <a:pt x="2751538" y="622300"/>
                  </a:lnTo>
                  <a:lnTo>
                    <a:pt x="2752265" y="609600"/>
                  </a:lnTo>
                  <a:lnTo>
                    <a:pt x="2753006" y="609600"/>
                  </a:lnTo>
                  <a:lnTo>
                    <a:pt x="2752635" y="622300"/>
                  </a:lnTo>
                  <a:close/>
                </a:path>
                <a:path w="2818130" h="1803400">
                  <a:moveTo>
                    <a:pt x="2754089" y="622300"/>
                  </a:moveTo>
                  <a:lnTo>
                    <a:pt x="2752635" y="622300"/>
                  </a:lnTo>
                  <a:lnTo>
                    <a:pt x="2754830" y="609600"/>
                  </a:lnTo>
                  <a:lnTo>
                    <a:pt x="2755186" y="609600"/>
                  </a:lnTo>
                  <a:lnTo>
                    <a:pt x="2754089" y="622300"/>
                  </a:lnTo>
                  <a:close/>
                </a:path>
                <a:path w="2818130" h="1803400">
                  <a:moveTo>
                    <a:pt x="2756284" y="622300"/>
                  </a:moveTo>
                  <a:lnTo>
                    <a:pt x="2755186" y="622300"/>
                  </a:lnTo>
                  <a:lnTo>
                    <a:pt x="2755913" y="609600"/>
                  </a:lnTo>
                  <a:lnTo>
                    <a:pt x="2757011" y="609600"/>
                  </a:lnTo>
                  <a:lnTo>
                    <a:pt x="2756284" y="622300"/>
                  </a:lnTo>
                  <a:close/>
                </a:path>
                <a:path w="2818130" h="1803400">
                  <a:moveTo>
                    <a:pt x="2780972" y="618094"/>
                  </a:moveTo>
                  <a:lnTo>
                    <a:pt x="2780724" y="609600"/>
                  </a:lnTo>
                  <a:lnTo>
                    <a:pt x="2782192" y="609600"/>
                  </a:lnTo>
                  <a:lnTo>
                    <a:pt x="2780972" y="618094"/>
                  </a:lnTo>
                  <a:close/>
                </a:path>
                <a:path w="2818130" h="1803400">
                  <a:moveTo>
                    <a:pt x="2781095" y="622300"/>
                  </a:moveTo>
                  <a:lnTo>
                    <a:pt x="2781053" y="617529"/>
                  </a:lnTo>
                  <a:lnTo>
                    <a:pt x="2782192" y="609600"/>
                  </a:lnTo>
                  <a:lnTo>
                    <a:pt x="2781095" y="622300"/>
                  </a:lnTo>
                  <a:close/>
                </a:path>
                <a:path w="2818130" h="1803400">
                  <a:moveTo>
                    <a:pt x="2787665" y="613723"/>
                  </a:moveTo>
                  <a:lnTo>
                    <a:pt x="2787665" y="609600"/>
                  </a:lnTo>
                  <a:lnTo>
                    <a:pt x="2788021" y="609600"/>
                  </a:lnTo>
                  <a:lnTo>
                    <a:pt x="2787665" y="613723"/>
                  </a:lnTo>
                  <a:close/>
                </a:path>
                <a:path w="2818130" h="1803400">
                  <a:moveTo>
                    <a:pt x="2789489" y="622300"/>
                  </a:moveTo>
                  <a:lnTo>
                    <a:pt x="2787665" y="622300"/>
                  </a:lnTo>
                  <a:lnTo>
                    <a:pt x="2787748" y="612759"/>
                  </a:lnTo>
                  <a:lnTo>
                    <a:pt x="2788021" y="609600"/>
                  </a:lnTo>
                  <a:lnTo>
                    <a:pt x="2790216" y="609600"/>
                  </a:lnTo>
                  <a:lnTo>
                    <a:pt x="2789489" y="622300"/>
                  </a:lnTo>
                  <a:close/>
                </a:path>
                <a:path w="2818130" h="1803400">
                  <a:moveTo>
                    <a:pt x="2789118" y="635000"/>
                  </a:moveTo>
                  <a:lnTo>
                    <a:pt x="2786924" y="635000"/>
                  </a:lnTo>
                  <a:lnTo>
                    <a:pt x="2786567" y="622300"/>
                  </a:lnTo>
                  <a:lnTo>
                    <a:pt x="2789489" y="622300"/>
                  </a:lnTo>
                  <a:lnTo>
                    <a:pt x="2791313" y="609600"/>
                  </a:lnTo>
                  <a:lnTo>
                    <a:pt x="2792767" y="609600"/>
                  </a:lnTo>
                  <a:lnTo>
                    <a:pt x="2790216" y="622300"/>
                  </a:lnTo>
                  <a:lnTo>
                    <a:pt x="2789118" y="635000"/>
                  </a:lnTo>
                  <a:close/>
                </a:path>
                <a:path w="2818130" h="1803400">
                  <a:moveTo>
                    <a:pt x="2793864" y="622300"/>
                  </a:moveTo>
                  <a:lnTo>
                    <a:pt x="2792767" y="622300"/>
                  </a:lnTo>
                  <a:lnTo>
                    <a:pt x="2794591" y="609600"/>
                  </a:lnTo>
                  <a:lnTo>
                    <a:pt x="2793864" y="622300"/>
                  </a:lnTo>
                  <a:close/>
                </a:path>
                <a:path w="2818130" h="1803400">
                  <a:moveTo>
                    <a:pt x="2794961" y="647700"/>
                  </a:moveTo>
                  <a:lnTo>
                    <a:pt x="2790943" y="647700"/>
                  </a:lnTo>
                  <a:lnTo>
                    <a:pt x="2790216" y="635000"/>
                  </a:lnTo>
                  <a:lnTo>
                    <a:pt x="2790216" y="622300"/>
                  </a:lnTo>
                  <a:lnTo>
                    <a:pt x="2794591" y="622300"/>
                  </a:lnTo>
                  <a:lnTo>
                    <a:pt x="2795318" y="609600"/>
                  </a:lnTo>
                  <a:lnTo>
                    <a:pt x="2796785" y="609600"/>
                  </a:lnTo>
                  <a:lnTo>
                    <a:pt x="2795815" y="620831"/>
                  </a:lnTo>
                  <a:lnTo>
                    <a:pt x="2795866" y="625412"/>
                  </a:lnTo>
                  <a:lnTo>
                    <a:pt x="2796415" y="635000"/>
                  </a:lnTo>
                  <a:lnTo>
                    <a:pt x="2794961" y="635000"/>
                  </a:lnTo>
                  <a:lnTo>
                    <a:pt x="2794961" y="647700"/>
                  </a:lnTo>
                  <a:close/>
                </a:path>
                <a:path w="2818130" h="1803400">
                  <a:moveTo>
                    <a:pt x="2798966" y="622300"/>
                  </a:moveTo>
                  <a:lnTo>
                    <a:pt x="2798966" y="609600"/>
                  </a:lnTo>
                  <a:lnTo>
                    <a:pt x="2799336" y="609600"/>
                  </a:lnTo>
                  <a:lnTo>
                    <a:pt x="2798966" y="622300"/>
                  </a:lnTo>
                  <a:close/>
                </a:path>
                <a:path w="2818130" h="1803400">
                  <a:moveTo>
                    <a:pt x="2802258" y="622300"/>
                  </a:moveTo>
                  <a:lnTo>
                    <a:pt x="2801517" y="622300"/>
                  </a:lnTo>
                  <a:lnTo>
                    <a:pt x="2801887" y="609600"/>
                  </a:lnTo>
                  <a:lnTo>
                    <a:pt x="2802985" y="609600"/>
                  </a:lnTo>
                  <a:lnTo>
                    <a:pt x="2802258" y="622300"/>
                  </a:lnTo>
                  <a:close/>
                </a:path>
                <a:path w="2818130" h="1803400">
                  <a:moveTo>
                    <a:pt x="2803900" y="615825"/>
                  </a:moveTo>
                  <a:lnTo>
                    <a:pt x="2804082" y="609600"/>
                  </a:lnTo>
                  <a:lnTo>
                    <a:pt x="2804438" y="609600"/>
                  </a:lnTo>
                  <a:lnTo>
                    <a:pt x="2803900" y="615825"/>
                  </a:lnTo>
                  <a:close/>
                </a:path>
                <a:path w="2818130" h="1803400">
                  <a:moveTo>
                    <a:pt x="2807730" y="622300"/>
                  </a:moveTo>
                  <a:lnTo>
                    <a:pt x="2806989" y="622300"/>
                  </a:lnTo>
                  <a:lnTo>
                    <a:pt x="2807730" y="609600"/>
                  </a:lnTo>
                  <a:lnTo>
                    <a:pt x="2807730" y="622300"/>
                  </a:lnTo>
                  <a:close/>
                </a:path>
                <a:path w="2818130" h="1803400">
                  <a:moveTo>
                    <a:pt x="2809911" y="622300"/>
                  </a:moveTo>
                  <a:lnTo>
                    <a:pt x="2808457" y="622300"/>
                  </a:lnTo>
                  <a:lnTo>
                    <a:pt x="2808813" y="609600"/>
                  </a:lnTo>
                  <a:lnTo>
                    <a:pt x="2811008" y="609600"/>
                  </a:lnTo>
                  <a:lnTo>
                    <a:pt x="2809911" y="622300"/>
                  </a:lnTo>
                  <a:close/>
                </a:path>
                <a:path w="2818130" h="1803400">
                  <a:moveTo>
                    <a:pt x="343361" y="620831"/>
                  </a:moveTo>
                  <a:lnTo>
                    <a:pt x="342364" y="618664"/>
                  </a:lnTo>
                  <a:lnTo>
                    <a:pt x="343467" y="610980"/>
                  </a:lnTo>
                  <a:lnTo>
                    <a:pt x="344217" y="617529"/>
                  </a:lnTo>
                  <a:lnTo>
                    <a:pt x="344147" y="618094"/>
                  </a:lnTo>
                  <a:lnTo>
                    <a:pt x="343361" y="620831"/>
                  </a:lnTo>
                  <a:close/>
                </a:path>
                <a:path w="2818130" h="1803400">
                  <a:moveTo>
                    <a:pt x="347314" y="622300"/>
                  </a:moveTo>
                  <a:lnTo>
                    <a:pt x="344763" y="622300"/>
                  </a:lnTo>
                  <a:lnTo>
                    <a:pt x="344403" y="619156"/>
                  </a:lnTo>
                  <a:lnTo>
                    <a:pt x="344309" y="617529"/>
                  </a:lnTo>
                  <a:lnTo>
                    <a:pt x="346067" y="611409"/>
                  </a:lnTo>
                  <a:lnTo>
                    <a:pt x="347314" y="622300"/>
                  </a:lnTo>
                  <a:close/>
                </a:path>
                <a:path w="2818130" h="1803400">
                  <a:moveTo>
                    <a:pt x="341842" y="622300"/>
                  </a:moveTo>
                  <a:lnTo>
                    <a:pt x="339647" y="612759"/>
                  </a:lnTo>
                  <a:lnTo>
                    <a:pt x="342364" y="618664"/>
                  </a:lnTo>
                  <a:lnTo>
                    <a:pt x="341842" y="622300"/>
                  </a:lnTo>
                  <a:close/>
                </a:path>
                <a:path w="2818130" h="1803400">
                  <a:moveTo>
                    <a:pt x="2803712" y="622300"/>
                  </a:moveTo>
                  <a:lnTo>
                    <a:pt x="2803341" y="622300"/>
                  </a:lnTo>
                  <a:lnTo>
                    <a:pt x="2803900" y="615825"/>
                  </a:lnTo>
                  <a:lnTo>
                    <a:pt x="2803712" y="622300"/>
                  </a:lnTo>
                  <a:close/>
                </a:path>
                <a:path w="2818130" h="1803400">
                  <a:moveTo>
                    <a:pt x="2745339" y="622300"/>
                  </a:moveTo>
                  <a:lnTo>
                    <a:pt x="2744968" y="622300"/>
                  </a:lnTo>
                  <a:lnTo>
                    <a:pt x="2745702" y="615950"/>
                  </a:lnTo>
                  <a:lnTo>
                    <a:pt x="2745339" y="622300"/>
                  </a:lnTo>
                  <a:close/>
                </a:path>
                <a:path w="2818130" h="1803400">
                  <a:moveTo>
                    <a:pt x="2749358" y="622300"/>
                  </a:moveTo>
                  <a:lnTo>
                    <a:pt x="2749492" y="617529"/>
                  </a:lnTo>
                  <a:lnTo>
                    <a:pt x="2749899" y="615950"/>
                  </a:lnTo>
                  <a:lnTo>
                    <a:pt x="2749358" y="622300"/>
                  </a:lnTo>
                  <a:close/>
                </a:path>
                <a:path w="2818130" h="1803400">
                  <a:moveTo>
                    <a:pt x="2751538" y="622300"/>
                  </a:moveTo>
                  <a:lnTo>
                    <a:pt x="2751182" y="622300"/>
                  </a:lnTo>
                  <a:lnTo>
                    <a:pt x="2751723" y="615950"/>
                  </a:lnTo>
                  <a:lnTo>
                    <a:pt x="2751538" y="622300"/>
                  </a:lnTo>
                  <a:close/>
                </a:path>
                <a:path w="2818130" h="1803400">
                  <a:moveTo>
                    <a:pt x="2749358" y="622300"/>
                  </a:moveTo>
                  <a:lnTo>
                    <a:pt x="2748617" y="622300"/>
                  </a:lnTo>
                  <a:lnTo>
                    <a:pt x="2748796" y="620224"/>
                  </a:lnTo>
                  <a:lnTo>
                    <a:pt x="2749492" y="617529"/>
                  </a:lnTo>
                  <a:lnTo>
                    <a:pt x="2749358" y="622300"/>
                  </a:lnTo>
                  <a:close/>
                </a:path>
                <a:path w="2818130" h="1803400">
                  <a:moveTo>
                    <a:pt x="2740964" y="635000"/>
                  </a:moveTo>
                  <a:lnTo>
                    <a:pt x="2709583" y="635000"/>
                  </a:lnTo>
                  <a:lnTo>
                    <a:pt x="2709226" y="622300"/>
                  </a:lnTo>
                  <a:lnTo>
                    <a:pt x="2739866" y="622300"/>
                  </a:lnTo>
                  <a:lnTo>
                    <a:pt x="2740482" y="618011"/>
                  </a:lnTo>
                  <a:lnTo>
                    <a:pt x="2740356" y="620224"/>
                  </a:lnTo>
                  <a:lnTo>
                    <a:pt x="2740415" y="625412"/>
                  </a:lnTo>
                  <a:lnTo>
                    <a:pt x="2740964" y="635000"/>
                  </a:lnTo>
                  <a:close/>
                </a:path>
                <a:path w="2818130" h="1803400">
                  <a:moveTo>
                    <a:pt x="2781095" y="622300"/>
                  </a:moveTo>
                  <a:lnTo>
                    <a:pt x="2780368" y="622300"/>
                  </a:lnTo>
                  <a:lnTo>
                    <a:pt x="2780972" y="618094"/>
                  </a:lnTo>
                  <a:lnTo>
                    <a:pt x="2781095" y="622300"/>
                  </a:lnTo>
                  <a:close/>
                </a:path>
                <a:path w="2818130" h="1803400">
                  <a:moveTo>
                    <a:pt x="344036" y="622300"/>
                  </a:moveTo>
                  <a:lnTo>
                    <a:pt x="342939" y="622300"/>
                  </a:lnTo>
                  <a:lnTo>
                    <a:pt x="343361" y="620831"/>
                  </a:lnTo>
                  <a:lnTo>
                    <a:pt x="344036" y="622300"/>
                  </a:lnTo>
                  <a:close/>
                </a:path>
                <a:path w="2818130" h="1803400">
                  <a:moveTo>
                    <a:pt x="253185" y="635000"/>
                  </a:moveTo>
                  <a:lnTo>
                    <a:pt x="247357" y="635000"/>
                  </a:lnTo>
                  <a:lnTo>
                    <a:pt x="246630" y="622300"/>
                  </a:lnTo>
                  <a:lnTo>
                    <a:pt x="251732" y="622300"/>
                  </a:lnTo>
                  <a:lnTo>
                    <a:pt x="253185" y="635000"/>
                  </a:lnTo>
                  <a:close/>
                </a:path>
                <a:path w="2818130" h="1803400">
                  <a:moveTo>
                    <a:pt x="283113" y="635000"/>
                  </a:moveTo>
                  <a:lnTo>
                    <a:pt x="269246" y="635000"/>
                  </a:lnTo>
                  <a:lnTo>
                    <a:pt x="265598" y="622300"/>
                  </a:lnTo>
                  <a:lnTo>
                    <a:pt x="284566" y="622300"/>
                  </a:lnTo>
                  <a:lnTo>
                    <a:pt x="283113" y="635000"/>
                  </a:lnTo>
                  <a:close/>
                </a:path>
                <a:path w="2818130" h="1803400">
                  <a:moveTo>
                    <a:pt x="290039" y="635000"/>
                  </a:moveTo>
                  <a:lnTo>
                    <a:pt x="288215" y="635000"/>
                  </a:lnTo>
                  <a:lnTo>
                    <a:pt x="288941" y="622300"/>
                  </a:lnTo>
                  <a:lnTo>
                    <a:pt x="289312" y="622300"/>
                  </a:lnTo>
                  <a:lnTo>
                    <a:pt x="290039" y="635000"/>
                  </a:lnTo>
                  <a:close/>
                </a:path>
                <a:path w="2818130" h="1803400">
                  <a:moveTo>
                    <a:pt x="310104" y="635000"/>
                  </a:moveTo>
                  <a:lnTo>
                    <a:pt x="295882" y="635000"/>
                  </a:lnTo>
                  <a:lnTo>
                    <a:pt x="296238" y="622300"/>
                  </a:lnTo>
                  <a:lnTo>
                    <a:pt x="307553" y="622300"/>
                  </a:lnTo>
                  <a:lnTo>
                    <a:pt x="310104" y="635000"/>
                  </a:lnTo>
                  <a:close/>
                </a:path>
                <a:path w="2818130" h="1803400">
                  <a:moveTo>
                    <a:pt x="319596" y="635000"/>
                  </a:moveTo>
                  <a:lnTo>
                    <a:pt x="315577" y="635000"/>
                  </a:lnTo>
                  <a:lnTo>
                    <a:pt x="314479" y="622300"/>
                  </a:lnTo>
                  <a:lnTo>
                    <a:pt x="319225" y="622300"/>
                  </a:lnTo>
                  <a:lnTo>
                    <a:pt x="319596" y="635000"/>
                  </a:lnTo>
                  <a:close/>
                </a:path>
                <a:path w="2818130" h="1803400">
                  <a:moveTo>
                    <a:pt x="328160" y="628650"/>
                  </a:moveTo>
                  <a:lnTo>
                    <a:pt x="327248" y="622300"/>
                  </a:lnTo>
                  <a:lnTo>
                    <a:pt x="327975" y="622300"/>
                  </a:lnTo>
                  <a:lnTo>
                    <a:pt x="328160" y="628650"/>
                  </a:lnTo>
                  <a:close/>
                </a:path>
                <a:path w="2818130" h="1803400">
                  <a:moveTo>
                    <a:pt x="331994" y="635000"/>
                  </a:moveTo>
                  <a:lnTo>
                    <a:pt x="329073" y="635000"/>
                  </a:lnTo>
                  <a:lnTo>
                    <a:pt x="328160" y="628650"/>
                  </a:lnTo>
                  <a:lnTo>
                    <a:pt x="327975" y="622300"/>
                  </a:lnTo>
                  <a:lnTo>
                    <a:pt x="331994" y="635000"/>
                  </a:lnTo>
                  <a:close/>
                </a:path>
                <a:path w="2818130" h="1803400">
                  <a:moveTo>
                    <a:pt x="331994" y="635000"/>
                  </a:moveTo>
                  <a:lnTo>
                    <a:pt x="327975" y="622300"/>
                  </a:lnTo>
                  <a:lnTo>
                    <a:pt x="330540" y="622300"/>
                  </a:lnTo>
                  <a:lnTo>
                    <a:pt x="331994" y="635000"/>
                  </a:lnTo>
                  <a:close/>
                </a:path>
                <a:path w="2818130" h="1803400">
                  <a:moveTo>
                    <a:pt x="337096" y="635000"/>
                  </a:moveTo>
                  <a:lnTo>
                    <a:pt x="336369" y="635000"/>
                  </a:lnTo>
                  <a:lnTo>
                    <a:pt x="334189" y="622300"/>
                  </a:lnTo>
                  <a:lnTo>
                    <a:pt x="337837" y="622300"/>
                  </a:lnTo>
                  <a:lnTo>
                    <a:pt x="337096" y="635000"/>
                  </a:lnTo>
                  <a:close/>
                </a:path>
                <a:path w="2818130" h="1803400">
                  <a:moveTo>
                    <a:pt x="338564" y="635000"/>
                  </a:moveTo>
                  <a:lnTo>
                    <a:pt x="337096" y="635000"/>
                  </a:lnTo>
                  <a:lnTo>
                    <a:pt x="337837" y="622300"/>
                  </a:lnTo>
                  <a:lnTo>
                    <a:pt x="338437" y="629337"/>
                  </a:lnTo>
                  <a:lnTo>
                    <a:pt x="338564" y="635000"/>
                  </a:lnTo>
                  <a:close/>
                </a:path>
                <a:path w="2818130" h="1803400">
                  <a:moveTo>
                    <a:pt x="338564" y="630822"/>
                  </a:moveTo>
                  <a:lnTo>
                    <a:pt x="337837" y="622300"/>
                  </a:lnTo>
                  <a:lnTo>
                    <a:pt x="338564" y="622300"/>
                  </a:lnTo>
                  <a:lnTo>
                    <a:pt x="338564" y="630822"/>
                  </a:lnTo>
                  <a:close/>
                </a:path>
                <a:path w="2818130" h="1803400">
                  <a:moveTo>
                    <a:pt x="2659975" y="635000"/>
                  </a:moveTo>
                  <a:lnTo>
                    <a:pt x="2660331" y="622300"/>
                  </a:lnTo>
                  <a:lnTo>
                    <a:pt x="2661058" y="622300"/>
                  </a:lnTo>
                  <a:lnTo>
                    <a:pt x="2659975" y="635000"/>
                  </a:lnTo>
                  <a:close/>
                </a:path>
                <a:path w="2818130" h="1803400">
                  <a:moveTo>
                    <a:pt x="2665440" y="628650"/>
                  </a:moveTo>
                  <a:lnTo>
                    <a:pt x="2665803" y="622300"/>
                  </a:lnTo>
                  <a:lnTo>
                    <a:pt x="2666530" y="622300"/>
                  </a:lnTo>
                  <a:lnTo>
                    <a:pt x="2665440" y="628650"/>
                  </a:lnTo>
                  <a:close/>
                </a:path>
                <a:path w="2818130" h="1803400">
                  <a:moveTo>
                    <a:pt x="2675295" y="635000"/>
                  </a:moveTo>
                  <a:lnTo>
                    <a:pt x="2672003" y="635000"/>
                  </a:lnTo>
                  <a:lnTo>
                    <a:pt x="2670919" y="622300"/>
                  </a:lnTo>
                  <a:lnTo>
                    <a:pt x="2674568" y="622300"/>
                  </a:lnTo>
                  <a:lnTo>
                    <a:pt x="2675295" y="635000"/>
                  </a:lnTo>
                  <a:close/>
                </a:path>
                <a:path w="2818130" h="1803400">
                  <a:moveTo>
                    <a:pt x="2679299" y="647700"/>
                  </a:moveTo>
                  <a:lnTo>
                    <a:pt x="2676748" y="647700"/>
                  </a:lnTo>
                  <a:lnTo>
                    <a:pt x="2676021" y="635000"/>
                  </a:lnTo>
                  <a:lnTo>
                    <a:pt x="2677845" y="635000"/>
                  </a:lnTo>
                  <a:lnTo>
                    <a:pt x="2678216" y="622300"/>
                  </a:lnTo>
                  <a:lnTo>
                    <a:pt x="2678943" y="622300"/>
                  </a:lnTo>
                  <a:lnTo>
                    <a:pt x="2678943" y="635000"/>
                  </a:lnTo>
                  <a:lnTo>
                    <a:pt x="2679299" y="647700"/>
                  </a:lnTo>
                  <a:close/>
                </a:path>
                <a:path w="2818130" h="1803400">
                  <a:moveTo>
                    <a:pt x="2680945" y="625412"/>
                  </a:moveTo>
                  <a:lnTo>
                    <a:pt x="2680767" y="622300"/>
                  </a:lnTo>
                  <a:lnTo>
                    <a:pt x="2681123" y="622300"/>
                  </a:lnTo>
                  <a:lnTo>
                    <a:pt x="2680945" y="625412"/>
                  </a:lnTo>
                  <a:close/>
                </a:path>
                <a:path w="2818130" h="1803400">
                  <a:moveTo>
                    <a:pt x="2701559" y="647700"/>
                  </a:moveTo>
                  <a:lnTo>
                    <a:pt x="2682591" y="647700"/>
                  </a:lnTo>
                  <a:lnTo>
                    <a:pt x="2681494" y="635000"/>
                  </a:lnTo>
                  <a:lnTo>
                    <a:pt x="2681367" y="630822"/>
                  </a:lnTo>
                  <a:lnTo>
                    <a:pt x="2681864" y="622300"/>
                  </a:lnTo>
                  <a:lnTo>
                    <a:pt x="2687693" y="622300"/>
                  </a:lnTo>
                  <a:lnTo>
                    <a:pt x="2688420" y="635000"/>
                  </a:lnTo>
                  <a:lnTo>
                    <a:pt x="2701559" y="635000"/>
                  </a:lnTo>
                  <a:lnTo>
                    <a:pt x="2701559" y="647700"/>
                  </a:lnTo>
                  <a:close/>
                </a:path>
                <a:path w="2818130" h="1803400">
                  <a:moveTo>
                    <a:pt x="2689161" y="635000"/>
                  </a:moveTo>
                  <a:lnTo>
                    <a:pt x="2688420" y="635000"/>
                  </a:lnTo>
                  <a:lnTo>
                    <a:pt x="2688790" y="622300"/>
                  </a:lnTo>
                  <a:lnTo>
                    <a:pt x="2690244" y="622300"/>
                  </a:lnTo>
                  <a:lnTo>
                    <a:pt x="2689161" y="635000"/>
                  </a:lnTo>
                  <a:close/>
                </a:path>
                <a:path w="2818130" h="1803400">
                  <a:moveTo>
                    <a:pt x="2707032" y="635000"/>
                  </a:moveTo>
                  <a:lnTo>
                    <a:pt x="2690985" y="635000"/>
                  </a:lnTo>
                  <a:lnTo>
                    <a:pt x="2690985" y="622300"/>
                  </a:lnTo>
                  <a:lnTo>
                    <a:pt x="2707759" y="622300"/>
                  </a:lnTo>
                  <a:lnTo>
                    <a:pt x="2707032" y="635000"/>
                  </a:lnTo>
                  <a:close/>
                </a:path>
                <a:path w="2818130" h="1803400">
                  <a:moveTo>
                    <a:pt x="2708485" y="635000"/>
                  </a:moveTo>
                  <a:lnTo>
                    <a:pt x="2707759" y="635000"/>
                  </a:lnTo>
                  <a:lnTo>
                    <a:pt x="2708485" y="622300"/>
                  </a:lnTo>
                  <a:lnTo>
                    <a:pt x="2709226" y="622300"/>
                  </a:lnTo>
                  <a:lnTo>
                    <a:pt x="2708485" y="635000"/>
                  </a:lnTo>
                  <a:close/>
                </a:path>
                <a:path w="2818130" h="1803400">
                  <a:moveTo>
                    <a:pt x="2745339" y="635000"/>
                  </a:moveTo>
                  <a:lnTo>
                    <a:pt x="2740964" y="635000"/>
                  </a:lnTo>
                  <a:lnTo>
                    <a:pt x="2740964" y="622300"/>
                  </a:lnTo>
                  <a:lnTo>
                    <a:pt x="2745709" y="622300"/>
                  </a:lnTo>
                  <a:lnTo>
                    <a:pt x="2745339" y="635000"/>
                  </a:lnTo>
                  <a:close/>
                </a:path>
                <a:path w="2818130" h="1803400">
                  <a:moveTo>
                    <a:pt x="2749323" y="624245"/>
                  </a:moveTo>
                  <a:lnTo>
                    <a:pt x="2748987" y="622300"/>
                  </a:lnTo>
                  <a:lnTo>
                    <a:pt x="2749714" y="622300"/>
                  </a:lnTo>
                  <a:lnTo>
                    <a:pt x="2749323" y="624245"/>
                  </a:lnTo>
                  <a:close/>
                </a:path>
                <a:path w="2818130" h="1803400">
                  <a:moveTo>
                    <a:pt x="2750203" y="629337"/>
                  </a:moveTo>
                  <a:lnTo>
                    <a:pt x="2749323" y="624245"/>
                  </a:lnTo>
                  <a:lnTo>
                    <a:pt x="2749714" y="622300"/>
                  </a:lnTo>
                  <a:lnTo>
                    <a:pt x="2750811" y="622300"/>
                  </a:lnTo>
                  <a:lnTo>
                    <a:pt x="2750203" y="629337"/>
                  </a:lnTo>
                  <a:close/>
                </a:path>
                <a:path w="2818130" h="1803400">
                  <a:moveTo>
                    <a:pt x="2775979" y="635000"/>
                  </a:moveTo>
                  <a:lnTo>
                    <a:pt x="2751182" y="635000"/>
                  </a:lnTo>
                  <a:lnTo>
                    <a:pt x="2750203" y="629337"/>
                  </a:lnTo>
                  <a:lnTo>
                    <a:pt x="2750811" y="622300"/>
                  </a:lnTo>
                  <a:lnTo>
                    <a:pt x="2774525" y="622300"/>
                  </a:lnTo>
                  <a:lnTo>
                    <a:pt x="2775979" y="635000"/>
                  </a:lnTo>
                  <a:close/>
                </a:path>
                <a:path w="2818130" h="1803400">
                  <a:moveTo>
                    <a:pt x="2776720" y="635000"/>
                  </a:moveTo>
                  <a:lnTo>
                    <a:pt x="2775979" y="635000"/>
                  </a:lnTo>
                  <a:lnTo>
                    <a:pt x="2775979" y="622300"/>
                  </a:lnTo>
                  <a:lnTo>
                    <a:pt x="2777447" y="622300"/>
                  </a:lnTo>
                  <a:lnTo>
                    <a:pt x="2776720" y="635000"/>
                  </a:lnTo>
                  <a:close/>
                </a:path>
                <a:path w="2818130" h="1803400">
                  <a:moveTo>
                    <a:pt x="2782919" y="635000"/>
                  </a:moveTo>
                  <a:lnTo>
                    <a:pt x="2778174" y="635000"/>
                  </a:lnTo>
                  <a:lnTo>
                    <a:pt x="2777803" y="622300"/>
                  </a:lnTo>
                  <a:lnTo>
                    <a:pt x="2782919" y="622300"/>
                  </a:lnTo>
                  <a:lnTo>
                    <a:pt x="2782919" y="635000"/>
                  </a:lnTo>
                  <a:close/>
                </a:path>
                <a:path w="2818130" h="1803400">
                  <a:moveTo>
                    <a:pt x="2783275" y="635000"/>
                  </a:moveTo>
                  <a:lnTo>
                    <a:pt x="2782919" y="635000"/>
                  </a:lnTo>
                  <a:lnTo>
                    <a:pt x="2782919" y="622300"/>
                  </a:lnTo>
                  <a:lnTo>
                    <a:pt x="2784016" y="622300"/>
                  </a:lnTo>
                  <a:lnTo>
                    <a:pt x="2783275" y="635000"/>
                  </a:lnTo>
                  <a:close/>
                </a:path>
                <a:path w="2818130" h="1803400">
                  <a:moveTo>
                    <a:pt x="2784743" y="635000"/>
                  </a:moveTo>
                  <a:lnTo>
                    <a:pt x="2785100" y="622300"/>
                  </a:lnTo>
                  <a:lnTo>
                    <a:pt x="2785470" y="622300"/>
                  </a:lnTo>
                  <a:lnTo>
                    <a:pt x="2784743" y="635000"/>
                  </a:lnTo>
                  <a:close/>
                </a:path>
                <a:path w="2818130" h="1803400">
                  <a:moveTo>
                    <a:pt x="2803341" y="635000"/>
                  </a:moveTo>
                  <a:lnTo>
                    <a:pt x="2796785" y="635000"/>
                  </a:lnTo>
                  <a:lnTo>
                    <a:pt x="2797142" y="622300"/>
                  </a:lnTo>
                  <a:lnTo>
                    <a:pt x="2805906" y="622300"/>
                  </a:lnTo>
                  <a:lnTo>
                    <a:pt x="2803341" y="635000"/>
                  </a:lnTo>
                  <a:close/>
                </a:path>
                <a:path w="2818130" h="1803400">
                  <a:moveTo>
                    <a:pt x="2749714" y="635000"/>
                  </a:moveTo>
                  <a:lnTo>
                    <a:pt x="2747163" y="635000"/>
                  </a:lnTo>
                  <a:lnTo>
                    <a:pt x="2749323" y="624245"/>
                  </a:lnTo>
                  <a:lnTo>
                    <a:pt x="2750203" y="629337"/>
                  </a:lnTo>
                  <a:lnTo>
                    <a:pt x="2749714" y="635000"/>
                  </a:lnTo>
                  <a:close/>
                </a:path>
                <a:path w="2818130" h="1803400">
                  <a:moveTo>
                    <a:pt x="2681123" y="635000"/>
                  </a:moveTo>
                  <a:lnTo>
                    <a:pt x="2680396" y="635000"/>
                  </a:lnTo>
                  <a:lnTo>
                    <a:pt x="2680945" y="625412"/>
                  </a:lnTo>
                  <a:lnTo>
                    <a:pt x="2681310" y="631794"/>
                  </a:lnTo>
                  <a:lnTo>
                    <a:pt x="2681123" y="635000"/>
                  </a:lnTo>
                  <a:close/>
                </a:path>
                <a:path w="2818130" h="1803400">
                  <a:moveTo>
                    <a:pt x="329799" y="647700"/>
                  </a:moveTo>
                  <a:lnTo>
                    <a:pt x="327619" y="647700"/>
                  </a:lnTo>
                  <a:lnTo>
                    <a:pt x="326892" y="635000"/>
                  </a:lnTo>
                  <a:lnTo>
                    <a:pt x="328346" y="635000"/>
                  </a:lnTo>
                  <a:lnTo>
                    <a:pt x="328160" y="628650"/>
                  </a:lnTo>
                  <a:lnTo>
                    <a:pt x="329073" y="635000"/>
                  </a:lnTo>
                  <a:lnTo>
                    <a:pt x="329799" y="647700"/>
                  </a:lnTo>
                  <a:close/>
                </a:path>
                <a:path w="2818130" h="1803400">
                  <a:moveTo>
                    <a:pt x="2665076" y="635000"/>
                  </a:moveTo>
                  <a:lnTo>
                    <a:pt x="2664350" y="635000"/>
                  </a:lnTo>
                  <a:lnTo>
                    <a:pt x="2665440" y="628650"/>
                  </a:lnTo>
                  <a:lnTo>
                    <a:pt x="2665076" y="635000"/>
                  </a:lnTo>
                  <a:close/>
                </a:path>
                <a:path w="2818130" h="1803400">
                  <a:moveTo>
                    <a:pt x="338920" y="635000"/>
                  </a:moveTo>
                  <a:lnTo>
                    <a:pt x="338564" y="635000"/>
                  </a:lnTo>
                  <a:lnTo>
                    <a:pt x="338564" y="630822"/>
                  </a:lnTo>
                  <a:lnTo>
                    <a:pt x="338920" y="635000"/>
                  </a:lnTo>
                  <a:close/>
                </a:path>
                <a:path w="2818130" h="1803400">
                  <a:moveTo>
                    <a:pt x="230939" y="647700"/>
                  </a:moveTo>
                  <a:lnTo>
                    <a:pt x="229115" y="647700"/>
                  </a:lnTo>
                  <a:lnTo>
                    <a:pt x="231295" y="635000"/>
                  </a:lnTo>
                  <a:lnTo>
                    <a:pt x="230939" y="647700"/>
                  </a:lnTo>
                  <a:close/>
                </a:path>
                <a:path w="2818130" h="1803400">
                  <a:moveTo>
                    <a:pt x="238236" y="647700"/>
                  </a:moveTo>
                  <a:lnTo>
                    <a:pt x="236768" y="647700"/>
                  </a:lnTo>
                  <a:lnTo>
                    <a:pt x="232393" y="635000"/>
                  </a:lnTo>
                  <a:lnTo>
                    <a:pt x="238963" y="635000"/>
                  </a:lnTo>
                  <a:lnTo>
                    <a:pt x="238236" y="647700"/>
                  </a:lnTo>
                  <a:close/>
                </a:path>
                <a:path w="2818130" h="1803400">
                  <a:moveTo>
                    <a:pt x="250278" y="647700"/>
                  </a:moveTo>
                  <a:lnTo>
                    <a:pt x="248083" y="647700"/>
                  </a:lnTo>
                  <a:lnTo>
                    <a:pt x="249181" y="635000"/>
                  </a:lnTo>
                  <a:lnTo>
                    <a:pt x="249537" y="635000"/>
                  </a:lnTo>
                  <a:lnTo>
                    <a:pt x="250278" y="647700"/>
                  </a:lnTo>
                  <a:close/>
                </a:path>
                <a:path w="2818130" h="1803400">
                  <a:moveTo>
                    <a:pt x="260482" y="647700"/>
                  </a:moveTo>
                  <a:lnTo>
                    <a:pt x="254653" y="647700"/>
                  </a:lnTo>
                  <a:lnTo>
                    <a:pt x="255750" y="635000"/>
                  </a:lnTo>
                  <a:lnTo>
                    <a:pt x="259399" y="635000"/>
                  </a:lnTo>
                  <a:lnTo>
                    <a:pt x="260482" y="647700"/>
                  </a:lnTo>
                  <a:close/>
                </a:path>
                <a:path w="2818130" h="1803400">
                  <a:moveTo>
                    <a:pt x="265954" y="647700"/>
                  </a:moveTo>
                  <a:lnTo>
                    <a:pt x="264501" y="635000"/>
                  </a:lnTo>
                  <a:lnTo>
                    <a:pt x="266325" y="635000"/>
                  </a:lnTo>
                  <a:lnTo>
                    <a:pt x="266325" y="644494"/>
                  </a:lnTo>
                  <a:lnTo>
                    <a:pt x="265954" y="647700"/>
                  </a:lnTo>
                  <a:close/>
                </a:path>
                <a:path w="2818130" h="1803400">
                  <a:moveTo>
                    <a:pt x="266325" y="644494"/>
                  </a:moveTo>
                  <a:lnTo>
                    <a:pt x="266325" y="635000"/>
                  </a:lnTo>
                  <a:lnTo>
                    <a:pt x="267422" y="635000"/>
                  </a:lnTo>
                  <a:lnTo>
                    <a:pt x="266325" y="644494"/>
                  </a:lnTo>
                  <a:close/>
                </a:path>
                <a:path w="2818130" h="1803400">
                  <a:moveTo>
                    <a:pt x="269246" y="647700"/>
                  </a:moveTo>
                  <a:lnTo>
                    <a:pt x="266325" y="647700"/>
                  </a:lnTo>
                  <a:lnTo>
                    <a:pt x="266325" y="644494"/>
                  </a:lnTo>
                  <a:lnTo>
                    <a:pt x="267422" y="635000"/>
                  </a:lnTo>
                  <a:lnTo>
                    <a:pt x="268519" y="635000"/>
                  </a:lnTo>
                  <a:lnTo>
                    <a:pt x="269246" y="647700"/>
                  </a:lnTo>
                  <a:close/>
                </a:path>
                <a:path w="2818130" h="1803400">
                  <a:moveTo>
                    <a:pt x="273251" y="647700"/>
                  </a:moveTo>
                  <a:lnTo>
                    <a:pt x="271070" y="647700"/>
                  </a:lnTo>
                  <a:lnTo>
                    <a:pt x="271070" y="635000"/>
                  </a:lnTo>
                  <a:lnTo>
                    <a:pt x="272524" y="635000"/>
                  </a:lnTo>
                  <a:lnTo>
                    <a:pt x="273251" y="647700"/>
                  </a:lnTo>
                  <a:close/>
                </a:path>
                <a:path w="2818130" h="1803400">
                  <a:moveTo>
                    <a:pt x="280547" y="647700"/>
                  </a:moveTo>
                  <a:lnTo>
                    <a:pt x="273251" y="647700"/>
                  </a:lnTo>
                  <a:lnTo>
                    <a:pt x="273251" y="635000"/>
                  </a:lnTo>
                  <a:lnTo>
                    <a:pt x="279821" y="635000"/>
                  </a:lnTo>
                  <a:lnTo>
                    <a:pt x="280547" y="647700"/>
                  </a:lnTo>
                  <a:close/>
                </a:path>
                <a:path w="2818130" h="1803400">
                  <a:moveTo>
                    <a:pt x="291136" y="647700"/>
                  </a:moveTo>
                  <a:lnTo>
                    <a:pt x="285293" y="647700"/>
                  </a:lnTo>
                  <a:lnTo>
                    <a:pt x="285293" y="635000"/>
                  </a:lnTo>
                  <a:lnTo>
                    <a:pt x="287844" y="635000"/>
                  </a:lnTo>
                  <a:lnTo>
                    <a:pt x="291136" y="647700"/>
                  </a:lnTo>
                  <a:close/>
                </a:path>
                <a:path w="2818130" h="1803400">
                  <a:moveTo>
                    <a:pt x="309377" y="647700"/>
                  </a:moveTo>
                  <a:lnTo>
                    <a:pt x="292233" y="647700"/>
                  </a:lnTo>
                  <a:lnTo>
                    <a:pt x="293316" y="635000"/>
                  </a:lnTo>
                  <a:lnTo>
                    <a:pt x="303905" y="635000"/>
                  </a:lnTo>
                  <a:lnTo>
                    <a:pt x="309377" y="647700"/>
                  </a:lnTo>
                  <a:close/>
                </a:path>
                <a:path w="2818130" h="1803400">
                  <a:moveTo>
                    <a:pt x="316674" y="647700"/>
                  </a:moveTo>
                  <a:lnTo>
                    <a:pt x="311558" y="647700"/>
                  </a:lnTo>
                  <a:lnTo>
                    <a:pt x="311202" y="635000"/>
                  </a:lnTo>
                  <a:lnTo>
                    <a:pt x="317771" y="635000"/>
                  </a:lnTo>
                  <a:lnTo>
                    <a:pt x="316674" y="647700"/>
                  </a:lnTo>
                  <a:close/>
                </a:path>
                <a:path w="2818130" h="1803400">
                  <a:moveTo>
                    <a:pt x="333818" y="647700"/>
                  </a:moveTo>
                  <a:lnTo>
                    <a:pt x="330540" y="635000"/>
                  </a:lnTo>
                  <a:lnTo>
                    <a:pt x="332721" y="635000"/>
                  </a:lnTo>
                  <a:lnTo>
                    <a:pt x="333818" y="647700"/>
                  </a:lnTo>
                  <a:close/>
                </a:path>
                <a:path w="2818130" h="1803400">
                  <a:moveTo>
                    <a:pt x="2666530" y="660400"/>
                  </a:moveTo>
                  <a:lnTo>
                    <a:pt x="2660701" y="660400"/>
                  </a:lnTo>
                  <a:lnTo>
                    <a:pt x="2659975" y="647700"/>
                  </a:lnTo>
                  <a:lnTo>
                    <a:pt x="2663623" y="635000"/>
                  </a:lnTo>
                  <a:lnTo>
                    <a:pt x="2674568" y="635000"/>
                  </a:lnTo>
                  <a:lnTo>
                    <a:pt x="2673827" y="647700"/>
                  </a:lnTo>
                  <a:lnTo>
                    <a:pt x="2668725" y="647700"/>
                  </a:lnTo>
                  <a:lnTo>
                    <a:pt x="2666530" y="660400"/>
                  </a:lnTo>
                  <a:close/>
                </a:path>
                <a:path w="2818130" h="1803400">
                  <a:moveTo>
                    <a:pt x="2731473" y="647700"/>
                  </a:moveTo>
                  <a:lnTo>
                    <a:pt x="2705934" y="647700"/>
                  </a:lnTo>
                  <a:lnTo>
                    <a:pt x="2706305" y="635000"/>
                  </a:lnTo>
                  <a:lnTo>
                    <a:pt x="2730746" y="635000"/>
                  </a:lnTo>
                  <a:lnTo>
                    <a:pt x="2731473" y="647700"/>
                  </a:lnTo>
                  <a:close/>
                </a:path>
                <a:path w="2818130" h="1803400">
                  <a:moveTo>
                    <a:pt x="2732570" y="647700"/>
                  </a:moveTo>
                  <a:lnTo>
                    <a:pt x="2731473" y="647700"/>
                  </a:lnTo>
                  <a:lnTo>
                    <a:pt x="2731843" y="635000"/>
                  </a:lnTo>
                  <a:lnTo>
                    <a:pt x="2733297" y="635000"/>
                  </a:lnTo>
                  <a:lnTo>
                    <a:pt x="2732570" y="647700"/>
                  </a:lnTo>
                  <a:close/>
                </a:path>
                <a:path w="2818130" h="1803400">
                  <a:moveTo>
                    <a:pt x="2751538" y="647700"/>
                  </a:moveTo>
                  <a:lnTo>
                    <a:pt x="2736945" y="647700"/>
                  </a:lnTo>
                  <a:lnTo>
                    <a:pt x="2736945" y="635000"/>
                  </a:lnTo>
                  <a:lnTo>
                    <a:pt x="2752265" y="635000"/>
                  </a:lnTo>
                  <a:lnTo>
                    <a:pt x="2751538" y="647700"/>
                  </a:lnTo>
                  <a:close/>
                </a:path>
                <a:path w="2818130" h="1803400">
                  <a:moveTo>
                    <a:pt x="2758478" y="647700"/>
                  </a:moveTo>
                  <a:lnTo>
                    <a:pt x="2755186" y="647700"/>
                  </a:lnTo>
                  <a:lnTo>
                    <a:pt x="2754460" y="635000"/>
                  </a:lnTo>
                  <a:lnTo>
                    <a:pt x="2761756" y="635000"/>
                  </a:lnTo>
                  <a:lnTo>
                    <a:pt x="2758478" y="647700"/>
                  </a:lnTo>
                  <a:close/>
                </a:path>
                <a:path w="2818130" h="1803400">
                  <a:moveTo>
                    <a:pt x="2762854" y="647700"/>
                  </a:moveTo>
                  <a:lnTo>
                    <a:pt x="2762127" y="647700"/>
                  </a:lnTo>
                  <a:lnTo>
                    <a:pt x="2762483" y="635000"/>
                  </a:lnTo>
                  <a:lnTo>
                    <a:pt x="2763580" y="635000"/>
                  </a:lnTo>
                  <a:lnTo>
                    <a:pt x="2762854" y="647700"/>
                  </a:lnTo>
                  <a:close/>
                </a:path>
                <a:path w="2818130" h="1803400">
                  <a:moveTo>
                    <a:pt x="2771604" y="647700"/>
                  </a:moveTo>
                  <a:lnTo>
                    <a:pt x="2767599" y="647700"/>
                  </a:lnTo>
                  <a:lnTo>
                    <a:pt x="2767955" y="635000"/>
                  </a:lnTo>
                  <a:lnTo>
                    <a:pt x="2772701" y="635000"/>
                  </a:lnTo>
                  <a:lnTo>
                    <a:pt x="2771604" y="647700"/>
                  </a:lnTo>
                  <a:close/>
                </a:path>
                <a:path w="2818130" h="1803400">
                  <a:moveTo>
                    <a:pt x="2777076" y="647700"/>
                  </a:moveTo>
                  <a:lnTo>
                    <a:pt x="2776720" y="647700"/>
                  </a:lnTo>
                  <a:lnTo>
                    <a:pt x="2777076" y="635000"/>
                  </a:lnTo>
                  <a:lnTo>
                    <a:pt x="2777447" y="635000"/>
                  </a:lnTo>
                  <a:lnTo>
                    <a:pt x="2777076" y="647700"/>
                  </a:lnTo>
                  <a:close/>
                </a:path>
                <a:path w="2818130" h="1803400">
                  <a:moveTo>
                    <a:pt x="2782192" y="647700"/>
                  </a:moveTo>
                  <a:lnTo>
                    <a:pt x="2781451" y="647700"/>
                  </a:lnTo>
                  <a:lnTo>
                    <a:pt x="2781822" y="635000"/>
                  </a:lnTo>
                  <a:lnTo>
                    <a:pt x="2782549" y="635000"/>
                  </a:lnTo>
                  <a:lnTo>
                    <a:pt x="2782192" y="647700"/>
                  </a:lnTo>
                  <a:close/>
                </a:path>
                <a:path w="2818130" h="1803400">
                  <a:moveTo>
                    <a:pt x="2783275" y="647700"/>
                  </a:moveTo>
                  <a:lnTo>
                    <a:pt x="2783275" y="635000"/>
                  </a:lnTo>
                  <a:lnTo>
                    <a:pt x="2785100" y="635000"/>
                  </a:lnTo>
                  <a:lnTo>
                    <a:pt x="2783275" y="647700"/>
                  </a:lnTo>
                  <a:close/>
                </a:path>
                <a:path w="2818130" h="1803400">
                  <a:moveTo>
                    <a:pt x="2789489" y="647700"/>
                  </a:moveTo>
                  <a:lnTo>
                    <a:pt x="2789118" y="647700"/>
                  </a:lnTo>
                  <a:lnTo>
                    <a:pt x="2789845" y="635000"/>
                  </a:lnTo>
                  <a:lnTo>
                    <a:pt x="2789489" y="647700"/>
                  </a:lnTo>
                  <a:close/>
                </a:path>
                <a:path w="2818130" h="1803400">
                  <a:moveTo>
                    <a:pt x="2799336" y="647700"/>
                  </a:moveTo>
                  <a:lnTo>
                    <a:pt x="2798610" y="647700"/>
                  </a:lnTo>
                  <a:lnTo>
                    <a:pt x="2798966" y="635000"/>
                  </a:lnTo>
                  <a:lnTo>
                    <a:pt x="2799336" y="635000"/>
                  </a:lnTo>
                  <a:lnTo>
                    <a:pt x="2799336" y="647700"/>
                  </a:lnTo>
                  <a:close/>
                </a:path>
                <a:path w="2818130" h="1803400">
                  <a:moveTo>
                    <a:pt x="225939" y="654936"/>
                  </a:moveTo>
                  <a:lnTo>
                    <a:pt x="226564" y="647700"/>
                  </a:lnTo>
                  <a:lnTo>
                    <a:pt x="228018" y="647700"/>
                  </a:lnTo>
                  <a:lnTo>
                    <a:pt x="225939" y="654936"/>
                  </a:lnTo>
                  <a:close/>
                </a:path>
                <a:path w="2818130" h="1803400">
                  <a:moveTo>
                    <a:pt x="231821" y="648945"/>
                  </a:moveTo>
                  <a:lnTo>
                    <a:pt x="232037" y="647700"/>
                  </a:lnTo>
                  <a:lnTo>
                    <a:pt x="232393" y="647700"/>
                  </a:lnTo>
                  <a:lnTo>
                    <a:pt x="231821" y="648945"/>
                  </a:lnTo>
                  <a:close/>
                </a:path>
                <a:path w="2818130" h="1803400">
                  <a:moveTo>
                    <a:pt x="238963" y="660400"/>
                  </a:moveTo>
                  <a:lnTo>
                    <a:pt x="232763" y="660400"/>
                  </a:lnTo>
                  <a:lnTo>
                    <a:pt x="232763" y="647700"/>
                  </a:lnTo>
                  <a:lnTo>
                    <a:pt x="236768" y="647700"/>
                  </a:lnTo>
                  <a:lnTo>
                    <a:pt x="238963" y="660400"/>
                  </a:lnTo>
                  <a:close/>
                </a:path>
                <a:path w="2818130" h="1803400">
                  <a:moveTo>
                    <a:pt x="244065" y="660400"/>
                  </a:moveTo>
                  <a:lnTo>
                    <a:pt x="239689" y="660400"/>
                  </a:lnTo>
                  <a:lnTo>
                    <a:pt x="241157" y="647700"/>
                  </a:lnTo>
                  <a:lnTo>
                    <a:pt x="246259" y="647700"/>
                  </a:lnTo>
                  <a:lnTo>
                    <a:pt x="244065" y="660400"/>
                  </a:lnTo>
                  <a:close/>
                </a:path>
                <a:path w="2818130" h="1803400">
                  <a:moveTo>
                    <a:pt x="267778" y="660400"/>
                  </a:moveTo>
                  <a:lnTo>
                    <a:pt x="254283" y="660400"/>
                  </a:lnTo>
                  <a:lnTo>
                    <a:pt x="257204" y="647700"/>
                  </a:lnTo>
                  <a:lnTo>
                    <a:pt x="268149" y="647700"/>
                  </a:lnTo>
                  <a:lnTo>
                    <a:pt x="267778" y="660400"/>
                  </a:lnTo>
                  <a:close/>
                </a:path>
                <a:path w="2818130" h="1803400">
                  <a:moveTo>
                    <a:pt x="277640" y="660400"/>
                  </a:moveTo>
                  <a:lnTo>
                    <a:pt x="273251" y="660400"/>
                  </a:lnTo>
                  <a:lnTo>
                    <a:pt x="271797" y="647700"/>
                  </a:lnTo>
                  <a:lnTo>
                    <a:pt x="275446" y="647700"/>
                  </a:lnTo>
                  <a:lnTo>
                    <a:pt x="277640" y="660400"/>
                  </a:lnTo>
                  <a:close/>
                </a:path>
                <a:path w="2818130" h="1803400">
                  <a:moveTo>
                    <a:pt x="300613" y="660400"/>
                  </a:moveTo>
                  <a:lnTo>
                    <a:pt x="282742" y="660400"/>
                  </a:lnTo>
                  <a:lnTo>
                    <a:pt x="281288" y="647700"/>
                  </a:lnTo>
                  <a:lnTo>
                    <a:pt x="299886" y="647700"/>
                  </a:lnTo>
                  <a:lnTo>
                    <a:pt x="300613" y="660400"/>
                  </a:lnTo>
                  <a:close/>
                </a:path>
                <a:path w="2818130" h="1803400">
                  <a:moveTo>
                    <a:pt x="305002" y="660400"/>
                  </a:moveTo>
                  <a:lnTo>
                    <a:pt x="301354" y="660400"/>
                  </a:lnTo>
                  <a:lnTo>
                    <a:pt x="299886" y="647700"/>
                  </a:lnTo>
                  <a:lnTo>
                    <a:pt x="305002" y="647700"/>
                  </a:lnTo>
                  <a:lnTo>
                    <a:pt x="305584" y="650240"/>
                  </a:lnTo>
                  <a:lnTo>
                    <a:pt x="305002" y="660400"/>
                  </a:lnTo>
                  <a:close/>
                </a:path>
                <a:path w="2818130" h="1803400">
                  <a:moveTo>
                    <a:pt x="305584" y="650240"/>
                  </a:moveTo>
                  <a:lnTo>
                    <a:pt x="305002" y="647700"/>
                  </a:lnTo>
                  <a:lnTo>
                    <a:pt x="305729" y="647700"/>
                  </a:lnTo>
                  <a:lnTo>
                    <a:pt x="305584" y="650240"/>
                  </a:lnTo>
                  <a:close/>
                </a:path>
                <a:path w="2818130" h="1803400">
                  <a:moveTo>
                    <a:pt x="309734" y="660400"/>
                  </a:moveTo>
                  <a:lnTo>
                    <a:pt x="307910" y="660400"/>
                  </a:lnTo>
                  <a:lnTo>
                    <a:pt x="305584" y="650240"/>
                  </a:lnTo>
                  <a:lnTo>
                    <a:pt x="305729" y="647700"/>
                  </a:lnTo>
                  <a:lnTo>
                    <a:pt x="310831" y="647700"/>
                  </a:lnTo>
                  <a:lnTo>
                    <a:pt x="309734" y="660400"/>
                  </a:lnTo>
                  <a:close/>
                </a:path>
                <a:path w="2818130" h="1803400">
                  <a:moveTo>
                    <a:pt x="321420" y="660400"/>
                  </a:moveTo>
                  <a:lnTo>
                    <a:pt x="317401" y="660400"/>
                  </a:lnTo>
                  <a:lnTo>
                    <a:pt x="312655" y="647700"/>
                  </a:lnTo>
                  <a:lnTo>
                    <a:pt x="317771" y="647700"/>
                  </a:lnTo>
                  <a:lnTo>
                    <a:pt x="321339" y="659013"/>
                  </a:lnTo>
                  <a:lnTo>
                    <a:pt x="321420" y="660400"/>
                  </a:lnTo>
                  <a:close/>
                </a:path>
                <a:path w="2818130" h="1803400">
                  <a:moveTo>
                    <a:pt x="320827" y="650240"/>
                  </a:moveTo>
                  <a:lnTo>
                    <a:pt x="319952" y="647700"/>
                  </a:lnTo>
                  <a:lnTo>
                    <a:pt x="320679" y="647700"/>
                  </a:lnTo>
                  <a:lnTo>
                    <a:pt x="320827" y="650240"/>
                  </a:lnTo>
                  <a:close/>
                </a:path>
                <a:path w="2818130" h="1803400">
                  <a:moveTo>
                    <a:pt x="368847" y="660400"/>
                  </a:moveTo>
                  <a:lnTo>
                    <a:pt x="367750" y="660400"/>
                  </a:lnTo>
                  <a:lnTo>
                    <a:pt x="367023" y="647700"/>
                  </a:lnTo>
                  <a:lnTo>
                    <a:pt x="368106" y="647700"/>
                  </a:lnTo>
                  <a:lnTo>
                    <a:pt x="368847" y="660400"/>
                  </a:lnTo>
                  <a:close/>
                </a:path>
                <a:path w="2818130" h="1803400">
                  <a:moveTo>
                    <a:pt x="2659604" y="660400"/>
                  </a:moveTo>
                  <a:lnTo>
                    <a:pt x="2654132" y="660400"/>
                  </a:lnTo>
                  <a:lnTo>
                    <a:pt x="2654502" y="647700"/>
                  </a:lnTo>
                  <a:lnTo>
                    <a:pt x="2657780" y="647700"/>
                  </a:lnTo>
                  <a:lnTo>
                    <a:pt x="2659604" y="660400"/>
                  </a:lnTo>
                  <a:close/>
                </a:path>
                <a:path w="2818130" h="1803400">
                  <a:moveTo>
                    <a:pt x="2691341" y="660400"/>
                  </a:moveTo>
                  <a:lnTo>
                    <a:pt x="2670549" y="660400"/>
                  </a:lnTo>
                  <a:lnTo>
                    <a:pt x="2670178" y="647700"/>
                  </a:lnTo>
                  <a:lnTo>
                    <a:pt x="2691712" y="647700"/>
                  </a:lnTo>
                  <a:lnTo>
                    <a:pt x="2691341" y="660400"/>
                  </a:lnTo>
                  <a:close/>
                </a:path>
                <a:path w="2818130" h="1803400">
                  <a:moveTo>
                    <a:pt x="2696087" y="660400"/>
                  </a:moveTo>
                  <a:lnTo>
                    <a:pt x="2694263" y="660400"/>
                  </a:lnTo>
                  <a:lnTo>
                    <a:pt x="2693536" y="647700"/>
                  </a:lnTo>
                  <a:lnTo>
                    <a:pt x="2697541" y="647700"/>
                  </a:lnTo>
                  <a:lnTo>
                    <a:pt x="2696087" y="660400"/>
                  </a:lnTo>
                  <a:close/>
                </a:path>
                <a:path w="2818130" h="1803400">
                  <a:moveTo>
                    <a:pt x="2721625" y="660400"/>
                  </a:moveTo>
                  <a:lnTo>
                    <a:pt x="2702657" y="660400"/>
                  </a:lnTo>
                  <a:lnTo>
                    <a:pt x="2699008" y="647700"/>
                  </a:lnTo>
                  <a:lnTo>
                    <a:pt x="2721625" y="647700"/>
                  </a:lnTo>
                  <a:lnTo>
                    <a:pt x="2721625" y="660400"/>
                  </a:lnTo>
                  <a:close/>
                </a:path>
                <a:path w="2818130" h="1803400">
                  <a:moveTo>
                    <a:pt x="2747890" y="660400"/>
                  </a:moveTo>
                  <a:lnTo>
                    <a:pt x="2722352" y="660400"/>
                  </a:lnTo>
                  <a:lnTo>
                    <a:pt x="2722352" y="647700"/>
                  </a:lnTo>
                  <a:lnTo>
                    <a:pt x="2747534" y="647700"/>
                  </a:lnTo>
                  <a:lnTo>
                    <a:pt x="2747890" y="660400"/>
                  </a:lnTo>
                  <a:close/>
                </a:path>
                <a:path w="2818130" h="1803400">
                  <a:moveTo>
                    <a:pt x="2748260" y="660400"/>
                  </a:moveTo>
                  <a:lnTo>
                    <a:pt x="2747890" y="660400"/>
                  </a:lnTo>
                  <a:lnTo>
                    <a:pt x="2747890" y="647700"/>
                  </a:lnTo>
                  <a:lnTo>
                    <a:pt x="2748617" y="647700"/>
                  </a:lnTo>
                  <a:lnTo>
                    <a:pt x="2748260" y="660400"/>
                  </a:lnTo>
                  <a:close/>
                </a:path>
                <a:path w="2818130" h="1803400">
                  <a:moveTo>
                    <a:pt x="2749448" y="657194"/>
                  </a:moveTo>
                  <a:lnTo>
                    <a:pt x="2749714" y="647700"/>
                  </a:lnTo>
                  <a:lnTo>
                    <a:pt x="2750811" y="647700"/>
                  </a:lnTo>
                  <a:lnTo>
                    <a:pt x="2749448" y="657194"/>
                  </a:lnTo>
                  <a:close/>
                </a:path>
                <a:path w="2818130" h="1803400">
                  <a:moveTo>
                    <a:pt x="2751182" y="660400"/>
                  </a:moveTo>
                  <a:lnTo>
                    <a:pt x="2750441" y="660400"/>
                  </a:lnTo>
                  <a:lnTo>
                    <a:pt x="2750811" y="647700"/>
                  </a:lnTo>
                  <a:lnTo>
                    <a:pt x="2751182" y="647700"/>
                  </a:lnTo>
                  <a:lnTo>
                    <a:pt x="2751182" y="660400"/>
                  </a:lnTo>
                  <a:close/>
                </a:path>
                <a:path w="2818130" h="1803400">
                  <a:moveTo>
                    <a:pt x="2756654" y="660400"/>
                  </a:moveTo>
                  <a:lnTo>
                    <a:pt x="2755186" y="660400"/>
                  </a:lnTo>
                  <a:lnTo>
                    <a:pt x="2755913" y="647700"/>
                  </a:lnTo>
                  <a:lnTo>
                    <a:pt x="2756654" y="647700"/>
                  </a:lnTo>
                  <a:lnTo>
                    <a:pt x="2756654" y="660400"/>
                  </a:lnTo>
                  <a:close/>
                </a:path>
                <a:path w="2818130" h="1803400">
                  <a:moveTo>
                    <a:pt x="2757381" y="660400"/>
                  </a:moveTo>
                  <a:lnTo>
                    <a:pt x="2756654" y="660400"/>
                  </a:lnTo>
                  <a:lnTo>
                    <a:pt x="2756654" y="647700"/>
                  </a:lnTo>
                  <a:lnTo>
                    <a:pt x="2759562" y="647700"/>
                  </a:lnTo>
                  <a:lnTo>
                    <a:pt x="2757381" y="660400"/>
                  </a:lnTo>
                  <a:close/>
                </a:path>
                <a:path w="2818130" h="1803400">
                  <a:moveTo>
                    <a:pt x="2758478" y="673100"/>
                  </a:moveTo>
                  <a:lnTo>
                    <a:pt x="2738413" y="673100"/>
                  </a:lnTo>
                  <a:lnTo>
                    <a:pt x="2737672" y="660400"/>
                  </a:lnTo>
                  <a:lnTo>
                    <a:pt x="2758108" y="660400"/>
                  </a:lnTo>
                  <a:lnTo>
                    <a:pt x="2760303" y="647700"/>
                  </a:lnTo>
                  <a:lnTo>
                    <a:pt x="2761029" y="647700"/>
                  </a:lnTo>
                  <a:lnTo>
                    <a:pt x="2760303" y="660400"/>
                  </a:lnTo>
                  <a:lnTo>
                    <a:pt x="2758478" y="673100"/>
                  </a:lnTo>
                  <a:close/>
                </a:path>
                <a:path w="2818130" h="1803400">
                  <a:moveTo>
                    <a:pt x="2764678" y="660400"/>
                  </a:moveTo>
                  <a:lnTo>
                    <a:pt x="2761756" y="660400"/>
                  </a:lnTo>
                  <a:lnTo>
                    <a:pt x="2761029" y="647700"/>
                  </a:lnTo>
                  <a:lnTo>
                    <a:pt x="2766502" y="647700"/>
                  </a:lnTo>
                  <a:lnTo>
                    <a:pt x="2764678" y="660400"/>
                  </a:lnTo>
                  <a:close/>
                </a:path>
                <a:path w="2818130" h="1803400">
                  <a:moveTo>
                    <a:pt x="2770150" y="660400"/>
                  </a:moveTo>
                  <a:lnTo>
                    <a:pt x="2769423" y="660400"/>
                  </a:lnTo>
                  <a:lnTo>
                    <a:pt x="2770150" y="647700"/>
                  </a:lnTo>
                  <a:lnTo>
                    <a:pt x="2770150" y="660400"/>
                  </a:lnTo>
                  <a:close/>
                </a:path>
                <a:path w="2818130" h="1803400">
                  <a:moveTo>
                    <a:pt x="2786197" y="660400"/>
                  </a:moveTo>
                  <a:lnTo>
                    <a:pt x="2772331" y="660400"/>
                  </a:lnTo>
                  <a:lnTo>
                    <a:pt x="2773428" y="647700"/>
                  </a:lnTo>
                  <a:lnTo>
                    <a:pt x="2786197" y="647700"/>
                  </a:lnTo>
                  <a:lnTo>
                    <a:pt x="2786197" y="660400"/>
                  </a:lnTo>
                  <a:close/>
                </a:path>
                <a:path w="2818130" h="1803400">
                  <a:moveTo>
                    <a:pt x="2788021" y="660400"/>
                  </a:moveTo>
                  <a:lnTo>
                    <a:pt x="2788392" y="647700"/>
                  </a:lnTo>
                  <a:lnTo>
                    <a:pt x="2789845" y="647700"/>
                  </a:lnTo>
                  <a:lnTo>
                    <a:pt x="2788021" y="660400"/>
                  </a:lnTo>
                  <a:close/>
                </a:path>
                <a:path w="2818130" h="1803400">
                  <a:moveTo>
                    <a:pt x="2789845" y="660400"/>
                  </a:moveTo>
                  <a:lnTo>
                    <a:pt x="2789489" y="660400"/>
                  </a:lnTo>
                  <a:lnTo>
                    <a:pt x="2789845" y="647700"/>
                  </a:lnTo>
                  <a:lnTo>
                    <a:pt x="2790572" y="647700"/>
                  </a:lnTo>
                  <a:lnTo>
                    <a:pt x="2789845" y="660400"/>
                  </a:lnTo>
                  <a:close/>
                </a:path>
                <a:path w="2818130" h="1803400">
                  <a:moveTo>
                    <a:pt x="2794591" y="656166"/>
                  </a:moveTo>
                  <a:lnTo>
                    <a:pt x="2794591" y="647700"/>
                  </a:lnTo>
                  <a:lnTo>
                    <a:pt x="2796785" y="647700"/>
                  </a:lnTo>
                  <a:lnTo>
                    <a:pt x="2794591" y="656166"/>
                  </a:lnTo>
                  <a:close/>
                </a:path>
                <a:path w="2818130" h="1803400">
                  <a:moveTo>
                    <a:pt x="229842" y="660400"/>
                  </a:moveTo>
                  <a:lnTo>
                    <a:pt x="226564" y="660400"/>
                  </a:lnTo>
                  <a:lnTo>
                    <a:pt x="231821" y="648945"/>
                  </a:lnTo>
                  <a:lnTo>
                    <a:pt x="229842" y="660400"/>
                  </a:lnTo>
                  <a:close/>
                </a:path>
                <a:path w="2818130" h="1803400">
                  <a:moveTo>
                    <a:pt x="324327" y="660400"/>
                  </a:moveTo>
                  <a:lnTo>
                    <a:pt x="321776" y="660400"/>
                  </a:lnTo>
                  <a:lnTo>
                    <a:pt x="321339" y="659013"/>
                  </a:lnTo>
                  <a:lnTo>
                    <a:pt x="320827" y="650240"/>
                  </a:lnTo>
                  <a:lnTo>
                    <a:pt x="324327" y="660400"/>
                  </a:lnTo>
                  <a:close/>
                </a:path>
                <a:path w="2818130" h="1803400">
                  <a:moveTo>
                    <a:pt x="225467" y="660400"/>
                  </a:moveTo>
                  <a:lnTo>
                    <a:pt x="224369" y="660400"/>
                  </a:lnTo>
                  <a:lnTo>
                    <a:pt x="225939" y="654936"/>
                  </a:lnTo>
                  <a:lnTo>
                    <a:pt x="225467" y="660400"/>
                  </a:lnTo>
                  <a:close/>
                </a:path>
                <a:path w="2818130" h="1803400">
                  <a:moveTo>
                    <a:pt x="2794591" y="660400"/>
                  </a:moveTo>
                  <a:lnTo>
                    <a:pt x="2793493" y="660400"/>
                  </a:lnTo>
                  <a:lnTo>
                    <a:pt x="2794591" y="656166"/>
                  </a:lnTo>
                  <a:lnTo>
                    <a:pt x="2794591" y="660400"/>
                  </a:lnTo>
                  <a:close/>
                </a:path>
                <a:path w="2818130" h="1803400">
                  <a:moveTo>
                    <a:pt x="2749358" y="660400"/>
                  </a:moveTo>
                  <a:lnTo>
                    <a:pt x="2748987" y="660400"/>
                  </a:lnTo>
                  <a:lnTo>
                    <a:pt x="2749448" y="657194"/>
                  </a:lnTo>
                  <a:lnTo>
                    <a:pt x="2749358" y="660400"/>
                  </a:lnTo>
                  <a:close/>
                </a:path>
                <a:path w="2818130" h="1803400">
                  <a:moveTo>
                    <a:pt x="223643" y="673100"/>
                  </a:moveTo>
                  <a:lnTo>
                    <a:pt x="219994" y="673100"/>
                  </a:lnTo>
                  <a:lnTo>
                    <a:pt x="221818" y="660400"/>
                  </a:lnTo>
                  <a:lnTo>
                    <a:pt x="224740" y="660400"/>
                  </a:lnTo>
                  <a:lnTo>
                    <a:pt x="223643" y="673100"/>
                  </a:lnTo>
                  <a:close/>
                </a:path>
                <a:path w="2818130" h="1803400">
                  <a:moveTo>
                    <a:pt x="249537" y="673100"/>
                  </a:moveTo>
                  <a:lnTo>
                    <a:pt x="230212" y="673100"/>
                  </a:lnTo>
                  <a:lnTo>
                    <a:pt x="228018" y="660400"/>
                  </a:lnTo>
                  <a:lnTo>
                    <a:pt x="252829" y="660400"/>
                  </a:lnTo>
                  <a:lnTo>
                    <a:pt x="249537" y="673100"/>
                  </a:lnTo>
                  <a:close/>
                </a:path>
                <a:path w="2818130" h="1803400">
                  <a:moveTo>
                    <a:pt x="261579" y="673100"/>
                  </a:moveTo>
                  <a:lnTo>
                    <a:pt x="258658" y="673100"/>
                  </a:lnTo>
                  <a:lnTo>
                    <a:pt x="257204" y="660400"/>
                  </a:lnTo>
                  <a:lnTo>
                    <a:pt x="261579" y="660400"/>
                  </a:lnTo>
                  <a:lnTo>
                    <a:pt x="261579" y="673100"/>
                  </a:lnTo>
                  <a:close/>
                </a:path>
                <a:path w="2818130" h="1803400">
                  <a:moveTo>
                    <a:pt x="274719" y="673100"/>
                  </a:moveTo>
                  <a:lnTo>
                    <a:pt x="268149" y="673100"/>
                  </a:lnTo>
                  <a:lnTo>
                    <a:pt x="271427" y="660400"/>
                  </a:lnTo>
                  <a:lnTo>
                    <a:pt x="276543" y="660400"/>
                  </a:lnTo>
                  <a:lnTo>
                    <a:pt x="274719" y="673100"/>
                  </a:lnTo>
                  <a:close/>
                </a:path>
                <a:path w="2818130" h="1803400">
                  <a:moveTo>
                    <a:pt x="284196" y="673100"/>
                  </a:moveTo>
                  <a:lnTo>
                    <a:pt x="281645" y="673100"/>
                  </a:lnTo>
                  <a:lnTo>
                    <a:pt x="282372" y="660400"/>
                  </a:lnTo>
                  <a:lnTo>
                    <a:pt x="284196" y="673100"/>
                  </a:lnTo>
                  <a:close/>
                </a:path>
                <a:path w="2818130" h="1803400">
                  <a:moveTo>
                    <a:pt x="296238" y="673100"/>
                  </a:moveTo>
                  <a:lnTo>
                    <a:pt x="293316" y="673100"/>
                  </a:lnTo>
                  <a:lnTo>
                    <a:pt x="292590" y="660400"/>
                  </a:lnTo>
                  <a:lnTo>
                    <a:pt x="296238" y="673100"/>
                  </a:lnTo>
                  <a:close/>
                </a:path>
                <a:path w="2818130" h="1803400">
                  <a:moveTo>
                    <a:pt x="297335" y="673100"/>
                  </a:moveTo>
                  <a:lnTo>
                    <a:pt x="296965" y="673100"/>
                  </a:lnTo>
                  <a:lnTo>
                    <a:pt x="296965" y="660400"/>
                  </a:lnTo>
                  <a:lnTo>
                    <a:pt x="297335" y="673100"/>
                  </a:lnTo>
                  <a:close/>
                </a:path>
                <a:path w="2818130" h="1803400">
                  <a:moveTo>
                    <a:pt x="307910" y="673100"/>
                  </a:moveTo>
                  <a:lnTo>
                    <a:pt x="299159" y="673100"/>
                  </a:lnTo>
                  <a:lnTo>
                    <a:pt x="299159" y="660400"/>
                  </a:lnTo>
                  <a:lnTo>
                    <a:pt x="305359" y="660400"/>
                  </a:lnTo>
                  <a:lnTo>
                    <a:pt x="307910" y="673100"/>
                  </a:lnTo>
                  <a:close/>
                </a:path>
                <a:path w="2818130" h="1803400">
                  <a:moveTo>
                    <a:pt x="311928" y="673100"/>
                  </a:moveTo>
                  <a:lnTo>
                    <a:pt x="310475" y="673100"/>
                  </a:lnTo>
                  <a:lnTo>
                    <a:pt x="307553" y="660400"/>
                  </a:lnTo>
                  <a:lnTo>
                    <a:pt x="312655" y="660400"/>
                  </a:lnTo>
                  <a:lnTo>
                    <a:pt x="311928" y="673100"/>
                  </a:lnTo>
                  <a:close/>
                </a:path>
                <a:path w="2818130" h="1803400">
                  <a:moveTo>
                    <a:pt x="2654132" y="673100"/>
                  </a:moveTo>
                  <a:lnTo>
                    <a:pt x="2649386" y="673100"/>
                  </a:lnTo>
                  <a:lnTo>
                    <a:pt x="2650483" y="660400"/>
                  </a:lnTo>
                  <a:lnTo>
                    <a:pt x="2653405" y="660400"/>
                  </a:lnTo>
                  <a:lnTo>
                    <a:pt x="2654132" y="673100"/>
                  </a:lnTo>
                  <a:close/>
                </a:path>
                <a:path w="2818130" h="1803400">
                  <a:moveTo>
                    <a:pt x="2707032" y="673100"/>
                  </a:moveTo>
                  <a:lnTo>
                    <a:pt x="2666174" y="673100"/>
                  </a:lnTo>
                  <a:lnTo>
                    <a:pt x="2666901" y="660400"/>
                  </a:lnTo>
                  <a:lnTo>
                    <a:pt x="2705934" y="660400"/>
                  </a:lnTo>
                  <a:lnTo>
                    <a:pt x="2707032" y="673100"/>
                  </a:lnTo>
                  <a:close/>
                </a:path>
                <a:path w="2818130" h="1803400">
                  <a:moveTo>
                    <a:pt x="2715055" y="673100"/>
                  </a:moveTo>
                  <a:lnTo>
                    <a:pt x="2708485" y="673100"/>
                  </a:lnTo>
                  <a:lnTo>
                    <a:pt x="2707402" y="660400"/>
                  </a:lnTo>
                  <a:lnTo>
                    <a:pt x="2713958" y="660400"/>
                  </a:lnTo>
                  <a:lnTo>
                    <a:pt x="2715055" y="673100"/>
                  </a:lnTo>
                  <a:close/>
                </a:path>
                <a:path w="2818130" h="1803400">
                  <a:moveTo>
                    <a:pt x="2728551" y="673100"/>
                  </a:moveTo>
                  <a:lnTo>
                    <a:pt x="2715055" y="673100"/>
                  </a:lnTo>
                  <a:lnTo>
                    <a:pt x="2717250" y="660400"/>
                  </a:lnTo>
                  <a:lnTo>
                    <a:pt x="2726371" y="660400"/>
                  </a:lnTo>
                  <a:lnTo>
                    <a:pt x="2728551" y="673100"/>
                  </a:lnTo>
                  <a:close/>
                </a:path>
                <a:path w="2818130" h="1803400">
                  <a:moveTo>
                    <a:pt x="2736589" y="673100"/>
                  </a:moveTo>
                  <a:lnTo>
                    <a:pt x="2730375" y="673100"/>
                  </a:lnTo>
                  <a:lnTo>
                    <a:pt x="2728195" y="660400"/>
                  </a:lnTo>
                  <a:lnTo>
                    <a:pt x="2735848" y="660400"/>
                  </a:lnTo>
                  <a:lnTo>
                    <a:pt x="2736589" y="673100"/>
                  </a:lnTo>
                  <a:close/>
                </a:path>
                <a:path w="2818130" h="1803400">
                  <a:moveTo>
                    <a:pt x="2765404" y="673100"/>
                  </a:moveTo>
                  <a:lnTo>
                    <a:pt x="2762854" y="673100"/>
                  </a:lnTo>
                  <a:lnTo>
                    <a:pt x="2762483" y="660400"/>
                  </a:lnTo>
                  <a:lnTo>
                    <a:pt x="2766502" y="660400"/>
                  </a:lnTo>
                  <a:lnTo>
                    <a:pt x="2765404" y="673100"/>
                  </a:lnTo>
                  <a:close/>
                </a:path>
                <a:path w="2818130" h="1803400">
                  <a:moveTo>
                    <a:pt x="2783275" y="673100"/>
                  </a:moveTo>
                  <a:lnTo>
                    <a:pt x="2778900" y="673100"/>
                  </a:lnTo>
                  <a:lnTo>
                    <a:pt x="2778900" y="660400"/>
                  </a:lnTo>
                  <a:lnTo>
                    <a:pt x="2783275" y="660400"/>
                  </a:lnTo>
                  <a:lnTo>
                    <a:pt x="2783275" y="673100"/>
                  </a:lnTo>
                  <a:close/>
                </a:path>
                <a:path w="2818130" h="1803400">
                  <a:moveTo>
                    <a:pt x="2788021" y="673100"/>
                  </a:moveTo>
                  <a:lnTo>
                    <a:pt x="2786197" y="673100"/>
                  </a:lnTo>
                  <a:lnTo>
                    <a:pt x="2788021" y="660400"/>
                  </a:lnTo>
                  <a:lnTo>
                    <a:pt x="2791669" y="660400"/>
                  </a:lnTo>
                  <a:lnTo>
                    <a:pt x="2788021" y="673100"/>
                  </a:lnTo>
                  <a:close/>
                </a:path>
                <a:path w="2818130" h="1803400">
                  <a:moveTo>
                    <a:pt x="219268" y="698500"/>
                  </a:moveTo>
                  <a:lnTo>
                    <a:pt x="207225" y="698500"/>
                  </a:lnTo>
                  <a:lnTo>
                    <a:pt x="213795" y="685800"/>
                  </a:lnTo>
                  <a:lnTo>
                    <a:pt x="215249" y="685800"/>
                  </a:lnTo>
                  <a:lnTo>
                    <a:pt x="215619" y="673100"/>
                  </a:lnTo>
                  <a:lnTo>
                    <a:pt x="220721" y="673100"/>
                  </a:lnTo>
                  <a:lnTo>
                    <a:pt x="221448" y="685800"/>
                  </a:lnTo>
                  <a:lnTo>
                    <a:pt x="219268" y="698500"/>
                  </a:lnTo>
                  <a:close/>
                </a:path>
                <a:path w="2818130" h="1803400">
                  <a:moveTo>
                    <a:pt x="232037" y="685800"/>
                  </a:moveTo>
                  <a:lnTo>
                    <a:pt x="226564" y="685800"/>
                  </a:lnTo>
                  <a:lnTo>
                    <a:pt x="225467" y="673100"/>
                  </a:lnTo>
                  <a:lnTo>
                    <a:pt x="232393" y="673100"/>
                  </a:lnTo>
                  <a:lnTo>
                    <a:pt x="232037" y="685800"/>
                  </a:lnTo>
                  <a:close/>
                </a:path>
                <a:path w="2818130" h="1803400">
                  <a:moveTo>
                    <a:pt x="236412" y="685800"/>
                  </a:moveTo>
                  <a:lnTo>
                    <a:pt x="236041" y="685800"/>
                  </a:lnTo>
                  <a:lnTo>
                    <a:pt x="235685" y="673100"/>
                  </a:lnTo>
                  <a:lnTo>
                    <a:pt x="236412" y="673100"/>
                  </a:lnTo>
                  <a:lnTo>
                    <a:pt x="236412" y="685800"/>
                  </a:lnTo>
                  <a:close/>
                </a:path>
                <a:path w="2818130" h="1803400">
                  <a:moveTo>
                    <a:pt x="240060" y="685800"/>
                  </a:moveTo>
                  <a:lnTo>
                    <a:pt x="236768" y="685800"/>
                  </a:lnTo>
                  <a:lnTo>
                    <a:pt x="238236" y="673100"/>
                  </a:lnTo>
                  <a:lnTo>
                    <a:pt x="239333" y="673100"/>
                  </a:lnTo>
                  <a:lnTo>
                    <a:pt x="240060" y="685800"/>
                  </a:lnTo>
                  <a:close/>
                </a:path>
                <a:path w="2818130" h="1803400">
                  <a:moveTo>
                    <a:pt x="252102" y="685800"/>
                  </a:moveTo>
                  <a:lnTo>
                    <a:pt x="246986" y="685800"/>
                  </a:lnTo>
                  <a:lnTo>
                    <a:pt x="246259" y="673100"/>
                  </a:lnTo>
                  <a:lnTo>
                    <a:pt x="252102" y="673100"/>
                  </a:lnTo>
                  <a:lnTo>
                    <a:pt x="252102" y="685800"/>
                  </a:lnTo>
                  <a:close/>
                </a:path>
                <a:path w="2818130" h="1803400">
                  <a:moveTo>
                    <a:pt x="260482" y="685800"/>
                  </a:moveTo>
                  <a:lnTo>
                    <a:pt x="255009" y="685800"/>
                  </a:lnTo>
                  <a:lnTo>
                    <a:pt x="253185" y="673100"/>
                  </a:lnTo>
                  <a:lnTo>
                    <a:pt x="262676" y="673100"/>
                  </a:lnTo>
                  <a:lnTo>
                    <a:pt x="260482" y="685800"/>
                  </a:lnTo>
                  <a:close/>
                </a:path>
                <a:path w="2818130" h="1803400">
                  <a:moveTo>
                    <a:pt x="267778" y="685800"/>
                  </a:moveTo>
                  <a:lnTo>
                    <a:pt x="262676" y="685800"/>
                  </a:lnTo>
                  <a:lnTo>
                    <a:pt x="264130" y="673100"/>
                  </a:lnTo>
                  <a:lnTo>
                    <a:pt x="265954" y="673100"/>
                  </a:lnTo>
                  <a:lnTo>
                    <a:pt x="267778" y="685800"/>
                  </a:lnTo>
                  <a:close/>
                </a:path>
                <a:path w="2818130" h="1803400">
                  <a:moveTo>
                    <a:pt x="280547" y="685800"/>
                  </a:moveTo>
                  <a:lnTo>
                    <a:pt x="268149" y="685800"/>
                  </a:lnTo>
                  <a:lnTo>
                    <a:pt x="272524" y="673100"/>
                  </a:lnTo>
                  <a:lnTo>
                    <a:pt x="279821" y="673100"/>
                  </a:lnTo>
                  <a:lnTo>
                    <a:pt x="280547" y="685800"/>
                  </a:lnTo>
                  <a:close/>
                </a:path>
                <a:path w="2818130" h="1803400">
                  <a:moveTo>
                    <a:pt x="309734" y="685800"/>
                  </a:moveTo>
                  <a:lnTo>
                    <a:pt x="281645" y="685800"/>
                  </a:lnTo>
                  <a:lnTo>
                    <a:pt x="286390" y="673100"/>
                  </a:lnTo>
                  <a:lnTo>
                    <a:pt x="309734" y="673100"/>
                  </a:lnTo>
                  <a:lnTo>
                    <a:pt x="309734" y="685800"/>
                  </a:lnTo>
                  <a:close/>
                </a:path>
                <a:path w="2818130" h="1803400">
                  <a:moveTo>
                    <a:pt x="2652678" y="685800"/>
                  </a:moveTo>
                  <a:lnTo>
                    <a:pt x="2644284" y="685800"/>
                  </a:lnTo>
                  <a:lnTo>
                    <a:pt x="2639909" y="673100"/>
                  </a:lnTo>
                  <a:lnTo>
                    <a:pt x="2652678" y="673100"/>
                  </a:lnTo>
                  <a:lnTo>
                    <a:pt x="2652678" y="685800"/>
                  </a:lnTo>
                  <a:close/>
                </a:path>
                <a:path w="2818130" h="1803400">
                  <a:moveTo>
                    <a:pt x="2670178" y="685800"/>
                  </a:moveTo>
                  <a:lnTo>
                    <a:pt x="2653761" y="685800"/>
                  </a:lnTo>
                  <a:lnTo>
                    <a:pt x="2653405" y="673100"/>
                  </a:lnTo>
                  <a:lnTo>
                    <a:pt x="2666530" y="673100"/>
                  </a:lnTo>
                  <a:lnTo>
                    <a:pt x="2670178" y="685800"/>
                  </a:lnTo>
                  <a:close/>
                </a:path>
                <a:path w="2818130" h="1803400">
                  <a:moveTo>
                    <a:pt x="2683318" y="685800"/>
                  </a:moveTo>
                  <a:lnTo>
                    <a:pt x="2670919" y="685800"/>
                  </a:lnTo>
                  <a:lnTo>
                    <a:pt x="2671276" y="673100"/>
                  </a:lnTo>
                  <a:lnTo>
                    <a:pt x="2681123" y="673100"/>
                  </a:lnTo>
                  <a:lnTo>
                    <a:pt x="2683318" y="685800"/>
                  </a:lnTo>
                  <a:close/>
                </a:path>
                <a:path w="2818130" h="1803400">
                  <a:moveTo>
                    <a:pt x="2694633" y="685800"/>
                  </a:moveTo>
                  <a:lnTo>
                    <a:pt x="2685513" y="685800"/>
                  </a:lnTo>
                  <a:lnTo>
                    <a:pt x="2686596" y="673100"/>
                  </a:lnTo>
                  <a:lnTo>
                    <a:pt x="2693536" y="673100"/>
                  </a:lnTo>
                  <a:lnTo>
                    <a:pt x="2694633" y="685800"/>
                  </a:lnTo>
                  <a:close/>
                </a:path>
                <a:path w="2818130" h="1803400">
                  <a:moveTo>
                    <a:pt x="2743515" y="685800"/>
                  </a:moveTo>
                  <a:lnTo>
                    <a:pt x="2694633" y="685800"/>
                  </a:lnTo>
                  <a:lnTo>
                    <a:pt x="2693892" y="673100"/>
                  </a:lnTo>
                  <a:lnTo>
                    <a:pt x="2740237" y="673100"/>
                  </a:lnTo>
                  <a:lnTo>
                    <a:pt x="2743515" y="685800"/>
                  </a:lnTo>
                  <a:close/>
                </a:path>
                <a:path w="2818130" h="1803400">
                  <a:moveTo>
                    <a:pt x="2751909" y="685800"/>
                  </a:moveTo>
                  <a:lnTo>
                    <a:pt x="2744968" y="685800"/>
                  </a:lnTo>
                  <a:lnTo>
                    <a:pt x="2743144" y="673100"/>
                  </a:lnTo>
                  <a:lnTo>
                    <a:pt x="2750441" y="673100"/>
                  </a:lnTo>
                  <a:lnTo>
                    <a:pt x="2751909" y="685800"/>
                  </a:lnTo>
                  <a:close/>
                </a:path>
                <a:path w="2818130" h="1803400">
                  <a:moveTo>
                    <a:pt x="2760461" y="685109"/>
                  </a:moveTo>
                  <a:lnTo>
                    <a:pt x="2757011" y="673100"/>
                  </a:lnTo>
                  <a:lnTo>
                    <a:pt x="2763210" y="673100"/>
                  </a:lnTo>
                  <a:lnTo>
                    <a:pt x="2760461" y="685109"/>
                  </a:lnTo>
                  <a:close/>
                </a:path>
                <a:path w="2818130" h="1803400">
                  <a:moveTo>
                    <a:pt x="2773798" y="698500"/>
                  </a:moveTo>
                  <a:lnTo>
                    <a:pt x="2773072" y="698500"/>
                  </a:lnTo>
                  <a:lnTo>
                    <a:pt x="2768010" y="686753"/>
                  </a:lnTo>
                  <a:lnTo>
                    <a:pt x="2767955" y="685800"/>
                  </a:lnTo>
                  <a:lnTo>
                    <a:pt x="2761386" y="685800"/>
                  </a:lnTo>
                  <a:lnTo>
                    <a:pt x="2765034" y="673100"/>
                  </a:lnTo>
                  <a:lnTo>
                    <a:pt x="2774525" y="673100"/>
                  </a:lnTo>
                  <a:lnTo>
                    <a:pt x="2773798" y="698500"/>
                  </a:lnTo>
                  <a:close/>
                </a:path>
                <a:path w="2818130" h="1803400">
                  <a:moveTo>
                    <a:pt x="2783646" y="685800"/>
                  </a:moveTo>
                  <a:lnTo>
                    <a:pt x="2778174" y="685800"/>
                  </a:lnTo>
                  <a:lnTo>
                    <a:pt x="2777076" y="673100"/>
                  </a:lnTo>
                  <a:lnTo>
                    <a:pt x="2787294" y="673100"/>
                  </a:lnTo>
                  <a:lnTo>
                    <a:pt x="2783646" y="685800"/>
                  </a:lnTo>
                  <a:close/>
                </a:path>
                <a:path w="2818130" h="1803400">
                  <a:moveTo>
                    <a:pt x="2760659" y="685800"/>
                  </a:moveTo>
                  <a:lnTo>
                    <a:pt x="2760303" y="685800"/>
                  </a:lnTo>
                  <a:lnTo>
                    <a:pt x="2760461" y="685109"/>
                  </a:lnTo>
                  <a:lnTo>
                    <a:pt x="2760659" y="685800"/>
                  </a:lnTo>
                  <a:close/>
                </a:path>
                <a:path w="2818130" h="1803400">
                  <a:moveTo>
                    <a:pt x="227291" y="698500"/>
                  </a:moveTo>
                  <a:lnTo>
                    <a:pt x="223272" y="698500"/>
                  </a:lnTo>
                  <a:lnTo>
                    <a:pt x="222545" y="685800"/>
                  </a:lnTo>
                  <a:lnTo>
                    <a:pt x="228018" y="685800"/>
                  </a:lnTo>
                  <a:lnTo>
                    <a:pt x="227291" y="698500"/>
                  </a:lnTo>
                  <a:close/>
                </a:path>
                <a:path w="2818130" h="1803400">
                  <a:moveTo>
                    <a:pt x="237509" y="698500"/>
                  </a:moveTo>
                  <a:lnTo>
                    <a:pt x="232393" y="698500"/>
                  </a:lnTo>
                  <a:lnTo>
                    <a:pt x="229842" y="685800"/>
                  </a:lnTo>
                  <a:lnTo>
                    <a:pt x="238236" y="685800"/>
                  </a:lnTo>
                  <a:lnTo>
                    <a:pt x="237509" y="698500"/>
                  </a:lnTo>
                  <a:close/>
                </a:path>
                <a:path w="2818130" h="1803400">
                  <a:moveTo>
                    <a:pt x="262306" y="698500"/>
                  </a:moveTo>
                  <a:lnTo>
                    <a:pt x="254283" y="698500"/>
                  </a:lnTo>
                  <a:lnTo>
                    <a:pt x="251732" y="685800"/>
                  </a:lnTo>
                  <a:lnTo>
                    <a:pt x="264130" y="685800"/>
                  </a:lnTo>
                  <a:lnTo>
                    <a:pt x="262306" y="698500"/>
                  </a:lnTo>
                  <a:close/>
                </a:path>
                <a:path w="2818130" h="1803400">
                  <a:moveTo>
                    <a:pt x="288215" y="698500"/>
                  </a:moveTo>
                  <a:lnTo>
                    <a:pt x="271427" y="698500"/>
                  </a:lnTo>
                  <a:lnTo>
                    <a:pt x="268519" y="685800"/>
                  </a:lnTo>
                  <a:lnTo>
                    <a:pt x="286761" y="685800"/>
                  </a:lnTo>
                  <a:lnTo>
                    <a:pt x="288215" y="698500"/>
                  </a:lnTo>
                  <a:close/>
                </a:path>
                <a:path w="2818130" h="1803400">
                  <a:moveTo>
                    <a:pt x="298433" y="698500"/>
                  </a:moveTo>
                  <a:lnTo>
                    <a:pt x="288215" y="698500"/>
                  </a:lnTo>
                  <a:lnTo>
                    <a:pt x="289668" y="685800"/>
                  </a:lnTo>
                  <a:lnTo>
                    <a:pt x="296238" y="685800"/>
                  </a:lnTo>
                  <a:lnTo>
                    <a:pt x="298433" y="698500"/>
                  </a:lnTo>
                  <a:close/>
                </a:path>
                <a:path w="2818130" h="1803400">
                  <a:moveTo>
                    <a:pt x="303905" y="698500"/>
                  </a:moveTo>
                  <a:lnTo>
                    <a:pt x="300613" y="698500"/>
                  </a:lnTo>
                  <a:lnTo>
                    <a:pt x="300613" y="685800"/>
                  </a:lnTo>
                  <a:lnTo>
                    <a:pt x="304632" y="685800"/>
                  </a:lnTo>
                  <a:lnTo>
                    <a:pt x="303905" y="698500"/>
                  </a:lnTo>
                  <a:close/>
                </a:path>
                <a:path w="2818130" h="1803400">
                  <a:moveTo>
                    <a:pt x="2645738" y="698500"/>
                  </a:moveTo>
                  <a:lnTo>
                    <a:pt x="2639168" y="698500"/>
                  </a:lnTo>
                  <a:lnTo>
                    <a:pt x="2637714" y="685800"/>
                  </a:lnTo>
                  <a:lnTo>
                    <a:pt x="2647206" y="685800"/>
                  </a:lnTo>
                  <a:lnTo>
                    <a:pt x="2645738" y="698500"/>
                  </a:lnTo>
                  <a:close/>
                </a:path>
                <a:path w="2818130" h="1803400">
                  <a:moveTo>
                    <a:pt x="2667998" y="698500"/>
                  </a:moveTo>
                  <a:lnTo>
                    <a:pt x="2648289" y="698500"/>
                  </a:lnTo>
                  <a:lnTo>
                    <a:pt x="2647562" y="685800"/>
                  </a:lnTo>
                  <a:lnTo>
                    <a:pt x="2667271" y="685800"/>
                  </a:lnTo>
                  <a:lnTo>
                    <a:pt x="2667998" y="698500"/>
                  </a:lnTo>
                  <a:close/>
                </a:path>
                <a:path w="2818130" h="1803400">
                  <a:moveTo>
                    <a:pt x="2711777" y="698500"/>
                  </a:moveTo>
                  <a:lnTo>
                    <a:pt x="2673827" y="698500"/>
                  </a:lnTo>
                  <a:lnTo>
                    <a:pt x="2673827" y="685800"/>
                  </a:lnTo>
                  <a:lnTo>
                    <a:pt x="2709226" y="685800"/>
                  </a:lnTo>
                  <a:lnTo>
                    <a:pt x="2711777" y="698500"/>
                  </a:lnTo>
                  <a:close/>
                </a:path>
                <a:path w="2818130" h="1803400">
                  <a:moveTo>
                    <a:pt x="2715426" y="698500"/>
                  </a:moveTo>
                  <a:lnTo>
                    <a:pt x="2713958" y="698500"/>
                  </a:lnTo>
                  <a:lnTo>
                    <a:pt x="2712134" y="685800"/>
                  </a:lnTo>
                  <a:lnTo>
                    <a:pt x="2717250" y="685800"/>
                  </a:lnTo>
                  <a:lnTo>
                    <a:pt x="2715426" y="698500"/>
                  </a:lnTo>
                  <a:close/>
                </a:path>
                <a:path w="2818130" h="1803400">
                  <a:moveTo>
                    <a:pt x="2746066" y="698500"/>
                  </a:moveTo>
                  <a:lnTo>
                    <a:pt x="2723820" y="698500"/>
                  </a:lnTo>
                  <a:lnTo>
                    <a:pt x="2720898" y="685800"/>
                  </a:lnTo>
                  <a:lnTo>
                    <a:pt x="2746436" y="685800"/>
                  </a:lnTo>
                  <a:lnTo>
                    <a:pt x="2746066" y="698500"/>
                  </a:lnTo>
                  <a:close/>
                </a:path>
                <a:path w="2818130" h="1803400">
                  <a:moveTo>
                    <a:pt x="2768682" y="698500"/>
                  </a:moveTo>
                  <a:lnTo>
                    <a:pt x="2750441" y="698500"/>
                  </a:lnTo>
                  <a:lnTo>
                    <a:pt x="2748617" y="685800"/>
                  </a:lnTo>
                  <a:lnTo>
                    <a:pt x="2767599" y="685800"/>
                  </a:lnTo>
                  <a:lnTo>
                    <a:pt x="2768010" y="686753"/>
                  </a:lnTo>
                  <a:lnTo>
                    <a:pt x="2768682" y="698500"/>
                  </a:lnTo>
                  <a:close/>
                </a:path>
                <a:path w="2818130" h="1803400">
                  <a:moveTo>
                    <a:pt x="214522" y="711200"/>
                  </a:moveTo>
                  <a:lnTo>
                    <a:pt x="209776" y="711200"/>
                  </a:lnTo>
                  <a:lnTo>
                    <a:pt x="208679" y="698500"/>
                  </a:lnTo>
                  <a:lnTo>
                    <a:pt x="213795" y="698500"/>
                  </a:lnTo>
                  <a:lnTo>
                    <a:pt x="214522" y="711200"/>
                  </a:lnTo>
                  <a:close/>
                </a:path>
                <a:path w="2818130" h="1803400">
                  <a:moveTo>
                    <a:pt x="223999" y="711200"/>
                  </a:moveTo>
                  <a:lnTo>
                    <a:pt x="219268" y="711200"/>
                  </a:lnTo>
                  <a:lnTo>
                    <a:pt x="218526" y="698500"/>
                  </a:lnTo>
                  <a:lnTo>
                    <a:pt x="222916" y="698500"/>
                  </a:lnTo>
                  <a:lnTo>
                    <a:pt x="223999" y="711200"/>
                  </a:lnTo>
                  <a:close/>
                </a:path>
                <a:path w="2818130" h="1803400">
                  <a:moveTo>
                    <a:pt x="232763" y="711200"/>
                  </a:moveTo>
                  <a:lnTo>
                    <a:pt x="230212" y="711200"/>
                  </a:lnTo>
                  <a:lnTo>
                    <a:pt x="228388" y="698500"/>
                  </a:lnTo>
                  <a:lnTo>
                    <a:pt x="234587" y="698500"/>
                  </a:lnTo>
                  <a:lnTo>
                    <a:pt x="232763" y="711200"/>
                  </a:lnTo>
                  <a:close/>
                </a:path>
                <a:path w="2818130" h="1803400">
                  <a:moveTo>
                    <a:pt x="258301" y="711200"/>
                  </a:moveTo>
                  <a:lnTo>
                    <a:pt x="240060" y="711200"/>
                  </a:lnTo>
                  <a:lnTo>
                    <a:pt x="239689" y="698500"/>
                  </a:lnTo>
                  <a:lnTo>
                    <a:pt x="255380" y="698500"/>
                  </a:lnTo>
                  <a:lnTo>
                    <a:pt x="258301" y="711200"/>
                  </a:lnTo>
                  <a:close/>
                </a:path>
                <a:path w="2818130" h="1803400">
                  <a:moveTo>
                    <a:pt x="266695" y="711200"/>
                  </a:moveTo>
                  <a:lnTo>
                    <a:pt x="258301" y="711200"/>
                  </a:lnTo>
                  <a:lnTo>
                    <a:pt x="259028" y="698500"/>
                  </a:lnTo>
                  <a:lnTo>
                    <a:pt x="264501" y="698500"/>
                  </a:lnTo>
                  <a:lnTo>
                    <a:pt x="266695" y="711200"/>
                  </a:lnTo>
                  <a:close/>
                </a:path>
                <a:path w="2818130" h="1803400">
                  <a:moveTo>
                    <a:pt x="271797" y="711200"/>
                  </a:moveTo>
                  <a:lnTo>
                    <a:pt x="271070" y="711200"/>
                  </a:lnTo>
                  <a:lnTo>
                    <a:pt x="271070" y="698500"/>
                  </a:lnTo>
                  <a:lnTo>
                    <a:pt x="271797" y="698500"/>
                  </a:lnTo>
                  <a:lnTo>
                    <a:pt x="271797" y="711200"/>
                  </a:lnTo>
                  <a:close/>
                </a:path>
                <a:path w="2818130" h="1803400">
                  <a:moveTo>
                    <a:pt x="286020" y="711200"/>
                  </a:moveTo>
                  <a:lnTo>
                    <a:pt x="279094" y="711200"/>
                  </a:lnTo>
                  <a:lnTo>
                    <a:pt x="280191" y="698500"/>
                  </a:lnTo>
                  <a:lnTo>
                    <a:pt x="282372" y="698500"/>
                  </a:lnTo>
                  <a:lnTo>
                    <a:pt x="286020" y="711200"/>
                  </a:lnTo>
                  <a:close/>
                </a:path>
                <a:path w="2818130" h="1803400">
                  <a:moveTo>
                    <a:pt x="291863" y="711200"/>
                  </a:moveTo>
                  <a:lnTo>
                    <a:pt x="286020" y="711200"/>
                  </a:lnTo>
                  <a:lnTo>
                    <a:pt x="285664" y="698500"/>
                  </a:lnTo>
                  <a:lnTo>
                    <a:pt x="290765" y="698500"/>
                  </a:lnTo>
                  <a:lnTo>
                    <a:pt x="291863" y="711200"/>
                  </a:lnTo>
                  <a:close/>
                </a:path>
                <a:path w="2818130" h="1803400">
                  <a:moveTo>
                    <a:pt x="294414" y="711200"/>
                  </a:moveTo>
                  <a:lnTo>
                    <a:pt x="292233" y="711200"/>
                  </a:lnTo>
                  <a:lnTo>
                    <a:pt x="292233" y="698500"/>
                  </a:lnTo>
                  <a:lnTo>
                    <a:pt x="293687" y="698500"/>
                  </a:lnTo>
                  <a:lnTo>
                    <a:pt x="294414" y="711200"/>
                  </a:lnTo>
                  <a:close/>
                </a:path>
                <a:path w="2818130" h="1803400">
                  <a:moveTo>
                    <a:pt x="307183" y="711200"/>
                  </a:moveTo>
                  <a:lnTo>
                    <a:pt x="299159" y="711200"/>
                  </a:lnTo>
                  <a:lnTo>
                    <a:pt x="298433" y="698500"/>
                  </a:lnTo>
                  <a:lnTo>
                    <a:pt x="309734" y="698500"/>
                  </a:lnTo>
                  <a:lnTo>
                    <a:pt x="307183" y="711200"/>
                  </a:lnTo>
                  <a:close/>
                </a:path>
                <a:path w="2818130" h="1803400">
                  <a:moveTo>
                    <a:pt x="2652307" y="711200"/>
                  </a:moveTo>
                  <a:lnTo>
                    <a:pt x="2646108" y="711200"/>
                  </a:lnTo>
                  <a:lnTo>
                    <a:pt x="2646108" y="698500"/>
                  </a:lnTo>
                  <a:lnTo>
                    <a:pt x="2651937" y="698500"/>
                  </a:lnTo>
                  <a:lnTo>
                    <a:pt x="2652307" y="711200"/>
                  </a:lnTo>
                  <a:close/>
                </a:path>
                <a:path w="2818130" h="1803400">
                  <a:moveTo>
                    <a:pt x="2657053" y="711200"/>
                  </a:moveTo>
                  <a:lnTo>
                    <a:pt x="2652307" y="711200"/>
                  </a:lnTo>
                  <a:lnTo>
                    <a:pt x="2655956" y="698500"/>
                  </a:lnTo>
                  <a:lnTo>
                    <a:pt x="2658150" y="698500"/>
                  </a:lnTo>
                  <a:lnTo>
                    <a:pt x="2657053" y="711200"/>
                  </a:lnTo>
                  <a:close/>
                </a:path>
                <a:path w="2818130" h="1803400">
                  <a:moveTo>
                    <a:pt x="2665447" y="711200"/>
                  </a:moveTo>
                  <a:lnTo>
                    <a:pt x="2658877" y="711200"/>
                  </a:lnTo>
                  <a:lnTo>
                    <a:pt x="2658507" y="698500"/>
                  </a:lnTo>
                  <a:lnTo>
                    <a:pt x="2664706" y="698500"/>
                  </a:lnTo>
                  <a:lnTo>
                    <a:pt x="2665447" y="711200"/>
                  </a:lnTo>
                  <a:close/>
                </a:path>
                <a:path w="2818130" h="1803400">
                  <a:moveTo>
                    <a:pt x="2676748" y="711200"/>
                  </a:moveTo>
                  <a:lnTo>
                    <a:pt x="2667998" y="711200"/>
                  </a:lnTo>
                  <a:lnTo>
                    <a:pt x="2667627" y="698500"/>
                  </a:lnTo>
                  <a:lnTo>
                    <a:pt x="2677475" y="698500"/>
                  </a:lnTo>
                  <a:lnTo>
                    <a:pt x="2676748" y="711200"/>
                  </a:lnTo>
                  <a:close/>
                </a:path>
                <a:path w="2818130" h="1803400">
                  <a:moveTo>
                    <a:pt x="2681494" y="711200"/>
                  </a:moveTo>
                  <a:lnTo>
                    <a:pt x="2680040" y="711200"/>
                  </a:lnTo>
                  <a:lnTo>
                    <a:pt x="2679299" y="698500"/>
                  </a:lnTo>
                  <a:lnTo>
                    <a:pt x="2680767" y="698500"/>
                  </a:lnTo>
                  <a:lnTo>
                    <a:pt x="2681196" y="701000"/>
                  </a:lnTo>
                  <a:lnTo>
                    <a:pt x="2681494" y="711200"/>
                  </a:lnTo>
                  <a:close/>
                </a:path>
                <a:path w="2818130" h="1803400">
                  <a:moveTo>
                    <a:pt x="2682947" y="711200"/>
                  </a:moveTo>
                  <a:lnTo>
                    <a:pt x="2681196" y="701000"/>
                  </a:lnTo>
                  <a:lnTo>
                    <a:pt x="2681123" y="698500"/>
                  </a:lnTo>
                  <a:lnTo>
                    <a:pt x="2687337" y="698500"/>
                  </a:lnTo>
                  <a:lnTo>
                    <a:pt x="2682947" y="711200"/>
                  </a:lnTo>
                  <a:close/>
                </a:path>
                <a:path w="2818130" h="1803400">
                  <a:moveTo>
                    <a:pt x="2735121" y="711200"/>
                  </a:moveTo>
                  <a:lnTo>
                    <a:pt x="2689517" y="711200"/>
                  </a:lnTo>
                  <a:lnTo>
                    <a:pt x="2687693" y="698500"/>
                  </a:lnTo>
                  <a:lnTo>
                    <a:pt x="2734023" y="698500"/>
                  </a:lnTo>
                  <a:lnTo>
                    <a:pt x="2735121" y="711200"/>
                  </a:lnTo>
                  <a:close/>
                </a:path>
                <a:path w="2818130" h="1803400">
                  <a:moveTo>
                    <a:pt x="2745709" y="711200"/>
                  </a:moveTo>
                  <a:lnTo>
                    <a:pt x="2741320" y="711200"/>
                  </a:lnTo>
                  <a:lnTo>
                    <a:pt x="2742061" y="698500"/>
                  </a:lnTo>
                  <a:lnTo>
                    <a:pt x="2745709" y="711200"/>
                  </a:lnTo>
                  <a:close/>
                </a:path>
                <a:path w="2818130" h="1803400">
                  <a:moveTo>
                    <a:pt x="2763210" y="711200"/>
                  </a:moveTo>
                  <a:lnTo>
                    <a:pt x="2747534" y="711200"/>
                  </a:lnTo>
                  <a:lnTo>
                    <a:pt x="2746066" y="698500"/>
                  </a:lnTo>
                  <a:lnTo>
                    <a:pt x="2762854" y="698500"/>
                  </a:lnTo>
                  <a:lnTo>
                    <a:pt x="2763210" y="711200"/>
                  </a:lnTo>
                  <a:close/>
                </a:path>
                <a:path w="2818130" h="1803400">
                  <a:moveTo>
                    <a:pt x="2770506" y="711200"/>
                  </a:moveTo>
                  <a:lnTo>
                    <a:pt x="2765404" y="711200"/>
                  </a:lnTo>
                  <a:lnTo>
                    <a:pt x="2764678" y="698500"/>
                  </a:lnTo>
                  <a:lnTo>
                    <a:pt x="2771247" y="698500"/>
                  </a:lnTo>
                  <a:lnTo>
                    <a:pt x="2770506" y="711200"/>
                  </a:lnTo>
                  <a:close/>
                </a:path>
                <a:path w="2818130" h="1803400">
                  <a:moveTo>
                    <a:pt x="202850" y="723900"/>
                  </a:moveTo>
                  <a:lnTo>
                    <a:pt x="198461" y="723900"/>
                  </a:lnTo>
                  <a:lnTo>
                    <a:pt x="201753" y="711200"/>
                  </a:lnTo>
                  <a:lnTo>
                    <a:pt x="202850" y="723900"/>
                  </a:lnTo>
                  <a:close/>
                </a:path>
                <a:path w="2818130" h="1803400">
                  <a:moveTo>
                    <a:pt x="213425" y="723900"/>
                  </a:moveTo>
                  <a:lnTo>
                    <a:pt x="205031" y="723900"/>
                  </a:lnTo>
                  <a:lnTo>
                    <a:pt x="205757" y="711200"/>
                  </a:lnTo>
                  <a:lnTo>
                    <a:pt x="212327" y="711200"/>
                  </a:lnTo>
                  <a:lnTo>
                    <a:pt x="213425" y="723900"/>
                  </a:lnTo>
                  <a:close/>
                </a:path>
                <a:path w="2818130" h="1803400">
                  <a:moveTo>
                    <a:pt x="217443" y="723900"/>
                  </a:moveTo>
                  <a:lnTo>
                    <a:pt x="217073" y="711200"/>
                  </a:lnTo>
                  <a:lnTo>
                    <a:pt x="217800" y="711200"/>
                  </a:lnTo>
                  <a:lnTo>
                    <a:pt x="217443" y="723900"/>
                  </a:lnTo>
                  <a:close/>
                </a:path>
                <a:path w="2818130" h="1803400">
                  <a:moveTo>
                    <a:pt x="222545" y="723900"/>
                  </a:moveTo>
                  <a:lnTo>
                    <a:pt x="218170" y="723900"/>
                  </a:lnTo>
                  <a:lnTo>
                    <a:pt x="220721" y="711200"/>
                  </a:lnTo>
                  <a:lnTo>
                    <a:pt x="222545" y="723900"/>
                  </a:lnTo>
                  <a:close/>
                </a:path>
                <a:path w="2818130" h="1803400">
                  <a:moveTo>
                    <a:pt x="232393" y="723900"/>
                  </a:moveTo>
                  <a:lnTo>
                    <a:pt x="228745" y="723900"/>
                  </a:lnTo>
                  <a:lnTo>
                    <a:pt x="228745" y="711200"/>
                  </a:lnTo>
                  <a:lnTo>
                    <a:pt x="230939" y="711200"/>
                  </a:lnTo>
                  <a:lnTo>
                    <a:pt x="232393" y="723900"/>
                  </a:lnTo>
                  <a:close/>
                </a:path>
                <a:path w="2818130" h="1803400">
                  <a:moveTo>
                    <a:pt x="240416" y="723900"/>
                  </a:moveTo>
                  <a:lnTo>
                    <a:pt x="236041" y="723900"/>
                  </a:lnTo>
                  <a:lnTo>
                    <a:pt x="240060" y="711200"/>
                  </a:lnTo>
                  <a:lnTo>
                    <a:pt x="240416" y="723900"/>
                  </a:lnTo>
                  <a:close/>
                </a:path>
                <a:path w="2818130" h="1803400">
                  <a:moveTo>
                    <a:pt x="249181" y="723900"/>
                  </a:moveTo>
                  <a:lnTo>
                    <a:pt x="248083" y="711200"/>
                  </a:lnTo>
                  <a:lnTo>
                    <a:pt x="250634" y="711200"/>
                  </a:lnTo>
                  <a:lnTo>
                    <a:pt x="249181" y="723900"/>
                  </a:lnTo>
                  <a:close/>
                </a:path>
                <a:path w="2818130" h="1803400">
                  <a:moveTo>
                    <a:pt x="251732" y="719611"/>
                  </a:moveTo>
                  <a:lnTo>
                    <a:pt x="251005" y="711200"/>
                  </a:lnTo>
                  <a:lnTo>
                    <a:pt x="252458" y="711200"/>
                  </a:lnTo>
                  <a:lnTo>
                    <a:pt x="251732" y="719611"/>
                  </a:lnTo>
                  <a:close/>
                </a:path>
                <a:path w="2818130" h="1803400">
                  <a:moveTo>
                    <a:pt x="260126" y="723900"/>
                  </a:moveTo>
                  <a:lnTo>
                    <a:pt x="252102" y="723900"/>
                  </a:lnTo>
                  <a:lnTo>
                    <a:pt x="255380" y="711200"/>
                  </a:lnTo>
                  <a:lnTo>
                    <a:pt x="263047" y="711200"/>
                  </a:lnTo>
                  <a:lnTo>
                    <a:pt x="260126" y="723900"/>
                  </a:lnTo>
                  <a:close/>
                </a:path>
                <a:path w="2818130" h="1803400">
                  <a:moveTo>
                    <a:pt x="270700" y="723900"/>
                  </a:moveTo>
                  <a:lnTo>
                    <a:pt x="269973" y="723900"/>
                  </a:lnTo>
                  <a:lnTo>
                    <a:pt x="263047" y="711200"/>
                  </a:lnTo>
                  <a:lnTo>
                    <a:pt x="269973" y="711200"/>
                  </a:lnTo>
                  <a:lnTo>
                    <a:pt x="270700" y="723900"/>
                  </a:lnTo>
                  <a:close/>
                </a:path>
                <a:path w="2818130" h="1803400">
                  <a:moveTo>
                    <a:pt x="283839" y="723900"/>
                  </a:moveTo>
                  <a:lnTo>
                    <a:pt x="276543" y="723900"/>
                  </a:lnTo>
                  <a:lnTo>
                    <a:pt x="275446" y="711200"/>
                  </a:lnTo>
                  <a:lnTo>
                    <a:pt x="281645" y="711200"/>
                  </a:lnTo>
                  <a:lnTo>
                    <a:pt x="283839" y="723900"/>
                  </a:lnTo>
                  <a:close/>
                </a:path>
                <a:path w="2818130" h="1803400">
                  <a:moveTo>
                    <a:pt x="291492" y="723900"/>
                  </a:moveTo>
                  <a:lnTo>
                    <a:pt x="286020" y="723900"/>
                  </a:lnTo>
                  <a:lnTo>
                    <a:pt x="284937" y="711200"/>
                  </a:lnTo>
                  <a:lnTo>
                    <a:pt x="291492" y="711200"/>
                  </a:lnTo>
                  <a:lnTo>
                    <a:pt x="291492" y="723900"/>
                  </a:lnTo>
                  <a:close/>
                </a:path>
                <a:path w="2818130" h="1803400">
                  <a:moveTo>
                    <a:pt x="2648289" y="723900"/>
                  </a:moveTo>
                  <a:lnTo>
                    <a:pt x="2636987" y="723900"/>
                  </a:lnTo>
                  <a:lnTo>
                    <a:pt x="2632969" y="711200"/>
                  </a:lnTo>
                  <a:lnTo>
                    <a:pt x="2648659" y="711200"/>
                  </a:lnTo>
                  <a:lnTo>
                    <a:pt x="2648289" y="723900"/>
                  </a:lnTo>
                  <a:close/>
                </a:path>
                <a:path w="2818130" h="1803400">
                  <a:moveTo>
                    <a:pt x="2650854" y="723900"/>
                  </a:moveTo>
                  <a:lnTo>
                    <a:pt x="2648289" y="723900"/>
                  </a:lnTo>
                  <a:lnTo>
                    <a:pt x="2648659" y="711200"/>
                  </a:lnTo>
                  <a:lnTo>
                    <a:pt x="2651210" y="711200"/>
                  </a:lnTo>
                  <a:lnTo>
                    <a:pt x="2650854" y="723900"/>
                  </a:lnTo>
                  <a:close/>
                </a:path>
                <a:path w="2818130" h="1803400">
                  <a:moveTo>
                    <a:pt x="2679299" y="723900"/>
                  </a:moveTo>
                  <a:lnTo>
                    <a:pt x="2650854" y="723900"/>
                  </a:lnTo>
                  <a:lnTo>
                    <a:pt x="2651210" y="711200"/>
                  </a:lnTo>
                  <a:lnTo>
                    <a:pt x="2677119" y="711200"/>
                  </a:lnTo>
                  <a:lnTo>
                    <a:pt x="2679299" y="723900"/>
                  </a:lnTo>
                  <a:close/>
                </a:path>
                <a:path w="2818130" h="1803400">
                  <a:moveTo>
                    <a:pt x="2707402" y="723900"/>
                  </a:moveTo>
                  <a:lnTo>
                    <a:pt x="2685869" y="723900"/>
                  </a:lnTo>
                  <a:lnTo>
                    <a:pt x="2686239" y="711200"/>
                  </a:lnTo>
                  <a:lnTo>
                    <a:pt x="2703384" y="711200"/>
                  </a:lnTo>
                  <a:lnTo>
                    <a:pt x="2707402" y="723900"/>
                  </a:lnTo>
                  <a:close/>
                </a:path>
                <a:path w="2818130" h="1803400">
                  <a:moveTo>
                    <a:pt x="2714699" y="723900"/>
                  </a:moveTo>
                  <a:lnTo>
                    <a:pt x="2713231" y="711200"/>
                  </a:lnTo>
                  <a:lnTo>
                    <a:pt x="2717977" y="711200"/>
                  </a:lnTo>
                  <a:lnTo>
                    <a:pt x="2714699" y="723900"/>
                  </a:lnTo>
                  <a:close/>
                </a:path>
                <a:path w="2818130" h="1803400">
                  <a:moveTo>
                    <a:pt x="2754830" y="723900"/>
                  </a:moveTo>
                  <a:lnTo>
                    <a:pt x="2719801" y="723900"/>
                  </a:lnTo>
                  <a:lnTo>
                    <a:pt x="2719074" y="711200"/>
                  </a:lnTo>
                  <a:lnTo>
                    <a:pt x="2754089" y="711200"/>
                  </a:lnTo>
                  <a:lnTo>
                    <a:pt x="2754830" y="723900"/>
                  </a:lnTo>
                  <a:close/>
                </a:path>
                <a:path w="2818130" h="1803400">
                  <a:moveTo>
                    <a:pt x="2765775" y="723900"/>
                  </a:moveTo>
                  <a:lnTo>
                    <a:pt x="2759562" y="723900"/>
                  </a:lnTo>
                  <a:lnTo>
                    <a:pt x="2759205" y="711200"/>
                  </a:lnTo>
                  <a:lnTo>
                    <a:pt x="2766131" y="711200"/>
                  </a:lnTo>
                  <a:lnTo>
                    <a:pt x="2765775" y="723900"/>
                  </a:lnTo>
                  <a:close/>
                </a:path>
                <a:path w="2818130" h="1803400">
                  <a:moveTo>
                    <a:pt x="252102" y="723900"/>
                  </a:moveTo>
                  <a:lnTo>
                    <a:pt x="251361" y="723900"/>
                  </a:lnTo>
                  <a:lnTo>
                    <a:pt x="251732" y="719611"/>
                  </a:lnTo>
                  <a:lnTo>
                    <a:pt x="252102" y="723900"/>
                  </a:lnTo>
                  <a:close/>
                </a:path>
                <a:path w="2818130" h="1803400">
                  <a:moveTo>
                    <a:pt x="207952" y="736600"/>
                  </a:moveTo>
                  <a:lnTo>
                    <a:pt x="205757" y="736600"/>
                  </a:lnTo>
                  <a:lnTo>
                    <a:pt x="203577" y="723900"/>
                  </a:lnTo>
                  <a:lnTo>
                    <a:pt x="209776" y="723900"/>
                  </a:lnTo>
                  <a:lnTo>
                    <a:pt x="207952" y="736600"/>
                  </a:lnTo>
                  <a:close/>
                </a:path>
                <a:path w="2818130" h="1803400">
                  <a:moveTo>
                    <a:pt x="218526" y="736600"/>
                  </a:moveTo>
                  <a:lnTo>
                    <a:pt x="213054" y="736600"/>
                  </a:lnTo>
                  <a:lnTo>
                    <a:pt x="213054" y="723900"/>
                  </a:lnTo>
                  <a:lnTo>
                    <a:pt x="218170" y="723900"/>
                  </a:lnTo>
                  <a:lnTo>
                    <a:pt x="218526" y="736600"/>
                  </a:lnTo>
                  <a:close/>
                </a:path>
                <a:path w="2818130" h="1803400">
                  <a:moveTo>
                    <a:pt x="229471" y="736600"/>
                  </a:moveTo>
                  <a:lnTo>
                    <a:pt x="223272" y="736600"/>
                  </a:lnTo>
                  <a:lnTo>
                    <a:pt x="221448" y="723900"/>
                  </a:lnTo>
                  <a:lnTo>
                    <a:pt x="226194" y="723900"/>
                  </a:lnTo>
                  <a:lnTo>
                    <a:pt x="229471" y="736600"/>
                  </a:lnTo>
                  <a:close/>
                </a:path>
                <a:path w="2818130" h="1803400">
                  <a:moveTo>
                    <a:pt x="237138" y="736600"/>
                  </a:moveTo>
                  <a:lnTo>
                    <a:pt x="229471" y="736600"/>
                  </a:lnTo>
                  <a:lnTo>
                    <a:pt x="230569" y="723900"/>
                  </a:lnTo>
                  <a:lnTo>
                    <a:pt x="236412" y="723900"/>
                  </a:lnTo>
                  <a:lnTo>
                    <a:pt x="237138" y="736600"/>
                  </a:lnTo>
                  <a:close/>
                </a:path>
                <a:path w="2818130" h="1803400">
                  <a:moveTo>
                    <a:pt x="252829" y="736600"/>
                  </a:moveTo>
                  <a:lnTo>
                    <a:pt x="248083" y="736600"/>
                  </a:lnTo>
                  <a:lnTo>
                    <a:pt x="247713" y="723900"/>
                  </a:lnTo>
                  <a:lnTo>
                    <a:pt x="253556" y="723900"/>
                  </a:lnTo>
                  <a:lnTo>
                    <a:pt x="252829" y="736600"/>
                  </a:lnTo>
                  <a:close/>
                </a:path>
                <a:path w="2818130" h="1803400">
                  <a:moveTo>
                    <a:pt x="258658" y="736600"/>
                  </a:moveTo>
                  <a:lnTo>
                    <a:pt x="255009" y="736600"/>
                  </a:lnTo>
                  <a:lnTo>
                    <a:pt x="253556" y="723900"/>
                  </a:lnTo>
                  <a:lnTo>
                    <a:pt x="257575" y="723900"/>
                  </a:lnTo>
                  <a:lnTo>
                    <a:pt x="258658" y="736600"/>
                  </a:lnTo>
                  <a:close/>
                </a:path>
                <a:path w="2818130" h="1803400">
                  <a:moveTo>
                    <a:pt x="268519" y="736600"/>
                  </a:moveTo>
                  <a:lnTo>
                    <a:pt x="265598" y="736600"/>
                  </a:lnTo>
                  <a:lnTo>
                    <a:pt x="262306" y="723900"/>
                  </a:lnTo>
                  <a:lnTo>
                    <a:pt x="263047" y="723900"/>
                  </a:lnTo>
                  <a:lnTo>
                    <a:pt x="268519" y="736600"/>
                  </a:lnTo>
                  <a:close/>
                </a:path>
                <a:path w="2818130" h="1803400">
                  <a:moveTo>
                    <a:pt x="300257" y="736600"/>
                  </a:moveTo>
                  <a:lnTo>
                    <a:pt x="298433" y="736600"/>
                  </a:lnTo>
                  <a:lnTo>
                    <a:pt x="299886" y="723900"/>
                  </a:lnTo>
                  <a:lnTo>
                    <a:pt x="300257" y="736600"/>
                  </a:lnTo>
                  <a:close/>
                </a:path>
                <a:path w="2818130" h="1803400">
                  <a:moveTo>
                    <a:pt x="307553" y="736600"/>
                  </a:moveTo>
                  <a:lnTo>
                    <a:pt x="303178" y="736600"/>
                  </a:lnTo>
                  <a:lnTo>
                    <a:pt x="302808" y="723900"/>
                  </a:lnTo>
                  <a:lnTo>
                    <a:pt x="306456" y="723900"/>
                  </a:lnTo>
                  <a:lnTo>
                    <a:pt x="307553" y="736600"/>
                  </a:lnTo>
                  <a:close/>
                </a:path>
                <a:path w="2818130" h="1803400">
                  <a:moveTo>
                    <a:pt x="2642816" y="736600"/>
                  </a:moveTo>
                  <a:lnTo>
                    <a:pt x="2632242" y="736600"/>
                  </a:lnTo>
                  <a:lnTo>
                    <a:pt x="2632969" y="723900"/>
                  </a:lnTo>
                  <a:lnTo>
                    <a:pt x="2647932" y="723900"/>
                  </a:lnTo>
                  <a:lnTo>
                    <a:pt x="2642816" y="736600"/>
                  </a:lnTo>
                  <a:close/>
                </a:path>
                <a:path w="2818130" h="1803400">
                  <a:moveTo>
                    <a:pt x="2655956" y="736600"/>
                  </a:moveTo>
                  <a:lnTo>
                    <a:pt x="2655585" y="736600"/>
                  </a:lnTo>
                  <a:lnTo>
                    <a:pt x="2655585" y="723900"/>
                  </a:lnTo>
                  <a:lnTo>
                    <a:pt x="2656326" y="723900"/>
                  </a:lnTo>
                  <a:lnTo>
                    <a:pt x="2655956" y="736600"/>
                  </a:lnTo>
                  <a:close/>
                </a:path>
                <a:path w="2818130" h="1803400">
                  <a:moveTo>
                    <a:pt x="2658641" y="732476"/>
                  </a:moveTo>
                  <a:lnTo>
                    <a:pt x="2657409" y="723900"/>
                  </a:lnTo>
                  <a:lnTo>
                    <a:pt x="2658150" y="723900"/>
                  </a:lnTo>
                  <a:lnTo>
                    <a:pt x="2658641" y="732476"/>
                  </a:lnTo>
                  <a:close/>
                </a:path>
                <a:path w="2818130" h="1803400">
                  <a:moveTo>
                    <a:pt x="2670178" y="736600"/>
                  </a:moveTo>
                  <a:lnTo>
                    <a:pt x="2664706" y="736600"/>
                  </a:lnTo>
                  <a:lnTo>
                    <a:pt x="2661428" y="723900"/>
                  </a:lnTo>
                  <a:lnTo>
                    <a:pt x="2670549" y="723900"/>
                  </a:lnTo>
                  <a:lnTo>
                    <a:pt x="2670178" y="736600"/>
                  </a:lnTo>
                  <a:close/>
                </a:path>
                <a:path w="2818130" h="1803400">
                  <a:moveTo>
                    <a:pt x="2712504" y="736600"/>
                  </a:moveTo>
                  <a:lnTo>
                    <a:pt x="2674197" y="736600"/>
                  </a:lnTo>
                  <a:lnTo>
                    <a:pt x="2673470" y="723900"/>
                  </a:lnTo>
                  <a:lnTo>
                    <a:pt x="2712134" y="723900"/>
                  </a:lnTo>
                  <a:lnTo>
                    <a:pt x="2712504" y="736600"/>
                  </a:lnTo>
                  <a:close/>
                </a:path>
                <a:path w="2818130" h="1803400">
                  <a:moveTo>
                    <a:pt x="2721329" y="748015"/>
                  </a:moveTo>
                  <a:lnTo>
                    <a:pt x="2718704" y="736600"/>
                  </a:lnTo>
                  <a:lnTo>
                    <a:pt x="2716523" y="736600"/>
                  </a:lnTo>
                  <a:lnTo>
                    <a:pt x="2715426" y="723900"/>
                  </a:lnTo>
                  <a:lnTo>
                    <a:pt x="2721254" y="723900"/>
                  </a:lnTo>
                  <a:lnTo>
                    <a:pt x="2721996" y="736600"/>
                  </a:lnTo>
                  <a:lnTo>
                    <a:pt x="2721329" y="748015"/>
                  </a:lnTo>
                  <a:close/>
                </a:path>
                <a:path w="2818130" h="1803400">
                  <a:moveTo>
                    <a:pt x="2739866" y="736600"/>
                  </a:moveTo>
                  <a:lnTo>
                    <a:pt x="2724176" y="736600"/>
                  </a:lnTo>
                  <a:lnTo>
                    <a:pt x="2723449" y="723900"/>
                  </a:lnTo>
                  <a:lnTo>
                    <a:pt x="2742061" y="723900"/>
                  </a:lnTo>
                  <a:lnTo>
                    <a:pt x="2739866" y="736600"/>
                  </a:lnTo>
                  <a:close/>
                </a:path>
                <a:path w="2818130" h="1803400">
                  <a:moveTo>
                    <a:pt x="2763951" y="736600"/>
                  </a:moveTo>
                  <a:lnTo>
                    <a:pt x="2762854" y="723900"/>
                  </a:lnTo>
                  <a:lnTo>
                    <a:pt x="2766131" y="723900"/>
                  </a:lnTo>
                  <a:lnTo>
                    <a:pt x="2763951" y="736600"/>
                  </a:lnTo>
                  <a:close/>
                </a:path>
                <a:path w="2818130" h="1803400">
                  <a:moveTo>
                    <a:pt x="2659234" y="736600"/>
                  </a:moveTo>
                  <a:lnTo>
                    <a:pt x="2658877" y="736600"/>
                  </a:lnTo>
                  <a:lnTo>
                    <a:pt x="2658641" y="732476"/>
                  </a:lnTo>
                  <a:lnTo>
                    <a:pt x="2659234" y="736600"/>
                  </a:lnTo>
                  <a:close/>
                </a:path>
                <a:path w="2818130" h="1803400">
                  <a:moveTo>
                    <a:pt x="198105" y="749300"/>
                  </a:moveTo>
                  <a:lnTo>
                    <a:pt x="190437" y="749300"/>
                  </a:lnTo>
                  <a:lnTo>
                    <a:pt x="194813" y="736600"/>
                  </a:lnTo>
                  <a:lnTo>
                    <a:pt x="198461" y="736600"/>
                  </a:lnTo>
                  <a:lnTo>
                    <a:pt x="198105" y="749300"/>
                  </a:lnTo>
                  <a:close/>
                </a:path>
                <a:path w="2818130" h="1803400">
                  <a:moveTo>
                    <a:pt x="204304" y="762000"/>
                  </a:moveTo>
                  <a:lnTo>
                    <a:pt x="196280" y="762000"/>
                  </a:lnTo>
                  <a:lnTo>
                    <a:pt x="194813" y="749300"/>
                  </a:lnTo>
                  <a:lnTo>
                    <a:pt x="199558" y="749300"/>
                  </a:lnTo>
                  <a:lnTo>
                    <a:pt x="200656" y="736600"/>
                  </a:lnTo>
                  <a:lnTo>
                    <a:pt x="203577" y="736600"/>
                  </a:lnTo>
                  <a:lnTo>
                    <a:pt x="205031" y="749300"/>
                  </a:lnTo>
                  <a:lnTo>
                    <a:pt x="204304" y="762000"/>
                  </a:lnTo>
                  <a:close/>
                </a:path>
                <a:path w="2818130" h="1803400">
                  <a:moveTo>
                    <a:pt x="210503" y="749300"/>
                  </a:moveTo>
                  <a:lnTo>
                    <a:pt x="205031" y="749300"/>
                  </a:lnTo>
                  <a:lnTo>
                    <a:pt x="209049" y="736600"/>
                  </a:lnTo>
                  <a:lnTo>
                    <a:pt x="209406" y="736600"/>
                  </a:lnTo>
                  <a:lnTo>
                    <a:pt x="210503" y="749300"/>
                  </a:lnTo>
                  <a:close/>
                </a:path>
                <a:path w="2818130" h="1803400">
                  <a:moveTo>
                    <a:pt x="244806" y="749300"/>
                  </a:moveTo>
                  <a:lnTo>
                    <a:pt x="242981" y="749300"/>
                  </a:lnTo>
                  <a:lnTo>
                    <a:pt x="242611" y="736600"/>
                  </a:lnTo>
                  <a:lnTo>
                    <a:pt x="244435" y="736600"/>
                  </a:lnTo>
                  <a:lnTo>
                    <a:pt x="244806" y="749300"/>
                  </a:lnTo>
                  <a:close/>
                </a:path>
                <a:path w="2818130" h="1803400">
                  <a:moveTo>
                    <a:pt x="269973" y="749300"/>
                  </a:moveTo>
                  <a:lnTo>
                    <a:pt x="252102" y="749300"/>
                  </a:lnTo>
                  <a:lnTo>
                    <a:pt x="253556" y="736600"/>
                  </a:lnTo>
                  <a:lnTo>
                    <a:pt x="272168" y="736600"/>
                  </a:lnTo>
                  <a:lnTo>
                    <a:pt x="269973" y="749300"/>
                  </a:lnTo>
                  <a:close/>
                </a:path>
                <a:path w="2818130" h="1803400">
                  <a:moveTo>
                    <a:pt x="2642089" y="749300"/>
                  </a:moveTo>
                  <a:lnTo>
                    <a:pt x="2627140" y="749300"/>
                  </a:lnTo>
                  <a:lnTo>
                    <a:pt x="2628594" y="736600"/>
                  </a:lnTo>
                  <a:lnTo>
                    <a:pt x="2645011" y="736600"/>
                  </a:lnTo>
                  <a:lnTo>
                    <a:pt x="2642089" y="749300"/>
                  </a:lnTo>
                  <a:close/>
                </a:path>
                <a:path w="2818130" h="1803400">
                  <a:moveTo>
                    <a:pt x="2646464" y="747751"/>
                  </a:moveTo>
                  <a:lnTo>
                    <a:pt x="2646464" y="736600"/>
                  </a:lnTo>
                  <a:lnTo>
                    <a:pt x="2647562" y="736600"/>
                  </a:lnTo>
                  <a:lnTo>
                    <a:pt x="2647562" y="742980"/>
                  </a:lnTo>
                  <a:lnTo>
                    <a:pt x="2646464" y="747751"/>
                  </a:lnTo>
                  <a:close/>
                </a:path>
                <a:path w="2818130" h="1803400">
                  <a:moveTo>
                    <a:pt x="2669095" y="749300"/>
                  </a:moveTo>
                  <a:lnTo>
                    <a:pt x="2647562" y="749300"/>
                  </a:lnTo>
                  <a:lnTo>
                    <a:pt x="2647562" y="742980"/>
                  </a:lnTo>
                  <a:lnTo>
                    <a:pt x="2649030" y="736600"/>
                  </a:lnTo>
                  <a:lnTo>
                    <a:pt x="2667271" y="736600"/>
                  </a:lnTo>
                  <a:lnTo>
                    <a:pt x="2669095" y="749300"/>
                  </a:lnTo>
                  <a:close/>
                </a:path>
                <a:path w="2818130" h="1803400">
                  <a:moveTo>
                    <a:pt x="2688064" y="749300"/>
                  </a:moveTo>
                  <a:lnTo>
                    <a:pt x="2669822" y="749300"/>
                  </a:lnTo>
                  <a:lnTo>
                    <a:pt x="2670919" y="736600"/>
                  </a:lnTo>
                  <a:lnTo>
                    <a:pt x="2688064" y="736600"/>
                  </a:lnTo>
                  <a:lnTo>
                    <a:pt x="2688064" y="749300"/>
                  </a:lnTo>
                  <a:close/>
                </a:path>
                <a:path w="2818130" h="1803400">
                  <a:moveTo>
                    <a:pt x="2698638" y="749300"/>
                  </a:moveTo>
                  <a:lnTo>
                    <a:pt x="2691712" y="749300"/>
                  </a:lnTo>
                  <a:lnTo>
                    <a:pt x="2690985" y="736600"/>
                  </a:lnTo>
                  <a:lnTo>
                    <a:pt x="2696457" y="736600"/>
                  </a:lnTo>
                  <a:lnTo>
                    <a:pt x="2698638" y="749300"/>
                  </a:lnTo>
                  <a:close/>
                </a:path>
                <a:path w="2818130" h="1803400">
                  <a:moveTo>
                    <a:pt x="2707759" y="749300"/>
                  </a:moveTo>
                  <a:lnTo>
                    <a:pt x="2698638" y="749300"/>
                  </a:lnTo>
                  <a:lnTo>
                    <a:pt x="2699365" y="736600"/>
                  </a:lnTo>
                  <a:lnTo>
                    <a:pt x="2709953" y="736600"/>
                  </a:lnTo>
                  <a:lnTo>
                    <a:pt x="2707759" y="749300"/>
                  </a:lnTo>
                  <a:close/>
                </a:path>
                <a:path w="2818130" h="1803400">
                  <a:moveTo>
                    <a:pt x="2717250" y="749300"/>
                  </a:moveTo>
                  <a:lnTo>
                    <a:pt x="2709953" y="749300"/>
                  </a:lnTo>
                  <a:lnTo>
                    <a:pt x="2709953" y="736600"/>
                  </a:lnTo>
                  <a:lnTo>
                    <a:pt x="2717250" y="736600"/>
                  </a:lnTo>
                  <a:lnTo>
                    <a:pt x="2717250" y="749300"/>
                  </a:lnTo>
                  <a:close/>
                </a:path>
                <a:path w="2818130" h="1803400">
                  <a:moveTo>
                    <a:pt x="2724176" y="749300"/>
                  </a:moveTo>
                  <a:lnTo>
                    <a:pt x="2721625" y="749300"/>
                  </a:lnTo>
                  <a:lnTo>
                    <a:pt x="2721329" y="748015"/>
                  </a:lnTo>
                  <a:lnTo>
                    <a:pt x="2721996" y="736600"/>
                  </a:lnTo>
                  <a:lnTo>
                    <a:pt x="2722722" y="736600"/>
                  </a:lnTo>
                  <a:lnTo>
                    <a:pt x="2724176" y="749300"/>
                  </a:lnTo>
                  <a:close/>
                </a:path>
                <a:path w="2818130" h="1803400">
                  <a:moveTo>
                    <a:pt x="2745339" y="749300"/>
                  </a:moveTo>
                  <a:lnTo>
                    <a:pt x="2744612" y="749300"/>
                  </a:lnTo>
                  <a:lnTo>
                    <a:pt x="2744968" y="736600"/>
                  </a:lnTo>
                  <a:lnTo>
                    <a:pt x="2745339" y="736600"/>
                  </a:lnTo>
                  <a:lnTo>
                    <a:pt x="2745339" y="749300"/>
                  </a:lnTo>
                  <a:close/>
                </a:path>
                <a:path w="2818130" h="1803400">
                  <a:moveTo>
                    <a:pt x="2748617" y="749300"/>
                  </a:moveTo>
                  <a:lnTo>
                    <a:pt x="2745339" y="749300"/>
                  </a:lnTo>
                  <a:lnTo>
                    <a:pt x="2746066" y="736600"/>
                  </a:lnTo>
                  <a:lnTo>
                    <a:pt x="2747534" y="736600"/>
                  </a:lnTo>
                  <a:lnTo>
                    <a:pt x="2748617" y="749300"/>
                  </a:lnTo>
                  <a:close/>
                </a:path>
                <a:path w="2818130" h="1803400">
                  <a:moveTo>
                    <a:pt x="2758108" y="749300"/>
                  </a:moveTo>
                  <a:lnTo>
                    <a:pt x="2751538" y="749300"/>
                  </a:lnTo>
                  <a:lnTo>
                    <a:pt x="2752635" y="736600"/>
                  </a:lnTo>
                  <a:lnTo>
                    <a:pt x="2760303" y="736600"/>
                  </a:lnTo>
                  <a:lnTo>
                    <a:pt x="2758108" y="749300"/>
                  </a:lnTo>
                  <a:close/>
                </a:path>
                <a:path w="2818130" h="1803400">
                  <a:moveTo>
                    <a:pt x="2653405" y="762000"/>
                  </a:moveTo>
                  <a:lnTo>
                    <a:pt x="2646464" y="762000"/>
                  </a:lnTo>
                  <a:lnTo>
                    <a:pt x="2646108" y="749300"/>
                  </a:lnTo>
                  <a:lnTo>
                    <a:pt x="2646464" y="747751"/>
                  </a:lnTo>
                  <a:lnTo>
                    <a:pt x="2646464" y="749300"/>
                  </a:lnTo>
                  <a:lnTo>
                    <a:pt x="2653405" y="749300"/>
                  </a:lnTo>
                  <a:lnTo>
                    <a:pt x="2653405" y="762000"/>
                  </a:lnTo>
                  <a:close/>
                </a:path>
                <a:path w="2818130" h="1803400">
                  <a:moveTo>
                    <a:pt x="192632" y="762000"/>
                  </a:moveTo>
                  <a:lnTo>
                    <a:pt x="186433" y="762000"/>
                  </a:lnTo>
                  <a:lnTo>
                    <a:pt x="190081" y="749300"/>
                  </a:lnTo>
                  <a:lnTo>
                    <a:pt x="192632" y="749300"/>
                  </a:lnTo>
                  <a:lnTo>
                    <a:pt x="192632" y="762000"/>
                  </a:lnTo>
                  <a:close/>
                </a:path>
                <a:path w="2818130" h="1803400">
                  <a:moveTo>
                    <a:pt x="211971" y="762000"/>
                  </a:moveTo>
                  <a:lnTo>
                    <a:pt x="208323" y="762000"/>
                  </a:lnTo>
                  <a:lnTo>
                    <a:pt x="207582" y="749300"/>
                  </a:lnTo>
                  <a:lnTo>
                    <a:pt x="211230" y="749300"/>
                  </a:lnTo>
                  <a:lnTo>
                    <a:pt x="211971" y="762000"/>
                  </a:lnTo>
                  <a:close/>
                </a:path>
                <a:path w="2818130" h="1803400">
                  <a:moveTo>
                    <a:pt x="225096" y="762000"/>
                  </a:moveTo>
                  <a:lnTo>
                    <a:pt x="216702" y="762000"/>
                  </a:lnTo>
                  <a:lnTo>
                    <a:pt x="216346" y="749300"/>
                  </a:lnTo>
                  <a:lnTo>
                    <a:pt x="222545" y="749300"/>
                  </a:lnTo>
                  <a:lnTo>
                    <a:pt x="225096" y="762000"/>
                  </a:lnTo>
                  <a:close/>
                </a:path>
                <a:path w="2818130" h="1803400">
                  <a:moveTo>
                    <a:pt x="232393" y="762000"/>
                  </a:moveTo>
                  <a:lnTo>
                    <a:pt x="225096" y="762000"/>
                  </a:lnTo>
                  <a:lnTo>
                    <a:pt x="225823" y="749300"/>
                  </a:lnTo>
                  <a:lnTo>
                    <a:pt x="234944" y="749300"/>
                  </a:lnTo>
                  <a:lnTo>
                    <a:pt x="232393" y="762000"/>
                  </a:lnTo>
                  <a:close/>
                </a:path>
                <a:path w="2818130" h="1803400">
                  <a:moveTo>
                    <a:pt x="253185" y="762000"/>
                  </a:moveTo>
                  <a:lnTo>
                    <a:pt x="248810" y="762000"/>
                  </a:lnTo>
                  <a:lnTo>
                    <a:pt x="250278" y="749300"/>
                  </a:lnTo>
                  <a:lnTo>
                    <a:pt x="253185" y="762000"/>
                  </a:lnTo>
                  <a:close/>
                </a:path>
                <a:path w="2818130" h="1803400">
                  <a:moveTo>
                    <a:pt x="260482" y="762000"/>
                  </a:moveTo>
                  <a:lnTo>
                    <a:pt x="258658" y="749300"/>
                  </a:lnTo>
                  <a:lnTo>
                    <a:pt x="264501" y="749300"/>
                  </a:lnTo>
                  <a:lnTo>
                    <a:pt x="260482" y="762000"/>
                  </a:lnTo>
                  <a:close/>
                </a:path>
                <a:path w="2818130" h="1803400">
                  <a:moveTo>
                    <a:pt x="2630418" y="762000"/>
                  </a:moveTo>
                  <a:lnTo>
                    <a:pt x="2628594" y="762000"/>
                  </a:lnTo>
                  <a:lnTo>
                    <a:pt x="2627867" y="749300"/>
                  </a:lnTo>
                  <a:lnTo>
                    <a:pt x="2630418" y="749300"/>
                  </a:lnTo>
                  <a:lnTo>
                    <a:pt x="2630418" y="762000"/>
                  </a:lnTo>
                  <a:close/>
                </a:path>
                <a:path w="2818130" h="1803400">
                  <a:moveTo>
                    <a:pt x="2664350" y="762000"/>
                  </a:moveTo>
                  <a:lnTo>
                    <a:pt x="2656683" y="762000"/>
                  </a:lnTo>
                  <a:lnTo>
                    <a:pt x="2657053" y="749300"/>
                  </a:lnTo>
                  <a:lnTo>
                    <a:pt x="2663979" y="749300"/>
                  </a:lnTo>
                  <a:lnTo>
                    <a:pt x="2664350" y="762000"/>
                  </a:lnTo>
                  <a:close/>
                </a:path>
                <a:path w="2818130" h="1803400">
                  <a:moveTo>
                    <a:pt x="2675651" y="762000"/>
                  </a:moveTo>
                  <a:lnTo>
                    <a:pt x="2664350" y="762000"/>
                  </a:lnTo>
                  <a:lnTo>
                    <a:pt x="2665447" y="749300"/>
                  </a:lnTo>
                  <a:lnTo>
                    <a:pt x="2676392" y="749300"/>
                  </a:lnTo>
                  <a:lnTo>
                    <a:pt x="2675651" y="762000"/>
                  </a:lnTo>
                  <a:close/>
                </a:path>
                <a:path w="2818130" h="1803400">
                  <a:moveTo>
                    <a:pt x="2684772" y="762000"/>
                  </a:moveTo>
                  <a:lnTo>
                    <a:pt x="2677119" y="762000"/>
                  </a:lnTo>
                  <a:lnTo>
                    <a:pt x="2676392" y="749300"/>
                  </a:lnTo>
                  <a:lnTo>
                    <a:pt x="2683688" y="749300"/>
                  </a:lnTo>
                  <a:lnTo>
                    <a:pt x="2684772" y="762000"/>
                  </a:lnTo>
                  <a:close/>
                </a:path>
                <a:path w="2818130" h="1803400">
                  <a:moveTo>
                    <a:pt x="2694990" y="762000"/>
                  </a:moveTo>
                  <a:lnTo>
                    <a:pt x="2686596" y="762000"/>
                  </a:lnTo>
                  <a:lnTo>
                    <a:pt x="2686239" y="749300"/>
                  </a:lnTo>
                  <a:lnTo>
                    <a:pt x="2694263" y="749300"/>
                  </a:lnTo>
                  <a:lnTo>
                    <a:pt x="2694990" y="762000"/>
                  </a:lnTo>
                  <a:close/>
                </a:path>
                <a:path w="2818130" h="1803400">
                  <a:moveTo>
                    <a:pt x="2723449" y="762000"/>
                  </a:moveTo>
                  <a:lnTo>
                    <a:pt x="2697541" y="762000"/>
                  </a:lnTo>
                  <a:lnTo>
                    <a:pt x="2696087" y="749300"/>
                  </a:lnTo>
                  <a:lnTo>
                    <a:pt x="2723079" y="749300"/>
                  </a:lnTo>
                  <a:lnTo>
                    <a:pt x="2723449" y="762000"/>
                  </a:lnTo>
                  <a:close/>
                </a:path>
                <a:path w="2818130" h="1803400">
                  <a:moveTo>
                    <a:pt x="2737315" y="762000"/>
                  </a:moveTo>
                  <a:lnTo>
                    <a:pt x="2735491" y="762000"/>
                  </a:lnTo>
                  <a:lnTo>
                    <a:pt x="2735491" y="749300"/>
                  </a:lnTo>
                  <a:lnTo>
                    <a:pt x="2736589" y="749300"/>
                  </a:lnTo>
                  <a:lnTo>
                    <a:pt x="2737315" y="762000"/>
                  </a:lnTo>
                  <a:close/>
                </a:path>
                <a:path w="2818130" h="1803400">
                  <a:moveTo>
                    <a:pt x="2745709" y="762000"/>
                  </a:moveTo>
                  <a:lnTo>
                    <a:pt x="2741320" y="762000"/>
                  </a:lnTo>
                  <a:lnTo>
                    <a:pt x="2740964" y="749300"/>
                  </a:lnTo>
                  <a:lnTo>
                    <a:pt x="2744612" y="749300"/>
                  </a:lnTo>
                  <a:lnTo>
                    <a:pt x="2745709" y="762000"/>
                  </a:lnTo>
                  <a:close/>
                </a:path>
                <a:path w="2818130" h="1803400">
                  <a:moveTo>
                    <a:pt x="2748987" y="762000"/>
                  </a:moveTo>
                  <a:lnTo>
                    <a:pt x="2747163" y="762000"/>
                  </a:lnTo>
                  <a:lnTo>
                    <a:pt x="2747163" y="749300"/>
                  </a:lnTo>
                  <a:lnTo>
                    <a:pt x="2750085" y="749300"/>
                  </a:lnTo>
                  <a:lnTo>
                    <a:pt x="2748987" y="762000"/>
                  </a:lnTo>
                  <a:close/>
                </a:path>
                <a:path w="2818130" h="1803400">
                  <a:moveTo>
                    <a:pt x="197378" y="787400"/>
                  </a:moveTo>
                  <a:lnTo>
                    <a:pt x="184609" y="787400"/>
                  </a:lnTo>
                  <a:lnTo>
                    <a:pt x="185336" y="774700"/>
                  </a:lnTo>
                  <a:lnTo>
                    <a:pt x="186433" y="774700"/>
                  </a:lnTo>
                  <a:lnTo>
                    <a:pt x="189340" y="762000"/>
                  </a:lnTo>
                  <a:lnTo>
                    <a:pt x="199202" y="762000"/>
                  </a:lnTo>
                  <a:lnTo>
                    <a:pt x="198461" y="774700"/>
                  </a:lnTo>
                  <a:lnTo>
                    <a:pt x="197378" y="787400"/>
                  </a:lnTo>
                  <a:close/>
                </a:path>
                <a:path w="2818130" h="1803400">
                  <a:moveTo>
                    <a:pt x="214878" y="774700"/>
                  </a:moveTo>
                  <a:lnTo>
                    <a:pt x="205401" y="774700"/>
                  </a:lnTo>
                  <a:lnTo>
                    <a:pt x="206499" y="762000"/>
                  </a:lnTo>
                  <a:lnTo>
                    <a:pt x="209049" y="762000"/>
                  </a:lnTo>
                  <a:lnTo>
                    <a:pt x="214878" y="774700"/>
                  </a:lnTo>
                  <a:close/>
                </a:path>
                <a:path w="2818130" h="1803400">
                  <a:moveTo>
                    <a:pt x="220351" y="774700"/>
                  </a:moveTo>
                  <a:lnTo>
                    <a:pt x="214878" y="774700"/>
                  </a:lnTo>
                  <a:lnTo>
                    <a:pt x="214522" y="762000"/>
                  </a:lnTo>
                  <a:lnTo>
                    <a:pt x="221448" y="762000"/>
                  </a:lnTo>
                  <a:lnTo>
                    <a:pt x="221748" y="762613"/>
                  </a:lnTo>
                  <a:lnTo>
                    <a:pt x="220351" y="774700"/>
                  </a:lnTo>
                  <a:close/>
                </a:path>
                <a:path w="2818130" h="1803400">
                  <a:moveTo>
                    <a:pt x="221748" y="762613"/>
                  </a:moveTo>
                  <a:lnTo>
                    <a:pt x="221448" y="762000"/>
                  </a:lnTo>
                  <a:lnTo>
                    <a:pt x="221818" y="762000"/>
                  </a:lnTo>
                  <a:lnTo>
                    <a:pt x="221748" y="762613"/>
                  </a:lnTo>
                  <a:close/>
                </a:path>
                <a:path w="2818130" h="1803400">
                  <a:moveTo>
                    <a:pt x="227647" y="774700"/>
                  </a:moveTo>
                  <a:lnTo>
                    <a:pt x="221748" y="762613"/>
                  </a:lnTo>
                  <a:lnTo>
                    <a:pt x="221818" y="762000"/>
                  </a:lnTo>
                  <a:lnTo>
                    <a:pt x="228388" y="762000"/>
                  </a:lnTo>
                  <a:lnTo>
                    <a:pt x="227647" y="774700"/>
                  </a:lnTo>
                  <a:close/>
                </a:path>
                <a:path w="2818130" h="1803400">
                  <a:moveTo>
                    <a:pt x="261579" y="774700"/>
                  </a:moveTo>
                  <a:lnTo>
                    <a:pt x="257204" y="774700"/>
                  </a:lnTo>
                  <a:lnTo>
                    <a:pt x="251732" y="762000"/>
                  </a:lnTo>
                  <a:lnTo>
                    <a:pt x="260852" y="762000"/>
                  </a:lnTo>
                  <a:lnTo>
                    <a:pt x="261579" y="774700"/>
                  </a:lnTo>
                  <a:close/>
                </a:path>
                <a:path w="2818130" h="1803400">
                  <a:moveTo>
                    <a:pt x="268876" y="774700"/>
                  </a:moveTo>
                  <a:lnTo>
                    <a:pt x="264130" y="774700"/>
                  </a:lnTo>
                  <a:lnTo>
                    <a:pt x="263047" y="762000"/>
                  </a:lnTo>
                  <a:lnTo>
                    <a:pt x="268519" y="762000"/>
                  </a:lnTo>
                  <a:lnTo>
                    <a:pt x="268876" y="774700"/>
                  </a:lnTo>
                  <a:close/>
                </a:path>
                <a:path w="2818130" h="1803400">
                  <a:moveTo>
                    <a:pt x="2619102" y="774700"/>
                  </a:moveTo>
                  <a:lnTo>
                    <a:pt x="2614371" y="774700"/>
                  </a:lnTo>
                  <a:lnTo>
                    <a:pt x="2614727" y="762000"/>
                  </a:lnTo>
                  <a:lnTo>
                    <a:pt x="2618746" y="762000"/>
                  </a:lnTo>
                  <a:lnTo>
                    <a:pt x="2619102" y="774700"/>
                  </a:lnTo>
                  <a:close/>
                </a:path>
                <a:path w="2818130" h="1803400">
                  <a:moveTo>
                    <a:pt x="2638812" y="774700"/>
                  </a:moveTo>
                  <a:lnTo>
                    <a:pt x="2632612" y="774700"/>
                  </a:lnTo>
                  <a:lnTo>
                    <a:pt x="2631145" y="762000"/>
                  </a:lnTo>
                  <a:lnTo>
                    <a:pt x="2638085" y="762000"/>
                  </a:lnTo>
                  <a:lnTo>
                    <a:pt x="2638812" y="774700"/>
                  </a:lnTo>
                  <a:close/>
                </a:path>
                <a:path w="2818130" h="1803400">
                  <a:moveTo>
                    <a:pt x="2645381" y="774700"/>
                  </a:moveTo>
                  <a:lnTo>
                    <a:pt x="2638812" y="774700"/>
                  </a:lnTo>
                  <a:lnTo>
                    <a:pt x="2639909" y="762000"/>
                  </a:lnTo>
                  <a:lnTo>
                    <a:pt x="2645011" y="762000"/>
                  </a:lnTo>
                  <a:lnTo>
                    <a:pt x="2645381" y="774700"/>
                  </a:lnTo>
                  <a:close/>
                </a:path>
                <a:path w="2818130" h="1803400">
                  <a:moveTo>
                    <a:pt x="2677119" y="774700"/>
                  </a:moveTo>
                  <a:lnTo>
                    <a:pt x="2649756" y="774700"/>
                  </a:lnTo>
                  <a:lnTo>
                    <a:pt x="2651937" y="762000"/>
                  </a:lnTo>
                  <a:lnTo>
                    <a:pt x="2676748" y="762000"/>
                  </a:lnTo>
                  <a:lnTo>
                    <a:pt x="2677119" y="774700"/>
                  </a:lnTo>
                  <a:close/>
                </a:path>
                <a:path w="2818130" h="1803400">
                  <a:moveTo>
                    <a:pt x="2677475" y="774700"/>
                  </a:moveTo>
                  <a:lnTo>
                    <a:pt x="2677119" y="774700"/>
                  </a:lnTo>
                  <a:lnTo>
                    <a:pt x="2676748" y="762000"/>
                  </a:lnTo>
                  <a:lnTo>
                    <a:pt x="2677475" y="774700"/>
                  </a:lnTo>
                  <a:close/>
                </a:path>
                <a:path w="2818130" h="1803400">
                  <a:moveTo>
                    <a:pt x="2703754" y="774700"/>
                  </a:moveTo>
                  <a:lnTo>
                    <a:pt x="2677475" y="774700"/>
                  </a:lnTo>
                  <a:lnTo>
                    <a:pt x="2676748" y="762000"/>
                  </a:lnTo>
                  <a:lnTo>
                    <a:pt x="2700106" y="762000"/>
                  </a:lnTo>
                  <a:lnTo>
                    <a:pt x="2703754" y="774700"/>
                  </a:lnTo>
                  <a:close/>
                </a:path>
                <a:path w="2818130" h="1803400">
                  <a:moveTo>
                    <a:pt x="2716879" y="774700"/>
                  </a:moveTo>
                  <a:lnTo>
                    <a:pt x="2713602" y="774700"/>
                  </a:lnTo>
                  <a:lnTo>
                    <a:pt x="2715426" y="762000"/>
                  </a:lnTo>
                  <a:lnTo>
                    <a:pt x="2716879" y="774700"/>
                  </a:lnTo>
                  <a:close/>
                </a:path>
                <a:path w="2818130" h="1803400">
                  <a:moveTo>
                    <a:pt x="2743144" y="774700"/>
                  </a:moveTo>
                  <a:lnTo>
                    <a:pt x="2727824" y="774700"/>
                  </a:lnTo>
                  <a:lnTo>
                    <a:pt x="2728551" y="762000"/>
                  </a:lnTo>
                  <a:lnTo>
                    <a:pt x="2744968" y="762000"/>
                  </a:lnTo>
                  <a:lnTo>
                    <a:pt x="2743144" y="774700"/>
                  </a:lnTo>
                  <a:close/>
                </a:path>
                <a:path w="2818130" h="1803400">
                  <a:moveTo>
                    <a:pt x="205757" y="787400"/>
                  </a:moveTo>
                  <a:lnTo>
                    <a:pt x="204304" y="787400"/>
                  </a:lnTo>
                  <a:lnTo>
                    <a:pt x="205031" y="774700"/>
                  </a:lnTo>
                  <a:lnTo>
                    <a:pt x="205757" y="787400"/>
                  </a:lnTo>
                  <a:close/>
                </a:path>
                <a:path w="2818130" h="1803400">
                  <a:moveTo>
                    <a:pt x="214151" y="787400"/>
                  </a:moveTo>
                  <a:lnTo>
                    <a:pt x="210147" y="787400"/>
                  </a:lnTo>
                  <a:lnTo>
                    <a:pt x="210503" y="774700"/>
                  </a:lnTo>
                  <a:lnTo>
                    <a:pt x="213795" y="774700"/>
                  </a:lnTo>
                  <a:lnTo>
                    <a:pt x="214151" y="787400"/>
                  </a:lnTo>
                  <a:close/>
                </a:path>
                <a:path w="2818130" h="1803400">
                  <a:moveTo>
                    <a:pt x="227291" y="787400"/>
                  </a:moveTo>
                  <a:lnTo>
                    <a:pt x="222545" y="787400"/>
                  </a:lnTo>
                  <a:lnTo>
                    <a:pt x="221448" y="774700"/>
                  </a:lnTo>
                  <a:lnTo>
                    <a:pt x="225467" y="774700"/>
                  </a:lnTo>
                  <a:lnTo>
                    <a:pt x="227291" y="787400"/>
                  </a:lnTo>
                  <a:close/>
                </a:path>
                <a:path w="2818130" h="1803400">
                  <a:moveTo>
                    <a:pt x="237138" y="787400"/>
                  </a:moveTo>
                  <a:lnTo>
                    <a:pt x="227291" y="787400"/>
                  </a:lnTo>
                  <a:lnTo>
                    <a:pt x="228745" y="774700"/>
                  </a:lnTo>
                  <a:lnTo>
                    <a:pt x="238963" y="774700"/>
                  </a:lnTo>
                  <a:lnTo>
                    <a:pt x="237138" y="787400"/>
                  </a:lnTo>
                  <a:close/>
                </a:path>
                <a:path w="2818130" h="1803400">
                  <a:moveTo>
                    <a:pt x="2642816" y="787400"/>
                  </a:moveTo>
                  <a:lnTo>
                    <a:pt x="2623492" y="787400"/>
                  </a:lnTo>
                  <a:lnTo>
                    <a:pt x="2624218" y="774700"/>
                  </a:lnTo>
                  <a:lnTo>
                    <a:pt x="2643187" y="774700"/>
                  </a:lnTo>
                  <a:lnTo>
                    <a:pt x="2642816" y="787400"/>
                  </a:lnTo>
                  <a:close/>
                </a:path>
                <a:path w="2818130" h="1803400">
                  <a:moveTo>
                    <a:pt x="2660701" y="787400"/>
                  </a:moveTo>
                  <a:lnTo>
                    <a:pt x="2643914" y="787400"/>
                  </a:lnTo>
                  <a:lnTo>
                    <a:pt x="2643914" y="774700"/>
                  </a:lnTo>
                  <a:lnTo>
                    <a:pt x="2660701" y="774700"/>
                  </a:lnTo>
                  <a:lnTo>
                    <a:pt x="2660701" y="787400"/>
                  </a:lnTo>
                  <a:close/>
                </a:path>
                <a:path w="2818130" h="1803400">
                  <a:moveTo>
                    <a:pt x="2682221" y="787400"/>
                  </a:moveTo>
                  <a:lnTo>
                    <a:pt x="2665803" y="787400"/>
                  </a:lnTo>
                  <a:lnTo>
                    <a:pt x="2665076" y="774700"/>
                  </a:lnTo>
                  <a:lnTo>
                    <a:pt x="2683318" y="774700"/>
                  </a:lnTo>
                  <a:lnTo>
                    <a:pt x="2682221" y="787400"/>
                  </a:lnTo>
                  <a:close/>
                </a:path>
                <a:path w="2818130" h="1803400">
                  <a:moveTo>
                    <a:pt x="2688790" y="787400"/>
                  </a:moveTo>
                  <a:lnTo>
                    <a:pt x="2685513" y="787400"/>
                  </a:lnTo>
                  <a:lnTo>
                    <a:pt x="2683318" y="774700"/>
                  </a:lnTo>
                  <a:lnTo>
                    <a:pt x="2685869" y="774700"/>
                  </a:lnTo>
                  <a:lnTo>
                    <a:pt x="2688790" y="787400"/>
                  </a:lnTo>
                  <a:close/>
                </a:path>
                <a:path w="2818130" h="1803400">
                  <a:moveTo>
                    <a:pt x="2702657" y="787400"/>
                  </a:moveTo>
                  <a:lnTo>
                    <a:pt x="2689888" y="787400"/>
                  </a:lnTo>
                  <a:lnTo>
                    <a:pt x="2686966" y="774700"/>
                  </a:lnTo>
                  <a:lnTo>
                    <a:pt x="2702286" y="774700"/>
                  </a:lnTo>
                  <a:lnTo>
                    <a:pt x="2702657" y="787400"/>
                  </a:lnTo>
                  <a:close/>
                </a:path>
                <a:path w="2818130" h="1803400">
                  <a:moveTo>
                    <a:pt x="2709953" y="787400"/>
                  </a:moveTo>
                  <a:lnTo>
                    <a:pt x="2705208" y="787400"/>
                  </a:lnTo>
                  <a:lnTo>
                    <a:pt x="2702286" y="774700"/>
                  </a:lnTo>
                  <a:lnTo>
                    <a:pt x="2708856" y="774700"/>
                  </a:lnTo>
                  <a:lnTo>
                    <a:pt x="2709953" y="787400"/>
                  </a:lnTo>
                  <a:close/>
                </a:path>
                <a:path w="2818130" h="1803400">
                  <a:moveTo>
                    <a:pt x="2720528" y="787400"/>
                  </a:moveTo>
                  <a:lnTo>
                    <a:pt x="2718347" y="787400"/>
                  </a:lnTo>
                  <a:lnTo>
                    <a:pt x="2717606" y="774700"/>
                  </a:lnTo>
                  <a:lnTo>
                    <a:pt x="2719801" y="774700"/>
                  </a:lnTo>
                  <a:lnTo>
                    <a:pt x="2720528" y="787400"/>
                  </a:lnTo>
                  <a:close/>
                </a:path>
                <a:path w="2818130" h="1803400">
                  <a:moveTo>
                    <a:pt x="2727824" y="787400"/>
                  </a:moveTo>
                  <a:lnTo>
                    <a:pt x="2727097" y="787400"/>
                  </a:lnTo>
                  <a:lnTo>
                    <a:pt x="2726371" y="774700"/>
                  </a:lnTo>
                  <a:lnTo>
                    <a:pt x="2728551" y="774700"/>
                  </a:lnTo>
                  <a:lnTo>
                    <a:pt x="2727824" y="787400"/>
                  </a:lnTo>
                  <a:close/>
                </a:path>
                <a:path w="2818130" h="1803400">
                  <a:moveTo>
                    <a:pt x="174391" y="800100"/>
                  </a:moveTo>
                  <a:lnTo>
                    <a:pt x="170742" y="800100"/>
                  </a:lnTo>
                  <a:lnTo>
                    <a:pt x="172923" y="787400"/>
                  </a:lnTo>
                  <a:lnTo>
                    <a:pt x="173664" y="787400"/>
                  </a:lnTo>
                  <a:lnTo>
                    <a:pt x="174391" y="800100"/>
                  </a:lnTo>
                  <a:close/>
                </a:path>
                <a:path w="2818130" h="1803400">
                  <a:moveTo>
                    <a:pt x="181317" y="800100"/>
                  </a:moveTo>
                  <a:lnTo>
                    <a:pt x="177668" y="800100"/>
                  </a:lnTo>
                  <a:lnTo>
                    <a:pt x="175488" y="787400"/>
                  </a:lnTo>
                  <a:lnTo>
                    <a:pt x="183511" y="787400"/>
                  </a:lnTo>
                  <a:lnTo>
                    <a:pt x="181317" y="800100"/>
                  </a:lnTo>
                  <a:close/>
                </a:path>
                <a:path w="2818130" h="1803400">
                  <a:moveTo>
                    <a:pt x="205031" y="800100"/>
                  </a:moveTo>
                  <a:lnTo>
                    <a:pt x="191164" y="800100"/>
                  </a:lnTo>
                  <a:lnTo>
                    <a:pt x="191164" y="787400"/>
                  </a:lnTo>
                  <a:lnTo>
                    <a:pt x="205401" y="787400"/>
                  </a:lnTo>
                  <a:lnTo>
                    <a:pt x="205031" y="800100"/>
                  </a:lnTo>
                  <a:close/>
                </a:path>
                <a:path w="2818130" h="1803400">
                  <a:moveTo>
                    <a:pt x="217800" y="812800"/>
                  </a:moveTo>
                  <a:lnTo>
                    <a:pt x="205757" y="812800"/>
                  </a:lnTo>
                  <a:lnTo>
                    <a:pt x="205757" y="800100"/>
                  </a:lnTo>
                  <a:lnTo>
                    <a:pt x="205401" y="787400"/>
                  </a:lnTo>
                  <a:lnTo>
                    <a:pt x="210503" y="787400"/>
                  </a:lnTo>
                  <a:lnTo>
                    <a:pt x="214522" y="800100"/>
                  </a:lnTo>
                  <a:lnTo>
                    <a:pt x="220351" y="800100"/>
                  </a:lnTo>
                  <a:lnTo>
                    <a:pt x="217800" y="812800"/>
                  </a:lnTo>
                  <a:close/>
                </a:path>
                <a:path w="2818130" h="1803400">
                  <a:moveTo>
                    <a:pt x="232763" y="800100"/>
                  </a:moveTo>
                  <a:lnTo>
                    <a:pt x="219624" y="800100"/>
                  </a:lnTo>
                  <a:lnTo>
                    <a:pt x="219268" y="787400"/>
                  </a:lnTo>
                  <a:lnTo>
                    <a:pt x="232037" y="787400"/>
                  </a:lnTo>
                  <a:lnTo>
                    <a:pt x="232763" y="800100"/>
                  </a:lnTo>
                  <a:close/>
                </a:path>
                <a:path w="2818130" h="1803400">
                  <a:moveTo>
                    <a:pt x="246630" y="800100"/>
                  </a:moveTo>
                  <a:lnTo>
                    <a:pt x="238592" y="800100"/>
                  </a:lnTo>
                  <a:lnTo>
                    <a:pt x="237509" y="787400"/>
                  </a:lnTo>
                  <a:lnTo>
                    <a:pt x="244806" y="787400"/>
                  </a:lnTo>
                  <a:lnTo>
                    <a:pt x="246630" y="800100"/>
                  </a:lnTo>
                  <a:close/>
                </a:path>
                <a:path w="2818130" h="1803400">
                  <a:moveTo>
                    <a:pt x="253185" y="800100"/>
                  </a:moveTo>
                  <a:lnTo>
                    <a:pt x="247713" y="800100"/>
                  </a:lnTo>
                  <a:lnTo>
                    <a:pt x="249181" y="787400"/>
                  </a:lnTo>
                  <a:lnTo>
                    <a:pt x="252829" y="787400"/>
                  </a:lnTo>
                  <a:lnTo>
                    <a:pt x="253185" y="800100"/>
                  </a:lnTo>
                  <a:close/>
                </a:path>
                <a:path w="2818130" h="1803400">
                  <a:moveTo>
                    <a:pt x="2619473" y="800100"/>
                  </a:moveTo>
                  <a:lnTo>
                    <a:pt x="2614727" y="800100"/>
                  </a:lnTo>
                  <a:lnTo>
                    <a:pt x="2614371" y="787400"/>
                  </a:lnTo>
                  <a:lnTo>
                    <a:pt x="2614727" y="787400"/>
                  </a:lnTo>
                  <a:lnTo>
                    <a:pt x="2619473" y="800100"/>
                  </a:lnTo>
                  <a:close/>
                </a:path>
                <a:path w="2818130" h="1803400">
                  <a:moveTo>
                    <a:pt x="2635163" y="800100"/>
                  </a:moveTo>
                  <a:lnTo>
                    <a:pt x="2621667" y="800100"/>
                  </a:lnTo>
                  <a:lnTo>
                    <a:pt x="2620926" y="787400"/>
                  </a:lnTo>
                  <a:lnTo>
                    <a:pt x="2635890" y="787400"/>
                  </a:lnTo>
                  <a:lnTo>
                    <a:pt x="2635163" y="800100"/>
                  </a:lnTo>
                  <a:close/>
                </a:path>
                <a:path w="2818130" h="1803400">
                  <a:moveTo>
                    <a:pt x="2647562" y="800100"/>
                  </a:moveTo>
                  <a:lnTo>
                    <a:pt x="2639168" y="800100"/>
                  </a:lnTo>
                  <a:lnTo>
                    <a:pt x="2639538" y="787400"/>
                  </a:lnTo>
                  <a:lnTo>
                    <a:pt x="2649030" y="787400"/>
                  </a:lnTo>
                  <a:lnTo>
                    <a:pt x="2647562" y="800100"/>
                  </a:lnTo>
                  <a:close/>
                </a:path>
                <a:path w="2818130" h="1803400">
                  <a:moveTo>
                    <a:pt x="2657409" y="800100"/>
                  </a:moveTo>
                  <a:lnTo>
                    <a:pt x="2650854" y="800100"/>
                  </a:lnTo>
                  <a:lnTo>
                    <a:pt x="2649030" y="787400"/>
                  </a:lnTo>
                  <a:lnTo>
                    <a:pt x="2656683" y="787400"/>
                  </a:lnTo>
                  <a:lnTo>
                    <a:pt x="2657409" y="800100"/>
                  </a:lnTo>
                  <a:close/>
                </a:path>
                <a:path w="2818130" h="1803400">
                  <a:moveTo>
                    <a:pt x="2675295" y="800100"/>
                  </a:moveTo>
                  <a:lnTo>
                    <a:pt x="2658150" y="800100"/>
                  </a:lnTo>
                  <a:lnTo>
                    <a:pt x="2659234" y="787400"/>
                  </a:lnTo>
                  <a:lnTo>
                    <a:pt x="2675295" y="787400"/>
                  </a:lnTo>
                  <a:lnTo>
                    <a:pt x="2675295" y="800100"/>
                  </a:lnTo>
                  <a:close/>
                </a:path>
                <a:path w="2818130" h="1803400">
                  <a:moveTo>
                    <a:pt x="2694633" y="800100"/>
                  </a:moveTo>
                  <a:lnTo>
                    <a:pt x="2676021" y="800100"/>
                  </a:lnTo>
                  <a:lnTo>
                    <a:pt x="2675295" y="787400"/>
                  </a:lnTo>
                  <a:lnTo>
                    <a:pt x="2694990" y="787400"/>
                  </a:lnTo>
                  <a:lnTo>
                    <a:pt x="2694633" y="800100"/>
                  </a:lnTo>
                  <a:close/>
                </a:path>
                <a:path w="2818130" h="1803400">
                  <a:moveTo>
                    <a:pt x="2706305" y="800100"/>
                  </a:moveTo>
                  <a:lnTo>
                    <a:pt x="2699735" y="800100"/>
                  </a:lnTo>
                  <a:lnTo>
                    <a:pt x="2699365" y="787400"/>
                  </a:lnTo>
                  <a:lnTo>
                    <a:pt x="2705578" y="787400"/>
                  </a:lnTo>
                  <a:lnTo>
                    <a:pt x="2706305" y="800100"/>
                  </a:lnTo>
                  <a:close/>
                </a:path>
                <a:path w="2818130" h="1803400">
                  <a:moveTo>
                    <a:pt x="2711407" y="800100"/>
                  </a:moveTo>
                  <a:lnTo>
                    <a:pt x="2709953" y="800100"/>
                  </a:lnTo>
                  <a:lnTo>
                    <a:pt x="2710310" y="787400"/>
                  </a:lnTo>
                  <a:lnTo>
                    <a:pt x="2711407" y="787400"/>
                  </a:lnTo>
                  <a:lnTo>
                    <a:pt x="2711715" y="789544"/>
                  </a:lnTo>
                  <a:lnTo>
                    <a:pt x="2711407" y="800100"/>
                  </a:lnTo>
                  <a:close/>
                </a:path>
                <a:path w="2818130" h="1803400">
                  <a:moveTo>
                    <a:pt x="2727468" y="800100"/>
                  </a:moveTo>
                  <a:lnTo>
                    <a:pt x="2713231" y="800100"/>
                  </a:lnTo>
                  <a:lnTo>
                    <a:pt x="2711715" y="789544"/>
                  </a:lnTo>
                  <a:lnTo>
                    <a:pt x="2711777" y="787400"/>
                  </a:lnTo>
                  <a:lnTo>
                    <a:pt x="2725644" y="787400"/>
                  </a:lnTo>
                  <a:lnTo>
                    <a:pt x="2727468" y="800100"/>
                  </a:lnTo>
                  <a:close/>
                </a:path>
                <a:path w="2818130" h="1803400">
                  <a:moveTo>
                    <a:pt x="2737315" y="800100"/>
                  </a:moveTo>
                  <a:lnTo>
                    <a:pt x="2729648" y="800100"/>
                  </a:lnTo>
                  <a:lnTo>
                    <a:pt x="2731473" y="787400"/>
                  </a:lnTo>
                  <a:lnTo>
                    <a:pt x="2740964" y="787400"/>
                  </a:lnTo>
                  <a:lnTo>
                    <a:pt x="2737315" y="800100"/>
                  </a:lnTo>
                  <a:close/>
                </a:path>
                <a:path w="2818130" h="1803400">
                  <a:moveTo>
                    <a:pt x="171099" y="812800"/>
                  </a:moveTo>
                  <a:lnTo>
                    <a:pt x="166367" y="812800"/>
                  </a:lnTo>
                  <a:lnTo>
                    <a:pt x="169275" y="800100"/>
                  </a:lnTo>
                  <a:lnTo>
                    <a:pt x="172567" y="800100"/>
                  </a:lnTo>
                  <a:lnTo>
                    <a:pt x="171099" y="812800"/>
                  </a:lnTo>
                  <a:close/>
                </a:path>
                <a:path w="2818130" h="1803400">
                  <a:moveTo>
                    <a:pt x="177668" y="812800"/>
                  </a:moveTo>
                  <a:lnTo>
                    <a:pt x="174747" y="812800"/>
                  </a:lnTo>
                  <a:lnTo>
                    <a:pt x="172567" y="800100"/>
                  </a:lnTo>
                  <a:lnTo>
                    <a:pt x="179493" y="800100"/>
                  </a:lnTo>
                  <a:lnTo>
                    <a:pt x="177668" y="812800"/>
                  </a:lnTo>
                  <a:close/>
                </a:path>
                <a:path w="2818130" h="1803400">
                  <a:moveTo>
                    <a:pt x="189711" y="812800"/>
                  </a:moveTo>
                  <a:lnTo>
                    <a:pt x="187516" y="812800"/>
                  </a:lnTo>
                  <a:lnTo>
                    <a:pt x="188613" y="800100"/>
                  </a:lnTo>
                  <a:lnTo>
                    <a:pt x="188984" y="800100"/>
                  </a:lnTo>
                  <a:lnTo>
                    <a:pt x="189711" y="812800"/>
                  </a:lnTo>
                  <a:close/>
                </a:path>
                <a:path w="2818130" h="1803400">
                  <a:moveTo>
                    <a:pt x="229842" y="812800"/>
                  </a:moveTo>
                  <a:lnTo>
                    <a:pt x="227291" y="812800"/>
                  </a:lnTo>
                  <a:lnTo>
                    <a:pt x="228745" y="800100"/>
                  </a:lnTo>
                  <a:lnTo>
                    <a:pt x="229115" y="800100"/>
                  </a:lnTo>
                  <a:lnTo>
                    <a:pt x="229842" y="812800"/>
                  </a:lnTo>
                  <a:close/>
                </a:path>
                <a:path w="2818130" h="1803400">
                  <a:moveTo>
                    <a:pt x="248454" y="812800"/>
                  </a:moveTo>
                  <a:lnTo>
                    <a:pt x="234944" y="812800"/>
                  </a:lnTo>
                  <a:lnTo>
                    <a:pt x="234944" y="800100"/>
                  </a:lnTo>
                  <a:lnTo>
                    <a:pt x="249181" y="800100"/>
                  </a:lnTo>
                  <a:lnTo>
                    <a:pt x="248454" y="812800"/>
                  </a:lnTo>
                  <a:close/>
                </a:path>
                <a:path w="2818130" h="1803400">
                  <a:moveTo>
                    <a:pt x="2600134" y="812800"/>
                  </a:moveTo>
                  <a:lnTo>
                    <a:pt x="2592111" y="812800"/>
                  </a:lnTo>
                  <a:lnTo>
                    <a:pt x="2596486" y="800100"/>
                  </a:lnTo>
                  <a:lnTo>
                    <a:pt x="2599037" y="800100"/>
                  </a:lnTo>
                  <a:lnTo>
                    <a:pt x="2600134" y="812800"/>
                  </a:lnTo>
                  <a:close/>
                </a:path>
                <a:path w="2818130" h="1803400">
                  <a:moveTo>
                    <a:pt x="2608157" y="812800"/>
                  </a:moveTo>
                  <a:lnTo>
                    <a:pt x="2605250" y="812800"/>
                  </a:lnTo>
                  <a:lnTo>
                    <a:pt x="2603426" y="800100"/>
                  </a:lnTo>
                  <a:lnTo>
                    <a:pt x="2606333" y="800100"/>
                  </a:lnTo>
                  <a:lnTo>
                    <a:pt x="2608157" y="812800"/>
                  </a:lnTo>
                  <a:close/>
                </a:path>
                <a:path w="2818130" h="1803400">
                  <a:moveTo>
                    <a:pt x="2621667" y="812800"/>
                  </a:moveTo>
                  <a:lnTo>
                    <a:pt x="2611079" y="812800"/>
                  </a:lnTo>
                  <a:lnTo>
                    <a:pt x="2611079" y="800100"/>
                  </a:lnTo>
                  <a:lnTo>
                    <a:pt x="2622394" y="800100"/>
                  </a:lnTo>
                  <a:lnTo>
                    <a:pt x="2621667" y="812800"/>
                  </a:lnTo>
                  <a:close/>
                </a:path>
                <a:path w="2818130" h="1803400">
                  <a:moveTo>
                    <a:pt x="2627140" y="812800"/>
                  </a:moveTo>
                  <a:lnTo>
                    <a:pt x="2623492" y="812800"/>
                  </a:lnTo>
                  <a:lnTo>
                    <a:pt x="2624575" y="800100"/>
                  </a:lnTo>
                  <a:lnTo>
                    <a:pt x="2626769" y="800100"/>
                  </a:lnTo>
                  <a:lnTo>
                    <a:pt x="2627140" y="812800"/>
                  </a:lnTo>
                  <a:close/>
                </a:path>
                <a:path w="2818130" h="1803400">
                  <a:moveTo>
                    <a:pt x="2665803" y="812800"/>
                  </a:moveTo>
                  <a:lnTo>
                    <a:pt x="2628594" y="812800"/>
                  </a:lnTo>
                  <a:lnTo>
                    <a:pt x="2628594" y="800100"/>
                  </a:lnTo>
                  <a:lnTo>
                    <a:pt x="2664706" y="800100"/>
                  </a:lnTo>
                  <a:lnTo>
                    <a:pt x="2665803" y="812800"/>
                  </a:lnTo>
                  <a:close/>
                </a:path>
                <a:path w="2818130" h="1803400">
                  <a:moveTo>
                    <a:pt x="2672003" y="812800"/>
                  </a:moveTo>
                  <a:lnTo>
                    <a:pt x="2665803" y="812800"/>
                  </a:lnTo>
                  <a:lnTo>
                    <a:pt x="2665076" y="800100"/>
                  </a:lnTo>
                  <a:lnTo>
                    <a:pt x="2671276" y="800100"/>
                  </a:lnTo>
                  <a:lnTo>
                    <a:pt x="2672003" y="812800"/>
                  </a:lnTo>
                  <a:close/>
                </a:path>
                <a:path w="2818130" h="1803400">
                  <a:moveTo>
                    <a:pt x="2679670" y="812800"/>
                  </a:moveTo>
                  <a:lnTo>
                    <a:pt x="2674568" y="812800"/>
                  </a:lnTo>
                  <a:lnTo>
                    <a:pt x="2674568" y="800100"/>
                  </a:lnTo>
                  <a:lnTo>
                    <a:pt x="2678943" y="800100"/>
                  </a:lnTo>
                  <a:lnTo>
                    <a:pt x="2679670" y="812800"/>
                  </a:lnTo>
                  <a:close/>
                </a:path>
                <a:path w="2818130" h="1803400">
                  <a:moveTo>
                    <a:pt x="2684772" y="812800"/>
                  </a:moveTo>
                  <a:lnTo>
                    <a:pt x="2680767" y="812800"/>
                  </a:lnTo>
                  <a:lnTo>
                    <a:pt x="2682221" y="800100"/>
                  </a:lnTo>
                  <a:lnTo>
                    <a:pt x="2683688" y="800100"/>
                  </a:lnTo>
                  <a:lnTo>
                    <a:pt x="2684772" y="812800"/>
                  </a:lnTo>
                  <a:close/>
                </a:path>
                <a:path w="2818130" h="1803400">
                  <a:moveTo>
                    <a:pt x="2693165" y="812800"/>
                  </a:moveTo>
                  <a:lnTo>
                    <a:pt x="2690615" y="812800"/>
                  </a:lnTo>
                  <a:lnTo>
                    <a:pt x="2689517" y="800100"/>
                  </a:lnTo>
                  <a:lnTo>
                    <a:pt x="2692439" y="800100"/>
                  </a:lnTo>
                  <a:lnTo>
                    <a:pt x="2693165" y="812800"/>
                  </a:lnTo>
                  <a:close/>
                </a:path>
                <a:path w="2818130" h="1803400">
                  <a:moveTo>
                    <a:pt x="2708856" y="812800"/>
                  </a:moveTo>
                  <a:lnTo>
                    <a:pt x="2694990" y="812800"/>
                  </a:lnTo>
                  <a:lnTo>
                    <a:pt x="2696087" y="800100"/>
                  </a:lnTo>
                  <a:lnTo>
                    <a:pt x="2708856" y="800100"/>
                  </a:lnTo>
                  <a:lnTo>
                    <a:pt x="2708856" y="812800"/>
                  </a:lnTo>
                  <a:close/>
                </a:path>
                <a:path w="2818130" h="1803400">
                  <a:moveTo>
                    <a:pt x="2732199" y="812800"/>
                  </a:moveTo>
                  <a:lnTo>
                    <a:pt x="2723820" y="812800"/>
                  </a:lnTo>
                  <a:lnTo>
                    <a:pt x="2723820" y="800100"/>
                  </a:lnTo>
                  <a:lnTo>
                    <a:pt x="2734765" y="800100"/>
                  </a:lnTo>
                  <a:lnTo>
                    <a:pt x="2732199" y="812800"/>
                  </a:lnTo>
                  <a:close/>
                </a:path>
                <a:path w="2818130" h="1803400">
                  <a:moveTo>
                    <a:pt x="169645" y="825500"/>
                  </a:moveTo>
                  <a:lnTo>
                    <a:pt x="162719" y="825500"/>
                  </a:lnTo>
                  <a:lnTo>
                    <a:pt x="163446" y="812800"/>
                  </a:lnTo>
                  <a:lnTo>
                    <a:pt x="168191" y="812800"/>
                  </a:lnTo>
                  <a:lnTo>
                    <a:pt x="169645" y="825500"/>
                  </a:lnTo>
                  <a:close/>
                </a:path>
                <a:path w="2818130" h="1803400">
                  <a:moveTo>
                    <a:pt x="182414" y="825500"/>
                  </a:moveTo>
                  <a:lnTo>
                    <a:pt x="174020" y="825500"/>
                  </a:lnTo>
                  <a:lnTo>
                    <a:pt x="175488" y="812800"/>
                  </a:lnTo>
                  <a:lnTo>
                    <a:pt x="182347" y="823195"/>
                  </a:lnTo>
                  <a:lnTo>
                    <a:pt x="182414" y="825500"/>
                  </a:lnTo>
                  <a:close/>
                </a:path>
                <a:path w="2818130" h="1803400">
                  <a:moveTo>
                    <a:pt x="183640" y="825155"/>
                  </a:moveTo>
                  <a:lnTo>
                    <a:pt x="182347" y="823195"/>
                  </a:lnTo>
                  <a:lnTo>
                    <a:pt x="182044" y="812800"/>
                  </a:lnTo>
                  <a:lnTo>
                    <a:pt x="185692" y="812800"/>
                  </a:lnTo>
                  <a:lnTo>
                    <a:pt x="185878" y="819167"/>
                  </a:lnTo>
                  <a:lnTo>
                    <a:pt x="183640" y="825155"/>
                  </a:lnTo>
                  <a:close/>
                </a:path>
                <a:path w="2818130" h="1803400">
                  <a:moveTo>
                    <a:pt x="206499" y="825500"/>
                  </a:moveTo>
                  <a:lnTo>
                    <a:pt x="186062" y="825500"/>
                  </a:lnTo>
                  <a:lnTo>
                    <a:pt x="185878" y="819167"/>
                  </a:lnTo>
                  <a:lnTo>
                    <a:pt x="188257" y="812800"/>
                  </a:lnTo>
                  <a:lnTo>
                    <a:pt x="209776" y="812800"/>
                  </a:lnTo>
                  <a:lnTo>
                    <a:pt x="206499" y="825500"/>
                  </a:lnTo>
                  <a:close/>
                </a:path>
                <a:path w="2818130" h="1803400">
                  <a:moveTo>
                    <a:pt x="208543" y="821322"/>
                  </a:moveTo>
                  <a:lnTo>
                    <a:pt x="210503" y="812800"/>
                  </a:lnTo>
                  <a:lnTo>
                    <a:pt x="211230" y="812800"/>
                  </a:lnTo>
                  <a:lnTo>
                    <a:pt x="208543" y="821322"/>
                  </a:lnTo>
                  <a:close/>
                </a:path>
                <a:path w="2818130" h="1803400">
                  <a:moveTo>
                    <a:pt x="219994" y="825500"/>
                  </a:moveTo>
                  <a:lnTo>
                    <a:pt x="211600" y="825500"/>
                  </a:lnTo>
                  <a:lnTo>
                    <a:pt x="211600" y="812800"/>
                  </a:lnTo>
                  <a:lnTo>
                    <a:pt x="218897" y="812800"/>
                  </a:lnTo>
                  <a:lnTo>
                    <a:pt x="219994" y="825500"/>
                  </a:lnTo>
                  <a:close/>
                </a:path>
                <a:path w="2818130" h="1803400">
                  <a:moveTo>
                    <a:pt x="250278" y="825500"/>
                  </a:moveTo>
                  <a:lnTo>
                    <a:pt x="241884" y="825500"/>
                  </a:lnTo>
                  <a:lnTo>
                    <a:pt x="240416" y="812800"/>
                  </a:lnTo>
                  <a:lnTo>
                    <a:pt x="247357" y="812800"/>
                  </a:lnTo>
                  <a:lnTo>
                    <a:pt x="250278" y="825500"/>
                  </a:lnTo>
                  <a:close/>
                </a:path>
                <a:path w="2818130" h="1803400">
                  <a:moveTo>
                    <a:pt x="2593564" y="825500"/>
                  </a:moveTo>
                  <a:lnTo>
                    <a:pt x="2590287" y="825500"/>
                  </a:lnTo>
                  <a:lnTo>
                    <a:pt x="2589189" y="812800"/>
                  </a:lnTo>
                  <a:lnTo>
                    <a:pt x="2592481" y="812800"/>
                  </a:lnTo>
                  <a:lnTo>
                    <a:pt x="2593564" y="825500"/>
                  </a:lnTo>
                  <a:close/>
                </a:path>
                <a:path w="2818130" h="1803400">
                  <a:moveTo>
                    <a:pt x="2597213" y="825500"/>
                  </a:moveTo>
                  <a:lnTo>
                    <a:pt x="2596856" y="825500"/>
                  </a:lnTo>
                  <a:lnTo>
                    <a:pt x="2595759" y="812800"/>
                  </a:lnTo>
                  <a:lnTo>
                    <a:pt x="2596486" y="812800"/>
                  </a:lnTo>
                  <a:lnTo>
                    <a:pt x="2597213" y="825500"/>
                  </a:lnTo>
                  <a:close/>
                </a:path>
                <a:path w="2818130" h="1803400">
                  <a:moveTo>
                    <a:pt x="2606704" y="825500"/>
                  </a:moveTo>
                  <a:lnTo>
                    <a:pt x="2600861" y="825500"/>
                  </a:lnTo>
                  <a:lnTo>
                    <a:pt x="2599778" y="812800"/>
                  </a:lnTo>
                  <a:lnTo>
                    <a:pt x="2606704" y="812800"/>
                  </a:lnTo>
                  <a:lnTo>
                    <a:pt x="2606704" y="825500"/>
                  </a:lnTo>
                  <a:close/>
                </a:path>
                <a:path w="2818130" h="1803400">
                  <a:moveTo>
                    <a:pt x="2618375" y="825500"/>
                  </a:moveTo>
                  <a:lnTo>
                    <a:pt x="2608157" y="825500"/>
                  </a:lnTo>
                  <a:lnTo>
                    <a:pt x="2609625" y="812800"/>
                  </a:lnTo>
                  <a:lnTo>
                    <a:pt x="2617278" y="812800"/>
                  </a:lnTo>
                  <a:lnTo>
                    <a:pt x="2618375" y="825500"/>
                  </a:lnTo>
                  <a:close/>
                </a:path>
                <a:path w="2818130" h="1803400">
                  <a:moveTo>
                    <a:pt x="2619102" y="816923"/>
                  </a:moveTo>
                  <a:lnTo>
                    <a:pt x="2618746" y="812800"/>
                  </a:lnTo>
                  <a:lnTo>
                    <a:pt x="2619102" y="812800"/>
                  </a:lnTo>
                  <a:lnTo>
                    <a:pt x="2619102" y="816923"/>
                  </a:lnTo>
                  <a:close/>
                </a:path>
                <a:path w="2818130" h="1803400">
                  <a:moveTo>
                    <a:pt x="2619843" y="825500"/>
                  </a:moveTo>
                  <a:lnTo>
                    <a:pt x="2619102" y="816923"/>
                  </a:lnTo>
                  <a:lnTo>
                    <a:pt x="2619102" y="812800"/>
                  </a:lnTo>
                  <a:lnTo>
                    <a:pt x="2619843" y="825500"/>
                  </a:lnTo>
                  <a:close/>
                </a:path>
                <a:path w="2818130" h="1803400">
                  <a:moveTo>
                    <a:pt x="2672003" y="825500"/>
                  </a:moveTo>
                  <a:lnTo>
                    <a:pt x="2619843" y="825500"/>
                  </a:lnTo>
                  <a:lnTo>
                    <a:pt x="2619102" y="812800"/>
                  </a:lnTo>
                  <a:lnTo>
                    <a:pt x="2672373" y="812800"/>
                  </a:lnTo>
                  <a:lnTo>
                    <a:pt x="2672003" y="825500"/>
                  </a:lnTo>
                  <a:close/>
                </a:path>
                <a:path w="2818130" h="1803400">
                  <a:moveTo>
                    <a:pt x="2685869" y="825500"/>
                  </a:moveTo>
                  <a:lnTo>
                    <a:pt x="2678943" y="825500"/>
                  </a:lnTo>
                  <a:lnTo>
                    <a:pt x="2679299" y="812800"/>
                  </a:lnTo>
                  <a:lnTo>
                    <a:pt x="2687693" y="812800"/>
                  </a:lnTo>
                  <a:lnTo>
                    <a:pt x="2685869" y="825500"/>
                  </a:lnTo>
                  <a:close/>
                </a:path>
                <a:path w="2818130" h="1803400">
                  <a:moveTo>
                    <a:pt x="2694263" y="825500"/>
                  </a:moveTo>
                  <a:lnTo>
                    <a:pt x="2689888" y="825500"/>
                  </a:lnTo>
                  <a:lnTo>
                    <a:pt x="2689161" y="812800"/>
                  </a:lnTo>
                  <a:lnTo>
                    <a:pt x="2693892" y="812800"/>
                  </a:lnTo>
                  <a:lnTo>
                    <a:pt x="2694263" y="825500"/>
                  </a:lnTo>
                  <a:close/>
                </a:path>
                <a:path w="2818130" h="1803400">
                  <a:moveTo>
                    <a:pt x="2703384" y="825500"/>
                  </a:moveTo>
                  <a:lnTo>
                    <a:pt x="2694990" y="825500"/>
                  </a:lnTo>
                  <a:lnTo>
                    <a:pt x="2697184" y="812800"/>
                  </a:lnTo>
                  <a:lnTo>
                    <a:pt x="2703754" y="812800"/>
                  </a:lnTo>
                  <a:lnTo>
                    <a:pt x="2703384" y="825500"/>
                  </a:lnTo>
                  <a:close/>
                </a:path>
                <a:path w="2818130" h="1803400">
                  <a:moveTo>
                    <a:pt x="2705578" y="825500"/>
                  </a:moveTo>
                  <a:lnTo>
                    <a:pt x="2703754" y="825500"/>
                  </a:lnTo>
                  <a:lnTo>
                    <a:pt x="2704837" y="812800"/>
                  </a:lnTo>
                  <a:lnTo>
                    <a:pt x="2708485" y="812800"/>
                  </a:lnTo>
                  <a:lnTo>
                    <a:pt x="2705578" y="825500"/>
                  </a:lnTo>
                  <a:close/>
                </a:path>
                <a:path w="2818130" h="1803400">
                  <a:moveTo>
                    <a:pt x="2727468" y="825500"/>
                  </a:moveTo>
                  <a:lnTo>
                    <a:pt x="2723079" y="825500"/>
                  </a:lnTo>
                  <a:lnTo>
                    <a:pt x="2719074" y="812800"/>
                  </a:lnTo>
                  <a:lnTo>
                    <a:pt x="2727824" y="812800"/>
                  </a:lnTo>
                  <a:lnTo>
                    <a:pt x="2727468" y="825500"/>
                  </a:lnTo>
                  <a:close/>
                </a:path>
                <a:path w="2818130" h="1803400">
                  <a:moveTo>
                    <a:pt x="2619843" y="825500"/>
                  </a:moveTo>
                  <a:lnTo>
                    <a:pt x="2619102" y="825500"/>
                  </a:lnTo>
                  <a:lnTo>
                    <a:pt x="2619102" y="816923"/>
                  </a:lnTo>
                  <a:lnTo>
                    <a:pt x="2619843" y="825500"/>
                  </a:lnTo>
                  <a:close/>
                </a:path>
                <a:path w="2818130" h="1803400">
                  <a:moveTo>
                    <a:pt x="224369" y="838200"/>
                  </a:moveTo>
                  <a:lnTo>
                    <a:pt x="208679" y="838200"/>
                  </a:lnTo>
                  <a:lnTo>
                    <a:pt x="207225" y="825500"/>
                  </a:lnTo>
                  <a:lnTo>
                    <a:pt x="208543" y="821322"/>
                  </a:lnTo>
                  <a:lnTo>
                    <a:pt x="207582" y="825500"/>
                  </a:lnTo>
                  <a:lnTo>
                    <a:pt x="225823" y="825500"/>
                  </a:lnTo>
                  <a:lnTo>
                    <a:pt x="224369" y="838200"/>
                  </a:lnTo>
                  <a:close/>
                </a:path>
                <a:path w="2818130" h="1803400">
                  <a:moveTo>
                    <a:pt x="184965" y="838200"/>
                  </a:moveTo>
                  <a:lnTo>
                    <a:pt x="181317" y="838200"/>
                  </a:lnTo>
                  <a:lnTo>
                    <a:pt x="182785" y="825500"/>
                  </a:lnTo>
                  <a:lnTo>
                    <a:pt x="182414" y="825500"/>
                  </a:lnTo>
                  <a:lnTo>
                    <a:pt x="182347" y="823195"/>
                  </a:lnTo>
                  <a:lnTo>
                    <a:pt x="183640" y="825155"/>
                  </a:lnTo>
                  <a:lnTo>
                    <a:pt x="183511" y="825500"/>
                  </a:lnTo>
                  <a:lnTo>
                    <a:pt x="184965" y="838200"/>
                  </a:lnTo>
                  <a:close/>
                </a:path>
                <a:path w="2818130" h="1803400">
                  <a:moveTo>
                    <a:pt x="183868" y="825500"/>
                  </a:moveTo>
                  <a:lnTo>
                    <a:pt x="183511" y="825500"/>
                  </a:lnTo>
                  <a:lnTo>
                    <a:pt x="183640" y="825155"/>
                  </a:lnTo>
                  <a:lnTo>
                    <a:pt x="183868" y="825500"/>
                  </a:lnTo>
                  <a:close/>
                </a:path>
                <a:path w="2818130" h="1803400">
                  <a:moveTo>
                    <a:pt x="164173" y="838200"/>
                  </a:moveTo>
                  <a:lnTo>
                    <a:pt x="158700" y="838200"/>
                  </a:lnTo>
                  <a:lnTo>
                    <a:pt x="157603" y="825500"/>
                  </a:lnTo>
                  <a:lnTo>
                    <a:pt x="163446" y="825500"/>
                  </a:lnTo>
                  <a:lnTo>
                    <a:pt x="164173" y="838200"/>
                  </a:lnTo>
                  <a:close/>
                </a:path>
                <a:path w="2818130" h="1803400">
                  <a:moveTo>
                    <a:pt x="172923" y="838200"/>
                  </a:moveTo>
                  <a:lnTo>
                    <a:pt x="170016" y="838200"/>
                  </a:lnTo>
                  <a:lnTo>
                    <a:pt x="170742" y="825500"/>
                  </a:lnTo>
                  <a:lnTo>
                    <a:pt x="172196" y="825500"/>
                  </a:lnTo>
                  <a:lnTo>
                    <a:pt x="172923" y="838200"/>
                  </a:lnTo>
                  <a:close/>
                </a:path>
                <a:path w="2818130" h="1803400">
                  <a:moveTo>
                    <a:pt x="193359" y="838200"/>
                  </a:moveTo>
                  <a:lnTo>
                    <a:pt x="191164" y="838200"/>
                  </a:lnTo>
                  <a:lnTo>
                    <a:pt x="189340" y="825500"/>
                  </a:lnTo>
                  <a:lnTo>
                    <a:pt x="194813" y="825500"/>
                  </a:lnTo>
                  <a:lnTo>
                    <a:pt x="193359" y="838200"/>
                  </a:lnTo>
                  <a:close/>
                </a:path>
                <a:path w="2818130" h="1803400">
                  <a:moveTo>
                    <a:pt x="201753" y="838200"/>
                  </a:moveTo>
                  <a:lnTo>
                    <a:pt x="201382" y="825500"/>
                  </a:lnTo>
                  <a:lnTo>
                    <a:pt x="202480" y="825500"/>
                  </a:lnTo>
                  <a:lnTo>
                    <a:pt x="201753" y="838200"/>
                  </a:lnTo>
                  <a:close/>
                </a:path>
                <a:path w="2818130" h="1803400">
                  <a:moveTo>
                    <a:pt x="244806" y="838200"/>
                  </a:moveTo>
                  <a:lnTo>
                    <a:pt x="240060" y="838200"/>
                  </a:lnTo>
                  <a:lnTo>
                    <a:pt x="242240" y="825500"/>
                  </a:lnTo>
                  <a:lnTo>
                    <a:pt x="243708" y="825500"/>
                  </a:lnTo>
                  <a:lnTo>
                    <a:pt x="244806" y="838200"/>
                  </a:lnTo>
                  <a:close/>
                </a:path>
                <a:path w="2818130" h="1803400">
                  <a:moveTo>
                    <a:pt x="253926" y="838200"/>
                  </a:moveTo>
                  <a:lnTo>
                    <a:pt x="248083" y="838200"/>
                  </a:lnTo>
                  <a:lnTo>
                    <a:pt x="247713" y="825500"/>
                  </a:lnTo>
                  <a:lnTo>
                    <a:pt x="253185" y="825500"/>
                  </a:lnTo>
                  <a:lnTo>
                    <a:pt x="253926" y="838200"/>
                  </a:lnTo>
                  <a:close/>
                </a:path>
                <a:path w="2818130" h="1803400">
                  <a:moveTo>
                    <a:pt x="2600134" y="838200"/>
                  </a:moveTo>
                  <a:lnTo>
                    <a:pt x="2591740" y="838200"/>
                  </a:lnTo>
                  <a:lnTo>
                    <a:pt x="2589189" y="825500"/>
                  </a:lnTo>
                  <a:lnTo>
                    <a:pt x="2597583" y="825500"/>
                  </a:lnTo>
                  <a:lnTo>
                    <a:pt x="2600134" y="838200"/>
                  </a:lnTo>
                  <a:close/>
                </a:path>
                <a:path w="2818130" h="1803400">
                  <a:moveTo>
                    <a:pt x="2632969" y="838200"/>
                  </a:moveTo>
                  <a:lnTo>
                    <a:pt x="2604153" y="838200"/>
                  </a:lnTo>
                  <a:lnTo>
                    <a:pt x="2602685" y="825500"/>
                  </a:lnTo>
                  <a:lnTo>
                    <a:pt x="2633339" y="825500"/>
                  </a:lnTo>
                  <a:lnTo>
                    <a:pt x="2632969" y="838200"/>
                  </a:lnTo>
                  <a:close/>
                </a:path>
                <a:path w="2818130" h="1803400">
                  <a:moveTo>
                    <a:pt x="2640636" y="838200"/>
                  </a:moveTo>
                  <a:lnTo>
                    <a:pt x="2633339" y="838200"/>
                  </a:lnTo>
                  <a:lnTo>
                    <a:pt x="2633695" y="825500"/>
                  </a:lnTo>
                  <a:lnTo>
                    <a:pt x="2641363" y="825500"/>
                  </a:lnTo>
                  <a:lnTo>
                    <a:pt x="2640636" y="838200"/>
                  </a:lnTo>
                  <a:close/>
                </a:path>
                <a:path w="2818130" h="1803400">
                  <a:moveTo>
                    <a:pt x="2653405" y="838200"/>
                  </a:moveTo>
                  <a:lnTo>
                    <a:pt x="2645011" y="838200"/>
                  </a:lnTo>
                  <a:lnTo>
                    <a:pt x="2643914" y="825500"/>
                  </a:lnTo>
                  <a:lnTo>
                    <a:pt x="2651581" y="825500"/>
                  </a:lnTo>
                  <a:lnTo>
                    <a:pt x="2653405" y="838200"/>
                  </a:lnTo>
                  <a:close/>
                </a:path>
                <a:path w="2818130" h="1803400">
                  <a:moveTo>
                    <a:pt x="2659604" y="838200"/>
                  </a:moveTo>
                  <a:lnTo>
                    <a:pt x="2655229" y="838200"/>
                  </a:lnTo>
                  <a:lnTo>
                    <a:pt x="2655229" y="825500"/>
                  </a:lnTo>
                  <a:lnTo>
                    <a:pt x="2658877" y="825500"/>
                  </a:lnTo>
                  <a:lnTo>
                    <a:pt x="2659604" y="838200"/>
                  </a:lnTo>
                  <a:close/>
                </a:path>
                <a:path w="2818130" h="1803400">
                  <a:moveTo>
                    <a:pt x="2670178" y="838200"/>
                  </a:moveTo>
                  <a:lnTo>
                    <a:pt x="2663252" y="838200"/>
                  </a:lnTo>
                  <a:lnTo>
                    <a:pt x="2662882" y="825500"/>
                  </a:lnTo>
                  <a:lnTo>
                    <a:pt x="2669822" y="825500"/>
                  </a:lnTo>
                  <a:lnTo>
                    <a:pt x="2670178" y="838200"/>
                  </a:lnTo>
                  <a:close/>
                </a:path>
                <a:path w="2818130" h="1803400">
                  <a:moveTo>
                    <a:pt x="2680396" y="838200"/>
                  </a:moveTo>
                  <a:lnTo>
                    <a:pt x="2676748" y="838200"/>
                  </a:lnTo>
                  <a:lnTo>
                    <a:pt x="2676021" y="825500"/>
                  </a:lnTo>
                  <a:lnTo>
                    <a:pt x="2679670" y="825500"/>
                  </a:lnTo>
                  <a:lnTo>
                    <a:pt x="2680396" y="838200"/>
                  </a:lnTo>
                  <a:close/>
                </a:path>
                <a:path w="2818130" h="1803400">
                  <a:moveTo>
                    <a:pt x="2711407" y="850900"/>
                  </a:moveTo>
                  <a:lnTo>
                    <a:pt x="2694633" y="850900"/>
                  </a:lnTo>
                  <a:lnTo>
                    <a:pt x="2692439" y="838200"/>
                  </a:lnTo>
                  <a:lnTo>
                    <a:pt x="2685513" y="838200"/>
                  </a:lnTo>
                  <a:lnTo>
                    <a:pt x="2686596" y="825500"/>
                  </a:lnTo>
                  <a:lnTo>
                    <a:pt x="2711051" y="825500"/>
                  </a:lnTo>
                  <a:lnTo>
                    <a:pt x="2711777" y="838200"/>
                  </a:lnTo>
                  <a:lnTo>
                    <a:pt x="2711407" y="850900"/>
                  </a:lnTo>
                  <a:close/>
                </a:path>
                <a:path w="2818130" h="1803400">
                  <a:moveTo>
                    <a:pt x="2713958" y="838200"/>
                  </a:moveTo>
                  <a:lnTo>
                    <a:pt x="2712134" y="825500"/>
                  </a:lnTo>
                  <a:lnTo>
                    <a:pt x="2714328" y="825500"/>
                  </a:lnTo>
                  <a:lnTo>
                    <a:pt x="2713958" y="838200"/>
                  </a:lnTo>
                  <a:close/>
                </a:path>
                <a:path w="2818130" h="1803400">
                  <a:moveTo>
                    <a:pt x="161622" y="850900"/>
                  </a:moveTo>
                  <a:lnTo>
                    <a:pt x="149209" y="850900"/>
                  </a:lnTo>
                  <a:lnTo>
                    <a:pt x="153228" y="838200"/>
                  </a:lnTo>
                  <a:lnTo>
                    <a:pt x="162348" y="838200"/>
                  </a:lnTo>
                  <a:lnTo>
                    <a:pt x="161622" y="850900"/>
                  </a:lnTo>
                  <a:close/>
                </a:path>
                <a:path w="2818130" h="1803400">
                  <a:moveTo>
                    <a:pt x="172923" y="850900"/>
                  </a:moveTo>
                  <a:lnTo>
                    <a:pt x="163446" y="850900"/>
                  </a:lnTo>
                  <a:lnTo>
                    <a:pt x="162348" y="838200"/>
                  </a:lnTo>
                  <a:lnTo>
                    <a:pt x="172567" y="838200"/>
                  </a:lnTo>
                  <a:lnTo>
                    <a:pt x="172923" y="850900"/>
                  </a:lnTo>
                  <a:close/>
                </a:path>
                <a:path w="2818130" h="1803400">
                  <a:moveTo>
                    <a:pt x="191535" y="850900"/>
                  </a:moveTo>
                  <a:lnTo>
                    <a:pt x="175844" y="850900"/>
                  </a:lnTo>
                  <a:lnTo>
                    <a:pt x="174747" y="838200"/>
                  </a:lnTo>
                  <a:lnTo>
                    <a:pt x="190081" y="838200"/>
                  </a:lnTo>
                  <a:lnTo>
                    <a:pt x="191535" y="850900"/>
                  </a:lnTo>
                  <a:close/>
                </a:path>
                <a:path w="2818130" h="1803400">
                  <a:moveTo>
                    <a:pt x="199929" y="850900"/>
                  </a:moveTo>
                  <a:lnTo>
                    <a:pt x="195554" y="850900"/>
                  </a:lnTo>
                  <a:lnTo>
                    <a:pt x="195554" y="838200"/>
                  </a:lnTo>
                  <a:lnTo>
                    <a:pt x="197734" y="838200"/>
                  </a:lnTo>
                  <a:lnTo>
                    <a:pt x="199929" y="850900"/>
                  </a:lnTo>
                  <a:close/>
                </a:path>
                <a:path w="2818130" h="1803400">
                  <a:moveTo>
                    <a:pt x="222175" y="850900"/>
                  </a:moveTo>
                  <a:lnTo>
                    <a:pt x="199929" y="850900"/>
                  </a:lnTo>
                  <a:lnTo>
                    <a:pt x="203206" y="838200"/>
                  </a:lnTo>
                  <a:lnTo>
                    <a:pt x="220351" y="838200"/>
                  </a:lnTo>
                  <a:lnTo>
                    <a:pt x="222175" y="850900"/>
                  </a:lnTo>
                  <a:close/>
                </a:path>
                <a:path w="2818130" h="1803400">
                  <a:moveTo>
                    <a:pt x="230212" y="863600"/>
                  </a:moveTo>
                  <a:lnTo>
                    <a:pt x="212327" y="863600"/>
                  </a:lnTo>
                  <a:lnTo>
                    <a:pt x="210874" y="850900"/>
                  </a:lnTo>
                  <a:lnTo>
                    <a:pt x="226920" y="850900"/>
                  </a:lnTo>
                  <a:lnTo>
                    <a:pt x="226564" y="838200"/>
                  </a:lnTo>
                  <a:lnTo>
                    <a:pt x="232393" y="838200"/>
                  </a:lnTo>
                  <a:lnTo>
                    <a:pt x="232393" y="850900"/>
                  </a:lnTo>
                  <a:lnTo>
                    <a:pt x="230212" y="863600"/>
                  </a:lnTo>
                  <a:close/>
                </a:path>
                <a:path w="2818130" h="1803400">
                  <a:moveTo>
                    <a:pt x="238963" y="850900"/>
                  </a:moveTo>
                  <a:lnTo>
                    <a:pt x="236412" y="850900"/>
                  </a:lnTo>
                  <a:lnTo>
                    <a:pt x="236412" y="838200"/>
                  </a:lnTo>
                  <a:lnTo>
                    <a:pt x="238236" y="838200"/>
                  </a:lnTo>
                  <a:lnTo>
                    <a:pt x="238963" y="850900"/>
                  </a:lnTo>
                  <a:close/>
                </a:path>
                <a:path w="2818130" h="1803400">
                  <a:moveTo>
                    <a:pt x="2584814" y="850900"/>
                  </a:moveTo>
                  <a:lnTo>
                    <a:pt x="2583717" y="850900"/>
                  </a:lnTo>
                  <a:lnTo>
                    <a:pt x="2579712" y="838200"/>
                  </a:lnTo>
                  <a:lnTo>
                    <a:pt x="2582619" y="838200"/>
                  </a:lnTo>
                  <a:lnTo>
                    <a:pt x="2584814" y="850900"/>
                  </a:lnTo>
                  <a:close/>
                </a:path>
                <a:path w="2818130" h="1803400">
                  <a:moveTo>
                    <a:pt x="2615098" y="850900"/>
                  </a:moveTo>
                  <a:lnTo>
                    <a:pt x="2588833" y="850900"/>
                  </a:lnTo>
                  <a:lnTo>
                    <a:pt x="2585911" y="838200"/>
                  </a:lnTo>
                  <a:lnTo>
                    <a:pt x="2614000" y="838200"/>
                  </a:lnTo>
                  <a:lnTo>
                    <a:pt x="2615098" y="850900"/>
                  </a:lnTo>
                  <a:close/>
                </a:path>
                <a:path w="2818130" h="1803400">
                  <a:moveTo>
                    <a:pt x="2649386" y="850900"/>
                  </a:moveTo>
                  <a:lnTo>
                    <a:pt x="2617649" y="850900"/>
                  </a:lnTo>
                  <a:lnTo>
                    <a:pt x="2617649" y="838200"/>
                  </a:lnTo>
                  <a:lnTo>
                    <a:pt x="2649386" y="838200"/>
                  </a:lnTo>
                  <a:lnTo>
                    <a:pt x="2649386" y="850900"/>
                  </a:lnTo>
                  <a:close/>
                </a:path>
                <a:path w="2818130" h="1803400">
                  <a:moveTo>
                    <a:pt x="2674568" y="850900"/>
                  </a:moveTo>
                  <a:lnTo>
                    <a:pt x="2649386" y="850900"/>
                  </a:lnTo>
                  <a:lnTo>
                    <a:pt x="2649386" y="838200"/>
                  </a:lnTo>
                  <a:lnTo>
                    <a:pt x="2674568" y="838200"/>
                  </a:lnTo>
                  <a:lnTo>
                    <a:pt x="2674568" y="850900"/>
                  </a:lnTo>
                  <a:close/>
                </a:path>
                <a:path w="2818130" h="1803400">
                  <a:moveTo>
                    <a:pt x="2689888" y="850900"/>
                  </a:moveTo>
                  <a:lnTo>
                    <a:pt x="2684045" y="850900"/>
                  </a:lnTo>
                  <a:lnTo>
                    <a:pt x="2683318" y="838200"/>
                  </a:lnTo>
                  <a:lnTo>
                    <a:pt x="2688790" y="838200"/>
                  </a:lnTo>
                  <a:lnTo>
                    <a:pt x="2689888" y="850900"/>
                  </a:lnTo>
                  <a:close/>
                </a:path>
                <a:path w="2818130" h="1803400">
                  <a:moveTo>
                    <a:pt x="2691712" y="850900"/>
                  </a:moveTo>
                  <a:lnTo>
                    <a:pt x="2690985" y="838200"/>
                  </a:lnTo>
                  <a:lnTo>
                    <a:pt x="2691712" y="838200"/>
                  </a:lnTo>
                  <a:lnTo>
                    <a:pt x="2691712" y="850900"/>
                  </a:lnTo>
                  <a:close/>
                </a:path>
                <a:path w="2818130" h="1803400">
                  <a:moveTo>
                    <a:pt x="2718347" y="850900"/>
                  </a:moveTo>
                  <a:lnTo>
                    <a:pt x="2716153" y="850900"/>
                  </a:lnTo>
                  <a:lnTo>
                    <a:pt x="2715782" y="838200"/>
                  </a:lnTo>
                  <a:lnTo>
                    <a:pt x="2717250" y="838200"/>
                  </a:lnTo>
                  <a:lnTo>
                    <a:pt x="2718347" y="850900"/>
                  </a:lnTo>
                  <a:close/>
                </a:path>
                <a:path w="2818130" h="1803400">
                  <a:moveTo>
                    <a:pt x="159798" y="863600"/>
                  </a:moveTo>
                  <a:lnTo>
                    <a:pt x="145931" y="863600"/>
                  </a:lnTo>
                  <a:lnTo>
                    <a:pt x="148853" y="850900"/>
                  </a:lnTo>
                  <a:lnTo>
                    <a:pt x="159071" y="850900"/>
                  </a:lnTo>
                  <a:lnTo>
                    <a:pt x="159798" y="863600"/>
                  </a:lnTo>
                  <a:close/>
                </a:path>
                <a:path w="2818130" h="1803400">
                  <a:moveTo>
                    <a:pt x="180219" y="863600"/>
                  </a:moveTo>
                  <a:lnTo>
                    <a:pt x="164899" y="863600"/>
                  </a:lnTo>
                  <a:lnTo>
                    <a:pt x="160895" y="850900"/>
                  </a:lnTo>
                  <a:lnTo>
                    <a:pt x="179863" y="850900"/>
                  </a:lnTo>
                  <a:lnTo>
                    <a:pt x="180219" y="863600"/>
                  </a:lnTo>
                  <a:close/>
                </a:path>
                <a:path w="2818130" h="1803400">
                  <a:moveTo>
                    <a:pt x="188613" y="863600"/>
                  </a:moveTo>
                  <a:lnTo>
                    <a:pt x="181687" y="863600"/>
                  </a:lnTo>
                  <a:lnTo>
                    <a:pt x="179863" y="850900"/>
                  </a:lnTo>
                  <a:lnTo>
                    <a:pt x="187160" y="850900"/>
                  </a:lnTo>
                  <a:lnTo>
                    <a:pt x="188613" y="863600"/>
                  </a:lnTo>
                  <a:close/>
                </a:path>
                <a:path w="2818130" h="1803400">
                  <a:moveTo>
                    <a:pt x="209406" y="863600"/>
                  </a:moveTo>
                  <a:lnTo>
                    <a:pt x="192988" y="863600"/>
                  </a:lnTo>
                  <a:lnTo>
                    <a:pt x="192262" y="850900"/>
                  </a:lnTo>
                  <a:lnTo>
                    <a:pt x="208679" y="850900"/>
                  </a:lnTo>
                  <a:lnTo>
                    <a:pt x="209406" y="863600"/>
                  </a:lnTo>
                  <a:close/>
                </a:path>
                <a:path w="2818130" h="1803400">
                  <a:moveTo>
                    <a:pt x="234944" y="863600"/>
                  </a:moveTo>
                  <a:lnTo>
                    <a:pt x="233490" y="863600"/>
                  </a:lnTo>
                  <a:lnTo>
                    <a:pt x="232393" y="850900"/>
                  </a:lnTo>
                  <a:lnTo>
                    <a:pt x="235314" y="850900"/>
                  </a:lnTo>
                  <a:lnTo>
                    <a:pt x="234944" y="863600"/>
                  </a:lnTo>
                  <a:close/>
                </a:path>
                <a:path w="2818130" h="1803400">
                  <a:moveTo>
                    <a:pt x="246986" y="863600"/>
                  </a:moveTo>
                  <a:lnTo>
                    <a:pt x="244065" y="863600"/>
                  </a:lnTo>
                  <a:lnTo>
                    <a:pt x="241157" y="850900"/>
                  </a:lnTo>
                  <a:lnTo>
                    <a:pt x="247357" y="850900"/>
                  </a:lnTo>
                  <a:lnTo>
                    <a:pt x="246986" y="863600"/>
                  </a:lnTo>
                  <a:close/>
                </a:path>
                <a:path w="2818130" h="1803400">
                  <a:moveTo>
                    <a:pt x="2578971" y="863600"/>
                  </a:moveTo>
                  <a:lnTo>
                    <a:pt x="2574596" y="863600"/>
                  </a:lnTo>
                  <a:lnTo>
                    <a:pt x="2574967" y="850900"/>
                  </a:lnTo>
                  <a:lnTo>
                    <a:pt x="2576420" y="850900"/>
                  </a:lnTo>
                  <a:lnTo>
                    <a:pt x="2578971" y="863600"/>
                  </a:lnTo>
                  <a:close/>
                </a:path>
                <a:path w="2818130" h="1803400">
                  <a:moveTo>
                    <a:pt x="2592481" y="863600"/>
                  </a:moveTo>
                  <a:lnTo>
                    <a:pt x="2580795" y="863600"/>
                  </a:lnTo>
                  <a:lnTo>
                    <a:pt x="2577888" y="850900"/>
                  </a:lnTo>
                  <a:lnTo>
                    <a:pt x="2588833" y="850900"/>
                  </a:lnTo>
                  <a:lnTo>
                    <a:pt x="2592481" y="863600"/>
                  </a:lnTo>
                  <a:close/>
                </a:path>
                <a:path w="2818130" h="1803400">
                  <a:moveTo>
                    <a:pt x="2595759" y="863600"/>
                  </a:moveTo>
                  <a:lnTo>
                    <a:pt x="2592111" y="850900"/>
                  </a:lnTo>
                  <a:lnTo>
                    <a:pt x="2595388" y="850900"/>
                  </a:lnTo>
                  <a:lnTo>
                    <a:pt x="2597133" y="857628"/>
                  </a:lnTo>
                  <a:lnTo>
                    <a:pt x="2595759" y="863600"/>
                  </a:lnTo>
                  <a:close/>
                </a:path>
                <a:path w="2818130" h="1803400">
                  <a:moveTo>
                    <a:pt x="2598233" y="852845"/>
                  </a:moveTo>
                  <a:lnTo>
                    <a:pt x="2597954" y="850900"/>
                  </a:lnTo>
                  <a:lnTo>
                    <a:pt x="2598680" y="850900"/>
                  </a:lnTo>
                  <a:lnTo>
                    <a:pt x="2598233" y="852845"/>
                  </a:lnTo>
                  <a:close/>
                </a:path>
                <a:path w="2818130" h="1803400">
                  <a:moveTo>
                    <a:pt x="2625316" y="863600"/>
                  </a:moveTo>
                  <a:lnTo>
                    <a:pt x="2605977" y="863600"/>
                  </a:lnTo>
                  <a:lnTo>
                    <a:pt x="2604880" y="850900"/>
                  </a:lnTo>
                  <a:lnTo>
                    <a:pt x="2624218" y="850900"/>
                  </a:lnTo>
                  <a:lnTo>
                    <a:pt x="2625316" y="863600"/>
                  </a:lnTo>
                  <a:close/>
                </a:path>
                <a:path w="2818130" h="1803400">
                  <a:moveTo>
                    <a:pt x="2685513" y="863600"/>
                  </a:moveTo>
                  <a:lnTo>
                    <a:pt x="2625316" y="863600"/>
                  </a:lnTo>
                  <a:lnTo>
                    <a:pt x="2626399" y="850900"/>
                  </a:lnTo>
                  <a:lnTo>
                    <a:pt x="2686239" y="850900"/>
                  </a:lnTo>
                  <a:lnTo>
                    <a:pt x="2685513" y="863600"/>
                  </a:lnTo>
                  <a:close/>
                </a:path>
                <a:path w="2818130" h="1803400">
                  <a:moveTo>
                    <a:pt x="2697358" y="852908"/>
                  </a:moveTo>
                  <a:lnTo>
                    <a:pt x="2697184" y="850900"/>
                  </a:lnTo>
                  <a:lnTo>
                    <a:pt x="2697911" y="850900"/>
                  </a:lnTo>
                  <a:lnTo>
                    <a:pt x="2697933" y="851657"/>
                  </a:lnTo>
                  <a:lnTo>
                    <a:pt x="2697358" y="852908"/>
                  </a:lnTo>
                  <a:close/>
                </a:path>
                <a:path w="2818130" h="1803400">
                  <a:moveTo>
                    <a:pt x="2699008" y="863600"/>
                  </a:moveTo>
                  <a:lnTo>
                    <a:pt x="2698282" y="863600"/>
                  </a:lnTo>
                  <a:lnTo>
                    <a:pt x="2697933" y="851657"/>
                  </a:lnTo>
                  <a:lnTo>
                    <a:pt x="2698282" y="850900"/>
                  </a:lnTo>
                  <a:lnTo>
                    <a:pt x="2698638" y="850900"/>
                  </a:lnTo>
                  <a:lnTo>
                    <a:pt x="2699008" y="863600"/>
                  </a:lnTo>
                  <a:close/>
                </a:path>
                <a:path w="2818130" h="1803400">
                  <a:moveTo>
                    <a:pt x="2711051" y="863600"/>
                  </a:moveTo>
                  <a:lnTo>
                    <a:pt x="2700106" y="863600"/>
                  </a:lnTo>
                  <a:lnTo>
                    <a:pt x="2700833" y="850900"/>
                  </a:lnTo>
                  <a:lnTo>
                    <a:pt x="2708129" y="850900"/>
                  </a:lnTo>
                  <a:lnTo>
                    <a:pt x="2711051" y="863600"/>
                  </a:lnTo>
                  <a:close/>
                </a:path>
                <a:path w="2818130" h="1803400">
                  <a:moveTo>
                    <a:pt x="2599778" y="863600"/>
                  </a:moveTo>
                  <a:lnTo>
                    <a:pt x="2598680" y="863600"/>
                  </a:lnTo>
                  <a:lnTo>
                    <a:pt x="2597133" y="857628"/>
                  </a:lnTo>
                  <a:lnTo>
                    <a:pt x="2598233" y="852845"/>
                  </a:lnTo>
                  <a:lnTo>
                    <a:pt x="2599778" y="863600"/>
                  </a:lnTo>
                  <a:close/>
                </a:path>
                <a:path w="2818130" h="1803400">
                  <a:moveTo>
                    <a:pt x="2698282" y="863600"/>
                  </a:moveTo>
                  <a:lnTo>
                    <a:pt x="2692439" y="863600"/>
                  </a:lnTo>
                  <a:lnTo>
                    <a:pt x="2697358" y="852908"/>
                  </a:lnTo>
                  <a:lnTo>
                    <a:pt x="2698282" y="863600"/>
                  </a:lnTo>
                  <a:close/>
                </a:path>
                <a:path w="2818130" h="1803400">
                  <a:moveTo>
                    <a:pt x="146658" y="876300"/>
                  </a:moveTo>
                  <a:lnTo>
                    <a:pt x="141912" y="876300"/>
                  </a:lnTo>
                  <a:lnTo>
                    <a:pt x="145561" y="863600"/>
                  </a:lnTo>
                  <a:lnTo>
                    <a:pt x="147755" y="863600"/>
                  </a:lnTo>
                  <a:lnTo>
                    <a:pt x="146658" y="876300"/>
                  </a:lnTo>
                  <a:close/>
                </a:path>
                <a:path w="2818130" h="1803400">
                  <a:moveTo>
                    <a:pt x="156149" y="876300"/>
                  </a:moveTo>
                  <a:lnTo>
                    <a:pt x="148126" y="876300"/>
                  </a:lnTo>
                  <a:lnTo>
                    <a:pt x="148126" y="863600"/>
                  </a:lnTo>
                  <a:lnTo>
                    <a:pt x="154681" y="863600"/>
                  </a:lnTo>
                  <a:lnTo>
                    <a:pt x="156149" y="876300"/>
                  </a:lnTo>
                  <a:close/>
                </a:path>
                <a:path w="2818130" h="1803400">
                  <a:moveTo>
                    <a:pt x="166367" y="876300"/>
                  </a:moveTo>
                  <a:lnTo>
                    <a:pt x="159071" y="876300"/>
                  </a:lnTo>
                  <a:lnTo>
                    <a:pt x="158330" y="863600"/>
                  </a:lnTo>
                  <a:lnTo>
                    <a:pt x="166367" y="863600"/>
                  </a:lnTo>
                  <a:lnTo>
                    <a:pt x="166367" y="876300"/>
                  </a:lnTo>
                  <a:close/>
                </a:path>
                <a:path w="2818130" h="1803400">
                  <a:moveTo>
                    <a:pt x="175488" y="876300"/>
                  </a:moveTo>
                  <a:lnTo>
                    <a:pt x="168548" y="876300"/>
                  </a:lnTo>
                  <a:lnTo>
                    <a:pt x="167821" y="863600"/>
                  </a:lnTo>
                  <a:lnTo>
                    <a:pt x="174747" y="863600"/>
                  </a:lnTo>
                  <a:lnTo>
                    <a:pt x="175488" y="876300"/>
                  </a:lnTo>
                  <a:close/>
                </a:path>
                <a:path w="2818130" h="1803400">
                  <a:moveTo>
                    <a:pt x="187516" y="876300"/>
                  </a:moveTo>
                  <a:lnTo>
                    <a:pt x="176571" y="876300"/>
                  </a:lnTo>
                  <a:lnTo>
                    <a:pt x="178039" y="863600"/>
                  </a:lnTo>
                  <a:lnTo>
                    <a:pt x="188257" y="863600"/>
                  </a:lnTo>
                  <a:lnTo>
                    <a:pt x="187516" y="876300"/>
                  </a:lnTo>
                  <a:close/>
                </a:path>
                <a:path w="2818130" h="1803400">
                  <a:moveTo>
                    <a:pt x="214878" y="876300"/>
                  </a:moveTo>
                  <a:lnTo>
                    <a:pt x="189340" y="876300"/>
                  </a:lnTo>
                  <a:lnTo>
                    <a:pt x="188257" y="863600"/>
                  </a:lnTo>
                  <a:lnTo>
                    <a:pt x="218526" y="863600"/>
                  </a:lnTo>
                  <a:lnTo>
                    <a:pt x="214878" y="876300"/>
                  </a:lnTo>
                  <a:close/>
                </a:path>
                <a:path w="2818130" h="1803400">
                  <a:moveTo>
                    <a:pt x="230939" y="876300"/>
                  </a:moveTo>
                  <a:lnTo>
                    <a:pt x="228745" y="863600"/>
                  </a:lnTo>
                  <a:lnTo>
                    <a:pt x="231295" y="863600"/>
                  </a:lnTo>
                  <a:lnTo>
                    <a:pt x="230939" y="876300"/>
                  </a:lnTo>
                  <a:close/>
                </a:path>
                <a:path w="2818130" h="1803400">
                  <a:moveTo>
                    <a:pt x="2565119" y="876300"/>
                  </a:moveTo>
                  <a:lnTo>
                    <a:pt x="2562554" y="876300"/>
                  </a:lnTo>
                  <a:lnTo>
                    <a:pt x="2563295" y="863600"/>
                  </a:lnTo>
                  <a:lnTo>
                    <a:pt x="2563651" y="863600"/>
                  </a:lnTo>
                  <a:lnTo>
                    <a:pt x="2565119" y="876300"/>
                  </a:lnTo>
                  <a:close/>
                </a:path>
                <a:path w="2818130" h="1803400">
                  <a:moveTo>
                    <a:pt x="2587736" y="876300"/>
                  </a:moveTo>
                  <a:lnTo>
                    <a:pt x="2566943" y="876300"/>
                  </a:lnTo>
                  <a:lnTo>
                    <a:pt x="2571318" y="863600"/>
                  </a:lnTo>
                  <a:lnTo>
                    <a:pt x="2586638" y="863600"/>
                  </a:lnTo>
                  <a:lnTo>
                    <a:pt x="2587736" y="876300"/>
                  </a:lnTo>
                  <a:close/>
                </a:path>
                <a:path w="2818130" h="1803400">
                  <a:moveTo>
                    <a:pt x="2595032" y="876300"/>
                  </a:moveTo>
                  <a:lnTo>
                    <a:pt x="2589560" y="876300"/>
                  </a:lnTo>
                  <a:lnTo>
                    <a:pt x="2588462" y="863600"/>
                  </a:lnTo>
                  <a:lnTo>
                    <a:pt x="2592111" y="863600"/>
                  </a:lnTo>
                  <a:lnTo>
                    <a:pt x="2595032" y="876300"/>
                  </a:lnTo>
                  <a:close/>
                </a:path>
                <a:path w="2818130" h="1803400">
                  <a:moveTo>
                    <a:pt x="2631145" y="876300"/>
                  </a:moveTo>
                  <a:lnTo>
                    <a:pt x="2595759" y="876300"/>
                  </a:lnTo>
                  <a:lnTo>
                    <a:pt x="2595032" y="863600"/>
                  </a:lnTo>
                  <a:lnTo>
                    <a:pt x="2631515" y="863600"/>
                  </a:lnTo>
                  <a:lnTo>
                    <a:pt x="2631145" y="876300"/>
                  </a:lnTo>
                  <a:close/>
                </a:path>
                <a:path w="2818130" h="1803400">
                  <a:moveTo>
                    <a:pt x="2643557" y="876300"/>
                  </a:moveTo>
                  <a:lnTo>
                    <a:pt x="2637714" y="876300"/>
                  </a:lnTo>
                  <a:lnTo>
                    <a:pt x="2636987" y="863600"/>
                  </a:lnTo>
                  <a:lnTo>
                    <a:pt x="2643187" y="863600"/>
                  </a:lnTo>
                  <a:lnTo>
                    <a:pt x="2643557" y="876300"/>
                  </a:lnTo>
                  <a:close/>
                </a:path>
                <a:path w="2818130" h="1803400">
                  <a:moveTo>
                    <a:pt x="2652307" y="876300"/>
                  </a:moveTo>
                  <a:lnTo>
                    <a:pt x="2646108" y="876300"/>
                  </a:lnTo>
                  <a:lnTo>
                    <a:pt x="2645738" y="863600"/>
                  </a:lnTo>
                  <a:lnTo>
                    <a:pt x="2653034" y="863600"/>
                  </a:lnTo>
                  <a:lnTo>
                    <a:pt x="2652307" y="876300"/>
                  </a:lnTo>
                  <a:close/>
                </a:path>
                <a:path w="2818130" h="1803400">
                  <a:moveTo>
                    <a:pt x="2674924" y="876300"/>
                  </a:moveTo>
                  <a:lnTo>
                    <a:pt x="2659234" y="876300"/>
                  </a:lnTo>
                  <a:lnTo>
                    <a:pt x="2654858" y="863600"/>
                  </a:lnTo>
                  <a:lnTo>
                    <a:pt x="2674924" y="863600"/>
                  </a:lnTo>
                  <a:lnTo>
                    <a:pt x="2674924" y="876300"/>
                  </a:lnTo>
                  <a:close/>
                </a:path>
                <a:path w="2818130" h="1803400">
                  <a:moveTo>
                    <a:pt x="2681494" y="876300"/>
                  </a:moveTo>
                  <a:lnTo>
                    <a:pt x="2678943" y="876300"/>
                  </a:lnTo>
                  <a:lnTo>
                    <a:pt x="2675651" y="863600"/>
                  </a:lnTo>
                  <a:lnTo>
                    <a:pt x="2677845" y="863600"/>
                  </a:lnTo>
                  <a:lnTo>
                    <a:pt x="2681494" y="876300"/>
                  </a:lnTo>
                  <a:close/>
                </a:path>
                <a:path w="2818130" h="1803400">
                  <a:moveTo>
                    <a:pt x="2687693" y="876300"/>
                  </a:moveTo>
                  <a:lnTo>
                    <a:pt x="2681864" y="876300"/>
                  </a:lnTo>
                  <a:lnTo>
                    <a:pt x="2681864" y="863600"/>
                  </a:lnTo>
                  <a:lnTo>
                    <a:pt x="2684772" y="863600"/>
                  </a:lnTo>
                  <a:lnTo>
                    <a:pt x="2687693" y="876300"/>
                  </a:lnTo>
                  <a:close/>
                </a:path>
                <a:path w="2818130" h="1803400">
                  <a:moveTo>
                    <a:pt x="2696457" y="876300"/>
                  </a:moveTo>
                  <a:lnTo>
                    <a:pt x="2687693" y="876300"/>
                  </a:lnTo>
                  <a:lnTo>
                    <a:pt x="2688790" y="863600"/>
                  </a:lnTo>
                  <a:lnTo>
                    <a:pt x="2694990" y="863600"/>
                  </a:lnTo>
                  <a:lnTo>
                    <a:pt x="2696457" y="876300"/>
                  </a:lnTo>
                  <a:close/>
                </a:path>
                <a:path w="2818130" h="1803400">
                  <a:moveTo>
                    <a:pt x="2707759" y="876300"/>
                  </a:moveTo>
                  <a:lnTo>
                    <a:pt x="2706661" y="876300"/>
                  </a:lnTo>
                  <a:lnTo>
                    <a:pt x="2705578" y="863600"/>
                  </a:lnTo>
                  <a:lnTo>
                    <a:pt x="2712504" y="863600"/>
                  </a:lnTo>
                  <a:lnTo>
                    <a:pt x="2707759" y="876300"/>
                  </a:lnTo>
                  <a:close/>
                </a:path>
                <a:path w="2818130" h="1803400">
                  <a:moveTo>
                    <a:pt x="142283" y="889000"/>
                  </a:moveTo>
                  <a:lnTo>
                    <a:pt x="137537" y="889000"/>
                  </a:lnTo>
                  <a:lnTo>
                    <a:pt x="141556" y="876300"/>
                  </a:lnTo>
                  <a:lnTo>
                    <a:pt x="141912" y="876300"/>
                  </a:lnTo>
                  <a:lnTo>
                    <a:pt x="142283" y="889000"/>
                  </a:lnTo>
                  <a:close/>
                </a:path>
                <a:path w="2818130" h="1803400">
                  <a:moveTo>
                    <a:pt x="142283" y="889000"/>
                  </a:moveTo>
                  <a:lnTo>
                    <a:pt x="142283" y="876300"/>
                  </a:lnTo>
                  <a:lnTo>
                    <a:pt x="142653" y="876300"/>
                  </a:lnTo>
                  <a:lnTo>
                    <a:pt x="142283" y="889000"/>
                  </a:lnTo>
                  <a:close/>
                </a:path>
                <a:path w="2818130" h="1803400">
                  <a:moveTo>
                    <a:pt x="152501" y="889000"/>
                  </a:moveTo>
                  <a:lnTo>
                    <a:pt x="145931" y="889000"/>
                  </a:lnTo>
                  <a:lnTo>
                    <a:pt x="144834" y="876300"/>
                  </a:lnTo>
                  <a:lnTo>
                    <a:pt x="152857" y="876300"/>
                  </a:lnTo>
                  <a:lnTo>
                    <a:pt x="152501" y="889000"/>
                  </a:lnTo>
                  <a:close/>
                </a:path>
                <a:path w="2818130" h="1803400">
                  <a:moveTo>
                    <a:pt x="158700" y="889000"/>
                  </a:moveTo>
                  <a:lnTo>
                    <a:pt x="155052" y="876300"/>
                  </a:lnTo>
                  <a:lnTo>
                    <a:pt x="159427" y="876300"/>
                  </a:lnTo>
                  <a:lnTo>
                    <a:pt x="158700" y="889000"/>
                  </a:lnTo>
                  <a:close/>
                </a:path>
                <a:path w="2818130" h="1803400">
                  <a:moveTo>
                    <a:pt x="170742" y="889000"/>
                  </a:moveTo>
                  <a:lnTo>
                    <a:pt x="168191" y="889000"/>
                  </a:lnTo>
                  <a:lnTo>
                    <a:pt x="167821" y="876300"/>
                  </a:lnTo>
                  <a:lnTo>
                    <a:pt x="169275" y="876300"/>
                  </a:lnTo>
                  <a:lnTo>
                    <a:pt x="170742" y="889000"/>
                  </a:lnTo>
                  <a:close/>
                </a:path>
                <a:path w="2818130" h="1803400">
                  <a:moveTo>
                    <a:pt x="180960" y="901700"/>
                  </a:moveTo>
                  <a:lnTo>
                    <a:pt x="151404" y="901700"/>
                  </a:lnTo>
                  <a:lnTo>
                    <a:pt x="147296" y="889776"/>
                  </a:lnTo>
                  <a:lnTo>
                    <a:pt x="147385" y="889000"/>
                  </a:lnTo>
                  <a:lnTo>
                    <a:pt x="174747" y="889000"/>
                  </a:lnTo>
                  <a:lnTo>
                    <a:pt x="173664" y="876300"/>
                  </a:lnTo>
                  <a:lnTo>
                    <a:pt x="179136" y="876300"/>
                  </a:lnTo>
                  <a:lnTo>
                    <a:pt x="180590" y="889000"/>
                  </a:lnTo>
                  <a:lnTo>
                    <a:pt x="180960" y="901700"/>
                  </a:lnTo>
                  <a:close/>
                </a:path>
                <a:path w="2818130" h="1803400">
                  <a:moveTo>
                    <a:pt x="205757" y="889000"/>
                  </a:moveTo>
                  <a:lnTo>
                    <a:pt x="184238" y="889000"/>
                  </a:lnTo>
                  <a:lnTo>
                    <a:pt x="183141" y="876300"/>
                  </a:lnTo>
                  <a:lnTo>
                    <a:pt x="206855" y="876300"/>
                  </a:lnTo>
                  <a:lnTo>
                    <a:pt x="205757" y="889000"/>
                  </a:lnTo>
                  <a:close/>
                </a:path>
                <a:path w="2818130" h="1803400">
                  <a:moveTo>
                    <a:pt x="212698" y="889000"/>
                  </a:moveTo>
                  <a:lnTo>
                    <a:pt x="207582" y="876300"/>
                  </a:lnTo>
                  <a:lnTo>
                    <a:pt x="210874" y="876300"/>
                  </a:lnTo>
                  <a:lnTo>
                    <a:pt x="212698" y="889000"/>
                  </a:lnTo>
                  <a:close/>
                </a:path>
                <a:path w="2818130" h="1803400">
                  <a:moveTo>
                    <a:pt x="2558906" y="889000"/>
                  </a:moveTo>
                  <a:lnTo>
                    <a:pt x="2555257" y="889000"/>
                  </a:lnTo>
                  <a:lnTo>
                    <a:pt x="2557452" y="876300"/>
                  </a:lnTo>
                  <a:lnTo>
                    <a:pt x="2557822" y="876300"/>
                  </a:lnTo>
                  <a:lnTo>
                    <a:pt x="2558906" y="889000"/>
                  </a:lnTo>
                  <a:close/>
                </a:path>
                <a:path w="2818130" h="1803400">
                  <a:moveTo>
                    <a:pt x="2585185" y="889000"/>
                  </a:moveTo>
                  <a:lnTo>
                    <a:pt x="2561100" y="889000"/>
                  </a:lnTo>
                  <a:lnTo>
                    <a:pt x="2560373" y="876300"/>
                  </a:lnTo>
                  <a:lnTo>
                    <a:pt x="2581893" y="876300"/>
                  </a:lnTo>
                  <a:lnTo>
                    <a:pt x="2585185" y="889000"/>
                  </a:lnTo>
                  <a:close/>
                </a:path>
                <a:path w="2818130" h="1803400">
                  <a:moveTo>
                    <a:pt x="2590287" y="889000"/>
                  </a:moveTo>
                  <a:lnTo>
                    <a:pt x="2587365" y="889000"/>
                  </a:lnTo>
                  <a:lnTo>
                    <a:pt x="2588833" y="876300"/>
                  </a:lnTo>
                  <a:lnTo>
                    <a:pt x="2590287" y="889000"/>
                  </a:lnTo>
                  <a:close/>
                </a:path>
                <a:path w="2818130" h="1803400">
                  <a:moveTo>
                    <a:pt x="2598310" y="889000"/>
                  </a:moveTo>
                  <a:lnTo>
                    <a:pt x="2594662" y="889000"/>
                  </a:lnTo>
                  <a:lnTo>
                    <a:pt x="2591740" y="876300"/>
                  </a:lnTo>
                  <a:lnTo>
                    <a:pt x="2597583" y="876300"/>
                  </a:lnTo>
                  <a:lnTo>
                    <a:pt x="2598310" y="889000"/>
                  </a:lnTo>
                  <a:close/>
                </a:path>
                <a:path w="2818130" h="1803400">
                  <a:moveTo>
                    <a:pt x="2617278" y="889000"/>
                  </a:moveTo>
                  <a:lnTo>
                    <a:pt x="2599407" y="889000"/>
                  </a:lnTo>
                  <a:lnTo>
                    <a:pt x="2598310" y="876300"/>
                  </a:lnTo>
                  <a:lnTo>
                    <a:pt x="2617278" y="876300"/>
                  </a:lnTo>
                  <a:lnTo>
                    <a:pt x="2617278" y="889000"/>
                  </a:lnTo>
                  <a:close/>
                </a:path>
                <a:path w="2818130" h="1803400">
                  <a:moveTo>
                    <a:pt x="2646108" y="889000"/>
                  </a:moveTo>
                  <a:lnTo>
                    <a:pt x="2618746" y="889000"/>
                  </a:lnTo>
                  <a:lnTo>
                    <a:pt x="2617278" y="876300"/>
                  </a:lnTo>
                  <a:lnTo>
                    <a:pt x="2645738" y="876300"/>
                  </a:lnTo>
                  <a:lnTo>
                    <a:pt x="2646108" y="889000"/>
                  </a:lnTo>
                  <a:close/>
                </a:path>
                <a:path w="2818130" h="1803400">
                  <a:moveTo>
                    <a:pt x="2647206" y="889000"/>
                  </a:moveTo>
                  <a:lnTo>
                    <a:pt x="2646108" y="889000"/>
                  </a:lnTo>
                  <a:lnTo>
                    <a:pt x="2645738" y="876300"/>
                  </a:lnTo>
                  <a:lnTo>
                    <a:pt x="2647206" y="889000"/>
                  </a:lnTo>
                  <a:close/>
                </a:path>
                <a:path w="2818130" h="1803400">
                  <a:moveTo>
                    <a:pt x="2652646" y="900013"/>
                  </a:moveTo>
                  <a:lnTo>
                    <a:pt x="2654502" y="889000"/>
                  </a:lnTo>
                  <a:lnTo>
                    <a:pt x="2647206" y="889000"/>
                  </a:lnTo>
                  <a:lnTo>
                    <a:pt x="2645738" y="876300"/>
                  </a:lnTo>
                  <a:lnTo>
                    <a:pt x="2654132" y="876300"/>
                  </a:lnTo>
                  <a:lnTo>
                    <a:pt x="2654858" y="889000"/>
                  </a:lnTo>
                  <a:lnTo>
                    <a:pt x="2652646" y="900013"/>
                  </a:lnTo>
                  <a:close/>
                </a:path>
                <a:path w="2818130" h="1803400">
                  <a:moveTo>
                    <a:pt x="2663252" y="879277"/>
                  </a:moveTo>
                  <a:lnTo>
                    <a:pt x="2661799" y="876300"/>
                  </a:lnTo>
                  <a:lnTo>
                    <a:pt x="2663252" y="876300"/>
                  </a:lnTo>
                  <a:lnTo>
                    <a:pt x="2663252" y="879277"/>
                  </a:lnTo>
                  <a:close/>
                </a:path>
                <a:path w="2818130" h="1803400">
                  <a:moveTo>
                    <a:pt x="2672373" y="889000"/>
                  </a:moveTo>
                  <a:lnTo>
                    <a:pt x="2667998" y="889000"/>
                  </a:lnTo>
                  <a:lnTo>
                    <a:pt x="2664656" y="882152"/>
                  </a:lnTo>
                  <a:lnTo>
                    <a:pt x="2663979" y="876300"/>
                  </a:lnTo>
                  <a:lnTo>
                    <a:pt x="2672003" y="876300"/>
                  </a:lnTo>
                  <a:lnTo>
                    <a:pt x="2672373" y="889000"/>
                  </a:lnTo>
                  <a:close/>
                </a:path>
                <a:path w="2818130" h="1803400">
                  <a:moveTo>
                    <a:pt x="2683688" y="889000"/>
                  </a:moveTo>
                  <a:lnTo>
                    <a:pt x="2672373" y="889000"/>
                  </a:lnTo>
                  <a:lnTo>
                    <a:pt x="2672003" y="876300"/>
                  </a:lnTo>
                  <a:lnTo>
                    <a:pt x="2684045" y="876300"/>
                  </a:lnTo>
                  <a:lnTo>
                    <a:pt x="2683688" y="889000"/>
                  </a:lnTo>
                  <a:close/>
                </a:path>
                <a:path w="2818130" h="1803400">
                  <a:moveTo>
                    <a:pt x="2694263" y="889000"/>
                  </a:moveTo>
                  <a:lnTo>
                    <a:pt x="2685513" y="889000"/>
                  </a:lnTo>
                  <a:lnTo>
                    <a:pt x="2686596" y="876300"/>
                  </a:lnTo>
                  <a:lnTo>
                    <a:pt x="2694263" y="876300"/>
                  </a:lnTo>
                  <a:lnTo>
                    <a:pt x="2694263" y="889000"/>
                  </a:lnTo>
                  <a:close/>
                </a:path>
                <a:path w="2818130" h="1803400">
                  <a:moveTo>
                    <a:pt x="2699008" y="889000"/>
                  </a:moveTo>
                  <a:lnTo>
                    <a:pt x="2697541" y="889000"/>
                  </a:lnTo>
                  <a:lnTo>
                    <a:pt x="2697541" y="876300"/>
                  </a:lnTo>
                  <a:lnTo>
                    <a:pt x="2703013" y="876300"/>
                  </a:lnTo>
                  <a:lnTo>
                    <a:pt x="2699008" y="889000"/>
                  </a:lnTo>
                  <a:close/>
                </a:path>
                <a:path w="2818130" h="1803400">
                  <a:moveTo>
                    <a:pt x="2665447" y="889000"/>
                  </a:moveTo>
                  <a:lnTo>
                    <a:pt x="2663252" y="889000"/>
                  </a:lnTo>
                  <a:lnTo>
                    <a:pt x="2663252" y="879277"/>
                  </a:lnTo>
                  <a:lnTo>
                    <a:pt x="2664656" y="882152"/>
                  </a:lnTo>
                  <a:lnTo>
                    <a:pt x="2665447" y="889000"/>
                  </a:lnTo>
                  <a:close/>
                </a:path>
                <a:path w="2818130" h="1803400">
                  <a:moveTo>
                    <a:pt x="145931" y="901700"/>
                  </a:moveTo>
                  <a:lnTo>
                    <a:pt x="134259" y="901700"/>
                  </a:lnTo>
                  <a:lnTo>
                    <a:pt x="133889" y="889000"/>
                  </a:lnTo>
                  <a:lnTo>
                    <a:pt x="147028" y="889000"/>
                  </a:lnTo>
                  <a:lnTo>
                    <a:pt x="147296" y="889776"/>
                  </a:lnTo>
                  <a:lnTo>
                    <a:pt x="145931" y="901700"/>
                  </a:lnTo>
                  <a:close/>
                </a:path>
                <a:path w="2818130" h="1803400">
                  <a:moveTo>
                    <a:pt x="147296" y="889776"/>
                  </a:moveTo>
                  <a:lnTo>
                    <a:pt x="147028" y="889000"/>
                  </a:lnTo>
                  <a:lnTo>
                    <a:pt x="147385" y="889000"/>
                  </a:lnTo>
                  <a:lnTo>
                    <a:pt x="147296" y="889776"/>
                  </a:lnTo>
                  <a:close/>
                </a:path>
                <a:path w="2818130" h="1803400">
                  <a:moveTo>
                    <a:pt x="200656" y="901700"/>
                  </a:moveTo>
                  <a:lnTo>
                    <a:pt x="180960" y="901700"/>
                  </a:lnTo>
                  <a:lnTo>
                    <a:pt x="182044" y="889000"/>
                  </a:lnTo>
                  <a:lnTo>
                    <a:pt x="199558" y="889000"/>
                  </a:lnTo>
                  <a:lnTo>
                    <a:pt x="200656" y="901700"/>
                  </a:lnTo>
                  <a:close/>
                </a:path>
                <a:path w="2818130" h="1803400">
                  <a:moveTo>
                    <a:pt x="217443" y="901700"/>
                  </a:moveTo>
                  <a:lnTo>
                    <a:pt x="214151" y="901700"/>
                  </a:lnTo>
                  <a:lnTo>
                    <a:pt x="215619" y="889000"/>
                  </a:lnTo>
                  <a:lnTo>
                    <a:pt x="217073" y="889000"/>
                  </a:lnTo>
                  <a:lnTo>
                    <a:pt x="217443" y="901700"/>
                  </a:lnTo>
                  <a:close/>
                </a:path>
                <a:path w="2818130" h="1803400">
                  <a:moveTo>
                    <a:pt x="225823" y="901700"/>
                  </a:moveTo>
                  <a:lnTo>
                    <a:pt x="222175" y="901700"/>
                  </a:lnTo>
                  <a:lnTo>
                    <a:pt x="221092" y="889000"/>
                  </a:lnTo>
                  <a:lnTo>
                    <a:pt x="227291" y="889000"/>
                  </a:lnTo>
                  <a:lnTo>
                    <a:pt x="225823" y="901700"/>
                  </a:lnTo>
                  <a:close/>
                </a:path>
                <a:path w="2818130" h="1803400">
                  <a:moveTo>
                    <a:pt x="2561827" y="901700"/>
                  </a:moveTo>
                  <a:lnTo>
                    <a:pt x="2556355" y="901700"/>
                  </a:lnTo>
                  <a:lnTo>
                    <a:pt x="2556355" y="889000"/>
                  </a:lnTo>
                  <a:lnTo>
                    <a:pt x="2561100" y="889000"/>
                  </a:lnTo>
                  <a:lnTo>
                    <a:pt x="2561827" y="901700"/>
                  </a:lnTo>
                  <a:close/>
                </a:path>
                <a:path w="2818130" h="1803400">
                  <a:moveTo>
                    <a:pt x="2567670" y="901700"/>
                  </a:moveTo>
                  <a:lnTo>
                    <a:pt x="2564748" y="889000"/>
                  </a:lnTo>
                  <a:lnTo>
                    <a:pt x="2569124" y="889000"/>
                  </a:lnTo>
                  <a:lnTo>
                    <a:pt x="2567670" y="901700"/>
                  </a:lnTo>
                  <a:close/>
                </a:path>
                <a:path w="2818130" h="1803400">
                  <a:moveTo>
                    <a:pt x="2580439" y="901700"/>
                  </a:moveTo>
                  <a:lnTo>
                    <a:pt x="2575323" y="901700"/>
                  </a:lnTo>
                  <a:lnTo>
                    <a:pt x="2576420" y="889000"/>
                  </a:lnTo>
                  <a:lnTo>
                    <a:pt x="2578615" y="889000"/>
                  </a:lnTo>
                  <a:lnTo>
                    <a:pt x="2580439" y="901700"/>
                  </a:lnTo>
                  <a:close/>
                </a:path>
                <a:path w="2818130" h="1803400">
                  <a:moveTo>
                    <a:pt x="2582619" y="908091"/>
                  </a:moveTo>
                  <a:lnTo>
                    <a:pt x="2582619" y="889000"/>
                  </a:lnTo>
                  <a:lnTo>
                    <a:pt x="2600861" y="889000"/>
                  </a:lnTo>
                  <a:lnTo>
                    <a:pt x="2601958" y="901700"/>
                  </a:lnTo>
                  <a:lnTo>
                    <a:pt x="2583360" y="901700"/>
                  </a:lnTo>
                  <a:lnTo>
                    <a:pt x="2583287" y="904200"/>
                  </a:lnTo>
                  <a:lnTo>
                    <a:pt x="2582619" y="908091"/>
                  </a:lnTo>
                  <a:close/>
                </a:path>
                <a:path w="2818130" h="1803400">
                  <a:moveTo>
                    <a:pt x="2611079" y="901700"/>
                  </a:moveTo>
                  <a:lnTo>
                    <a:pt x="2602685" y="901700"/>
                  </a:lnTo>
                  <a:lnTo>
                    <a:pt x="2603782" y="889000"/>
                  </a:lnTo>
                  <a:lnTo>
                    <a:pt x="2607431" y="889000"/>
                  </a:lnTo>
                  <a:lnTo>
                    <a:pt x="2611079" y="901700"/>
                  </a:lnTo>
                  <a:close/>
                </a:path>
                <a:path w="2818130" h="1803400">
                  <a:moveTo>
                    <a:pt x="2639538" y="901700"/>
                  </a:moveTo>
                  <a:lnTo>
                    <a:pt x="2612176" y="901700"/>
                  </a:lnTo>
                  <a:lnTo>
                    <a:pt x="2611806" y="889000"/>
                  </a:lnTo>
                  <a:lnTo>
                    <a:pt x="2640636" y="889000"/>
                  </a:lnTo>
                  <a:lnTo>
                    <a:pt x="2639538" y="901700"/>
                  </a:lnTo>
                  <a:close/>
                </a:path>
                <a:path w="2818130" h="1803400">
                  <a:moveTo>
                    <a:pt x="2652307" y="901700"/>
                  </a:moveTo>
                  <a:lnTo>
                    <a:pt x="2644640" y="901700"/>
                  </a:lnTo>
                  <a:lnTo>
                    <a:pt x="2643914" y="889000"/>
                  </a:lnTo>
                  <a:lnTo>
                    <a:pt x="2647562" y="889000"/>
                  </a:lnTo>
                  <a:lnTo>
                    <a:pt x="2652419" y="901056"/>
                  </a:lnTo>
                  <a:lnTo>
                    <a:pt x="2652307" y="901700"/>
                  </a:lnTo>
                  <a:close/>
                </a:path>
                <a:path w="2818130" h="1803400">
                  <a:moveTo>
                    <a:pt x="2652419" y="901056"/>
                  </a:moveTo>
                  <a:lnTo>
                    <a:pt x="2647562" y="889000"/>
                  </a:lnTo>
                  <a:lnTo>
                    <a:pt x="2648659" y="889000"/>
                  </a:lnTo>
                  <a:lnTo>
                    <a:pt x="2652453" y="900013"/>
                  </a:lnTo>
                  <a:lnTo>
                    <a:pt x="2652419" y="901056"/>
                  </a:lnTo>
                  <a:close/>
                </a:path>
                <a:path w="2818130" h="1803400">
                  <a:moveTo>
                    <a:pt x="2652550" y="900295"/>
                  </a:moveTo>
                  <a:lnTo>
                    <a:pt x="2648659" y="889000"/>
                  </a:lnTo>
                  <a:lnTo>
                    <a:pt x="2650113" y="889000"/>
                  </a:lnTo>
                  <a:lnTo>
                    <a:pt x="2652619" y="899895"/>
                  </a:lnTo>
                  <a:lnTo>
                    <a:pt x="2652550" y="900295"/>
                  </a:lnTo>
                  <a:close/>
                </a:path>
                <a:path w="2818130" h="1803400">
                  <a:moveTo>
                    <a:pt x="2663252" y="901700"/>
                  </a:moveTo>
                  <a:lnTo>
                    <a:pt x="2655585" y="901700"/>
                  </a:lnTo>
                  <a:lnTo>
                    <a:pt x="2656683" y="889000"/>
                  </a:lnTo>
                  <a:lnTo>
                    <a:pt x="2663252" y="889000"/>
                  </a:lnTo>
                  <a:lnTo>
                    <a:pt x="2663252" y="901700"/>
                  </a:lnTo>
                  <a:close/>
                </a:path>
                <a:path w="2818130" h="1803400">
                  <a:moveTo>
                    <a:pt x="2679670" y="901700"/>
                  </a:moveTo>
                  <a:lnTo>
                    <a:pt x="2665803" y="901700"/>
                  </a:lnTo>
                  <a:lnTo>
                    <a:pt x="2665803" y="889000"/>
                  </a:lnTo>
                  <a:lnTo>
                    <a:pt x="2679299" y="889000"/>
                  </a:lnTo>
                  <a:lnTo>
                    <a:pt x="2679670" y="901700"/>
                  </a:lnTo>
                  <a:close/>
                </a:path>
                <a:path w="2818130" h="1803400">
                  <a:moveTo>
                    <a:pt x="2689888" y="901700"/>
                  </a:moveTo>
                  <a:lnTo>
                    <a:pt x="2685869" y="901700"/>
                  </a:lnTo>
                  <a:lnTo>
                    <a:pt x="2685142" y="889000"/>
                  </a:lnTo>
                  <a:lnTo>
                    <a:pt x="2689161" y="889000"/>
                  </a:lnTo>
                  <a:lnTo>
                    <a:pt x="2689888" y="901700"/>
                  </a:lnTo>
                  <a:close/>
                </a:path>
                <a:path w="2818130" h="1803400">
                  <a:moveTo>
                    <a:pt x="2653034" y="901700"/>
                  </a:moveTo>
                  <a:lnTo>
                    <a:pt x="2652575" y="900367"/>
                  </a:lnTo>
                  <a:lnTo>
                    <a:pt x="2652646" y="900013"/>
                  </a:lnTo>
                  <a:lnTo>
                    <a:pt x="2653034" y="901700"/>
                  </a:lnTo>
                  <a:close/>
                </a:path>
                <a:path w="2818130" h="1803400">
                  <a:moveTo>
                    <a:pt x="2652431" y="901086"/>
                  </a:moveTo>
                  <a:lnTo>
                    <a:pt x="2652550" y="900295"/>
                  </a:lnTo>
                  <a:lnTo>
                    <a:pt x="2652431" y="901086"/>
                  </a:lnTo>
                  <a:close/>
                </a:path>
                <a:path w="2818130" h="1803400">
                  <a:moveTo>
                    <a:pt x="2653034" y="901700"/>
                  </a:moveTo>
                  <a:lnTo>
                    <a:pt x="2652678" y="901700"/>
                  </a:lnTo>
                  <a:lnTo>
                    <a:pt x="2652431" y="901086"/>
                  </a:lnTo>
                  <a:lnTo>
                    <a:pt x="2652575" y="900367"/>
                  </a:lnTo>
                  <a:lnTo>
                    <a:pt x="2653034" y="901700"/>
                  </a:lnTo>
                  <a:close/>
                </a:path>
                <a:path w="2818130" h="1803400">
                  <a:moveTo>
                    <a:pt x="2652678" y="901700"/>
                  </a:moveTo>
                  <a:lnTo>
                    <a:pt x="2652307" y="901700"/>
                  </a:lnTo>
                  <a:lnTo>
                    <a:pt x="2652431" y="901086"/>
                  </a:lnTo>
                  <a:lnTo>
                    <a:pt x="2652678" y="901700"/>
                  </a:lnTo>
                  <a:close/>
                </a:path>
                <a:path w="2818130" h="1803400">
                  <a:moveTo>
                    <a:pt x="133533" y="927100"/>
                  </a:moveTo>
                  <a:lnTo>
                    <a:pt x="121490" y="927100"/>
                  </a:lnTo>
                  <a:lnTo>
                    <a:pt x="133533" y="901700"/>
                  </a:lnTo>
                  <a:lnTo>
                    <a:pt x="139732" y="901700"/>
                  </a:lnTo>
                  <a:lnTo>
                    <a:pt x="138264" y="914400"/>
                  </a:lnTo>
                  <a:lnTo>
                    <a:pt x="131709" y="914400"/>
                  </a:lnTo>
                  <a:lnTo>
                    <a:pt x="133533" y="927100"/>
                  </a:lnTo>
                  <a:close/>
                </a:path>
                <a:path w="2818130" h="1803400">
                  <a:moveTo>
                    <a:pt x="141186" y="914400"/>
                  </a:moveTo>
                  <a:lnTo>
                    <a:pt x="140088" y="914400"/>
                  </a:lnTo>
                  <a:lnTo>
                    <a:pt x="140088" y="901700"/>
                  </a:lnTo>
                  <a:lnTo>
                    <a:pt x="140829" y="901700"/>
                  </a:lnTo>
                  <a:lnTo>
                    <a:pt x="141186" y="914400"/>
                  </a:lnTo>
                  <a:close/>
                </a:path>
                <a:path w="2818130" h="1803400">
                  <a:moveTo>
                    <a:pt x="163802" y="914400"/>
                  </a:moveTo>
                  <a:lnTo>
                    <a:pt x="160895" y="914400"/>
                  </a:lnTo>
                  <a:lnTo>
                    <a:pt x="160154" y="901700"/>
                  </a:lnTo>
                  <a:lnTo>
                    <a:pt x="165270" y="901700"/>
                  </a:lnTo>
                  <a:lnTo>
                    <a:pt x="163802" y="914400"/>
                  </a:lnTo>
                  <a:close/>
                </a:path>
                <a:path w="2818130" h="1803400">
                  <a:moveTo>
                    <a:pt x="186789" y="914400"/>
                  </a:moveTo>
                  <a:lnTo>
                    <a:pt x="168191" y="914400"/>
                  </a:lnTo>
                  <a:lnTo>
                    <a:pt x="168918" y="901700"/>
                  </a:lnTo>
                  <a:lnTo>
                    <a:pt x="188257" y="901700"/>
                  </a:lnTo>
                  <a:lnTo>
                    <a:pt x="186789" y="914400"/>
                  </a:lnTo>
                  <a:close/>
                </a:path>
                <a:path w="2818130" h="1803400">
                  <a:moveTo>
                    <a:pt x="197007" y="914400"/>
                  </a:moveTo>
                  <a:lnTo>
                    <a:pt x="188613" y="914400"/>
                  </a:lnTo>
                  <a:lnTo>
                    <a:pt x="188257" y="901700"/>
                  </a:lnTo>
                  <a:lnTo>
                    <a:pt x="196280" y="901700"/>
                  </a:lnTo>
                  <a:lnTo>
                    <a:pt x="197007" y="914400"/>
                  </a:lnTo>
                  <a:close/>
                </a:path>
                <a:path w="2818130" h="1803400">
                  <a:moveTo>
                    <a:pt x="206499" y="914400"/>
                  </a:moveTo>
                  <a:lnTo>
                    <a:pt x="201753" y="914400"/>
                  </a:lnTo>
                  <a:lnTo>
                    <a:pt x="201382" y="901700"/>
                  </a:lnTo>
                  <a:lnTo>
                    <a:pt x="206128" y="901700"/>
                  </a:lnTo>
                  <a:lnTo>
                    <a:pt x="206499" y="914400"/>
                  </a:lnTo>
                  <a:close/>
                </a:path>
                <a:path w="2818130" h="1803400">
                  <a:moveTo>
                    <a:pt x="215249" y="914400"/>
                  </a:moveTo>
                  <a:lnTo>
                    <a:pt x="213054" y="914400"/>
                  </a:lnTo>
                  <a:lnTo>
                    <a:pt x="211971" y="901700"/>
                  </a:lnTo>
                  <a:lnTo>
                    <a:pt x="215976" y="901700"/>
                  </a:lnTo>
                  <a:lnTo>
                    <a:pt x="215249" y="914400"/>
                  </a:lnTo>
                  <a:close/>
                </a:path>
                <a:path w="2818130" h="1803400">
                  <a:moveTo>
                    <a:pt x="226920" y="914400"/>
                  </a:moveTo>
                  <a:lnTo>
                    <a:pt x="217073" y="914400"/>
                  </a:lnTo>
                  <a:lnTo>
                    <a:pt x="218526" y="901700"/>
                  </a:lnTo>
                  <a:lnTo>
                    <a:pt x="220721" y="901700"/>
                  </a:lnTo>
                  <a:lnTo>
                    <a:pt x="226920" y="914400"/>
                  </a:lnTo>
                  <a:close/>
                </a:path>
                <a:path w="2818130" h="1803400">
                  <a:moveTo>
                    <a:pt x="2564748" y="914400"/>
                  </a:moveTo>
                  <a:lnTo>
                    <a:pt x="2558906" y="914400"/>
                  </a:lnTo>
                  <a:lnTo>
                    <a:pt x="2555257" y="901700"/>
                  </a:lnTo>
                  <a:lnTo>
                    <a:pt x="2564022" y="901700"/>
                  </a:lnTo>
                  <a:lnTo>
                    <a:pt x="2564748" y="914400"/>
                  </a:lnTo>
                  <a:close/>
                </a:path>
                <a:path w="2818130" h="1803400">
                  <a:moveTo>
                    <a:pt x="2572045" y="914400"/>
                  </a:moveTo>
                  <a:lnTo>
                    <a:pt x="2565119" y="914400"/>
                  </a:lnTo>
                  <a:lnTo>
                    <a:pt x="2565119" y="901700"/>
                  </a:lnTo>
                  <a:lnTo>
                    <a:pt x="2569494" y="901700"/>
                  </a:lnTo>
                  <a:lnTo>
                    <a:pt x="2572045" y="914400"/>
                  </a:lnTo>
                  <a:close/>
                </a:path>
                <a:path w="2818130" h="1803400">
                  <a:moveTo>
                    <a:pt x="2581536" y="914400"/>
                  </a:moveTo>
                  <a:lnTo>
                    <a:pt x="2572772" y="914400"/>
                  </a:lnTo>
                  <a:lnTo>
                    <a:pt x="2572045" y="901700"/>
                  </a:lnTo>
                  <a:lnTo>
                    <a:pt x="2582263" y="901700"/>
                  </a:lnTo>
                  <a:lnTo>
                    <a:pt x="2581536" y="914400"/>
                  </a:lnTo>
                  <a:close/>
                </a:path>
                <a:path w="2818130" h="1803400">
                  <a:moveTo>
                    <a:pt x="2581536" y="914400"/>
                  </a:moveTo>
                  <a:lnTo>
                    <a:pt x="2582263" y="901700"/>
                  </a:lnTo>
                  <a:lnTo>
                    <a:pt x="2582619" y="901700"/>
                  </a:lnTo>
                  <a:lnTo>
                    <a:pt x="2582619" y="908091"/>
                  </a:lnTo>
                  <a:lnTo>
                    <a:pt x="2581536" y="914400"/>
                  </a:lnTo>
                  <a:close/>
                </a:path>
                <a:path w="2818130" h="1803400">
                  <a:moveTo>
                    <a:pt x="2583287" y="904200"/>
                  </a:moveTo>
                  <a:lnTo>
                    <a:pt x="2583360" y="901700"/>
                  </a:lnTo>
                  <a:lnTo>
                    <a:pt x="2583717" y="901700"/>
                  </a:lnTo>
                  <a:lnTo>
                    <a:pt x="2583287" y="904200"/>
                  </a:lnTo>
                  <a:close/>
                </a:path>
                <a:path w="2818130" h="1803400">
                  <a:moveTo>
                    <a:pt x="2599407" y="914400"/>
                  </a:moveTo>
                  <a:lnTo>
                    <a:pt x="2582990" y="914400"/>
                  </a:lnTo>
                  <a:lnTo>
                    <a:pt x="2583287" y="904200"/>
                  </a:lnTo>
                  <a:lnTo>
                    <a:pt x="2583717" y="901700"/>
                  </a:lnTo>
                  <a:lnTo>
                    <a:pt x="2599037" y="901700"/>
                  </a:lnTo>
                  <a:lnTo>
                    <a:pt x="2599407" y="914400"/>
                  </a:lnTo>
                  <a:close/>
                </a:path>
                <a:path w="2818130" h="1803400">
                  <a:moveTo>
                    <a:pt x="2608157" y="914400"/>
                  </a:moveTo>
                  <a:lnTo>
                    <a:pt x="2600505" y="914400"/>
                  </a:lnTo>
                  <a:lnTo>
                    <a:pt x="2600861" y="901700"/>
                  </a:lnTo>
                  <a:lnTo>
                    <a:pt x="2607431" y="901700"/>
                  </a:lnTo>
                  <a:lnTo>
                    <a:pt x="2608157" y="914400"/>
                  </a:lnTo>
                  <a:close/>
                </a:path>
                <a:path w="2818130" h="1803400">
                  <a:moveTo>
                    <a:pt x="2622394" y="914400"/>
                  </a:moveTo>
                  <a:lnTo>
                    <a:pt x="2608157" y="914400"/>
                  </a:lnTo>
                  <a:lnTo>
                    <a:pt x="2609255" y="901700"/>
                  </a:lnTo>
                  <a:lnTo>
                    <a:pt x="2622024" y="901700"/>
                  </a:lnTo>
                  <a:lnTo>
                    <a:pt x="2622394" y="914400"/>
                  </a:lnTo>
                  <a:close/>
                </a:path>
                <a:path w="2818130" h="1803400">
                  <a:moveTo>
                    <a:pt x="2637714" y="914400"/>
                  </a:moveTo>
                  <a:lnTo>
                    <a:pt x="2622751" y="914400"/>
                  </a:lnTo>
                  <a:lnTo>
                    <a:pt x="2622024" y="901700"/>
                  </a:lnTo>
                  <a:lnTo>
                    <a:pt x="2637714" y="901700"/>
                  </a:lnTo>
                  <a:lnTo>
                    <a:pt x="2637714" y="914400"/>
                  </a:lnTo>
                  <a:close/>
                </a:path>
                <a:path w="2818130" h="1803400">
                  <a:moveTo>
                    <a:pt x="2653761" y="914400"/>
                  </a:moveTo>
                  <a:lnTo>
                    <a:pt x="2640992" y="914400"/>
                  </a:lnTo>
                  <a:lnTo>
                    <a:pt x="2640265" y="901700"/>
                  </a:lnTo>
                  <a:lnTo>
                    <a:pt x="2654502" y="901700"/>
                  </a:lnTo>
                  <a:lnTo>
                    <a:pt x="2653761" y="914400"/>
                  </a:lnTo>
                  <a:close/>
                </a:path>
                <a:path w="2818130" h="1803400">
                  <a:moveTo>
                    <a:pt x="2666901" y="927100"/>
                  </a:moveTo>
                  <a:lnTo>
                    <a:pt x="2663252" y="927100"/>
                  </a:lnTo>
                  <a:lnTo>
                    <a:pt x="2659604" y="914400"/>
                  </a:lnTo>
                  <a:lnTo>
                    <a:pt x="2659975" y="901700"/>
                  </a:lnTo>
                  <a:lnTo>
                    <a:pt x="2664350" y="901700"/>
                  </a:lnTo>
                  <a:lnTo>
                    <a:pt x="2663979" y="914400"/>
                  </a:lnTo>
                  <a:lnTo>
                    <a:pt x="2665076" y="914400"/>
                  </a:lnTo>
                  <a:lnTo>
                    <a:pt x="2666901" y="927100"/>
                  </a:lnTo>
                  <a:close/>
                </a:path>
                <a:path w="2818130" h="1803400">
                  <a:moveTo>
                    <a:pt x="2674197" y="914400"/>
                  </a:moveTo>
                  <a:lnTo>
                    <a:pt x="2673827" y="914400"/>
                  </a:lnTo>
                  <a:lnTo>
                    <a:pt x="2673470" y="901700"/>
                  </a:lnTo>
                  <a:lnTo>
                    <a:pt x="2675651" y="901700"/>
                  </a:lnTo>
                  <a:lnTo>
                    <a:pt x="2674197" y="914400"/>
                  </a:lnTo>
                  <a:close/>
                </a:path>
                <a:path w="2818130" h="1803400">
                  <a:moveTo>
                    <a:pt x="2680396" y="914400"/>
                  </a:moveTo>
                  <a:lnTo>
                    <a:pt x="2678943" y="914400"/>
                  </a:lnTo>
                  <a:lnTo>
                    <a:pt x="2678943" y="901700"/>
                  </a:lnTo>
                  <a:lnTo>
                    <a:pt x="2680396" y="914400"/>
                  </a:lnTo>
                  <a:close/>
                </a:path>
                <a:path w="2818130" h="1803400">
                  <a:moveTo>
                    <a:pt x="2684045" y="914400"/>
                  </a:moveTo>
                  <a:lnTo>
                    <a:pt x="2681494" y="914400"/>
                  </a:lnTo>
                  <a:lnTo>
                    <a:pt x="2682591" y="901700"/>
                  </a:lnTo>
                  <a:lnTo>
                    <a:pt x="2683318" y="901700"/>
                  </a:lnTo>
                  <a:lnTo>
                    <a:pt x="2684045" y="914400"/>
                  </a:lnTo>
                  <a:close/>
                </a:path>
                <a:path w="2818130" h="1803400">
                  <a:moveTo>
                    <a:pt x="2687693" y="914400"/>
                  </a:moveTo>
                  <a:lnTo>
                    <a:pt x="2685142" y="914400"/>
                  </a:lnTo>
                  <a:lnTo>
                    <a:pt x="2684415" y="901700"/>
                  </a:lnTo>
                  <a:lnTo>
                    <a:pt x="2692439" y="901700"/>
                  </a:lnTo>
                  <a:lnTo>
                    <a:pt x="2687693" y="914400"/>
                  </a:lnTo>
                  <a:close/>
                </a:path>
                <a:path w="2818130" h="1803400">
                  <a:moveTo>
                    <a:pt x="2582619" y="914400"/>
                  </a:moveTo>
                  <a:lnTo>
                    <a:pt x="2581536" y="914400"/>
                  </a:lnTo>
                  <a:lnTo>
                    <a:pt x="2582619" y="908091"/>
                  </a:lnTo>
                  <a:lnTo>
                    <a:pt x="2582619" y="914400"/>
                  </a:lnTo>
                  <a:close/>
                </a:path>
                <a:path w="2818130" h="1803400">
                  <a:moveTo>
                    <a:pt x="136810" y="927100"/>
                  </a:moveTo>
                  <a:lnTo>
                    <a:pt x="133533" y="927100"/>
                  </a:lnTo>
                  <a:lnTo>
                    <a:pt x="134616" y="914400"/>
                  </a:lnTo>
                  <a:lnTo>
                    <a:pt x="140459" y="914400"/>
                  </a:lnTo>
                  <a:lnTo>
                    <a:pt x="141096" y="921773"/>
                  </a:lnTo>
                  <a:lnTo>
                    <a:pt x="136810" y="927100"/>
                  </a:lnTo>
                  <a:close/>
                </a:path>
                <a:path w="2818130" h="1803400">
                  <a:moveTo>
                    <a:pt x="173293" y="927100"/>
                  </a:moveTo>
                  <a:lnTo>
                    <a:pt x="141556" y="927100"/>
                  </a:lnTo>
                  <a:lnTo>
                    <a:pt x="141096" y="921773"/>
                  </a:lnTo>
                  <a:lnTo>
                    <a:pt x="147028" y="914400"/>
                  </a:lnTo>
                  <a:lnTo>
                    <a:pt x="174747" y="914400"/>
                  </a:lnTo>
                  <a:lnTo>
                    <a:pt x="173293" y="927100"/>
                  </a:lnTo>
                  <a:close/>
                </a:path>
                <a:path w="2818130" h="1803400">
                  <a:moveTo>
                    <a:pt x="181317" y="927100"/>
                  </a:moveTo>
                  <a:lnTo>
                    <a:pt x="176215" y="927100"/>
                  </a:lnTo>
                  <a:lnTo>
                    <a:pt x="174747" y="914400"/>
                  </a:lnTo>
                  <a:lnTo>
                    <a:pt x="180590" y="914400"/>
                  </a:lnTo>
                  <a:lnTo>
                    <a:pt x="181317" y="927100"/>
                  </a:lnTo>
                  <a:close/>
                </a:path>
                <a:path w="2818130" h="1803400">
                  <a:moveTo>
                    <a:pt x="203577" y="927100"/>
                  </a:moveTo>
                  <a:lnTo>
                    <a:pt x="186789" y="927100"/>
                  </a:lnTo>
                  <a:lnTo>
                    <a:pt x="185336" y="914400"/>
                  </a:lnTo>
                  <a:lnTo>
                    <a:pt x="203577" y="914400"/>
                  </a:lnTo>
                  <a:lnTo>
                    <a:pt x="203577" y="927100"/>
                  </a:lnTo>
                  <a:close/>
                </a:path>
                <a:path w="2818130" h="1803400">
                  <a:moveTo>
                    <a:pt x="211230" y="927100"/>
                  </a:moveTo>
                  <a:lnTo>
                    <a:pt x="205757" y="927100"/>
                  </a:lnTo>
                  <a:lnTo>
                    <a:pt x="203577" y="914400"/>
                  </a:lnTo>
                  <a:lnTo>
                    <a:pt x="211230" y="914400"/>
                  </a:lnTo>
                  <a:lnTo>
                    <a:pt x="211230" y="927100"/>
                  </a:lnTo>
                  <a:close/>
                </a:path>
                <a:path w="2818130" h="1803400">
                  <a:moveTo>
                    <a:pt x="220721" y="927100"/>
                  </a:moveTo>
                  <a:lnTo>
                    <a:pt x="215249" y="927100"/>
                  </a:lnTo>
                  <a:lnTo>
                    <a:pt x="214151" y="914400"/>
                  </a:lnTo>
                  <a:lnTo>
                    <a:pt x="219624" y="914400"/>
                  </a:lnTo>
                  <a:lnTo>
                    <a:pt x="220721" y="927100"/>
                  </a:lnTo>
                  <a:close/>
                </a:path>
                <a:path w="2818130" h="1803400">
                  <a:moveTo>
                    <a:pt x="232393" y="927100"/>
                  </a:moveTo>
                  <a:lnTo>
                    <a:pt x="227291" y="927100"/>
                  </a:lnTo>
                  <a:lnTo>
                    <a:pt x="226194" y="914400"/>
                  </a:lnTo>
                  <a:lnTo>
                    <a:pt x="230212" y="914400"/>
                  </a:lnTo>
                  <a:lnTo>
                    <a:pt x="232393" y="927100"/>
                  </a:lnTo>
                  <a:close/>
                </a:path>
                <a:path w="2818130" h="1803400">
                  <a:moveTo>
                    <a:pt x="2542859" y="927100"/>
                  </a:moveTo>
                  <a:lnTo>
                    <a:pt x="2541761" y="927100"/>
                  </a:lnTo>
                  <a:lnTo>
                    <a:pt x="2539581" y="914400"/>
                  </a:lnTo>
                  <a:lnTo>
                    <a:pt x="2542132" y="914400"/>
                  </a:lnTo>
                  <a:lnTo>
                    <a:pt x="2543070" y="925255"/>
                  </a:lnTo>
                  <a:lnTo>
                    <a:pt x="2542859" y="927100"/>
                  </a:lnTo>
                  <a:close/>
                </a:path>
                <a:path w="2818130" h="1803400">
                  <a:moveTo>
                    <a:pt x="2543956" y="917512"/>
                  </a:moveTo>
                  <a:lnTo>
                    <a:pt x="2543956" y="914400"/>
                  </a:lnTo>
                  <a:lnTo>
                    <a:pt x="2544312" y="914400"/>
                  </a:lnTo>
                  <a:lnTo>
                    <a:pt x="2543956" y="917512"/>
                  </a:lnTo>
                  <a:close/>
                </a:path>
                <a:path w="2818130" h="1803400">
                  <a:moveTo>
                    <a:pt x="2560730" y="927100"/>
                  </a:moveTo>
                  <a:lnTo>
                    <a:pt x="2546878" y="927100"/>
                  </a:lnTo>
                  <a:lnTo>
                    <a:pt x="2546878" y="914400"/>
                  </a:lnTo>
                  <a:lnTo>
                    <a:pt x="2556725" y="914400"/>
                  </a:lnTo>
                  <a:lnTo>
                    <a:pt x="2560730" y="927100"/>
                  </a:lnTo>
                  <a:close/>
                </a:path>
                <a:path w="2818130" h="1803400">
                  <a:moveTo>
                    <a:pt x="2567670" y="927100"/>
                  </a:moveTo>
                  <a:lnTo>
                    <a:pt x="2567299" y="927100"/>
                  </a:lnTo>
                  <a:lnTo>
                    <a:pt x="2561471" y="914400"/>
                  </a:lnTo>
                  <a:lnTo>
                    <a:pt x="2568026" y="914400"/>
                  </a:lnTo>
                  <a:lnTo>
                    <a:pt x="2567670" y="927100"/>
                  </a:lnTo>
                  <a:close/>
                </a:path>
                <a:path w="2818130" h="1803400">
                  <a:moveTo>
                    <a:pt x="2569850" y="927100"/>
                  </a:moveTo>
                  <a:lnTo>
                    <a:pt x="2568767" y="927100"/>
                  </a:lnTo>
                  <a:lnTo>
                    <a:pt x="2568026" y="914400"/>
                  </a:lnTo>
                  <a:lnTo>
                    <a:pt x="2570221" y="914400"/>
                  </a:lnTo>
                  <a:lnTo>
                    <a:pt x="2569850" y="927100"/>
                  </a:lnTo>
                  <a:close/>
                </a:path>
                <a:path w="2818130" h="1803400">
                  <a:moveTo>
                    <a:pt x="2574967" y="927100"/>
                  </a:moveTo>
                  <a:lnTo>
                    <a:pt x="2571318" y="927100"/>
                  </a:lnTo>
                  <a:lnTo>
                    <a:pt x="2570591" y="914400"/>
                  </a:lnTo>
                  <a:lnTo>
                    <a:pt x="2572772" y="914400"/>
                  </a:lnTo>
                  <a:lnTo>
                    <a:pt x="2574967" y="927100"/>
                  </a:lnTo>
                  <a:close/>
                </a:path>
                <a:path w="2818130" h="1803400">
                  <a:moveTo>
                    <a:pt x="2584444" y="927100"/>
                  </a:moveTo>
                  <a:lnTo>
                    <a:pt x="2574967" y="927100"/>
                  </a:lnTo>
                  <a:lnTo>
                    <a:pt x="2574967" y="914400"/>
                  </a:lnTo>
                  <a:lnTo>
                    <a:pt x="2583360" y="914400"/>
                  </a:lnTo>
                  <a:lnTo>
                    <a:pt x="2584444" y="927100"/>
                  </a:lnTo>
                  <a:close/>
                </a:path>
                <a:path w="2818130" h="1803400">
                  <a:moveTo>
                    <a:pt x="2593208" y="927100"/>
                  </a:moveTo>
                  <a:lnTo>
                    <a:pt x="2586638" y="927100"/>
                  </a:lnTo>
                  <a:lnTo>
                    <a:pt x="2585911" y="914400"/>
                  </a:lnTo>
                  <a:lnTo>
                    <a:pt x="2592481" y="914400"/>
                  </a:lnTo>
                  <a:lnTo>
                    <a:pt x="2593208" y="927100"/>
                  </a:lnTo>
                  <a:close/>
                </a:path>
                <a:path w="2818130" h="1803400">
                  <a:moveTo>
                    <a:pt x="2649386" y="927100"/>
                  </a:moveTo>
                  <a:lnTo>
                    <a:pt x="2596486" y="927100"/>
                  </a:lnTo>
                  <a:lnTo>
                    <a:pt x="2594305" y="914400"/>
                  </a:lnTo>
                  <a:lnTo>
                    <a:pt x="2649756" y="914400"/>
                  </a:lnTo>
                  <a:lnTo>
                    <a:pt x="2649386" y="927100"/>
                  </a:lnTo>
                  <a:close/>
                </a:path>
                <a:path w="2818130" h="1803400">
                  <a:moveTo>
                    <a:pt x="2653761" y="927100"/>
                  </a:moveTo>
                  <a:lnTo>
                    <a:pt x="2653405" y="927100"/>
                  </a:lnTo>
                  <a:lnTo>
                    <a:pt x="2653034" y="914400"/>
                  </a:lnTo>
                  <a:lnTo>
                    <a:pt x="2653761" y="927100"/>
                  </a:lnTo>
                  <a:close/>
                </a:path>
                <a:path w="2818130" h="1803400">
                  <a:moveTo>
                    <a:pt x="2658877" y="927100"/>
                  </a:moveTo>
                  <a:lnTo>
                    <a:pt x="2655585" y="927100"/>
                  </a:lnTo>
                  <a:lnTo>
                    <a:pt x="2654502" y="914400"/>
                  </a:lnTo>
                  <a:lnTo>
                    <a:pt x="2659604" y="914400"/>
                  </a:lnTo>
                  <a:lnTo>
                    <a:pt x="2658877" y="927100"/>
                  </a:lnTo>
                  <a:close/>
                </a:path>
                <a:path w="2818130" h="1803400">
                  <a:moveTo>
                    <a:pt x="2669822" y="927100"/>
                  </a:moveTo>
                  <a:lnTo>
                    <a:pt x="2668354" y="927100"/>
                  </a:lnTo>
                  <a:lnTo>
                    <a:pt x="2668354" y="914400"/>
                  </a:lnTo>
                  <a:lnTo>
                    <a:pt x="2669452" y="914400"/>
                  </a:lnTo>
                  <a:lnTo>
                    <a:pt x="2669822" y="927100"/>
                  </a:lnTo>
                  <a:close/>
                </a:path>
                <a:path w="2818130" h="1803400">
                  <a:moveTo>
                    <a:pt x="2683318" y="927100"/>
                  </a:moveTo>
                  <a:lnTo>
                    <a:pt x="2680396" y="927100"/>
                  </a:lnTo>
                  <a:lnTo>
                    <a:pt x="2677475" y="914400"/>
                  </a:lnTo>
                  <a:lnTo>
                    <a:pt x="2684415" y="914400"/>
                  </a:lnTo>
                  <a:lnTo>
                    <a:pt x="2683318" y="927100"/>
                  </a:lnTo>
                  <a:close/>
                </a:path>
                <a:path w="2818130" h="1803400">
                  <a:moveTo>
                    <a:pt x="2544312" y="939800"/>
                  </a:moveTo>
                  <a:lnTo>
                    <a:pt x="2543229" y="939800"/>
                  </a:lnTo>
                  <a:lnTo>
                    <a:pt x="2543229" y="927100"/>
                  </a:lnTo>
                  <a:lnTo>
                    <a:pt x="2543070" y="925255"/>
                  </a:lnTo>
                  <a:lnTo>
                    <a:pt x="2543956" y="917512"/>
                  </a:lnTo>
                  <a:lnTo>
                    <a:pt x="2543956" y="927100"/>
                  </a:lnTo>
                  <a:lnTo>
                    <a:pt x="2544312" y="927100"/>
                  </a:lnTo>
                  <a:lnTo>
                    <a:pt x="2544312" y="939800"/>
                  </a:lnTo>
                  <a:close/>
                </a:path>
                <a:path w="2818130" h="1803400">
                  <a:moveTo>
                    <a:pt x="141556" y="927100"/>
                  </a:moveTo>
                  <a:lnTo>
                    <a:pt x="136810" y="927100"/>
                  </a:lnTo>
                  <a:lnTo>
                    <a:pt x="141096" y="921773"/>
                  </a:lnTo>
                  <a:lnTo>
                    <a:pt x="141556" y="927100"/>
                  </a:lnTo>
                  <a:close/>
                </a:path>
                <a:path w="2818130" h="1803400">
                  <a:moveTo>
                    <a:pt x="128060" y="952500"/>
                  </a:moveTo>
                  <a:lnTo>
                    <a:pt x="120764" y="952500"/>
                  </a:lnTo>
                  <a:lnTo>
                    <a:pt x="122217" y="939800"/>
                  </a:lnTo>
                  <a:lnTo>
                    <a:pt x="120764" y="927100"/>
                  </a:lnTo>
                  <a:lnTo>
                    <a:pt x="141912" y="927100"/>
                  </a:lnTo>
                  <a:lnTo>
                    <a:pt x="140829" y="939800"/>
                  </a:lnTo>
                  <a:lnTo>
                    <a:pt x="127319" y="939800"/>
                  </a:lnTo>
                  <a:lnTo>
                    <a:pt x="128060" y="952500"/>
                  </a:lnTo>
                  <a:close/>
                </a:path>
                <a:path w="2818130" h="1803400">
                  <a:moveTo>
                    <a:pt x="149950" y="939800"/>
                  </a:moveTo>
                  <a:lnTo>
                    <a:pt x="148126" y="939800"/>
                  </a:lnTo>
                  <a:lnTo>
                    <a:pt x="150677" y="927100"/>
                  </a:lnTo>
                  <a:lnTo>
                    <a:pt x="149950" y="939800"/>
                  </a:lnTo>
                  <a:close/>
                </a:path>
                <a:path w="2818130" h="1803400">
                  <a:moveTo>
                    <a:pt x="168548" y="939800"/>
                  </a:moveTo>
                  <a:lnTo>
                    <a:pt x="153955" y="939800"/>
                  </a:lnTo>
                  <a:lnTo>
                    <a:pt x="152130" y="927100"/>
                  </a:lnTo>
                  <a:lnTo>
                    <a:pt x="165270" y="927100"/>
                  </a:lnTo>
                  <a:lnTo>
                    <a:pt x="168548" y="939800"/>
                  </a:lnTo>
                  <a:close/>
                </a:path>
                <a:path w="2818130" h="1803400">
                  <a:moveTo>
                    <a:pt x="190808" y="939800"/>
                  </a:moveTo>
                  <a:lnTo>
                    <a:pt x="180219" y="939800"/>
                  </a:lnTo>
                  <a:lnTo>
                    <a:pt x="184238" y="927100"/>
                  </a:lnTo>
                  <a:lnTo>
                    <a:pt x="191905" y="927100"/>
                  </a:lnTo>
                  <a:lnTo>
                    <a:pt x="190808" y="939800"/>
                  </a:lnTo>
                  <a:close/>
                </a:path>
                <a:path w="2818130" h="1803400">
                  <a:moveTo>
                    <a:pt x="215249" y="939800"/>
                  </a:moveTo>
                  <a:lnTo>
                    <a:pt x="214151" y="939800"/>
                  </a:lnTo>
                  <a:lnTo>
                    <a:pt x="214151" y="927100"/>
                  </a:lnTo>
                  <a:lnTo>
                    <a:pt x="214878" y="927100"/>
                  </a:lnTo>
                  <a:lnTo>
                    <a:pt x="215249" y="939800"/>
                  </a:lnTo>
                  <a:close/>
                </a:path>
                <a:path w="2818130" h="1803400">
                  <a:moveTo>
                    <a:pt x="2540664" y="939800"/>
                  </a:moveTo>
                  <a:lnTo>
                    <a:pt x="2538840" y="939800"/>
                  </a:lnTo>
                  <a:lnTo>
                    <a:pt x="2537757" y="927100"/>
                  </a:lnTo>
                  <a:lnTo>
                    <a:pt x="2539210" y="927100"/>
                  </a:lnTo>
                  <a:lnTo>
                    <a:pt x="2540664" y="939800"/>
                  </a:lnTo>
                  <a:close/>
                </a:path>
                <a:path w="2818130" h="1803400">
                  <a:moveTo>
                    <a:pt x="2553077" y="939800"/>
                  </a:moveTo>
                  <a:lnTo>
                    <a:pt x="2551609" y="927100"/>
                  </a:lnTo>
                  <a:lnTo>
                    <a:pt x="2554174" y="927100"/>
                  </a:lnTo>
                  <a:lnTo>
                    <a:pt x="2553077" y="939800"/>
                  </a:lnTo>
                  <a:close/>
                </a:path>
                <a:path w="2818130" h="1803400">
                  <a:moveTo>
                    <a:pt x="2569850" y="939800"/>
                  </a:moveTo>
                  <a:lnTo>
                    <a:pt x="2564022" y="939800"/>
                  </a:lnTo>
                  <a:lnTo>
                    <a:pt x="2562198" y="927100"/>
                  </a:lnTo>
                  <a:lnTo>
                    <a:pt x="2567299" y="927100"/>
                  </a:lnTo>
                  <a:lnTo>
                    <a:pt x="2569850" y="939800"/>
                  </a:lnTo>
                  <a:close/>
                </a:path>
                <a:path w="2818130" h="1803400">
                  <a:moveTo>
                    <a:pt x="2586638" y="939800"/>
                  </a:moveTo>
                  <a:lnTo>
                    <a:pt x="2581893" y="939800"/>
                  </a:lnTo>
                  <a:lnTo>
                    <a:pt x="2582263" y="927100"/>
                  </a:lnTo>
                  <a:lnTo>
                    <a:pt x="2586268" y="927100"/>
                  </a:lnTo>
                  <a:lnTo>
                    <a:pt x="2586638" y="939800"/>
                  </a:lnTo>
                  <a:close/>
                </a:path>
                <a:path w="2818130" h="1803400">
                  <a:moveTo>
                    <a:pt x="2587736" y="939800"/>
                  </a:moveTo>
                  <a:lnTo>
                    <a:pt x="2587365" y="927100"/>
                  </a:lnTo>
                  <a:lnTo>
                    <a:pt x="2587736" y="927100"/>
                  </a:lnTo>
                  <a:lnTo>
                    <a:pt x="2587736" y="939800"/>
                  </a:lnTo>
                  <a:close/>
                </a:path>
                <a:path w="2818130" h="1803400">
                  <a:moveTo>
                    <a:pt x="2604880" y="939800"/>
                  </a:moveTo>
                  <a:lnTo>
                    <a:pt x="2587736" y="939800"/>
                  </a:lnTo>
                  <a:lnTo>
                    <a:pt x="2587736" y="927100"/>
                  </a:lnTo>
                  <a:lnTo>
                    <a:pt x="2604153" y="927100"/>
                  </a:lnTo>
                  <a:lnTo>
                    <a:pt x="2604880" y="939800"/>
                  </a:lnTo>
                  <a:close/>
                </a:path>
                <a:path w="2818130" h="1803400">
                  <a:moveTo>
                    <a:pt x="2637714" y="939800"/>
                  </a:moveTo>
                  <a:lnTo>
                    <a:pt x="2605606" y="939800"/>
                  </a:lnTo>
                  <a:lnTo>
                    <a:pt x="2606333" y="927100"/>
                  </a:lnTo>
                  <a:lnTo>
                    <a:pt x="2638441" y="927100"/>
                  </a:lnTo>
                  <a:lnTo>
                    <a:pt x="2637714" y="939800"/>
                  </a:lnTo>
                  <a:close/>
                </a:path>
                <a:path w="2818130" h="1803400">
                  <a:moveTo>
                    <a:pt x="2644640" y="939800"/>
                  </a:moveTo>
                  <a:lnTo>
                    <a:pt x="2638441" y="939800"/>
                  </a:lnTo>
                  <a:lnTo>
                    <a:pt x="2639168" y="927100"/>
                  </a:lnTo>
                  <a:lnTo>
                    <a:pt x="2644284" y="927100"/>
                  </a:lnTo>
                  <a:lnTo>
                    <a:pt x="2644640" y="939800"/>
                  </a:lnTo>
                  <a:close/>
                </a:path>
                <a:path w="2818130" h="1803400">
                  <a:moveTo>
                    <a:pt x="2666901" y="939800"/>
                  </a:moveTo>
                  <a:lnTo>
                    <a:pt x="2649030" y="939800"/>
                  </a:lnTo>
                  <a:lnTo>
                    <a:pt x="2649756" y="927100"/>
                  </a:lnTo>
                  <a:lnTo>
                    <a:pt x="2666174" y="927100"/>
                  </a:lnTo>
                  <a:lnTo>
                    <a:pt x="2666901" y="939800"/>
                  </a:lnTo>
                  <a:close/>
                </a:path>
                <a:path w="2818130" h="1803400">
                  <a:moveTo>
                    <a:pt x="2677845" y="939800"/>
                  </a:moveTo>
                  <a:lnTo>
                    <a:pt x="2667998" y="939800"/>
                  </a:lnTo>
                  <a:lnTo>
                    <a:pt x="2667271" y="927100"/>
                  </a:lnTo>
                  <a:lnTo>
                    <a:pt x="2680040" y="927100"/>
                  </a:lnTo>
                  <a:lnTo>
                    <a:pt x="2677845" y="939800"/>
                  </a:lnTo>
                  <a:close/>
                </a:path>
                <a:path w="2818130" h="1803400">
                  <a:moveTo>
                    <a:pt x="114921" y="952500"/>
                  </a:moveTo>
                  <a:lnTo>
                    <a:pt x="114194" y="952500"/>
                  </a:lnTo>
                  <a:lnTo>
                    <a:pt x="116018" y="939800"/>
                  </a:lnTo>
                  <a:lnTo>
                    <a:pt x="116745" y="939800"/>
                  </a:lnTo>
                  <a:lnTo>
                    <a:pt x="114921" y="952500"/>
                  </a:lnTo>
                  <a:close/>
                </a:path>
                <a:path w="2818130" h="1803400">
                  <a:moveTo>
                    <a:pt x="157603" y="952500"/>
                  </a:moveTo>
                  <a:lnTo>
                    <a:pt x="130241" y="952500"/>
                  </a:lnTo>
                  <a:lnTo>
                    <a:pt x="130241" y="939800"/>
                  </a:lnTo>
                  <a:lnTo>
                    <a:pt x="156876" y="939800"/>
                  </a:lnTo>
                  <a:lnTo>
                    <a:pt x="157603" y="952500"/>
                  </a:lnTo>
                  <a:close/>
                </a:path>
                <a:path w="2818130" h="1803400">
                  <a:moveTo>
                    <a:pt x="164173" y="952500"/>
                  </a:moveTo>
                  <a:lnTo>
                    <a:pt x="159427" y="952500"/>
                  </a:lnTo>
                  <a:lnTo>
                    <a:pt x="158700" y="939800"/>
                  </a:lnTo>
                  <a:lnTo>
                    <a:pt x="164173" y="939800"/>
                  </a:lnTo>
                  <a:lnTo>
                    <a:pt x="164173" y="952500"/>
                  </a:lnTo>
                  <a:close/>
                </a:path>
                <a:path w="2818130" h="1803400">
                  <a:moveTo>
                    <a:pt x="187516" y="952500"/>
                  </a:moveTo>
                  <a:lnTo>
                    <a:pt x="164173" y="952500"/>
                  </a:lnTo>
                  <a:lnTo>
                    <a:pt x="165626" y="939800"/>
                  </a:lnTo>
                  <a:lnTo>
                    <a:pt x="185336" y="939800"/>
                  </a:lnTo>
                  <a:lnTo>
                    <a:pt x="187516" y="952500"/>
                  </a:lnTo>
                  <a:close/>
                </a:path>
                <a:path w="2818130" h="1803400">
                  <a:moveTo>
                    <a:pt x="198461" y="952500"/>
                  </a:moveTo>
                  <a:lnTo>
                    <a:pt x="192262" y="952500"/>
                  </a:lnTo>
                  <a:lnTo>
                    <a:pt x="191164" y="939800"/>
                  </a:lnTo>
                  <a:lnTo>
                    <a:pt x="195554" y="939800"/>
                  </a:lnTo>
                  <a:lnTo>
                    <a:pt x="198461" y="952500"/>
                  </a:lnTo>
                  <a:close/>
                </a:path>
                <a:path w="2818130" h="1803400">
                  <a:moveTo>
                    <a:pt x="202109" y="952500"/>
                  </a:moveTo>
                  <a:lnTo>
                    <a:pt x="201026" y="952500"/>
                  </a:lnTo>
                  <a:lnTo>
                    <a:pt x="201026" y="939800"/>
                  </a:lnTo>
                  <a:lnTo>
                    <a:pt x="202109" y="952500"/>
                  </a:lnTo>
                  <a:close/>
                </a:path>
                <a:path w="2818130" h="1803400">
                  <a:moveTo>
                    <a:pt x="2532284" y="952500"/>
                  </a:moveTo>
                  <a:lnTo>
                    <a:pt x="2531187" y="952500"/>
                  </a:lnTo>
                  <a:lnTo>
                    <a:pt x="2531543" y="939800"/>
                  </a:lnTo>
                  <a:lnTo>
                    <a:pt x="2532284" y="952500"/>
                  </a:lnTo>
                  <a:close/>
                </a:path>
                <a:path w="2818130" h="1803400">
                  <a:moveTo>
                    <a:pt x="2541035" y="952500"/>
                  </a:moveTo>
                  <a:lnTo>
                    <a:pt x="2536289" y="952500"/>
                  </a:lnTo>
                  <a:lnTo>
                    <a:pt x="2535192" y="939800"/>
                  </a:lnTo>
                  <a:lnTo>
                    <a:pt x="2541035" y="939800"/>
                  </a:lnTo>
                  <a:lnTo>
                    <a:pt x="2541035" y="952500"/>
                  </a:lnTo>
                  <a:close/>
                </a:path>
                <a:path w="2818130" h="1803400">
                  <a:moveTo>
                    <a:pt x="2554174" y="952500"/>
                  </a:moveTo>
                  <a:lnTo>
                    <a:pt x="2549428" y="952500"/>
                  </a:lnTo>
                  <a:lnTo>
                    <a:pt x="2547961" y="939800"/>
                  </a:lnTo>
                  <a:lnTo>
                    <a:pt x="2551253" y="939800"/>
                  </a:lnTo>
                  <a:lnTo>
                    <a:pt x="2554174" y="952500"/>
                  </a:lnTo>
                  <a:close/>
                </a:path>
                <a:path w="2818130" h="1803400">
                  <a:moveTo>
                    <a:pt x="2592111" y="952500"/>
                  </a:moveTo>
                  <a:lnTo>
                    <a:pt x="2565119" y="952500"/>
                  </a:lnTo>
                  <a:lnTo>
                    <a:pt x="2565846" y="939800"/>
                  </a:lnTo>
                  <a:lnTo>
                    <a:pt x="2587736" y="939800"/>
                  </a:lnTo>
                  <a:lnTo>
                    <a:pt x="2592111" y="952500"/>
                  </a:lnTo>
                  <a:close/>
                </a:path>
                <a:path w="2818130" h="1803400">
                  <a:moveTo>
                    <a:pt x="2623121" y="952500"/>
                  </a:moveTo>
                  <a:lnTo>
                    <a:pt x="2593208" y="952500"/>
                  </a:lnTo>
                  <a:lnTo>
                    <a:pt x="2594662" y="939800"/>
                  </a:lnTo>
                  <a:lnTo>
                    <a:pt x="2622751" y="939800"/>
                  </a:lnTo>
                  <a:lnTo>
                    <a:pt x="2623121" y="952500"/>
                  </a:lnTo>
                  <a:close/>
                </a:path>
                <a:path w="2818130" h="1803400">
                  <a:moveTo>
                    <a:pt x="2631515" y="952500"/>
                  </a:moveTo>
                  <a:lnTo>
                    <a:pt x="2626769" y="952500"/>
                  </a:lnTo>
                  <a:lnTo>
                    <a:pt x="2625316" y="939800"/>
                  </a:lnTo>
                  <a:lnTo>
                    <a:pt x="2630788" y="939800"/>
                  </a:lnTo>
                  <a:lnTo>
                    <a:pt x="2631515" y="952500"/>
                  </a:lnTo>
                  <a:close/>
                </a:path>
                <a:path w="2818130" h="1803400">
                  <a:moveTo>
                    <a:pt x="2638441" y="952500"/>
                  </a:moveTo>
                  <a:lnTo>
                    <a:pt x="2634066" y="952500"/>
                  </a:lnTo>
                  <a:lnTo>
                    <a:pt x="2634066" y="939800"/>
                  </a:lnTo>
                  <a:lnTo>
                    <a:pt x="2638441" y="939800"/>
                  </a:lnTo>
                  <a:lnTo>
                    <a:pt x="2638441" y="952500"/>
                  </a:lnTo>
                  <a:close/>
                </a:path>
                <a:path w="2818130" h="1803400">
                  <a:moveTo>
                    <a:pt x="2639538" y="952500"/>
                  </a:moveTo>
                  <a:lnTo>
                    <a:pt x="2639168" y="939800"/>
                  </a:lnTo>
                  <a:lnTo>
                    <a:pt x="2641363" y="939800"/>
                  </a:lnTo>
                  <a:lnTo>
                    <a:pt x="2639538" y="952500"/>
                  </a:lnTo>
                  <a:close/>
                </a:path>
                <a:path w="2818130" h="1803400">
                  <a:moveTo>
                    <a:pt x="2655585" y="952500"/>
                  </a:moveTo>
                  <a:lnTo>
                    <a:pt x="2645381" y="952500"/>
                  </a:lnTo>
                  <a:lnTo>
                    <a:pt x="2646108" y="939800"/>
                  </a:lnTo>
                  <a:lnTo>
                    <a:pt x="2655585" y="939800"/>
                  </a:lnTo>
                  <a:lnTo>
                    <a:pt x="2655585" y="952500"/>
                  </a:lnTo>
                  <a:close/>
                </a:path>
                <a:path w="2818130" h="1803400">
                  <a:moveTo>
                    <a:pt x="2668354" y="952500"/>
                  </a:moveTo>
                  <a:lnTo>
                    <a:pt x="2657780" y="952500"/>
                  </a:lnTo>
                  <a:lnTo>
                    <a:pt x="2656683" y="939800"/>
                  </a:lnTo>
                  <a:lnTo>
                    <a:pt x="2667998" y="939800"/>
                  </a:lnTo>
                  <a:lnTo>
                    <a:pt x="2668354" y="952500"/>
                  </a:lnTo>
                  <a:close/>
                </a:path>
                <a:path w="2818130" h="1803400">
                  <a:moveTo>
                    <a:pt x="113521" y="953136"/>
                  </a:moveTo>
                  <a:lnTo>
                    <a:pt x="113467" y="952500"/>
                  </a:lnTo>
                  <a:lnTo>
                    <a:pt x="113823" y="952500"/>
                  </a:lnTo>
                  <a:lnTo>
                    <a:pt x="113521" y="953136"/>
                  </a:lnTo>
                  <a:close/>
                </a:path>
                <a:path w="2818130" h="1803400">
                  <a:moveTo>
                    <a:pt x="115647" y="965200"/>
                  </a:moveTo>
                  <a:lnTo>
                    <a:pt x="115291" y="952500"/>
                  </a:lnTo>
                  <a:lnTo>
                    <a:pt x="116018" y="952500"/>
                  </a:lnTo>
                  <a:lnTo>
                    <a:pt x="115647" y="965200"/>
                  </a:lnTo>
                  <a:close/>
                </a:path>
                <a:path w="2818130" h="1803400">
                  <a:moveTo>
                    <a:pt x="124768" y="965200"/>
                  </a:moveTo>
                  <a:lnTo>
                    <a:pt x="119666" y="965200"/>
                  </a:lnTo>
                  <a:lnTo>
                    <a:pt x="118569" y="952500"/>
                  </a:lnTo>
                  <a:lnTo>
                    <a:pt x="124041" y="952500"/>
                  </a:lnTo>
                  <a:lnTo>
                    <a:pt x="124768" y="965200"/>
                  </a:lnTo>
                  <a:close/>
                </a:path>
                <a:path w="2818130" h="1803400">
                  <a:moveTo>
                    <a:pt x="129514" y="965200"/>
                  </a:moveTo>
                  <a:lnTo>
                    <a:pt x="128787" y="965200"/>
                  </a:lnTo>
                  <a:lnTo>
                    <a:pt x="129143" y="952500"/>
                  </a:lnTo>
                  <a:lnTo>
                    <a:pt x="129514" y="952500"/>
                  </a:lnTo>
                  <a:lnTo>
                    <a:pt x="129514" y="965200"/>
                  </a:lnTo>
                  <a:close/>
                </a:path>
                <a:path w="2818130" h="1803400">
                  <a:moveTo>
                    <a:pt x="142283" y="965200"/>
                  </a:moveTo>
                  <a:lnTo>
                    <a:pt x="132065" y="965200"/>
                  </a:lnTo>
                  <a:lnTo>
                    <a:pt x="132792" y="952500"/>
                  </a:lnTo>
                  <a:lnTo>
                    <a:pt x="140829" y="952500"/>
                  </a:lnTo>
                  <a:lnTo>
                    <a:pt x="142283" y="965200"/>
                  </a:lnTo>
                  <a:close/>
                </a:path>
                <a:path w="2818130" h="1803400">
                  <a:moveTo>
                    <a:pt x="150677" y="965200"/>
                  </a:moveTo>
                  <a:lnTo>
                    <a:pt x="147385" y="965200"/>
                  </a:lnTo>
                  <a:lnTo>
                    <a:pt x="148126" y="952500"/>
                  </a:lnTo>
                  <a:lnTo>
                    <a:pt x="150677" y="965200"/>
                  </a:lnTo>
                  <a:close/>
                </a:path>
                <a:path w="2818130" h="1803400">
                  <a:moveTo>
                    <a:pt x="161622" y="965200"/>
                  </a:moveTo>
                  <a:lnTo>
                    <a:pt x="153955" y="965200"/>
                  </a:lnTo>
                  <a:lnTo>
                    <a:pt x="154681" y="952500"/>
                  </a:lnTo>
                  <a:lnTo>
                    <a:pt x="162719" y="952500"/>
                  </a:lnTo>
                  <a:lnTo>
                    <a:pt x="161622" y="965200"/>
                  </a:lnTo>
                  <a:close/>
                </a:path>
                <a:path w="2818130" h="1803400">
                  <a:moveTo>
                    <a:pt x="168191" y="965200"/>
                  </a:moveTo>
                  <a:lnTo>
                    <a:pt x="164899" y="965200"/>
                  </a:lnTo>
                  <a:lnTo>
                    <a:pt x="162719" y="952500"/>
                  </a:lnTo>
                  <a:lnTo>
                    <a:pt x="170742" y="952500"/>
                  </a:lnTo>
                  <a:lnTo>
                    <a:pt x="168191" y="965200"/>
                  </a:lnTo>
                  <a:close/>
                </a:path>
                <a:path w="2818130" h="1803400">
                  <a:moveTo>
                    <a:pt x="179136" y="965200"/>
                  </a:moveTo>
                  <a:lnTo>
                    <a:pt x="178395" y="965200"/>
                  </a:lnTo>
                  <a:lnTo>
                    <a:pt x="178039" y="952500"/>
                  </a:lnTo>
                  <a:lnTo>
                    <a:pt x="179136" y="952500"/>
                  </a:lnTo>
                  <a:lnTo>
                    <a:pt x="179136" y="965200"/>
                  </a:lnTo>
                  <a:close/>
                </a:path>
                <a:path w="2818130" h="1803400">
                  <a:moveTo>
                    <a:pt x="204304" y="965200"/>
                  </a:moveTo>
                  <a:lnTo>
                    <a:pt x="183868" y="965200"/>
                  </a:lnTo>
                  <a:lnTo>
                    <a:pt x="183868" y="952500"/>
                  </a:lnTo>
                  <a:lnTo>
                    <a:pt x="203577" y="952500"/>
                  </a:lnTo>
                  <a:lnTo>
                    <a:pt x="204304" y="965200"/>
                  </a:lnTo>
                  <a:close/>
                </a:path>
                <a:path w="2818130" h="1803400">
                  <a:moveTo>
                    <a:pt x="218526" y="965200"/>
                  </a:moveTo>
                  <a:lnTo>
                    <a:pt x="207225" y="965200"/>
                  </a:lnTo>
                  <a:lnTo>
                    <a:pt x="207225" y="952500"/>
                  </a:lnTo>
                  <a:lnTo>
                    <a:pt x="211230" y="952500"/>
                  </a:lnTo>
                  <a:lnTo>
                    <a:pt x="218526" y="965200"/>
                  </a:lnTo>
                  <a:close/>
                </a:path>
                <a:path w="2818130" h="1803400">
                  <a:moveTo>
                    <a:pt x="2537386" y="965200"/>
                  </a:moveTo>
                  <a:lnTo>
                    <a:pt x="2536289" y="965200"/>
                  </a:lnTo>
                  <a:lnTo>
                    <a:pt x="2535562" y="952500"/>
                  </a:lnTo>
                  <a:lnTo>
                    <a:pt x="2536659" y="952500"/>
                  </a:lnTo>
                  <a:lnTo>
                    <a:pt x="2537386" y="965200"/>
                  </a:lnTo>
                  <a:close/>
                </a:path>
                <a:path w="2818130" h="1803400">
                  <a:moveTo>
                    <a:pt x="2555628" y="965200"/>
                  </a:moveTo>
                  <a:lnTo>
                    <a:pt x="2553433" y="965200"/>
                  </a:lnTo>
                  <a:lnTo>
                    <a:pt x="2550155" y="952500"/>
                  </a:lnTo>
                  <a:lnTo>
                    <a:pt x="2554901" y="952500"/>
                  </a:lnTo>
                  <a:lnTo>
                    <a:pt x="2555628" y="965200"/>
                  </a:lnTo>
                  <a:close/>
                </a:path>
                <a:path w="2818130" h="1803400">
                  <a:moveTo>
                    <a:pt x="2576791" y="965200"/>
                  </a:moveTo>
                  <a:lnTo>
                    <a:pt x="2555998" y="965200"/>
                  </a:lnTo>
                  <a:lnTo>
                    <a:pt x="2557081" y="952500"/>
                  </a:lnTo>
                  <a:lnTo>
                    <a:pt x="2575693" y="952500"/>
                  </a:lnTo>
                  <a:lnTo>
                    <a:pt x="2576791" y="965200"/>
                  </a:lnTo>
                  <a:close/>
                </a:path>
                <a:path w="2818130" h="1803400">
                  <a:moveTo>
                    <a:pt x="2584444" y="965200"/>
                  </a:moveTo>
                  <a:lnTo>
                    <a:pt x="2579712" y="965200"/>
                  </a:lnTo>
                  <a:lnTo>
                    <a:pt x="2578244" y="952500"/>
                  </a:lnTo>
                  <a:lnTo>
                    <a:pt x="2584814" y="952500"/>
                  </a:lnTo>
                  <a:lnTo>
                    <a:pt x="2584444" y="965200"/>
                  </a:lnTo>
                  <a:close/>
                </a:path>
                <a:path w="2818130" h="1803400">
                  <a:moveTo>
                    <a:pt x="2594662" y="965200"/>
                  </a:moveTo>
                  <a:lnTo>
                    <a:pt x="2587365" y="965200"/>
                  </a:lnTo>
                  <a:lnTo>
                    <a:pt x="2589189" y="952500"/>
                  </a:lnTo>
                  <a:lnTo>
                    <a:pt x="2594662" y="952500"/>
                  </a:lnTo>
                  <a:lnTo>
                    <a:pt x="2594662" y="965200"/>
                  </a:lnTo>
                  <a:close/>
                </a:path>
                <a:path w="2818130" h="1803400">
                  <a:moveTo>
                    <a:pt x="2620926" y="965200"/>
                  </a:moveTo>
                  <a:lnTo>
                    <a:pt x="2594662" y="965200"/>
                  </a:lnTo>
                  <a:lnTo>
                    <a:pt x="2597213" y="952500"/>
                  </a:lnTo>
                  <a:lnTo>
                    <a:pt x="2620200" y="952500"/>
                  </a:lnTo>
                  <a:lnTo>
                    <a:pt x="2620926" y="965200"/>
                  </a:lnTo>
                  <a:close/>
                </a:path>
                <a:path w="2818130" h="1803400">
                  <a:moveTo>
                    <a:pt x="2621667" y="965200"/>
                  </a:moveTo>
                  <a:lnTo>
                    <a:pt x="2621297" y="965200"/>
                  </a:lnTo>
                  <a:lnTo>
                    <a:pt x="2621297" y="952500"/>
                  </a:lnTo>
                  <a:lnTo>
                    <a:pt x="2621667" y="952500"/>
                  </a:lnTo>
                  <a:lnTo>
                    <a:pt x="2621667" y="965200"/>
                  </a:lnTo>
                  <a:close/>
                </a:path>
                <a:path w="2818130" h="1803400">
                  <a:moveTo>
                    <a:pt x="2624218" y="965200"/>
                  </a:moveTo>
                  <a:lnTo>
                    <a:pt x="2622751" y="965200"/>
                  </a:lnTo>
                  <a:lnTo>
                    <a:pt x="2623492" y="952500"/>
                  </a:lnTo>
                  <a:lnTo>
                    <a:pt x="2625672" y="952500"/>
                  </a:lnTo>
                  <a:lnTo>
                    <a:pt x="2624218" y="965200"/>
                  </a:lnTo>
                  <a:close/>
                </a:path>
                <a:path w="2818130" h="1803400">
                  <a:moveTo>
                    <a:pt x="2631145" y="965200"/>
                  </a:moveTo>
                  <a:lnTo>
                    <a:pt x="2627140" y="965200"/>
                  </a:lnTo>
                  <a:lnTo>
                    <a:pt x="2625672" y="952500"/>
                  </a:lnTo>
                  <a:lnTo>
                    <a:pt x="2631145" y="952500"/>
                  </a:lnTo>
                  <a:lnTo>
                    <a:pt x="2631145" y="965200"/>
                  </a:lnTo>
                  <a:close/>
                </a:path>
                <a:path w="2818130" h="1803400">
                  <a:moveTo>
                    <a:pt x="2655229" y="965200"/>
                  </a:moveTo>
                  <a:lnTo>
                    <a:pt x="2634437" y="965200"/>
                  </a:lnTo>
                  <a:lnTo>
                    <a:pt x="2634437" y="952500"/>
                  </a:lnTo>
                  <a:lnTo>
                    <a:pt x="2654132" y="952500"/>
                  </a:lnTo>
                  <a:lnTo>
                    <a:pt x="2655229" y="965200"/>
                  </a:lnTo>
                  <a:close/>
                </a:path>
                <a:path w="2818130" h="1803400">
                  <a:moveTo>
                    <a:pt x="2666174" y="965200"/>
                  </a:moveTo>
                  <a:lnTo>
                    <a:pt x="2658877" y="965200"/>
                  </a:lnTo>
                  <a:lnTo>
                    <a:pt x="2658877" y="952500"/>
                  </a:lnTo>
                  <a:lnTo>
                    <a:pt x="2666174" y="952500"/>
                  </a:lnTo>
                  <a:lnTo>
                    <a:pt x="2666174" y="965200"/>
                  </a:lnTo>
                  <a:close/>
                </a:path>
                <a:path w="2818130" h="1803400">
                  <a:moveTo>
                    <a:pt x="109819" y="977900"/>
                  </a:moveTo>
                  <a:lnTo>
                    <a:pt x="101781" y="977900"/>
                  </a:lnTo>
                  <a:lnTo>
                    <a:pt x="113521" y="953136"/>
                  </a:lnTo>
                  <a:lnTo>
                    <a:pt x="114550" y="965200"/>
                  </a:lnTo>
                  <a:lnTo>
                    <a:pt x="111999" y="965200"/>
                  </a:lnTo>
                  <a:lnTo>
                    <a:pt x="109819" y="977900"/>
                  </a:lnTo>
                  <a:close/>
                </a:path>
                <a:path w="2818130" h="1803400">
                  <a:moveTo>
                    <a:pt x="118940" y="977900"/>
                  </a:moveTo>
                  <a:lnTo>
                    <a:pt x="111999" y="977900"/>
                  </a:lnTo>
                  <a:lnTo>
                    <a:pt x="113823" y="965200"/>
                  </a:lnTo>
                  <a:lnTo>
                    <a:pt x="116018" y="965200"/>
                  </a:lnTo>
                  <a:lnTo>
                    <a:pt x="118940" y="977900"/>
                  </a:lnTo>
                  <a:close/>
                </a:path>
                <a:path w="2818130" h="1803400">
                  <a:moveTo>
                    <a:pt x="122944" y="977900"/>
                  </a:moveTo>
                  <a:lnTo>
                    <a:pt x="120023" y="977900"/>
                  </a:lnTo>
                  <a:lnTo>
                    <a:pt x="118940" y="965200"/>
                  </a:lnTo>
                  <a:lnTo>
                    <a:pt x="121847" y="965200"/>
                  </a:lnTo>
                  <a:lnTo>
                    <a:pt x="122944" y="977900"/>
                  </a:lnTo>
                  <a:close/>
                </a:path>
                <a:path w="2818130" h="1803400">
                  <a:moveTo>
                    <a:pt x="142653" y="977900"/>
                  </a:moveTo>
                  <a:lnTo>
                    <a:pt x="128060" y="977900"/>
                  </a:lnTo>
                  <a:lnTo>
                    <a:pt x="127319" y="965200"/>
                  </a:lnTo>
                  <a:lnTo>
                    <a:pt x="142653" y="965200"/>
                  </a:lnTo>
                  <a:lnTo>
                    <a:pt x="142653" y="977900"/>
                  </a:lnTo>
                  <a:close/>
                </a:path>
                <a:path w="2818130" h="1803400">
                  <a:moveTo>
                    <a:pt x="167821" y="977900"/>
                  </a:moveTo>
                  <a:lnTo>
                    <a:pt x="142653" y="977900"/>
                  </a:lnTo>
                  <a:lnTo>
                    <a:pt x="143380" y="965200"/>
                  </a:lnTo>
                  <a:lnTo>
                    <a:pt x="167094" y="965200"/>
                  </a:lnTo>
                  <a:lnTo>
                    <a:pt x="167821" y="977900"/>
                  </a:lnTo>
                  <a:close/>
                </a:path>
                <a:path w="2818130" h="1803400">
                  <a:moveTo>
                    <a:pt x="177312" y="977900"/>
                  </a:moveTo>
                  <a:lnTo>
                    <a:pt x="175844" y="977900"/>
                  </a:lnTo>
                  <a:lnTo>
                    <a:pt x="176215" y="965200"/>
                  </a:lnTo>
                  <a:lnTo>
                    <a:pt x="177312" y="977900"/>
                  </a:lnTo>
                  <a:close/>
                </a:path>
                <a:path w="2818130" h="1803400">
                  <a:moveTo>
                    <a:pt x="187887" y="977900"/>
                  </a:moveTo>
                  <a:lnTo>
                    <a:pt x="184238" y="977900"/>
                  </a:lnTo>
                  <a:lnTo>
                    <a:pt x="182785" y="965200"/>
                  </a:lnTo>
                  <a:lnTo>
                    <a:pt x="191164" y="965200"/>
                  </a:lnTo>
                  <a:lnTo>
                    <a:pt x="187887" y="977900"/>
                  </a:lnTo>
                  <a:close/>
                </a:path>
                <a:path w="2818130" h="1803400">
                  <a:moveTo>
                    <a:pt x="199929" y="977900"/>
                  </a:moveTo>
                  <a:lnTo>
                    <a:pt x="194456" y="977900"/>
                  </a:lnTo>
                  <a:lnTo>
                    <a:pt x="194086" y="965200"/>
                  </a:lnTo>
                  <a:lnTo>
                    <a:pt x="199202" y="965200"/>
                  </a:lnTo>
                  <a:lnTo>
                    <a:pt x="199929" y="977900"/>
                  </a:lnTo>
                  <a:close/>
                </a:path>
                <a:path w="2818130" h="1803400">
                  <a:moveTo>
                    <a:pt x="207582" y="977900"/>
                  </a:moveTo>
                  <a:lnTo>
                    <a:pt x="203206" y="977900"/>
                  </a:lnTo>
                  <a:lnTo>
                    <a:pt x="202480" y="965200"/>
                  </a:lnTo>
                  <a:lnTo>
                    <a:pt x="206128" y="965200"/>
                  </a:lnTo>
                  <a:lnTo>
                    <a:pt x="207582" y="977900"/>
                  </a:lnTo>
                  <a:close/>
                </a:path>
                <a:path w="2818130" h="1803400">
                  <a:moveTo>
                    <a:pt x="217800" y="977900"/>
                  </a:moveTo>
                  <a:lnTo>
                    <a:pt x="211971" y="977900"/>
                  </a:lnTo>
                  <a:lnTo>
                    <a:pt x="211600" y="965200"/>
                  </a:lnTo>
                  <a:lnTo>
                    <a:pt x="216346" y="965200"/>
                  </a:lnTo>
                  <a:lnTo>
                    <a:pt x="217800" y="977900"/>
                  </a:lnTo>
                  <a:close/>
                </a:path>
                <a:path w="2818130" h="1803400">
                  <a:moveTo>
                    <a:pt x="2525344" y="977900"/>
                  </a:moveTo>
                  <a:lnTo>
                    <a:pt x="2524247" y="977900"/>
                  </a:lnTo>
                  <a:lnTo>
                    <a:pt x="2523890" y="965200"/>
                  </a:lnTo>
                  <a:lnTo>
                    <a:pt x="2524617" y="965200"/>
                  </a:lnTo>
                  <a:lnTo>
                    <a:pt x="2525344" y="977900"/>
                  </a:lnTo>
                  <a:close/>
                </a:path>
                <a:path w="2818130" h="1803400">
                  <a:moveTo>
                    <a:pt x="2568397" y="977900"/>
                  </a:moveTo>
                  <a:lnTo>
                    <a:pt x="2543229" y="977900"/>
                  </a:lnTo>
                  <a:lnTo>
                    <a:pt x="2540308" y="965200"/>
                  </a:lnTo>
                  <a:lnTo>
                    <a:pt x="2566573" y="965200"/>
                  </a:lnTo>
                  <a:lnTo>
                    <a:pt x="2568174" y="970260"/>
                  </a:lnTo>
                  <a:lnTo>
                    <a:pt x="2568397" y="977900"/>
                  </a:lnTo>
                  <a:close/>
                </a:path>
                <a:path w="2818130" h="1803400">
                  <a:moveTo>
                    <a:pt x="2574240" y="977900"/>
                  </a:moveTo>
                  <a:lnTo>
                    <a:pt x="2570591" y="977900"/>
                  </a:lnTo>
                  <a:lnTo>
                    <a:pt x="2568174" y="970260"/>
                  </a:lnTo>
                  <a:lnTo>
                    <a:pt x="2568026" y="965200"/>
                  </a:lnTo>
                  <a:lnTo>
                    <a:pt x="2574596" y="965200"/>
                  </a:lnTo>
                  <a:lnTo>
                    <a:pt x="2574240" y="977900"/>
                  </a:lnTo>
                  <a:close/>
                </a:path>
                <a:path w="2818130" h="1803400">
                  <a:moveTo>
                    <a:pt x="2578615" y="977900"/>
                  </a:moveTo>
                  <a:lnTo>
                    <a:pt x="2577517" y="977900"/>
                  </a:lnTo>
                  <a:lnTo>
                    <a:pt x="2578244" y="965200"/>
                  </a:lnTo>
                  <a:lnTo>
                    <a:pt x="2578615" y="977900"/>
                  </a:lnTo>
                  <a:close/>
                </a:path>
                <a:path w="2818130" h="1803400">
                  <a:moveTo>
                    <a:pt x="2640636" y="977900"/>
                  </a:moveTo>
                  <a:lnTo>
                    <a:pt x="2583717" y="977900"/>
                  </a:lnTo>
                  <a:lnTo>
                    <a:pt x="2583360" y="965200"/>
                  </a:lnTo>
                  <a:lnTo>
                    <a:pt x="2640992" y="965200"/>
                  </a:lnTo>
                  <a:lnTo>
                    <a:pt x="2640636" y="977900"/>
                  </a:lnTo>
                  <a:close/>
                </a:path>
                <a:path w="2818130" h="1803400">
                  <a:moveTo>
                    <a:pt x="2645738" y="977900"/>
                  </a:moveTo>
                  <a:lnTo>
                    <a:pt x="2645381" y="977900"/>
                  </a:lnTo>
                  <a:lnTo>
                    <a:pt x="2645011" y="965200"/>
                  </a:lnTo>
                  <a:lnTo>
                    <a:pt x="2646108" y="965200"/>
                  </a:lnTo>
                  <a:lnTo>
                    <a:pt x="2645738" y="977900"/>
                  </a:lnTo>
                  <a:close/>
                </a:path>
                <a:path w="2818130" h="1803400">
                  <a:moveTo>
                    <a:pt x="2652678" y="977900"/>
                  </a:moveTo>
                  <a:lnTo>
                    <a:pt x="2651581" y="977900"/>
                  </a:lnTo>
                  <a:lnTo>
                    <a:pt x="2651937" y="965200"/>
                  </a:lnTo>
                  <a:lnTo>
                    <a:pt x="2652678" y="965200"/>
                  </a:lnTo>
                  <a:lnTo>
                    <a:pt x="2652678" y="977900"/>
                  </a:lnTo>
                  <a:close/>
                </a:path>
                <a:path w="2818130" h="1803400">
                  <a:moveTo>
                    <a:pt x="2661428" y="977900"/>
                  </a:moveTo>
                  <a:lnTo>
                    <a:pt x="2655956" y="977900"/>
                  </a:lnTo>
                  <a:lnTo>
                    <a:pt x="2656326" y="965200"/>
                  </a:lnTo>
                  <a:lnTo>
                    <a:pt x="2663252" y="965200"/>
                  </a:lnTo>
                  <a:lnTo>
                    <a:pt x="2661428" y="977900"/>
                  </a:lnTo>
                  <a:close/>
                </a:path>
                <a:path w="2818130" h="1803400">
                  <a:moveTo>
                    <a:pt x="2570591" y="977900"/>
                  </a:moveTo>
                  <a:lnTo>
                    <a:pt x="2568397" y="977900"/>
                  </a:lnTo>
                  <a:lnTo>
                    <a:pt x="2568174" y="970260"/>
                  </a:lnTo>
                  <a:lnTo>
                    <a:pt x="2570591" y="977900"/>
                  </a:lnTo>
                  <a:close/>
                </a:path>
                <a:path w="2818130" h="1803400">
                  <a:moveTo>
                    <a:pt x="103976" y="1003300"/>
                  </a:moveTo>
                  <a:lnTo>
                    <a:pt x="94485" y="1003300"/>
                  </a:lnTo>
                  <a:lnTo>
                    <a:pt x="101425" y="977900"/>
                  </a:lnTo>
                  <a:lnTo>
                    <a:pt x="115291" y="977900"/>
                  </a:lnTo>
                  <a:lnTo>
                    <a:pt x="113823" y="990600"/>
                  </a:lnTo>
                  <a:lnTo>
                    <a:pt x="105073" y="990600"/>
                  </a:lnTo>
                  <a:lnTo>
                    <a:pt x="103976" y="1003300"/>
                  </a:lnTo>
                  <a:close/>
                </a:path>
                <a:path w="2818130" h="1803400">
                  <a:moveTo>
                    <a:pt x="129884" y="990600"/>
                  </a:moveTo>
                  <a:lnTo>
                    <a:pt x="125139" y="990600"/>
                  </a:lnTo>
                  <a:lnTo>
                    <a:pt x="124412" y="977900"/>
                  </a:lnTo>
                  <a:lnTo>
                    <a:pt x="129514" y="977900"/>
                  </a:lnTo>
                  <a:lnTo>
                    <a:pt x="129884" y="990600"/>
                  </a:lnTo>
                  <a:close/>
                </a:path>
                <a:path w="2818130" h="1803400">
                  <a:moveTo>
                    <a:pt x="144478" y="990600"/>
                  </a:moveTo>
                  <a:lnTo>
                    <a:pt x="129884" y="990600"/>
                  </a:lnTo>
                  <a:lnTo>
                    <a:pt x="130241" y="977900"/>
                  </a:lnTo>
                  <a:lnTo>
                    <a:pt x="145931" y="977900"/>
                  </a:lnTo>
                  <a:lnTo>
                    <a:pt x="144478" y="990600"/>
                  </a:lnTo>
                  <a:close/>
                </a:path>
                <a:path w="2818130" h="1803400">
                  <a:moveTo>
                    <a:pt x="150306" y="990600"/>
                  </a:moveTo>
                  <a:lnTo>
                    <a:pt x="148126" y="990600"/>
                  </a:lnTo>
                  <a:lnTo>
                    <a:pt x="148126" y="977900"/>
                  </a:lnTo>
                  <a:lnTo>
                    <a:pt x="150064" y="986366"/>
                  </a:lnTo>
                  <a:lnTo>
                    <a:pt x="150306" y="990600"/>
                  </a:lnTo>
                  <a:close/>
                </a:path>
                <a:path w="2818130" h="1803400">
                  <a:moveTo>
                    <a:pt x="151033" y="990600"/>
                  </a:moveTo>
                  <a:lnTo>
                    <a:pt x="150064" y="986366"/>
                  </a:lnTo>
                  <a:lnTo>
                    <a:pt x="149579" y="977900"/>
                  </a:lnTo>
                  <a:lnTo>
                    <a:pt x="152857" y="977900"/>
                  </a:lnTo>
                  <a:lnTo>
                    <a:pt x="151033" y="990600"/>
                  </a:lnTo>
                  <a:close/>
                </a:path>
                <a:path w="2818130" h="1803400">
                  <a:moveTo>
                    <a:pt x="165270" y="990600"/>
                  </a:moveTo>
                  <a:lnTo>
                    <a:pt x="160895" y="990600"/>
                  </a:lnTo>
                  <a:lnTo>
                    <a:pt x="159071" y="977900"/>
                  </a:lnTo>
                  <a:lnTo>
                    <a:pt x="164173" y="977900"/>
                  </a:lnTo>
                  <a:lnTo>
                    <a:pt x="165340" y="988100"/>
                  </a:lnTo>
                  <a:lnTo>
                    <a:pt x="165270" y="990600"/>
                  </a:lnTo>
                  <a:close/>
                </a:path>
                <a:path w="2818130" h="1803400">
                  <a:moveTo>
                    <a:pt x="175117" y="990600"/>
                  </a:moveTo>
                  <a:lnTo>
                    <a:pt x="165626" y="990600"/>
                  </a:lnTo>
                  <a:lnTo>
                    <a:pt x="165340" y="988100"/>
                  </a:lnTo>
                  <a:lnTo>
                    <a:pt x="165626" y="977900"/>
                  </a:lnTo>
                  <a:lnTo>
                    <a:pt x="172923" y="977900"/>
                  </a:lnTo>
                  <a:lnTo>
                    <a:pt x="175117" y="990600"/>
                  </a:lnTo>
                  <a:close/>
                </a:path>
                <a:path w="2818130" h="1803400">
                  <a:moveTo>
                    <a:pt x="201382" y="990600"/>
                  </a:moveTo>
                  <a:lnTo>
                    <a:pt x="200656" y="990600"/>
                  </a:lnTo>
                  <a:lnTo>
                    <a:pt x="199558" y="977900"/>
                  </a:lnTo>
                  <a:lnTo>
                    <a:pt x="201753" y="977900"/>
                  </a:lnTo>
                  <a:lnTo>
                    <a:pt x="201382" y="990600"/>
                  </a:lnTo>
                  <a:close/>
                </a:path>
                <a:path w="2818130" h="1803400">
                  <a:moveTo>
                    <a:pt x="2508570" y="990600"/>
                  </a:moveTo>
                  <a:lnTo>
                    <a:pt x="2508200" y="977900"/>
                  </a:lnTo>
                  <a:lnTo>
                    <a:pt x="2508570" y="977900"/>
                  </a:lnTo>
                  <a:lnTo>
                    <a:pt x="2508570" y="990600"/>
                  </a:lnTo>
                  <a:close/>
                </a:path>
                <a:path w="2818130" h="1803400">
                  <a:moveTo>
                    <a:pt x="2524617" y="990600"/>
                  </a:moveTo>
                  <a:lnTo>
                    <a:pt x="2519872" y="990600"/>
                  </a:lnTo>
                  <a:lnTo>
                    <a:pt x="2518418" y="977900"/>
                  </a:lnTo>
                  <a:lnTo>
                    <a:pt x="2524617" y="977900"/>
                  </a:lnTo>
                  <a:lnTo>
                    <a:pt x="2524617" y="990600"/>
                  </a:lnTo>
                  <a:close/>
                </a:path>
                <a:path w="2818130" h="1803400">
                  <a:moveTo>
                    <a:pt x="2533011" y="990600"/>
                  </a:moveTo>
                  <a:lnTo>
                    <a:pt x="2528992" y="990600"/>
                  </a:lnTo>
                  <a:lnTo>
                    <a:pt x="2527895" y="977900"/>
                  </a:lnTo>
                  <a:lnTo>
                    <a:pt x="2532641" y="977900"/>
                  </a:lnTo>
                  <a:lnTo>
                    <a:pt x="2533011" y="990600"/>
                  </a:lnTo>
                  <a:close/>
                </a:path>
                <a:path w="2818130" h="1803400">
                  <a:moveTo>
                    <a:pt x="2558906" y="990600"/>
                  </a:moveTo>
                  <a:lnTo>
                    <a:pt x="2538484" y="990600"/>
                  </a:lnTo>
                  <a:lnTo>
                    <a:pt x="2538484" y="977900"/>
                  </a:lnTo>
                  <a:lnTo>
                    <a:pt x="2555628" y="977900"/>
                  </a:lnTo>
                  <a:lnTo>
                    <a:pt x="2558906" y="990600"/>
                  </a:lnTo>
                  <a:close/>
                </a:path>
                <a:path w="2818130" h="1803400">
                  <a:moveTo>
                    <a:pt x="2559276" y="990600"/>
                  </a:moveTo>
                  <a:lnTo>
                    <a:pt x="2558906" y="990600"/>
                  </a:lnTo>
                  <a:lnTo>
                    <a:pt x="2557822" y="977900"/>
                  </a:lnTo>
                  <a:lnTo>
                    <a:pt x="2558179" y="977900"/>
                  </a:lnTo>
                  <a:lnTo>
                    <a:pt x="2559276" y="990600"/>
                  </a:lnTo>
                  <a:close/>
                </a:path>
                <a:path w="2818130" h="1803400">
                  <a:moveTo>
                    <a:pt x="2627867" y="990600"/>
                  </a:moveTo>
                  <a:lnTo>
                    <a:pt x="2561471" y="990600"/>
                  </a:lnTo>
                  <a:lnTo>
                    <a:pt x="2561100" y="977900"/>
                  </a:lnTo>
                  <a:lnTo>
                    <a:pt x="2626769" y="977900"/>
                  </a:lnTo>
                  <a:lnTo>
                    <a:pt x="2627867" y="990600"/>
                  </a:lnTo>
                  <a:close/>
                </a:path>
                <a:path w="2818130" h="1803400">
                  <a:moveTo>
                    <a:pt x="2634793" y="990600"/>
                  </a:moveTo>
                  <a:lnTo>
                    <a:pt x="2631145" y="990600"/>
                  </a:lnTo>
                  <a:lnTo>
                    <a:pt x="2630418" y="977900"/>
                  </a:lnTo>
                  <a:lnTo>
                    <a:pt x="2634437" y="977900"/>
                  </a:lnTo>
                  <a:lnTo>
                    <a:pt x="2634793" y="990600"/>
                  </a:lnTo>
                  <a:close/>
                </a:path>
                <a:path w="2818130" h="1803400">
                  <a:moveTo>
                    <a:pt x="2653034" y="990600"/>
                  </a:moveTo>
                  <a:lnTo>
                    <a:pt x="2638085" y="990600"/>
                  </a:lnTo>
                  <a:lnTo>
                    <a:pt x="2638812" y="977900"/>
                  </a:lnTo>
                  <a:lnTo>
                    <a:pt x="2653761" y="977900"/>
                  </a:lnTo>
                  <a:lnTo>
                    <a:pt x="2653034" y="990600"/>
                  </a:lnTo>
                  <a:close/>
                </a:path>
                <a:path w="2818130" h="1803400">
                  <a:moveTo>
                    <a:pt x="2656326" y="990600"/>
                  </a:moveTo>
                  <a:lnTo>
                    <a:pt x="2654132" y="990600"/>
                  </a:lnTo>
                  <a:lnTo>
                    <a:pt x="2653761" y="977900"/>
                  </a:lnTo>
                  <a:lnTo>
                    <a:pt x="2655956" y="977900"/>
                  </a:lnTo>
                  <a:lnTo>
                    <a:pt x="2656326" y="990600"/>
                  </a:lnTo>
                  <a:close/>
                </a:path>
                <a:path w="2818130" h="1803400">
                  <a:moveTo>
                    <a:pt x="165626" y="990600"/>
                  </a:moveTo>
                  <a:lnTo>
                    <a:pt x="165270" y="990600"/>
                  </a:lnTo>
                  <a:lnTo>
                    <a:pt x="165340" y="988100"/>
                  </a:lnTo>
                  <a:lnTo>
                    <a:pt x="165626" y="990600"/>
                  </a:lnTo>
                  <a:close/>
                </a:path>
                <a:path w="2818130" h="1803400">
                  <a:moveTo>
                    <a:pt x="111999" y="1003300"/>
                  </a:moveTo>
                  <a:lnTo>
                    <a:pt x="106527" y="1003300"/>
                  </a:lnTo>
                  <a:lnTo>
                    <a:pt x="105073" y="990600"/>
                  </a:lnTo>
                  <a:lnTo>
                    <a:pt x="110902" y="990600"/>
                  </a:lnTo>
                  <a:lnTo>
                    <a:pt x="111999" y="1003300"/>
                  </a:lnTo>
                  <a:close/>
                </a:path>
                <a:path w="2818130" h="1803400">
                  <a:moveTo>
                    <a:pt x="142283" y="1003300"/>
                  </a:moveTo>
                  <a:lnTo>
                    <a:pt x="115647" y="1003300"/>
                  </a:lnTo>
                  <a:lnTo>
                    <a:pt x="115647" y="990600"/>
                  </a:lnTo>
                  <a:lnTo>
                    <a:pt x="141556" y="990600"/>
                  </a:lnTo>
                  <a:lnTo>
                    <a:pt x="142283" y="1003300"/>
                  </a:lnTo>
                  <a:close/>
                </a:path>
                <a:path w="2818130" h="1803400">
                  <a:moveTo>
                    <a:pt x="167094" y="1003300"/>
                  </a:moveTo>
                  <a:lnTo>
                    <a:pt x="156506" y="1003300"/>
                  </a:lnTo>
                  <a:lnTo>
                    <a:pt x="157247" y="990600"/>
                  </a:lnTo>
                  <a:lnTo>
                    <a:pt x="169645" y="990600"/>
                  </a:lnTo>
                  <a:lnTo>
                    <a:pt x="167094" y="1003300"/>
                  </a:lnTo>
                  <a:close/>
                </a:path>
                <a:path w="2818130" h="1803400">
                  <a:moveTo>
                    <a:pt x="180219" y="1003300"/>
                  </a:moveTo>
                  <a:lnTo>
                    <a:pt x="177668" y="1003300"/>
                  </a:lnTo>
                  <a:lnTo>
                    <a:pt x="179136" y="990600"/>
                  </a:lnTo>
                  <a:lnTo>
                    <a:pt x="180219" y="1003300"/>
                  </a:lnTo>
                  <a:close/>
                </a:path>
                <a:path w="2818130" h="1803400">
                  <a:moveTo>
                    <a:pt x="188984" y="1003300"/>
                  </a:moveTo>
                  <a:lnTo>
                    <a:pt x="186433" y="1003300"/>
                  </a:lnTo>
                  <a:lnTo>
                    <a:pt x="187160" y="990600"/>
                  </a:lnTo>
                  <a:lnTo>
                    <a:pt x="188984" y="990600"/>
                  </a:lnTo>
                  <a:lnTo>
                    <a:pt x="188984" y="1003300"/>
                  </a:lnTo>
                  <a:close/>
                </a:path>
                <a:path w="2818130" h="1803400">
                  <a:moveTo>
                    <a:pt x="218526" y="1003300"/>
                  </a:moveTo>
                  <a:lnTo>
                    <a:pt x="216702" y="1003300"/>
                  </a:lnTo>
                  <a:lnTo>
                    <a:pt x="216346" y="990600"/>
                  </a:lnTo>
                  <a:lnTo>
                    <a:pt x="218170" y="990600"/>
                  </a:lnTo>
                  <a:lnTo>
                    <a:pt x="218526" y="1003300"/>
                  </a:lnTo>
                  <a:close/>
                </a:path>
                <a:path w="2818130" h="1803400">
                  <a:moveTo>
                    <a:pt x="2496158" y="1003300"/>
                  </a:moveTo>
                  <a:lnTo>
                    <a:pt x="2494704" y="1003300"/>
                  </a:lnTo>
                  <a:lnTo>
                    <a:pt x="2494334" y="990600"/>
                  </a:lnTo>
                  <a:lnTo>
                    <a:pt x="2496158" y="990600"/>
                  </a:lnTo>
                  <a:lnTo>
                    <a:pt x="2496158" y="1003300"/>
                  </a:lnTo>
                  <a:close/>
                </a:path>
                <a:path w="2818130" h="1803400">
                  <a:moveTo>
                    <a:pt x="2504922" y="1003300"/>
                  </a:moveTo>
                  <a:lnTo>
                    <a:pt x="2504552" y="990600"/>
                  </a:lnTo>
                  <a:lnTo>
                    <a:pt x="2506005" y="990600"/>
                  </a:lnTo>
                  <a:lnTo>
                    <a:pt x="2504922" y="1003300"/>
                  </a:lnTo>
                  <a:close/>
                </a:path>
                <a:path w="2818130" h="1803400">
                  <a:moveTo>
                    <a:pt x="2526812" y="1003300"/>
                  </a:moveTo>
                  <a:lnTo>
                    <a:pt x="2525344" y="1003300"/>
                  </a:lnTo>
                  <a:lnTo>
                    <a:pt x="2526071" y="990600"/>
                  </a:lnTo>
                  <a:lnTo>
                    <a:pt x="2526812" y="990600"/>
                  </a:lnTo>
                  <a:lnTo>
                    <a:pt x="2526812" y="1003300"/>
                  </a:lnTo>
                  <a:close/>
                </a:path>
                <a:path w="2818130" h="1803400">
                  <a:moveTo>
                    <a:pt x="2535192" y="1003300"/>
                  </a:moveTo>
                  <a:lnTo>
                    <a:pt x="2534109" y="1003300"/>
                  </a:lnTo>
                  <a:lnTo>
                    <a:pt x="2533367" y="990600"/>
                  </a:lnTo>
                  <a:lnTo>
                    <a:pt x="2534835" y="990600"/>
                  </a:lnTo>
                  <a:lnTo>
                    <a:pt x="2535192" y="1003300"/>
                  </a:lnTo>
                  <a:close/>
                </a:path>
                <a:path w="2818130" h="1803400">
                  <a:moveTo>
                    <a:pt x="2540664" y="1003300"/>
                  </a:moveTo>
                  <a:lnTo>
                    <a:pt x="2539937" y="1003300"/>
                  </a:lnTo>
                  <a:lnTo>
                    <a:pt x="2538840" y="990600"/>
                  </a:lnTo>
                  <a:lnTo>
                    <a:pt x="2539696" y="991953"/>
                  </a:lnTo>
                  <a:lnTo>
                    <a:pt x="2540664" y="1003300"/>
                  </a:lnTo>
                  <a:close/>
                </a:path>
                <a:path w="2818130" h="1803400">
                  <a:moveTo>
                    <a:pt x="2551609" y="1003300"/>
                  </a:moveTo>
                  <a:lnTo>
                    <a:pt x="2546878" y="1003300"/>
                  </a:lnTo>
                  <a:lnTo>
                    <a:pt x="2539696" y="991953"/>
                  </a:lnTo>
                  <a:lnTo>
                    <a:pt x="2539581" y="990600"/>
                  </a:lnTo>
                  <a:lnTo>
                    <a:pt x="2545053" y="990600"/>
                  </a:lnTo>
                  <a:lnTo>
                    <a:pt x="2551510" y="1002440"/>
                  </a:lnTo>
                  <a:lnTo>
                    <a:pt x="2551609" y="1003300"/>
                  </a:lnTo>
                  <a:close/>
                </a:path>
                <a:path w="2818130" h="1803400">
                  <a:moveTo>
                    <a:pt x="2551540" y="1002494"/>
                  </a:moveTo>
                  <a:lnTo>
                    <a:pt x="2550155" y="990600"/>
                  </a:lnTo>
                  <a:lnTo>
                    <a:pt x="2550526" y="990600"/>
                  </a:lnTo>
                  <a:lnTo>
                    <a:pt x="2551540" y="1002494"/>
                  </a:lnTo>
                  <a:close/>
                </a:path>
                <a:path w="2818130" h="1803400">
                  <a:moveTo>
                    <a:pt x="2556725" y="1003300"/>
                  </a:moveTo>
                  <a:lnTo>
                    <a:pt x="2551979" y="1003300"/>
                  </a:lnTo>
                  <a:lnTo>
                    <a:pt x="2551609" y="990600"/>
                  </a:lnTo>
                  <a:lnTo>
                    <a:pt x="2555998" y="990600"/>
                  </a:lnTo>
                  <a:lnTo>
                    <a:pt x="2556725" y="1003300"/>
                  </a:lnTo>
                  <a:close/>
                </a:path>
                <a:path w="2818130" h="1803400">
                  <a:moveTo>
                    <a:pt x="2566573" y="1003300"/>
                  </a:moveTo>
                  <a:lnTo>
                    <a:pt x="2564022" y="1003300"/>
                  </a:lnTo>
                  <a:lnTo>
                    <a:pt x="2567670" y="990600"/>
                  </a:lnTo>
                  <a:lnTo>
                    <a:pt x="2566573" y="1003300"/>
                  </a:lnTo>
                  <a:close/>
                </a:path>
                <a:path w="2818130" h="1803400">
                  <a:moveTo>
                    <a:pt x="2577147" y="1003300"/>
                  </a:moveTo>
                  <a:lnTo>
                    <a:pt x="2568397" y="1003300"/>
                  </a:lnTo>
                  <a:lnTo>
                    <a:pt x="2573142" y="990600"/>
                  </a:lnTo>
                  <a:lnTo>
                    <a:pt x="2577147" y="1003300"/>
                  </a:lnTo>
                  <a:close/>
                </a:path>
                <a:path w="2818130" h="1803400">
                  <a:moveTo>
                    <a:pt x="2603782" y="1016000"/>
                  </a:moveTo>
                  <a:lnTo>
                    <a:pt x="2577888" y="1016000"/>
                  </a:lnTo>
                  <a:lnTo>
                    <a:pt x="2577517" y="1003300"/>
                  </a:lnTo>
                  <a:lnTo>
                    <a:pt x="2580439" y="990600"/>
                  </a:lnTo>
                  <a:lnTo>
                    <a:pt x="2625316" y="990600"/>
                  </a:lnTo>
                  <a:lnTo>
                    <a:pt x="2624575" y="1003300"/>
                  </a:lnTo>
                  <a:lnTo>
                    <a:pt x="2603782" y="1003300"/>
                  </a:lnTo>
                  <a:lnTo>
                    <a:pt x="2603782" y="1016000"/>
                  </a:lnTo>
                  <a:close/>
                </a:path>
                <a:path w="2818130" h="1803400">
                  <a:moveTo>
                    <a:pt x="2649386" y="1003300"/>
                  </a:moveTo>
                  <a:lnTo>
                    <a:pt x="2627867" y="1003300"/>
                  </a:lnTo>
                  <a:lnTo>
                    <a:pt x="2625316" y="990600"/>
                  </a:lnTo>
                  <a:lnTo>
                    <a:pt x="2650113" y="990600"/>
                  </a:lnTo>
                  <a:lnTo>
                    <a:pt x="2649386" y="1003300"/>
                  </a:lnTo>
                  <a:close/>
                </a:path>
                <a:path w="2818130" h="1803400">
                  <a:moveTo>
                    <a:pt x="2656326" y="1003300"/>
                  </a:moveTo>
                  <a:lnTo>
                    <a:pt x="2654858" y="1003300"/>
                  </a:lnTo>
                  <a:lnTo>
                    <a:pt x="2654502" y="990600"/>
                  </a:lnTo>
                  <a:lnTo>
                    <a:pt x="2655956" y="990600"/>
                  </a:lnTo>
                  <a:lnTo>
                    <a:pt x="2656326" y="1003300"/>
                  </a:lnTo>
                  <a:close/>
                </a:path>
                <a:path w="2818130" h="1803400">
                  <a:moveTo>
                    <a:pt x="2551979" y="1016000"/>
                  </a:moveTo>
                  <a:lnTo>
                    <a:pt x="2548331" y="1016000"/>
                  </a:lnTo>
                  <a:lnTo>
                    <a:pt x="2547961" y="1003300"/>
                  </a:lnTo>
                  <a:lnTo>
                    <a:pt x="2551609" y="1003300"/>
                  </a:lnTo>
                  <a:lnTo>
                    <a:pt x="2551540" y="1002494"/>
                  </a:lnTo>
                  <a:lnTo>
                    <a:pt x="2551979" y="1003300"/>
                  </a:lnTo>
                  <a:lnTo>
                    <a:pt x="2551979" y="1016000"/>
                  </a:lnTo>
                  <a:close/>
                </a:path>
                <a:path w="2818130" h="1803400">
                  <a:moveTo>
                    <a:pt x="103976" y="1041400"/>
                  </a:moveTo>
                  <a:lnTo>
                    <a:pt x="97406" y="1041400"/>
                  </a:lnTo>
                  <a:lnTo>
                    <a:pt x="96679" y="1028700"/>
                  </a:lnTo>
                  <a:lnTo>
                    <a:pt x="85008" y="1028700"/>
                  </a:lnTo>
                  <a:lnTo>
                    <a:pt x="92660" y="1003300"/>
                  </a:lnTo>
                  <a:lnTo>
                    <a:pt x="93031" y="1003300"/>
                  </a:lnTo>
                  <a:lnTo>
                    <a:pt x="99230" y="1016000"/>
                  </a:lnTo>
                  <a:lnTo>
                    <a:pt x="104346" y="1016000"/>
                  </a:lnTo>
                  <a:lnTo>
                    <a:pt x="104099" y="1024494"/>
                  </a:lnTo>
                  <a:lnTo>
                    <a:pt x="103976" y="1041400"/>
                  </a:lnTo>
                  <a:close/>
                </a:path>
                <a:path w="2818130" h="1803400">
                  <a:moveTo>
                    <a:pt x="105429" y="1016000"/>
                  </a:moveTo>
                  <a:lnTo>
                    <a:pt x="100328" y="1016000"/>
                  </a:lnTo>
                  <a:lnTo>
                    <a:pt x="99230" y="1003300"/>
                  </a:lnTo>
                  <a:lnTo>
                    <a:pt x="101054" y="1003300"/>
                  </a:lnTo>
                  <a:lnTo>
                    <a:pt x="105429" y="1016000"/>
                  </a:lnTo>
                  <a:close/>
                </a:path>
                <a:path w="2818130" h="1803400">
                  <a:moveTo>
                    <a:pt x="117115" y="1016000"/>
                  </a:moveTo>
                  <a:lnTo>
                    <a:pt x="111272" y="1016000"/>
                  </a:lnTo>
                  <a:lnTo>
                    <a:pt x="110546" y="1003300"/>
                  </a:lnTo>
                  <a:lnTo>
                    <a:pt x="118569" y="1003300"/>
                  </a:lnTo>
                  <a:lnTo>
                    <a:pt x="117115" y="1016000"/>
                  </a:lnTo>
                  <a:close/>
                </a:path>
                <a:path w="2818130" h="1803400">
                  <a:moveTo>
                    <a:pt x="129143" y="1016000"/>
                  </a:moveTo>
                  <a:lnTo>
                    <a:pt x="123315" y="1016000"/>
                  </a:lnTo>
                  <a:lnTo>
                    <a:pt x="122588" y="1003300"/>
                  </a:lnTo>
                  <a:lnTo>
                    <a:pt x="129143" y="1003300"/>
                  </a:lnTo>
                  <a:lnTo>
                    <a:pt x="129143" y="1016000"/>
                  </a:lnTo>
                  <a:close/>
                </a:path>
                <a:path w="2818130" h="1803400">
                  <a:moveTo>
                    <a:pt x="152130" y="1016000"/>
                  </a:moveTo>
                  <a:lnTo>
                    <a:pt x="130967" y="1016000"/>
                  </a:lnTo>
                  <a:lnTo>
                    <a:pt x="131338" y="1003300"/>
                  </a:lnTo>
                  <a:lnTo>
                    <a:pt x="153228" y="1003300"/>
                  </a:lnTo>
                  <a:lnTo>
                    <a:pt x="152130" y="1016000"/>
                  </a:lnTo>
                  <a:close/>
                </a:path>
                <a:path w="2818130" h="1803400">
                  <a:moveTo>
                    <a:pt x="180590" y="1016000"/>
                  </a:moveTo>
                  <a:lnTo>
                    <a:pt x="174391" y="1016000"/>
                  </a:lnTo>
                  <a:lnTo>
                    <a:pt x="174747" y="1003300"/>
                  </a:lnTo>
                  <a:lnTo>
                    <a:pt x="177668" y="1003300"/>
                  </a:lnTo>
                  <a:lnTo>
                    <a:pt x="180590" y="1016000"/>
                  </a:lnTo>
                  <a:close/>
                </a:path>
                <a:path w="2818130" h="1803400">
                  <a:moveTo>
                    <a:pt x="188613" y="1016000"/>
                  </a:moveTo>
                  <a:lnTo>
                    <a:pt x="184609" y="1016000"/>
                  </a:lnTo>
                  <a:lnTo>
                    <a:pt x="181317" y="1003300"/>
                  </a:lnTo>
                  <a:lnTo>
                    <a:pt x="188613" y="1003300"/>
                  </a:lnTo>
                  <a:lnTo>
                    <a:pt x="188613" y="1016000"/>
                  </a:lnTo>
                  <a:close/>
                </a:path>
                <a:path w="2818130" h="1803400">
                  <a:moveTo>
                    <a:pt x="2529363" y="1016000"/>
                  </a:moveTo>
                  <a:lnTo>
                    <a:pt x="2510024" y="1016000"/>
                  </a:lnTo>
                  <a:lnTo>
                    <a:pt x="2508200" y="1003300"/>
                  </a:lnTo>
                  <a:lnTo>
                    <a:pt x="2527168" y="1003300"/>
                  </a:lnTo>
                  <a:lnTo>
                    <a:pt x="2529363" y="1016000"/>
                  </a:lnTo>
                  <a:close/>
                </a:path>
                <a:path w="2818130" h="1803400">
                  <a:moveTo>
                    <a:pt x="2535562" y="1016000"/>
                  </a:moveTo>
                  <a:lnTo>
                    <a:pt x="2531187" y="1016000"/>
                  </a:lnTo>
                  <a:lnTo>
                    <a:pt x="2533367" y="1003300"/>
                  </a:lnTo>
                  <a:lnTo>
                    <a:pt x="2534835" y="1003300"/>
                  </a:lnTo>
                  <a:lnTo>
                    <a:pt x="2535562" y="1016000"/>
                  </a:lnTo>
                  <a:close/>
                </a:path>
                <a:path w="2818130" h="1803400">
                  <a:moveTo>
                    <a:pt x="2541405" y="1016000"/>
                  </a:moveTo>
                  <a:lnTo>
                    <a:pt x="2537757" y="1016000"/>
                  </a:lnTo>
                  <a:lnTo>
                    <a:pt x="2538113" y="1003300"/>
                  </a:lnTo>
                  <a:lnTo>
                    <a:pt x="2541405" y="1003300"/>
                  </a:lnTo>
                  <a:lnTo>
                    <a:pt x="2541405" y="1016000"/>
                  </a:lnTo>
                  <a:close/>
                </a:path>
                <a:path w="2818130" h="1803400">
                  <a:moveTo>
                    <a:pt x="2559647" y="1016000"/>
                  </a:moveTo>
                  <a:lnTo>
                    <a:pt x="2559276" y="1016000"/>
                  </a:lnTo>
                  <a:lnTo>
                    <a:pt x="2557081" y="1003300"/>
                  </a:lnTo>
                  <a:lnTo>
                    <a:pt x="2557452" y="1003300"/>
                  </a:lnTo>
                  <a:lnTo>
                    <a:pt x="2559647" y="1016000"/>
                  </a:lnTo>
                  <a:close/>
                </a:path>
                <a:path w="2818130" h="1803400">
                  <a:moveTo>
                    <a:pt x="2565475" y="1016000"/>
                  </a:moveTo>
                  <a:lnTo>
                    <a:pt x="2559647" y="1016000"/>
                  </a:lnTo>
                  <a:lnTo>
                    <a:pt x="2559276" y="1003300"/>
                  </a:lnTo>
                  <a:lnTo>
                    <a:pt x="2564022" y="1003300"/>
                  </a:lnTo>
                  <a:lnTo>
                    <a:pt x="2565475" y="1016000"/>
                  </a:lnTo>
                  <a:close/>
                </a:path>
                <a:path w="2818130" h="1803400">
                  <a:moveTo>
                    <a:pt x="2576064" y="1016000"/>
                  </a:moveTo>
                  <a:lnTo>
                    <a:pt x="2567299" y="1016000"/>
                  </a:lnTo>
                  <a:lnTo>
                    <a:pt x="2565846" y="1003300"/>
                  </a:lnTo>
                  <a:lnTo>
                    <a:pt x="2576791" y="1003300"/>
                  </a:lnTo>
                  <a:lnTo>
                    <a:pt x="2576064" y="1016000"/>
                  </a:lnTo>
                  <a:close/>
                </a:path>
                <a:path w="2818130" h="1803400">
                  <a:moveTo>
                    <a:pt x="2625672" y="1016000"/>
                  </a:moveTo>
                  <a:lnTo>
                    <a:pt x="2607431" y="1016000"/>
                  </a:lnTo>
                  <a:lnTo>
                    <a:pt x="2606704" y="1003300"/>
                  </a:lnTo>
                  <a:lnTo>
                    <a:pt x="2622751" y="1003300"/>
                  </a:lnTo>
                  <a:lnTo>
                    <a:pt x="2625672" y="1016000"/>
                  </a:lnTo>
                  <a:close/>
                </a:path>
                <a:path w="2818130" h="1803400">
                  <a:moveTo>
                    <a:pt x="2639909" y="1016000"/>
                  </a:moveTo>
                  <a:lnTo>
                    <a:pt x="2627496" y="1016000"/>
                  </a:lnTo>
                  <a:lnTo>
                    <a:pt x="2627496" y="1003300"/>
                  </a:lnTo>
                  <a:lnTo>
                    <a:pt x="2640636" y="1003300"/>
                  </a:lnTo>
                  <a:lnTo>
                    <a:pt x="2639909" y="1016000"/>
                  </a:lnTo>
                  <a:close/>
                </a:path>
                <a:path w="2818130" h="1803400">
                  <a:moveTo>
                    <a:pt x="2646108" y="1016000"/>
                  </a:moveTo>
                  <a:lnTo>
                    <a:pt x="2643187" y="1016000"/>
                  </a:lnTo>
                  <a:lnTo>
                    <a:pt x="2643557" y="1003300"/>
                  </a:lnTo>
                  <a:lnTo>
                    <a:pt x="2643914" y="1003300"/>
                  </a:lnTo>
                  <a:lnTo>
                    <a:pt x="2646108" y="1016000"/>
                  </a:lnTo>
                  <a:close/>
                </a:path>
                <a:path w="2818130" h="1803400">
                  <a:moveTo>
                    <a:pt x="114194" y="1028700"/>
                  </a:moveTo>
                  <a:lnTo>
                    <a:pt x="105800" y="1028700"/>
                  </a:lnTo>
                  <a:lnTo>
                    <a:pt x="106527" y="1016000"/>
                  </a:lnTo>
                  <a:lnTo>
                    <a:pt x="114194" y="1016000"/>
                  </a:lnTo>
                  <a:lnTo>
                    <a:pt x="114194" y="1028700"/>
                  </a:lnTo>
                  <a:close/>
                </a:path>
                <a:path w="2818130" h="1803400">
                  <a:moveTo>
                    <a:pt x="134986" y="1028700"/>
                  </a:moveTo>
                  <a:lnTo>
                    <a:pt x="116745" y="1028700"/>
                  </a:lnTo>
                  <a:lnTo>
                    <a:pt x="115647" y="1016000"/>
                  </a:lnTo>
                  <a:lnTo>
                    <a:pt x="137181" y="1016000"/>
                  </a:lnTo>
                  <a:lnTo>
                    <a:pt x="134986" y="1028700"/>
                  </a:lnTo>
                  <a:close/>
                </a:path>
                <a:path w="2818130" h="1803400">
                  <a:moveTo>
                    <a:pt x="143380" y="1028700"/>
                  </a:moveTo>
                  <a:lnTo>
                    <a:pt x="139732" y="1016000"/>
                  </a:lnTo>
                  <a:lnTo>
                    <a:pt x="144107" y="1016000"/>
                  </a:lnTo>
                  <a:lnTo>
                    <a:pt x="143380" y="1028700"/>
                  </a:lnTo>
                  <a:close/>
                </a:path>
                <a:path w="2818130" h="1803400">
                  <a:moveTo>
                    <a:pt x="175488" y="1028700"/>
                  </a:moveTo>
                  <a:lnTo>
                    <a:pt x="160524" y="1028700"/>
                  </a:lnTo>
                  <a:lnTo>
                    <a:pt x="160154" y="1016000"/>
                  </a:lnTo>
                  <a:lnTo>
                    <a:pt x="175117" y="1016000"/>
                  </a:lnTo>
                  <a:lnTo>
                    <a:pt x="175488" y="1028700"/>
                  </a:lnTo>
                  <a:close/>
                </a:path>
                <a:path w="2818130" h="1803400">
                  <a:moveTo>
                    <a:pt x="182643" y="1021764"/>
                  </a:moveTo>
                  <a:lnTo>
                    <a:pt x="181317" y="1016000"/>
                  </a:lnTo>
                  <a:lnTo>
                    <a:pt x="183141" y="1016000"/>
                  </a:lnTo>
                  <a:lnTo>
                    <a:pt x="182643" y="1021764"/>
                  </a:lnTo>
                  <a:close/>
                </a:path>
                <a:path w="2818130" h="1803400">
                  <a:moveTo>
                    <a:pt x="184361" y="1024494"/>
                  </a:moveTo>
                  <a:lnTo>
                    <a:pt x="183141" y="1016000"/>
                  </a:lnTo>
                  <a:lnTo>
                    <a:pt x="184609" y="1016000"/>
                  </a:lnTo>
                  <a:lnTo>
                    <a:pt x="184361" y="1024494"/>
                  </a:lnTo>
                  <a:close/>
                </a:path>
                <a:path w="2818130" h="1803400">
                  <a:moveTo>
                    <a:pt x="191905" y="1028700"/>
                  </a:moveTo>
                  <a:lnTo>
                    <a:pt x="190808" y="1028700"/>
                  </a:lnTo>
                  <a:lnTo>
                    <a:pt x="190808" y="1016000"/>
                  </a:lnTo>
                  <a:lnTo>
                    <a:pt x="191535" y="1016000"/>
                  </a:lnTo>
                  <a:lnTo>
                    <a:pt x="191905" y="1028700"/>
                  </a:lnTo>
                  <a:close/>
                </a:path>
                <a:path w="2818130" h="1803400">
                  <a:moveTo>
                    <a:pt x="2489958" y="1028700"/>
                  </a:moveTo>
                  <a:lnTo>
                    <a:pt x="2482662" y="1028700"/>
                  </a:lnTo>
                  <a:lnTo>
                    <a:pt x="2484116" y="1016000"/>
                  </a:lnTo>
                  <a:lnTo>
                    <a:pt x="2489958" y="1028700"/>
                  </a:lnTo>
                  <a:close/>
                </a:path>
                <a:path w="2818130" h="1803400">
                  <a:moveTo>
                    <a:pt x="2508200" y="1028700"/>
                  </a:moveTo>
                  <a:lnTo>
                    <a:pt x="2506376" y="1016000"/>
                  </a:lnTo>
                  <a:lnTo>
                    <a:pt x="2507473" y="1016000"/>
                  </a:lnTo>
                  <a:lnTo>
                    <a:pt x="2508200" y="1028700"/>
                  </a:lnTo>
                  <a:close/>
                </a:path>
                <a:path w="2818130" h="1803400">
                  <a:moveTo>
                    <a:pt x="2513302" y="1028700"/>
                  </a:moveTo>
                  <a:lnTo>
                    <a:pt x="2511478" y="1028700"/>
                  </a:lnTo>
                  <a:lnTo>
                    <a:pt x="2508927" y="1016000"/>
                  </a:lnTo>
                  <a:lnTo>
                    <a:pt x="2512946" y="1016000"/>
                  </a:lnTo>
                  <a:lnTo>
                    <a:pt x="2513853" y="1023929"/>
                  </a:lnTo>
                  <a:lnTo>
                    <a:pt x="2513302" y="1028700"/>
                  </a:lnTo>
                  <a:close/>
                </a:path>
                <a:path w="2818130" h="1803400">
                  <a:moveTo>
                    <a:pt x="2518418" y="1028700"/>
                  </a:moveTo>
                  <a:lnTo>
                    <a:pt x="2514399" y="1028700"/>
                  </a:lnTo>
                  <a:lnTo>
                    <a:pt x="2513853" y="1023929"/>
                  </a:lnTo>
                  <a:lnTo>
                    <a:pt x="2514770" y="1016000"/>
                  </a:lnTo>
                  <a:lnTo>
                    <a:pt x="2518418" y="1016000"/>
                  </a:lnTo>
                  <a:lnTo>
                    <a:pt x="2518418" y="1028700"/>
                  </a:lnTo>
                  <a:close/>
                </a:path>
                <a:path w="2818130" h="1803400">
                  <a:moveTo>
                    <a:pt x="2527895" y="1028700"/>
                  </a:moveTo>
                  <a:lnTo>
                    <a:pt x="2520598" y="1028700"/>
                  </a:lnTo>
                  <a:lnTo>
                    <a:pt x="2519872" y="1016000"/>
                  </a:lnTo>
                  <a:lnTo>
                    <a:pt x="2526071" y="1016000"/>
                  </a:lnTo>
                  <a:lnTo>
                    <a:pt x="2527895" y="1028700"/>
                  </a:lnTo>
                  <a:close/>
                </a:path>
                <a:path w="2818130" h="1803400">
                  <a:moveTo>
                    <a:pt x="2545780" y="1028700"/>
                  </a:moveTo>
                  <a:lnTo>
                    <a:pt x="2533011" y="1028700"/>
                  </a:lnTo>
                  <a:lnTo>
                    <a:pt x="2532284" y="1016000"/>
                  </a:lnTo>
                  <a:lnTo>
                    <a:pt x="2545410" y="1016000"/>
                  </a:lnTo>
                  <a:lnTo>
                    <a:pt x="2545780" y="1028700"/>
                  </a:lnTo>
                  <a:close/>
                </a:path>
                <a:path w="2818130" h="1803400">
                  <a:moveTo>
                    <a:pt x="2546878" y="1026219"/>
                  </a:moveTo>
                  <a:lnTo>
                    <a:pt x="2545410" y="1016000"/>
                  </a:lnTo>
                  <a:lnTo>
                    <a:pt x="2546878" y="1016000"/>
                  </a:lnTo>
                  <a:lnTo>
                    <a:pt x="2546878" y="1026219"/>
                  </a:lnTo>
                  <a:close/>
                </a:path>
                <a:path w="2818130" h="1803400">
                  <a:moveTo>
                    <a:pt x="2547967" y="1020219"/>
                  </a:moveTo>
                  <a:lnTo>
                    <a:pt x="2546878" y="1016000"/>
                  </a:lnTo>
                  <a:lnTo>
                    <a:pt x="2548331" y="1016000"/>
                  </a:lnTo>
                  <a:lnTo>
                    <a:pt x="2547967" y="1020219"/>
                  </a:lnTo>
                  <a:close/>
                </a:path>
                <a:path w="2818130" h="1803400">
                  <a:moveTo>
                    <a:pt x="2556725" y="1028700"/>
                  </a:moveTo>
                  <a:lnTo>
                    <a:pt x="2550155" y="1028700"/>
                  </a:lnTo>
                  <a:lnTo>
                    <a:pt x="2549058" y="1016000"/>
                  </a:lnTo>
                  <a:lnTo>
                    <a:pt x="2555257" y="1016000"/>
                  </a:lnTo>
                  <a:lnTo>
                    <a:pt x="2556725" y="1028700"/>
                  </a:lnTo>
                  <a:close/>
                </a:path>
                <a:path w="2818130" h="1803400">
                  <a:moveTo>
                    <a:pt x="2603056" y="1041400"/>
                  </a:moveTo>
                  <a:lnTo>
                    <a:pt x="2554174" y="1041400"/>
                  </a:lnTo>
                  <a:lnTo>
                    <a:pt x="2557452" y="1028700"/>
                  </a:lnTo>
                  <a:lnTo>
                    <a:pt x="2557822" y="1016000"/>
                  </a:lnTo>
                  <a:lnTo>
                    <a:pt x="2560730" y="1016000"/>
                  </a:lnTo>
                  <a:lnTo>
                    <a:pt x="2561471" y="1028700"/>
                  </a:lnTo>
                  <a:lnTo>
                    <a:pt x="2603056" y="1028700"/>
                  </a:lnTo>
                  <a:lnTo>
                    <a:pt x="2603056" y="1041400"/>
                  </a:lnTo>
                  <a:close/>
                </a:path>
                <a:path w="2818130" h="1803400">
                  <a:moveTo>
                    <a:pt x="2566202" y="1028700"/>
                  </a:moveTo>
                  <a:lnTo>
                    <a:pt x="2562554" y="1028700"/>
                  </a:lnTo>
                  <a:lnTo>
                    <a:pt x="2561827" y="1016000"/>
                  </a:lnTo>
                  <a:lnTo>
                    <a:pt x="2566202" y="1016000"/>
                  </a:lnTo>
                  <a:lnTo>
                    <a:pt x="2566202" y="1028700"/>
                  </a:lnTo>
                  <a:close/>
                </a:path>
                <a:path w="2818130" h="1803400">
                  <a:moveTo>
                    <a:pt x="2573499" y="1028700"/>
                  </a:moveTo>
                  <a:lnTo>
                    <a:pt x="2572772" y="1028700"/>
                  </a:lnTo>
                  <a:lnTo>
                    <a:pt x="2571318" y="1016000"/>
                  </a:lnTo>
                  <a:lnTo>
                    <a:pt x="2573499" y="1028700"/>
                  </a:lnTo>
                  <a:close/>
                </a:path>
                <a:path w="2818130" h="1803400">
                  <a:moveTo>
                    <a:pt x="2579342" y="1028700"/>
                  </a:moveTo>
                  <a:lnTo>
                    <a:pt x="2578971" y="1028700"/>
                  </a:lnTo>
                  <a:lnTo>
                    <a:pt x="2578615" y="1016000"/>
                  </a:lnTo>
                  <a:lnTo>
                    <a:pt x="2579342" y="1016000"/>
                  </a:lnTo>
                  <a:lnTo>
                    <a:pt x="2579342" y="1028700"/>
                  </a:lnTo>
                  <a:close/>
                </a:path>
                <a:path w="2818130" h="1803400">
                  <a:moveTo>
                    <a:pt x="2580068" y="1028700"/>
                  </a:moveTo>
                  <a:lnTo>
                    <a:pt x="2579712" y="1016000"/>
                  </a:lnTo>
                  <a:lnTo>
                    <a:pt x="2580068" y="1016000"/>
                  </a:lnTo>
                  <a:lnTo>
                    <a:pt x="2580068" y="1028700"/>
                  </a:lnTo>
                  <a:close/>
                </a:path>
                <a:path w="2818130" h="1803400">
                  <a:moveTo>
                    <a:pt x="2611449" y="1028700"/>
                  </a:moveTo>
                  <a:lnTo>
                    <a:pt x="2580439" y="1028700"/>
                  </a:lnTo>
                  <a:lnTo>
                    <a:pt x="2580068" y="1016000"/>
                  </a:lnTo>
                  <a:lnTo>
                    <a:pt x="2611449" y="1016000"/>
                  </a:lnTo>
                  <a:lnTo>
                    <a:pt x="2611449" y="1028700"/>
                  </a:lnTo>
                  <a:close/>
                </a:path>
                <a:path w="2818130" h="1803400">
                  <a:moveTo>
                    <a:pt x="2637344" y="1028700"/>
                  </a:moveTo>
                  <a:lnTo>
                    <a:pt x="2612176" y="1028700"/>
                  </a:lnTo>
                  <a:lnTo>
                    <a:pt x="2611806" y="1016000"/>
                  </a:lnTo>
                  <a:lnTo>
                    <a:pt x="2647206" y="1016000"/>
                  </a:lnTo>
                  <a:lnTo>
                    <a:pt x="2637344" y="1028700"/>
                  </a:lnTo>
                  <a:close/>
                </a:path>
                <a:path w="2818130" h="1803400">
                  <a:moveTo>
                    <a:pt x="2550155" y="1028700"/>
                  </a:moveTo>
                  <a:lnTo>
                    <a:pt x="2547234" y="1028700"/>
                  </a:lnTo>
                  <a:lnTo>
                    <a:pt x="2547967" y="1020219"/>
                  </a:lnTo>
                  <a:lnTo>
                    <a:pt x="2550155" y="1028700"/>
                  </a:lnTo>
                  <a:close/>
                </a:path>
                <a:path w="2818130" h="1803400">
                  <a:moveTo>
                    <a:pt x="184238" y="1028700"/>
                  </a:moveTo>
                  <a:lnTo>
                    <a:pt x="182044" y="1028700"/>
                  </a:lnTo>
                  <a:lnTo>
                    <a:pt x="182643" y="1021764"/>
                  </a:lnTo>
                  <a:lnTo>
                    <a:pt x="184238" y="1028700"/>
                  </a:lnTo>
                  <a:close/>
                </a:path>
                <a:path w="2818130" h="1803400">
                  <a:moveTo>
                    <a:pt x="184965" y="1028700"/>
                  </a:moveTo>
                  <a:lnTo>
                    <a:pt x="184238" y="1028700"/>
                  </a:lnTo>
                  <a:lnTo>
                    <a:pt x="184361" y="1024494"/>
                  </a:lnTo>
                  <a:lnTo>
                    <a:pt x="184965" y="1028700"/>
                  </a:lnTo>
                  <a:close/>
                </a:path>
                <a:path w="2818130" h="1803400">
                  <a:moveTo>
                    <a:pt x="2547234" y="1028700"/>
                  </a:moveTo>
                  <a:lnTo>
                    <a:pt x="2546878" y="1028700"/>
                  </a:lnTo>
                  <a:lnTo>
                    <a:pt x="2546878" y="1026219"/>
                  </a:lnTo>
                  <a:lnTo>
                    <a:pt x="2547234" y="1028700"/>
                  </a:lnTo>
                  <a:close/>
                </a:path>
                <a:path w="2818130" h="1803400">
                  <a:moveTo>
                    <a:pt x="85364" y="1041400"/>
                  </a:moveTo>
                  <a:lnTo>
                    <a:pt x="84281" y="1041400"/>
                  </a:lnTo>
                  <a:lnTo>
                    <a:pt x="83910" y="1028700"/>
                  </a:lnTo>
                  <a:lnTo>
                    <a:pt x="85734" y="1028700"/>
                  </a:lnTo>
                  <a:lnTo>
                    <a:pt x="85364" y="1041400"/>
                  </a:lnTo>
                  <a:close/>
                </a:path>
                <a:path w="2818130" h="1803400">
                  <a:moveTo>
                    <a:pt x="93401" y="1041400"/>
                  </a:moveTo>
                  <a:lnTo>
                    <a:pt x="87929" y="1041400"/>
                  </a:lnTo>
                  <a:lnTo>
                    <a:pt x="87929" y="1028700"/>
                  </a:lnTo>
                  <a:lnTo>
                    <a:pt x="92660" y="1028700"/>
                  </a:lnTo>
                  <a:lnTo>
                    <a:pt x="93401" y="1041400"/>
                  </a:lnTo>
                  <a:close/>
                </a:path>
                <a:path w="2818130" h="1803400">
                  <a:moveTo>
                    <a:pt x="130967" y="1041400"/>
                  </a:moveTo>
                  <a:lnTo>
                    <a:pt x="103976" y="1041400"/>
                  </a:lnTo>
                  <a:lnTo>
                    <a:pt x="105073" y="1028700"/>
                  </a:lnTo>
                  <a:lnTo>
                    <a:pt x="132065" y="1028700"/>
                  </a:lnTo>
                  <a:lnTo>
                    <a:pt x="130967" y="1041400"/>
                  </a:lnTo>
                  <a:close/>
                </a:path>
                <a:path w="2818130" h="1803400">
                  <a:moveTo>
                    <a:pt x="141912" y="1041400"/>
                  </a:moveTo>
                  <a:lnTo>
                    <a:pt x="139361" y="1041400"/>
                  </a:lnTo>
                  <a:lnTo>
                    <a:pt x="132065" y="1028700"/>
                  </a:lnTo>
                  <a:lnTo>
                    <a:pt x="141556" y="1028700"/>
                  </a:lnTo>
                  <a:lnTo>
                    <a:pt x="141912" y="1041400"/>
                  </a:lnTo>
                  <a:close/>
                </a:path>
                <a:path w="2818130" h="1803400">
                  <a:moveTo>
                    <a:pt x="151774" y="1041400"/>
                  </a:moveTo>
                  <a:lnTo>
                    <a:pt x="146658" y="1041400"/>
                  </a:lnTo>
                  <a:lnTo>
                    <a:pt x="145931" y="1028700"/>
                  </a:lnTo>
                  <a:lnTo>
                    <a:pt x="151404" y="1028700"/>
                  </a:lnTo>
                  <a:lnTo>
                    <a:pt x="151774" y="1041400"/>
                  </a:lnTo>
                  <a:close/>
                </a:path>
                <a:path w="2818130" h="1803400">
                  <a:moveTo>
                    <a:pt x="163446" y="1041400"/>
                  </a:moveTo>
                  <a:lnTo>
                    <a:pt x="159071" y="1041400"/>
                  </a:lnTo>
                  <a:lnTo>
                    <a:pt x="157973" y="1028700"/>
                  </a:lnTo>
                  <a:lnTo>
                    <a:pt x="163075" y="1028700"/>
                  </a:lnTo>
                  <a:lnTo>
                    <a:pt x="163446" y="1041400"/>
                  </a:lnTo>
                  <a:close/>
                </a:path>
                <a:path w="2818130" h="1803400">
                  <a:moveTo>
                    <a:pt x="172923" y="1041400"/>
                  </a:moveTo>
                  <a:lnTo>
                    <a:pt x="165626" y="1041400"/>
                  </a:lnTo>
                  <a:lnTo>
                    <a:pt x="164899" y="1028700"/>
                  </a:lnTo>
                  <a:lnTo>
                    <a:pt x="172923" y="1028700"/>
                  </a:lnTo>
                  <a:lnTo>
                    <a:pt x="172923" y="1041400"/>
                  </a:lnTo>
                  <a:close/>
                </a:path>
                <a:path w="2818130" h="1803400">
                  <a:moveTo>
                    <a:pt x="191164" y="1041400"/>
                  </a:moveTo>
                  <a:lnTo>
                    <a:pt x="176571" y="1041400"/>
                  </a:lnTo>
                  <a:lnTo>
                    <a:pt x="175844" y="1028700"/>
                  </a:lnTo>
                  <a:lnTo>
                    <a:pt x="190808" y="1028700"/>
                  </a:lnTo>
                  <a:lnTo>
                    <a:pt x="191164" y="1041400"/>
                  </a:lnTo>
                  <a:close/>
                </a:path>
                <a:path w="2818130" h="1803400">
                  <a:moveTo>
                    <a:pt x="2488134" y="1041400"/>
                  </a:moveTo>
                  <a:lnTo>
                    <a:pt x="2487408" y="1041400"/>
                  </a:lnTo>
                  <a:lnTo>
                    <a:pt x="2485940" y="1028700"/>
                  </a:lnTo>
                  <a:lnTo>
                    <a:pt x="2488861" y="1028700"/>
                  </a:lnTo>
                  <a:lnTo>
                    <a:pt x="2488134" y="1041400"/>
                  </a:lnTo>
                  <a:close/>
                </a:path>
                <a:path w="2818130" h="1803400">
                  <a:moveTo>
                    <a:pt x="2490685" y="1041400"/>
                  </a:moveTo>
                  <a:lnTo>
                    <a:pt x="2488861" y="1028700"/>
                  </a:lnTo>
                  <a:lnTo>
                    <a:pt x="2492153" y="1028700"/>
                  </a:lnTo>
                  <a:lnTo>
                    <a:pt x="2490685" y="1041400"/>
                  </a:lnTo>
                  <a:close/>
                </a:path>
                <a:path w="2818130" h="1803400">
                  <a:moveTo>
                    <a:pt x="2498352" y="1041400"/>
                  </a:moveTo>
                  <a:lnTo>
                    <a:pt x="2494704" y="1041400"/>
                  </a:lnTo>
                  <a:lnTo>
                    <a:pt x="2494334" y="1028700"/>
                  </a:lnTo>
                  <a:lnTo>
                    <a:pt x="2499450" y="1028700"/>
                  </a:lnTo>
                  <a:lnTo>
                    <a:pt x="2498352" y="1041400"/>
                  </a:lnTo>
                  <a:close/>
                </a:path>
                <a:path w="2818130" h="1803400">
                  <a:moveTo>
                    <a:pt x="2502357" y="1041400"/>
                  </a:moveTo>
                  <a:lnTo>
                    <a:pt x="2501630" y="1041400"/>
                  </a:lnTo>
                  <a:lnTo>
                    <a:pt x="2499450" y="1028700"/>
                  </a:lnTo>
                  <a:lnTo>
                    <a:pt x="2502001" y="1028700"/>
                  </a:lnTo>
                  <a:lnTo>
                    <a:pt x="2502357" y="1041400"/>
                  </a:lnTo>
                  <a:close/>
                </a:path>
                <a:path w="2818130" h="1803400">
                  <a:moveTo>
                    <a:pt x="2513302" y="1041400"/>
                  </a:moveTo>
                  <a:lnTo>
                    <a:pt x="2506746" y="1041400"/>
                  </a:lnTo>
                  <a:lnTo>
                    <a:pt x="2504181" y="1028700"/>
                  </a:lnTo>
                  <a:lnTo>
                    <a:pt x="2508570" y="1028700"/>
                  </a:lnTo>
                  <a:lnTo>
                    <a:pt x="2513302" y="1041400"/>
                  </a:lnTo>
                  <a:close/>
                </a:path>
                <a:path w="2818130" h="1803400">
                  <a:moveTo>
                    <a:pt x="2544683" y="1041400"/>
                  </a:moveTo>
                  <a:lnTo>
                    <a:pt x="2526812" y="1041400"/>
                  </a:lnTo>
                  <a:lnTo>
                    <a:pt x="2526812" y="1028700"/>
                  </a:lnTo>
                  <a:lnTo>
                    <a:pt x="2543586" y="1028700"/>
                  </a:lnTo>
                  <a:lnTo>
                    <a:pt x="2544683" y="1041400"/>
                  </a:lnTo>
                  <a:close/>
                </a:path>
                <a:path w="2818130" h="1803400">
                  <a:moveTo>
                    <a:pt x="2554174" y="1041400"/>
                  </a:moveTo>
                  <a:lnTo>
                    <a:pt x="2547234" y="1041400"/>
                  </a:lnTo>
                  <a:lnTo>
                    <a:pt x="2548331" y="1028700"/>
                  </a:lnTo>
                  <a:lnTo>
                    <a:pt x="2552706" y="1028700"/>
                  </a:lnTo>
                  <a:lnTo>
                    <a:pt x="2554174" y="1041400"/>
                  </a:lnTo>
                  <a:close/>
                </a:path>
                <a:path w="2818130" h="1803400">
                  <a:moveTo>
                    <a:pt x="2609982" y="1041400"/>
                  </a:moveTo>
                  <a:lnTo>
                    <a:pt x="2605977" y="1041400"/>
                  </a:lnTo>
                  <a:lnTo>
                    <a:pt x="2605977" y="1028700"/>
                  </a:lnTo>
                  <a:lnTo>
                    <a:pt x="2609255" y="1028700"/>
                  </a:lnTo>
                  <a:lnTo>
                    <a:pt x="2609982" y="1041400"/>
                  </a:lnTo>
                  <a:close/>
                </a:path>
                <a:path w="2818130" h="1803400">
                  <a:moveTo>
                    <a:pt x="2625316" y="1041400"/>
                  </a:moveTo>
                  <a:lnTo>
                    <a:pt x="2611079" y="1041400"/>
                  </a:lnTo>
                  <a:lnTo>
                    <a:pt x="2610352" y="1028700"/>
                  </a:lnTo>
                  <a:lnTo>
                    <a:pt x="2623492" y="1028700"/>
                  </a:lnTo>
                  <a:lnTo>
                    <a:pt x="2625580" y="1039095"/>
                  </a:lnTo>
                  <a:lnTo>
                    <a:pt x="2625316" y="1041400"/>
                  </a:lnTo>
                  <a:close/>
                </a:path>
                <a:path w="2818130" h="1803400">
                  <a:moveTo>
                    <a:pt x="2629320" y="1054100"/>
                  </a:moveTo>
                  <a:lnTo>
                    <a:pt x="2628223" y="1054100"/>
                  </a:lnTo>
                  <a:lnTo>
                    <a:pt x="2626043" y="1041400"/>
                  </a:lnTo>
                  <a:lnTo>
                    <a:pt x="2625580" y="1039095"/>
                  </a:lnTo>
                  <a:lnTo>
                    <a:pt x="2626769" y="1028700"/>
                  </a:lnTo>
                  <a:lnTo>
                    <a:pt x="2627140" y="1028700"/>
                  </a:lnTo>
                  <a:lnTo>
                    <a:pt x="2627867" y="1041400"/>
                  </a:lnTo>
                  <a:lnTo>
                    <a:pt x="2629320" y="1041400"/>
                  </a:lnTo>
                  <a:lnTo>
                    <a:pt x="2629320" y="1054100"/>
                  </a:lnTo>
                  <a:close/>
                </a:path>
                <a:path w="2818130" h="1803400">
                  <a:moveTo>
                    <a:pt x="2634793" y="1041400"/>
                  </a:moveTo>
                  <a:lnTo>
                    <a:pt x="2632612" y="1028700"/>
                  </a:lnTo>
                  <a:lnTo>
                    <a:pt x="2634793" y="1028700"/>
                  </a:lnTo>
                  <a:lnTo>
                    <a:pt x="2634793" y="1041400"/>
                  </a:lnTo>
                  <a:close/>
                </a:path>
                <a:path w="2818130" h="1803400">
                  <a:moveTo>
                    <a:pt x="2639538" y="1041400"/>
                  </a:moveTo>
                  <a:lnTo>
                    <a:pt x="2635520" y="1041400"/>
                  </a:lnTo>
                  <a:lnTo>
                    <a:pt x="2637344" y="1028700"/>
                  </a:lnTo>
                  <a:lnTo>
                    <a:pt x="2639538" y="1041400"/>
                  </a:lnTo>
                  <a:close/>
                </a:path>
                <a:path w="2818130" h="1803400">
                  <a:moveTo>
                    <a:pt x="2626043" y="1041400"/>
                  </a:moveTo>
                  <a:lnTo>
                    <a:pt x="2625316" y="1041400"/>
                  </a:lnTo>
                  <a:lnTo>
                    <a:pt x="2625580" y="1039095"/>
                  </a:lnTo>
                  <a:lnTo>
                    <a:pt x="2626043" y="1041400"/>
                  </a:lnTo>
                  <a:close/>
                </a:path>
                <a:path w="2818130" h="1803400">
                  <a:moveTo>
                    <a:pt x="80262" y="1054100"/>
                  </a:moveTo>
                  <a:lnTo>
                    <a:pt x="75887" y="1054100"/>
                  </a:lnTo>
                  <a:lnTo>
                    <a:pt x="78808" y="1041400"/>
                  </a:lnTo>
                  <a:lnTo>
                    <a:pt x="79891" y="1041400"/>
                  </a:lnTo>
                  <a:lnTo>
                    <a:pt x="80262" y="1054100"/>
                  </a:lnTo>
                  <a:close/>
                </a:path>
                <a:path w="2818130" h="1803400">
                  <a:moveTo>
                    <a:pt x="86105" y="1054100"/>
                  </a:moveTo>
                  <a:lnTo>
                    <a:pt x="80262" y="1054100"/>
                  </a:lnTo>
                  <a:lnTo>
                    <a:pt x="80262" y="1041400"/>
                  </a:lnTo>
                  <a:lnTo>
                    <a:pt x="89383" y="1041400"/>
                  </a:lnTo>
                  <a:lnTo>
                    <a:pt x="86105" y="1054100"/>
                  </a:lnTo>
                  <a:close/>
                </a:path>
                <a:path w="2818130" h="1803400">
                  <a:moveTo>
                    <a:pt x="117472" y="1054100"/>
                  </a:moveTo>
                  <a:lnTo>
                    <a:pt x="103249" y="1054100"/>
                  </a:lnTo>
                  <a:lnTo>
                    <a:pt x="103249" y="1041400"/>
                  </a:lnTo>
                  <a:lnTo>
                    <a:pt x="118569" y="1041400"/>
                  </a:lnTo>
                  <a:lnTo>
                    <a:pt x="117472" y="1054100"/>
                  </a:lnTo>
                  <a:close/>
                </a:path>
                <a:path w="2818130" h="1803400">
                  <a:moveTo>
                    <a:pt x="146658" y="1054100"/>
                  </a:moveTo>
                  <a:lnTo>
                    <a:pt x="135713" y="1054100"/>
                  </a:lnTo>
                  <a:lnTo>
                    <a:pt x="136810" y="1041400"/>
                  </a:lnTo>
                  <a:lnTo>
                    <a:pt x="153955" y="1041400"/>
                  </a:lnTo>
                  <a:lnTo>
                    <a:pt x="146658" y="1054100"/>
                  </a:lnTo>
                  <a:close/>
                </a:path>
                <a:path w="2818130" h="1803400">
                  <a:moveTo>
                    <a:pt x="155052" y="1054100"/>
                  </a:moveTo>
                  <a:lnTo>
                    <a:pt x="152857" y="1054100"/>
                  </a:lnTo>
                  <a:lnTo>
                    <a:pt x="153955" y="1041400"/>
                  </a:lnTo>
                  <a:lnTo>
                    <a:pt x="155779" y="1041400"/>
                  </a:lnTo>
                  <a:lnTo>
                    <a:pt x="155052" y="1054100"/>
                  </a:lnTo>
                  <a:close/>
                </a:path>
                <a:path w="2818130" h="1803400">
                  <a:moveTo>
                    <a:pt x="159071" y="1054100"/>
                  </a:moveTo>
                  <a:lnTo>
                    <a:pt x="155422" y="1054100"/>
                  </a:lnTo>
                  <a:lnTo>
                    <a:pt x="158700" y="1041400"/>
                  </a:lnTo>
                  <a:lnTo>
                    <a:pt x="159071" y="1054100"/>
                  </a:lnTo>
                  <a:close/>
                </a:path>
                <a:path w="2818130" h="1803400">
                  <a:moveTo>
                    <a:pt x="172196" y="1054100"/>
                  </a:moveTo>
                  <a:lnTo>
                    <a:pt x="162348" y="1054100"/>
                  </a:lnTo>
                  <a:lnTo>
                    <a:pt x="165997" y="1041400"/>
                  </a:lnTo>
                  <a:lnTo>
                    <a:pt x="172196" y="1054100"/>
                  </a:lnTo>
                  <a:close/>
                </a:path>
                <a:path w="2818130" h="1803400">
                  <a:moveTo>
                    <a:pt x="176571" y="1054100"/>
                  </a:moveTo>
                  <a:lnTo>
                    <a:pt x="172196" y="1054100"/>
                  </a:lnTo>
                  <a:lnTo>
                    <a:pt x="169275" y="1041400"/>
                  </a:lnTo>
                  <a:lnTo>
                    <a:pt x="178395" y="1041400"/>
                  </a:lnTo>
                  <a:lnTo>
                    <a:pt x="176571" y="1054100"/>
                  </a:lnTo>
                  <a:close/>
                </a:path>
                <a:path w="2818130" h="1803400">
                  <a:moveTo>
                    <a:pt x="2493977" y="1054100"/>
                  </a:moveTo>
                  <a:lnTo>
                    <a:pt x="2493607" y="1041400"/>
                  </a:lnTo>
                  <a:lnTo>
                    <a:pt x="2495431" y="1041400"/>
                  </a:lnTo>
                  <a:lnTo>
                    <a:pt x="2493977" y="1054100"/>
                  </a:lnTo>
                  <a:close/>
                </a:path>
                <a:path w="2818130" h="1803400">
                  <a:moveTo>
                    <a:pt x="2503098" y="1054100"/>
                  </a:moveTo>
                  <a:lnTo>
                    <a:pt x="2501630" y="1054100"/>
                  </a:lnTo>
                  <a:lnTo>
                    <a:pt x="2501274" y="1041400"/>
                  </a:lnTo>
                  <a:lnTo>
                    <a:pt x="2502728" y="1041400"/>
                  </a:lnTo>
                  <a:lnTo>
                    <a:pt x="2503098" y="1054100"/>
                  </a:lnTo>
                  <a:close/>
                </a:path>
                <a:path w="2818130" h="1803400">
                  <a:moveTo>
                    <a:pt x="2512575" y="1054100"/>
                  </a:moveTo>
                  <a:lnTo>
                    <a:pt x="2503098" y="1054100"/>
                  </a:lnTo>
                  <a:lnTo>
                    <a:pt x="2503098" y="1041400"/>
                  </a:lnTo>
                  <a:lnTo>
                    <a:pt x="2509654" y="1041400"/>
                  </a:lnTo>
                  <a:lnTo>
                    <a:pt x="2512390" y="1051955"/>
                  </a:lnTo>
                  <a:lnTo>
                    <a:pt x="2512575" y="1054100"/>
                  </a:lnTo>
                  <a:close/>
                </a:path>
                <a:path w="2818130" h="1803400">
                  <a:moveTo>
                    <a:pt x="2519515" y="1066800"/>
                  </a:moveTo>
                  <a:lnTo>
                    <a:pt x="2515497" y="1066800"/>
                  </a:lnTo>
                  <a:lnTo>
                    <a:pt x="2512946" y="1054100"/>
                  </a:lnTo>
                  <a:lnTo>
                    <a:pt x="2512390" y="1051955"/>
                  </a:lnTo>
                  <a:lnTo>
                    <a:pt x="2511478" y="1041400"/>
                  </a:lnTo>
                  <a:lnTo>
                    <a:pt x="2530817" y="1041400"/>
                  </a:lnTo>
                  <a:lnTo>
                    <a:pt x="2531914" y="1054100"/>
                  </a:lnTo>
                  <a:lnTo>
                    <a:pt x="2518418" y="1054100"/>
                  </a:lnTo>
                  <a:lnTo>
                    <a:pt x="2519515" y="1066800"/>
                  </a:lnTo>
                  <a:close/>
                </a:path>
                <a:path w="2818130" h="1803400">
                  <a:moveTo>
                    <a:pt x="2537386" y="1054100"/>
                  </a:moveTo>
                  <a:lnTo>
                    <a:pt x="2536289" y="1041400"/>
                  </a:lnTo>
                  <a:lnTo>
                    <a:pt x="2536659" y="1041400"/>
                  </a:lnTo>
                  <a:lnTo>
                    <a:pt x="2537386" y="1054100"/>
                  </a:lnTo>
                  <a:close/>
                </a:path>
                <a:path w="2818130" h="1803400">
                  <a:moveTo>
                    <a:pt x="2551253" y="1054100"/>
                  </a:moveTo>
                  <a:lnTo>
                    <a:pt x="2537386" y="1054100"/>
                  </a:lnTo>
                  <a:lnTo>
                    <a:pt x="2537016" y="1041400"/>
                  </a:lnTo>
                  <a:lnTo>
                    <a:pt x="2551979" y="1041400"/>
                  </a:lnTo>
                  <a:lnTo>
                    <a:pt x="2551253" y="1054100"/>
                  </a:lnTo>
                  <a:close/>
                </a:path>
                <a:path w="2818130" h="1803400">
                  <a:moveTo>
                    <a:pt x="2559276" y="1054100"/>
                  </a:moveTo>
                  <a:lnTo>
                    <a:pt x="2555628" y="1054100"/>
                  </a:lnTo>
                  <a:lnTo>
                    <a:pt x="2553433" y="1041400"/>
                  </a:lnTo>
                  <a:lnTo>
                    <a:pt x="2560730" y="1041400"/>
                  </a:lnTo>
                  <a:lnTo>
                    <a:pt x="2559276" y="1054100"/>
                  </a:lnTo>
                  <a:close/>
                </a:path>
                <a:path w="2818130" h="1803400">
                  <a:moveTo>
                    <a:pt x="2570221" y="1054100"/>
                  </a:moveTo>
                  <a:lnTo>
                    <a:pt x="2561100" y="1054100"/>
                  </a:lnTo>
                  <a:lnTo>
                    <a:pt x="2560730" y="1041400"/>
                  </a:lnTo>
                  <a:lnTo>
                    <a:pt x="2569124" y="1041400"/>
                  </a:lnTo>
                  <a:lnTo>
                    <a:pt x="2570221" y="1054100"/>
                  </a:lnTo>
                  <a:close/>
                </a:path>
                <a:path w="2818130" h="1803400">
                  <a:moveTo>
                    <a:pt x="2574385" y="1043946"/>
                  </a:moveTo>
                  <a:lnTo>
                    <a:pt x="2573142" y="1041400"/>
                  </a:lnTo>
                  <a:lnTo>
                    <a:pt x="2574240" y="1041400"/>
                  </a:lnTo>
                  <a:lnTo>
                    <a:pt x="2574385" y="1043946"/>
                  </a:lnTo>
                  <a:close/>
                </a:path>
                <a:path w="2818130" h="1803400">
                  <a:moveTo>
                    <a:pt x="2578691" y="1052767"/>
                  </a:moveTo>
                  <a:lnTo>
                    <a:pt x="2575281" y="1045781"/>
                  </a:lnTo>
                  <a:lnTo>
                    <a:pt x="2576791" y="1041400"/>
                  </a:lnTo>
                  <a:lnTo>
                    <a:pt x="2578879" y="1049490"/>
                  </a:lnTo>
                  <a:lnTo>
                    <a:pt x="2578691" y="1052767"/>
                  </a:lnTo>
                  <a:close/>
                </a:path>
                <a:path w="2818130" h="1803400">
                  <a:moveTo>
                    <a:pt x="2584444" y="1054100"/>
                  </a:moveTo>
                  <a:lnTo>
                    <a:pt x="2580068" y="1054100"/>
                  </a:lnTo>
                  <a:lnTo>
                    <a:pt x="2578879" y="1049490"/>
                  </a:lnTo>
                  <a:lnTo>
                    <a:pt x="2579342" y="1041400"/>
                  </a:lnTo>
                  <a:lnTo>
                    <a:pt x="2580795" y="1041400"/>
                  </a:lnTo>
                  <a:lnTo>
                    <a:pt x="2584444" y="1054100"/>
                  </a:lnTo>
                  <a:close/>
                </a:path>
                <a:path w="2818130" h="1803400">
                  <a:moveTo>
                    <a:pt x="2597954" y="1054100"/>
                  </a:moveTo>
                  <a:lnTo>
                    <a:pt x="2585541" y="1054100"/>
                  </a:lnTo>
                  <a:lnTo>
                    <a:pt x="2586268" y="1041400"/>
                  </a:lnTo>
                  <a:lnTo>
                    <a:pt x="2597583" y="1041400"/>
                  </a:lnTo>
                  <a:lnTo>
                    <a:pt x="2597954" y="1054100"/>
                  </a:lnTo>
                  <a:close/>
                </a:path>
                <a:path w="2818130" h="1803400">
                  <a:moveTo>
                    <a:pt x="2605250" y="1054100"/>
                  </a:moveTo>
                  <a:lnTo>
                    <a:pt x="2601602" y="1054100"/>
                  </a:lnTo>
                  <a:lnTo>
                    <a:pt x="2601958" y="1041400"/>
                  </a:lnTo>
                  <a:lnTo>
                    <a:pt x="2604509" y="1041400"/>
                  </a:lnTo>
                  <a:lnTo>
                    <a:pt x="2605250" y="1054100"/>
                  </a:lnTo>
                  <a:close/>
                </a:path>
                <a:path w="2818130" h="1803400">
                  <a:moveTo>
                    <a:pt x="2622024" y="1054100"/>
                  </a:moveTo>
                  <a:lnTo>
                    <a:pt x="2605606" y="1054100"/>
                  </a:lnTo>
                  <a:lnTo>
                    <a:pt x="2604880" y="1041400"/>
                  </a:lnTo>
                  <a:lnTo>
                    <a:pt x="2622024" y="1041400"/>
                  </a:lnTo>
                  <a:lnTo>
                    <a:pt x="2622024" y="1054100"/>
                  </a:lnTo>
                  <a:close/>
                </a:path>
                <a:path w="2818130" h="1803400">
                  <a:moveTo>
                    <a:pt x="2623492" y="1054100"/>
                  </a:moveTo>
                  <a:lnTo>
                    <a:pt x="2622024" y="1041400"/>
                  </a:lnTo>
                  <a:lnTo>
                    <a:pt x="2623492" y="1041400"/>
                  </a:lnTo>
                  <a:lnTo>
                    <a:pt x="2623492" y="1054100"/>
                  </a:lnTo>
                  <a:close/>
                </a:path>
                <a:path w="2818130" h="1803400">
                  <a:moveTo>
                    <a:pt x="2635163" y="1054100"/>
                  </a:moveTo>
                  <a:lnTo>
                    <a:pt x="2633339" y="1054100"/>
                  </a:lnTo>
                  <a:lnTo>
                    <a:pt x="2633695" y="1041400"/>
                  </a:lnTo>
                  <a:lnTo>
                    <a:pt x="2634066" y="1041400"/>
                  </a:lnTo>
                  <a:lnTo>
                    <a:pt x="2635163" y="1054100"/>
                  </a:lnTo>
                  <a:close/>
                </a:path>
                <a:path w="2818130" h="1803400">
                  <a:moveTo>
                    <a:pt x="2574603" y="1047750"/>
                  </a:moveTo>
                  <a:lnTo>
                    <a:pt x="2574385" y="1043946"/>
                  </a:lnTo>
                  <a:lnTo>
                    <a:pt x="2575281" y="1045781"/>
                  </a:lnTo>
                  <a:lnTo>
                    <a:pt x="2574603" y="1047750"/>
                  </a:lnTo>
                  <a:close/>
                </a:path>
                <a:path w="2818130" h="1803400">
                  <a:moveTo>
                    <a:pt x="2574967" y="1054100"/>
                  </a:moveTo>
                  <a:lnTo>
                    <a:pt x="2572416" y="1054100"/>
                  </a:lnTo>
                  <a:lnTo>
                    <a:pt x="2574603" y="1047750"/>
                  </a:lnTo>
                  <a:lnTo>
                    <a:pt x="2574967" y="1054100"/>
                  </a:lnTo>
                  <a:close/>
                </a:path>
                <a:path w="2818130" h="1803400">
                  <a:moveTo>
                    <a:pt x="2580068" y="1054100"/>
                  </a:moveTo>
                  <a:lnTo>
                    <a:pt x="2579342" y="1054100"/>
                  </a:lnTo>
                  <a:lnTo>
                    <a:pt x="2578691" y="1052767"/>
                  </a:lnTo>
                  <a:lnTo>
                    <a:pt x="2578879" y="1049490"/>
                  </a:lnTo>
                  <a:lnTo>
                    <a:pt x="2580068" y="1054100"/>
                  </a:lnTo>
                  <a:close/>
                </a:path>
                <a:path w="2818130" h="1803400">
                  <a:moveTo>
                    <a:pt x="2512946" y="1054100"/>
                  </a:moveTo>
                  <a:lnTo>
                    <a:pt x="2512575" y="1054100"/>
                  </a:lnTo>
                  <a:lnTo>
                    <a:pt x="2512390" y="1051955"/>
                  </a:lnTo>
                  <a:lnTo>
                    <a:pt x="2512946" y="1054100"/>
                  </a:lnTo>
                  <a:close/>
                </a:path>
                <a:path w="2818130" h="1803400">
                  <a:moveTo>
                    <a:pt x="2579342" y="1054100"/>
                  </a:moveTo>
                  <a:lnTo>
                    <a:pt x="2578615" y="1054100"/>
                  </a:lnTo>
                  <a:lnTo>
                    <a:pt x="2578691" y="1052767"/>
                  </a:lnTo>
                  <a:lnTo>
                    <a:pt x="2579342" y="1054100"/>
                  </a:lnTo>
                  <a:close/>
                </a:path>
                <a:path w="2818130" h="1803400">
                  <a:moveTo>
                    <a:pt x="73692" y="1066800"/>
                  </a:moveTo>
                  <a:lnTo>
                    <a:pt x="71868" y="1066800"/>
                  </a:lnTo>
                  <a:lnTo>
                    <a:pt x="73692" y="1054100"/>
                  </a:lnTo>
                  <a:lnTo>
                    <a:pt x="74789" y="1054100"/>
                  </a:lnTo>
                  <a:lnTo>
                    <a:pt x="73692" y="1066800"/>
                  </a:lnTo>
                  <a:close/>
                </a:path>
                <a:path w="2818130" h="1803400">
                  <a:moveTo>
                    <a:pt x="83910" y="1066800"/>
                  </a:moveTo>
                  <a:lnTo>
                    <a:pt x="77711" y="1066800"/>
                  </a:lnTo>
                  <a:lnTo>
                    <a:pt x="78067" y="1054100"/>
                  </a:lnTo>
                  <a:lnTo>
                    <a:pt x="82457" y="1054100"/>
                  </a:lnTo>
                  <a:lnTo>
                    <a:pt x="83910" y="1066800"/>
                  </a:lnTo>
                  <a:close/>
                </a:path>
                <a:path w="2818130" h="1803400">
                  <a:moveTo>
                    <a:pt x="94855" y="1066800"/>
                  </a:moveTo>
                  <a:lnTo>
                    <a:pt x="89012" y="1066800"/>
                  </a:lnTo>
                  <a:lnTo>
                    <a:pt x="90109" y="1054100"/>
                  </a:lnTo>
                  <a:lnTo>
                    <a:pt x="94855" y="1054100"/>
                  </a:lnTo>
                  <a:lnTo>
                    <a:pt x="94855" y="1066800"/>
                  </a:lnTo>
                  <a:close/>
                </a:path>
                <a:path w="2818130" h="1803400">
                  <a:moveTo>
                    <a:pt x="104346" y="1066800"/>
                  </a:moveTo>
                  <a:lnTo>
                    <a:pt x="94855" y="1066800"/>
                  </a:lnTo>
                  <a:lnTo>
                    <a:pt x="98503" y="1054100"/>
                  </a:lnTo>
                  <a:lnTo>
                    <a:pt x="104346" y="1054100"/>
                  </a:lnTo>
                  <a:lnTo>
                    <a:pt x="104346" y="1066800"/>
                  </a:lnTo>
                  <a:close/>
                </a:path>
                <a:path w="2818130" h="1803400">
                  <a:moveTo>
                    <a:pt x="117472" y="1066800"/>
                  </a:moveTo>
                  <a:lnTo>
                    <a:pt x="111999" y="1066800"/>
                  </a:lnTo>
                  <a:lnTo>
                    <a:pt x="108351" y="1054100"/>
                  </a:lnTo>
                  <a:lnTo>
                    <a:pt x="118569" y="1054100"/>
                  </a:lnTo>
                  <a:lnTo>
                    <a:pt x="117472" y="1066800"/>
                  </a:lnTo>
                  <a:close/>
                </a:path>
                <a:path w="2818130" h="1803400">
                  <a:moveTo>
                    <a:pt x="123671" y="1066800"/>
                  </a:moveTo>
                  <a:lnTo>
                    <a:pt x="118569" y="1066800"/>
                  </a:lnTo>
                  <a:lnTo>
                    <a:pt x="119666" y="1054100"/>
                  </a:lnTo>
                  <a:lnTo>
                    <a:pt x="124041" y="1054100"/>
                  </a:lnTo>
                  <a:lnTo>
                    <a:pt x="123671" y="1066800"/>
                  </a:lnTo>
                  <a:close/>
                </a:path>
                <a:path w="2818130" h="1803400">
                  <a:moveTo>
                    <a:pt x="136810" y="1066800"/>
                  </a:moveTo>
                  <a:lnTo>
                    <a:pt x="123671" y="1066800"/>
                  </a:lnTo>
                  <a:lnTo>
                    <a:pt x="126592" y="1054100"/>
                  </a:lnTo>
                  <a:lnTo>
                    <a:pt x="129143" y="1054100"/>
                  </a:lnTo>
                  <a:lnTo>
                    <a:pt x="136810" y="1066800"/>
                  </a:lnTo>
                  <a:close/>
                </a:path>
                <a:path w="2818130" h="1803400">
                  <a:moveTo>
                    <a:pt x="156149" y="1066800"/>
                  </a:moveTo>
                  <a:lnTo>
                    <a:pt x="148853" y="1066800"/>
                  </a:lnTo>
                  <a:lnTo>
                    <a:pt x="149950" y="1054100"/>
                  </a:lnTo>
                  <a:lnTo>
                    <a:pt x="156149" y="1066800"/>
                  </a:lnTo>
                  <a:close/>
                </a:path>
                <a:path w="2818130" h="1803400">
                  <a:moveTo>
                    <a:pt x="162719" y="1066800"/>
                  </a:moveTo>
                  <a:lnTo>
                    <a:pt x="158700" y="1066800"/>
                  </a:lnTo>
                  <a:lnTo>
                    <a:pt x="157603" y="1054100"/>
                  </a:lnTo>
                  <a:lnTo>
                    <a:pt x="164899" y="1054100"/>
                  </a:lnTo>
                  <a:lnTo>
                    <a:pt x="162719" y="1066800"/>
                  </a:lnTo>
                  <a:close/>
                </a:path>
                <a:path w="2818130" h="1803400">
                  <a:moveTo>
                    <a:pt x="173293" y="1066800"/>
                  </a:moveTo>
                  <a:lnTo>
                    <a:pt x="169645" y="1054100"/>
                  </a:lnTo>
                  <a:lnTo>
                    <a:pt x="172567" y="1054100"/>
                  </a:lnTo>
                  <a:lnTo>
                    <a:pt x="173293" y="1066800"/>
                  </a:lnTo>
                  <a:close/>
                </a:path>
                <a:path w="2818130" h="1803400">
                  <a:moveTo>
                    <a:pt x="2483759" y="1066800"/>
                  </a:moveTo>
                  <a:lnTo>
                    <a:pt x="2476092" y="1066800"/>
                  </a:lnTo>
                  <a:lnTo>
                    <a:pt x="2476819" y="1054100"/>
                  </a:lnTo>
                  <a:lnTo>
                    <a:pt x="2483032" y="1054100"/>
                  </a:lnTo>
                  <a:lnTo>
                    <a:pt x="2483759" y="1066800"/>
                  </a:lnTo>
                  <a:close/>
                </a:path>
                <a:path w="2818130" h="1803400">
                  <a:moveTo>
                    <a:pt x="2499450" y="1066800"/>
                  </a:moveTo>
                  <a:lnTo>
                    <a:pt x="2494334" y="1066800"/>
                  </a:lnTo>
                  <a:lnTo>
                    <a:pt x="2489232" y="1054100"/>
                  </a:lnTo>
                  <a:lnTo>
                    <a:pt x="2496528" y="1054100"/>
                  </a:lnTo>
                  <a:lnTo>
                    <a:pt x="2499450" y="1066800"/>
                  </a:lnTo>
                  <a:close/>
                </a:path>
                <a:path w="2818130" h="1803400">
                  <a:moveTo>
                    <a:pt x="2507473" y="1066800"/>
                  </a:moveTo>
                  <a:lnTo>
                    <a:pt x="2501274" y="1066800"/>
                  </a:lnTo>
                  <a:lnTo>
                    <a:pt x="2499806" y="1054100"/>
                  </a:lnTo>
                  <a:lnTo>
                    <a:pt x="2504552" y="1054100"/>
                  </a:lnTo>
                  <a:lnTo>
                    <a:pt x="2507473" y="1066800"/>
                  </a:lnTo>
                  <a:close/>
                </a:path>
                <a:path w="2818130" h="1803400">
                  <a:moveTo>
                    <a:pt x="2511848" y="1066800"/>
                  </a:moveTo>
                  <a:lnTo>
                    <a:pt x="2507473" y="1066800"/>
                  </a:lnTo>
                  <a:lnTo>
                    <a:pt x="2506005" y="1054100"/>
                  </a:lnTo>
                  <a:lnTo>
                    <a:pt x="2510751" y="1054100"/>
                  </a:lnTo>
                  <a:lnTo>
                    <a:pt x="2511848" y="1066800"/>
                  </a:lnTo>
                  <a:close/>
                </a:path>
                <a:path w="2818130" h="1803400">
                  <a:moveTo>
                    <a:pt x="2524988" y="1066800"/>
                  </a:moveTo>
                  <a:lnTo>
                    <a:pt x="2520598" y="1066800"/>
                  </a:lnTo>
                  <a:lnTo>
                    <a:pt x="2519872" y="1054100"/>
                  </a:lnTo>
                  <a:lnTo>
                    <a:pt x="2522793" y="1054100"/>
                  </a:lnTo>
                  <a:lnTo>
                    <a:pt x="2524988" y="1066800"/>
                  </a:lnTo>
                  <a:close/>
                </a:path>
                <a:path w="2818130" h="1803400">
                  <a:moveTo>
                    <a:pt x="2546136" y="1066800"/>
                  </a:moveTo>
                  <a:lnTo>
                    <a:pt x="2526071" y="1066800"/>
                  </a:lnTo>
                  <a:lnTo>
                    <a:pt x="2524247" y="1054100"/>
                  </a:lnTo>
                  <a:lnTo>
                    <a:pt x="2546878" y="1054100"/>
                  </a:lnTo>
                  <a:lnTo>
                    <a:pt x="2547239" y="1057259"/>
                  </a:lnTo>
                  <a:lnTo>
                    <a:pt x="2546136" y="1066800"/>
                  </a:lnTo>
                  <a:close/>
                </a:path>
                <a:path w="2818130" h="1803400">
                  <a:moveTo>
                    <a:pt x="2547239" y="1057259"/>
                  </a:moveTo>
                  <a:lnTo>
                    <a:pt x="2546878" y="1054100"/>
                  </a:lnTo>
                  <a:lnTo>
                    <a:pt x="2547234" y="1054100"/>
                  </a:lnTo>
                  <a:lnTo>
                    <a:pt x="2547498" y="1055019"/>
                  </a:lnTo>
                  <a:lnTo>
                    <a:pt x="2547239" y="1057259"/>
                  </a:lnTo>
                  <a:close/>
                </a:path>
                <a:path w="2818130" h="1803400">
                  <a:moveTo>
                    <a:pt x="2547498" y="1055019"/>
                  </a:moveTo>
                  <a:lnTo>
                    <a:pt x="2547234" y="1054100"/>
                  </a:lnTo>
                  <a:lnTo>
                    <a:pt x="2547604" y="1054100"/>
                  </a:lnTo>
                  <a:lnTo>
                    <a:pt x="2547498" y="1055019"/>
                  </a:lnTo>
                  <a:close/>
                </a:path>
                <a:path w="2818130" h="1803400">
                  <a:moveTo>
                    <a:pt x="2553433" y="1066800"/>
                  </a:moveTo>
                  <a:lnTo>
                    <a:pt x="2551609" y="1066800"/>
                  </a:lnTo>
                  <a:lnTo>
                    <a:pt x="2548331" y="1054100"/>
                  </a:lnTo>
                  <a:lnTo>
                    <a:pt x="2553433" y="1054100"/>
                  </a:lnTo>
                  <a:lnTo>
                    <a:pt x="2553804" y="1060450"/>
                  </a:lnTo>
                  <a:lnTo>
                    <a:pt x="2553433" y="1066800"/>
                  </a:lnTo>
                  <a:close/>
                </a:path>
                <a:path w="2818130" h="1803400">
                  <a:moveTo>
                    <a:pt x="2553875" y="1059219"/>
                  </a:moveTo>
                  <a:lnTo>
                    <a:pt x="2553433" y="1054100"/>
                  </a:lnTo>
                  <a:lnTo>
                    <a:pt x="2554174" y="1054100"/>
                  </a:lnTo>
                  <a:lnTo>
                    <a:pt x="2553875" y="1059219"/>
                  </a:lnTo>
                  <a:close/>
                </a:path>
                <a:path w="2818130" h="1803400">
                  <a:moveTo>
                    <a:pt x="2571318" y="1079500"/>
                  </a:moveTo>
                  <a:lnTo>
                    <a:pt x="2558906" y="1079500"/>
                  </a:lnTo>
                  <a:lnTo>
                    <a:pt x="2557081" y="1066800"/>
                  </a:lnTo>
                  <a:lnTo>
                    <a:pt x="2557081" y="1054100"/>
                  </a:lnTo>
                  <a:lnTo>
                    <a:pt x="2564378" y="1054100"/>
                  </a:lnTo>
                  <a:lnTo>
                    <a:pt x="2563295" y="1066800"/>
                  </a:lnTo>
                  <a:lnTo>
                    <a:pt x="2572416" y="1066800"/>
                  </a:lnTo>
                  <a:lnTo>
                    <a:pt x="2571318" y="1079500"/>
                  </a:lnTo>
                  <a:close/>
                </a:path>
                <a:path w="2818130" h="1803400">
                  <a:moveTo>
                    <a:pt x="2613630" y="1066800"/>
                  </a:moveTo>
                  <a:lnTo>
                    <a:pt x="2566202" y="1066800"/>
                  </a:lnTo>
                  <a:lnTo>
                    <a:pt x="2565846" y="1054100"/>
                  </a:lnTo>
                  <a:lnTo>
                    <a:pt x="2613274" y="1054100"/>
                  </a:lnTo>
                  <a:lnTo>
                    <a:pt x="2613630" y="1066800"/>
                  </a:lnTo>
                  <a:close/>
                </a:path>
                <a:path w="2818130" h="1803400">
                  <a:moveTo>
                    <a:pt x="2624945" y="1066800"/>
                  </a:moveTo>
                  <a:lnTo>
                    <a:pt x="2618375" y="1066800"/>
                  </a:lnTo>
                  <a:lnTo>
                    <a:pt x="2617649" y="1054100"/>
                  </a:lnTo>
                  <a:lnTo>
                    <a:pt x="2627496" y="1054100"/>
                  </a:lnTo>
                  <a:lnTo>
                    <a:pt x="2624945" y="1066800"/>
                  </a:lnTo>
                  <a:close/>
                </a:path>
                <a:path w="2818130" h="1803400">
                  <a:moveTo>
                    <a:pt x="2550882" y="1066800"/>
                  </a:moveTo>
                  <a:lnTo>
                    <a:pt x="2548331" y="1066800"/>
                  </a:lnTo>
                  <a:lnTo>
                    <a:pt x="2547239" y="1057259"/>
                  </a:lnTo>
                  <a:lnTo>
                    <a:pt x="2547498" y="1055019"/>
                  </a:lnTo>
                  <a:lnTo>
                    <a:pt x="2550882" y="1066800"/>
                  </a:lnTo>
                  <a:close/>
                </a:path>
                <a:path w="2818130" h="1803400">
                  <a:moveTo>
                    <a:pt x="2554530" y="1066800"/>
                  </a:moveTo>
                  <a:lnTo>
                    <a:pt x="2554174" y="1066800"/>
                  </a:lnTo>
                  <a:lnTo>
                    <a:pt x="2553804" y="1060450"/>
                  </a:lnTo>
                  <a:lnTo>
                    <a:pt x="2553875" y="1059219"/>
                  </a:lnTo>
                  <a:lnTo>
                    <a:pt x="2554530" y="1066800"/>
                  </a:lnTo>
                  <a:close/>
                </a:path>
                <a:path w="2818130" h="1803400">
                  <a:moveTo>
                    <a:pt x="72965" y="1079500"/>
                  </a:moveTo>
                  <a:lnTo>
                    <a:pt x="64571" y="1079500"/>
                  </a:lnTo>
                  <a:lnTo>
                    <a:pt x="70414" y="1066800"/>
                  </a:lnTo>
                  <a:lnTo>
                    <a:pt x="71868" y="1066800"/>
                  </a:lnTo>
                  <a:lnTo>
                    <a:pt x="72965" y="1079500"/>
                  </a:lnTo>
                  <a:close/>
                </a:path>
                <a:path w="2818130" h="1803400">
                  <a:moveTo>
                    <a:pt x="82813" y="1079500"/>
                  </a:moveTo>
                  <a:lnTo>
                    <a:pt x="74063" y="1079500"/>
                  </a:lnTo>
                  <a:lnTo>
                    <a:pt x="75516" y="1066800"/>
                  </a:lnTo>
                  <a:lnTo>
                    <a:pt x="81359" y="1066800"/>
                  </a:lnTo>
                  <a:lnTo>
                    <a:pt x="82813" y="1079500"/>
                  </a:lnTo>
                  <a:close/>
                </a:path>
                <a:path w="2818130" h="1803400">
                  <a:moveTo>
                    <a:pt x="93401" y="1079500"/>
                  </a:moveTo>
                  <a:lnTo>
                    <a:pt x="88285" y="1079500"/>
                  </a:lnTo>
                  <a:lnTo>
                    <a:pt x="89753" y="1066800"/>
                  </a:lnTo>
                  <a:lnTo>
                    <a:pt x="91934" y="1066800"/>
                  </a:lnTo>
                  <a:lnTo>
                    <a:pt x="93401" y="1079500"/>
                  </a:lnTo>
                  <a:close/>
                </a:path>
                <a:path w="2818130" h="1803400">
                  <a:moveTo>
                    <a:pt x="97050" y="1079500"/>
                  </a:moveTo>
                  <a:lnTo>
                    <a:pt x="96679" y="1079500"/>
                  </a:lnTo>
                  <a:lnTo>
                    <a:pt x="95952" y="1066800"/>
                  </a:lnTo>
                  <a:lnTo>
                    <a:pt x="98874" y="1066800"/>
                  </a:lnTo>
                  <a:lnTo>
                    <a:pt x="97050" y="1079500"/>
                  </a:lnTo>
                  <a:close/>
                </a:path>
                <a:path w="2818130" h="1803400">
                  <a:moveTo>
                    <a:pt x="100698" y="1079500"/>
                  </a:moveTo>
                  <a:lnTo>
                    <a:pt x="97050" y="1079500"/>
                  </a:lnTo>
                  <a:lnTo>
                    <a:pt x="98874" y="1066800"/>
                  </a:lnTo>
                  <a:lnTo>
                    <a:pt x="100816" y="1078113"/>
                  </a:lnTo>
                  <a:lnTo>
                    <a:pt x="100698" y="1079500"/>
                  </a:lnTo>
                  <a:close/>
                </a:path>
                <a:path w="2818130" h="1803400">
                  <a:moveTo>
                    <a:pt x="100816" y="1078113"/>
                  </a:moveTo>
                  <a:lnTo>
                    <a:pt x="98874" y="1066800"/>
                  </a:lnTo>
                  <a:lnTo>
                    <a:pt x="101781" y="1066800"/>
                  </a:lnTo>
                  <a:lnTo>
                    <a:pt x="100816" y="1078113"/>
                  </a:lnTo>
                  <a:close/>
                </a:path>
                <a:path w="2818130" h="1803400">
                  <a:moveTo>
                    <a:pt x="111999" y="1079500"/>
                  </a:moveTo>
                  <a:lnTo>
                    <a:pt x="108721" y="1079500"/>
                  </a:lnTo>
                  <a:lnTo>
                    <a:pt x="108721" y="1066800"/>
                  </a:lnTo>
                  <a:lnTo>
                    <a:pt x="111272" y="1066800"/>
                  </a:lnTo>
                  <a:lnTo>
                    <a:pt x="111999" y="1079500"/>
                  </a:lnTo>
                  <a:close/>
                </a:path>
                <a:path w="2818130" h="1803400">
                  <a:moveTo>
                    <a:pt x="132792" y="1079500"/>
                  </a:moveTo>
                  <a:lnTo>
                    <a:pt x="124041" y="1079500"/>
                  </a:lnTo>
                  <a:lnTo>
                    <a:pt x="122944" y="1066800"/>
                  </a:lnTo>
                  <a:lnTo>
                    <a:pt x="132435" y="1066800"/>
                  </a:lnTo>
                  <a:lnTo>
                    <a:pt x="132792" y="1079500"/>
                  </a:lnTo>
                  <a:close/>
                </a:path>
                <a:path w="2818130" h="1803400">
                  <a:moveTo>
                    <a:pt x="152857" y="1079500"/>
                  </a:moveTo>
                  <a:lnTo>
                    <a:pt x="135713" y="1079500"/>
                  </a:lnTo>
                  <a:lnTo>
                    <a:pt x="134986" y="1066800"/>
                  </a:lnTo>
                  <a:lnTo>
                    <a:pt x="151774" y="1066800"/>
                  </a:lnTo>
                  <a:lnTo>
                    <a:pt x="152857" y="1072192"/>
                  </a:lnTo>
                  <a:lnTo>
                    <a:pt x="152857" y="1079500"/>
                  </a:lnTo>
                  <a:close/>
                </a:path>
                <a:path w="2818130" h="1803400">
                  <a:moveTo>
                    <a:pt x="154325" y="1079500"/>
                  </a:moveTo>
                  <a:lnTo>
                    <a:pt x="152857" y="1072192"/>
                  </a:lnTo>
                  <a:lnTo>
                    <a:pt x="152857" y="1066800"/>
                  </a:lnTo>
                  <a:lnTo>
                    <a:pt x="157603" y="1066800"/>
                  </a:lnTo>
                  <a:lnTo>
                    <a:pt x="154325" y="1079500"/>
                  </a:lnTo>
                  <a:close/>
                </a:path>
                <a:path w="2818130" h="1803400">
                  <a:moveTo>
                    <a:pt x="2477189" y="1079500"/>
                  </a:moveTo>
                  <a:lnTo>
                    <a:pt x="2474995" y="1079500"/>
                  </a:lnTo>
                  <a:lnTo>
                    <a:pt x="2473171" y="1066800"/>
                  </a:lnTo>
                  <a:lnTo>
                    <a:pt x="2475736" y="1066800"/>
                  </a:lnTo>
                  <a:lnTo>
                    <a:pt x="2477189" y="1079500"/>
                  </a:lnTo>
                  <a:close/>
                </a:path>
                <a:path w="2818130" h="1803400">
                  <a:moveTo>
                    <a:pt x="2489958" y="1079500"/>
                  </a:moveTo>
                  <a:lnTo>
                    <a:pt x="2481565" y="1079500"/>
                  </a:lnTo>
                  <a:lnTo>
                    <a:pt x="2481565" y="1066800"/>
                  </a:lnTo>
                  <a:lnTo>
                    <a:pt x="2490329" y="1066800"/>
                  </a:lnTo>
                  <a:lnTo>
                    <a:pt x="2489958" y="1079500"/>
                  </a:lnTo>
                  <a:close/>
                </a:path>
                <a:path w="2818130" h="1803400">
                  <a:moveTo>
                    <a:pt x="2499079" y="1079500"/>
                  </a:moveTo>
                  <a:lnTo>
                    <a:pt x="2494334" y="1079500"/>
                  </a:lnTo>
                  <a:lnTo>
                    <a:pt x="2492153" y="1066800"/>
                  </a:lnTo>
                  <a:lnTo>
                    <a:pt x="2497982" y="1066800"/>
                  </a:lnTo>
                  <a:lnTo>
                    <a:pt x="2499079" y="1079500"/>
                  </a:lnTo>
                  <a:close/>
                </a:path>
                <a:path w="2818130" h="1803400">
                  <a:moveTo>
                    <a:pt x="2510751" y="1079500"/>
                  </a:moveTo>
                  <a:lnTo>
                    <a:pt x="2503825" y="1079500"/>
                  </a:lnTo>
                  <a:lnTo>
                    <a:pt x="2504181" y="1066800"/>
                  </a:lnTo>
                  <a:lnTo>
                    <a:pt x="2509297" y="1066800"/>
                  </a:lnTo>
                  <a:lnTo>
                    <a:pt x="2510751" y="1079500"/>
                  </a:lnTo>
                  <a:close/>
                </a:path>
                <a:path w="2818130" h="1803400">
                  <a:moveTo>
                    <a:pt x="2518418" y="1079500"/>
                  </a:moveTo>
                  <a:lnTo>
                    <a:pt x="2513672" y="1079500"/>
                  </a:lnTo>
                  <a:lnTo>
                    <a:pt x="2513302" y="1066800"/>
                  </a:lnTo>
                  <a:lnTo>
                    <a:pt x="2515867" y="1066800"/>
                  </a:lnTo>
                  <a:lnTo>
                    <a:pt x="2518418" y="1079500"/>
                  </a:lnTo>
                  <a:close/>
                </a:path>
                <a:path w="2818130" h="1803400">
                  <a:moveTo>
                    <a:pt x="2529363" y="1079500"/>
                  </a:moveTo>
                  <a:lnTo>
                    <a:pt x="2524988" y="1079500"/>
                  </a:lnTo>
                  <a:lnTo>
                    <a:pt x="2524617" y="1066800"/>
                  </a:lnTo>
                  <a:lnTo>
                    <a:pt x="2530090" y="1066800"/>
                  </a:lnTo>
                  <a:lnTo>
                    <a:pt x="2529363" y="1079500"/>
                  </a:lnTo>
                  <a:close/>
                </a:path>
                <a:path w="2818130" h="1803400">
                  <a:moveTo>
                    <a:pt x="2536659" y="1079500"/>
                  </a:moveTo>
                  <a:lnTo>
                    <a:pt x="2535933" y="1079500"/>
                  </a:lnTo>
                  <a:lnTo>
                    <a:pt x="2535933" y="1066800"/>
                  </a:lnTo>
                  <a:lnTo>
                    <a:pt x="2536659" y="1079500"/>
                  </a:lnTo>
                  <a:close/>
                </a:path>
                <a:path w="2818130" h="1803400">
                  <a:moveTo>
                    <a:pt x="2538484" y="1079500"/>
                  </a:moveTo>
                  <a:lnTo>
                    <a:pt x="2536659" y="1079500"/>
                  </a:lnTo>
                  <a:lnTo>
                    <a:pt x="2537016" y="1066800"/>
                  </a:lnTo>
                  <a:lnTo>
                    <a:pt x="2537386" y="1066800"/>
                  </a:lnTo>
                  <a:lnTo>
                    <a:pt x="2538484" y="1079500"/>
                  </a:lnTo>
                  <a:close/>
                </a:path>
                <a:path w="2818130" h="1803400">
                  <a:moveTo>
                    <a:pt x="2542678" y="1076340"/>
                  </a:moveTo>
                  <a:lnTo>
                    <a:pt x="2539937" y="1066800"/>
                  </a:lnTo>
                  <a:lnTo>
                    <a:pt x="2542132" y="1066800"/>
                  </a:lnTo>
                  <a:lnTo>
                    <a:pt x="2542678" y="1076340"/>
                  </a:lnTo>
                  <a:close/>
                </a:path>
                <a:path w="2818130" h="1803400">
                  <a:moveTo>
                    <a:pt x="2546878" y="1079500"/>
                  </a:moveTo>
                  <a:lnTo>
                    <a:pt x="2546136" y="1079500"/>
                  </a:lnTo>
                  <a:lnTo>
                    <a:pt x="2542488" y="1066800"/>
                  </a:lnTo>
                  <a:lnTo>
                    <a:pt x="2546878" y="1066800"/>
                  </a:lnTo>
                  <a:lnTo>
                    <a:pt x="2546878" y="1079500"/>
                  </a:lnTo>
                  <a:close/>
                </a:path>
                <a:path w="2818130" h="1803400">
                  <a:moveTo>
                    <a:pt x="2555998" y="1092200"/>
                  </a:moveTo>
                  <a:lnTo>
                    <a:pt x="2548702" y="1092200"/>
                  </a:lnTo>
                  <a:lnTo>
                    <a:pt x="2547961" y="1079500"/>
                  </a:lnTo>
                  <a:lnTo>
                    <a:pt x="2546878" y="1066800"/>
                  </a:lnTo>
                  <a:lnTo>
                    <a:pt x="2548702" y="1066800"/>
                  </a:lnTo>
                  <a:lnTo>
                    <a:pt x="2549428" y="1079500"/>
                  </a:lnTo>
                  <a:lnTo>
                    <a:pt x="2554530" y="1079500"/>
                  </a:lnTo>
                  <a:lnTo>
                    <a:pt x="2555998" y="1092200"/>
                  </a:lnTo>
                  <a:close/>
                </a:path>
                <a:path w="2818130" h="1803400">
                  <a:moveTo>
                    <a:pt x="2608528" y="1079500"/>
                  </a:moveTo>
                  <a:lnTo>
                    <a:pt x="2573499" y="1079500"/>
                  </a:lnTo>
                  <a:lnTo>
                    <a:pt x="2573499" y="1066800"/>
                  </a:lnTo>
                  <a:lnTo>
                    <a:pt x="2607801" y="1066800"/>
                  </a:lnTo>
                  <a:lnTo>
                    <a:pt x="2608528" y="1079500"/>
                  </a:lnTo>
                  <a:close/>
                </a:path>
                <a:path w="2818130" h="1803400">
                  <a:moveTo>
                    <a:pt x="2620570" y="1079500"/>
                  </a:moveTo>
                  <a:lnTo>
                    <a:pt x="2611806" y="1079500"/>
                  </a:lnTo>
                  <a:lnTo>
                    <a:pt x="2611079" y="1066800"/>
                  </a:lnTo>
                  <a:lnTo>
                    <a:pt x="2624575" y="1066800"/>
                  </a:lnTo>
                  <a:lnTo>
                    <a:pt x="2620570" y="1079500"/>
                  </a:lnTo>
                  <a:close/>
                </a:path>
                <a:path w="2818130" h="1803400">
                  <a:moveTo>
                    <a:pt x="2543586" y="1079500"/>
                  </a:moveTo>
                  <a:lnTo>
                    <a:pt x="2542859" y="1079500"/>
                  </a:lnTo>
                  <a:lnTo>
                    <a:pt x="2542678" y="1076340"/>
                  </a:lnTo>
                  <a:lnTo>
                    <a:pt x="2543586" y="1079500"/>
                  </a:lnTo>
                  <a:close/>
                </a:path>
                <a:path w="2818130" h="1803400">
                  <a:moveTo>
                    <a:pt x="101054" y="1079500"/>
                  </a:moveTo>
                  <a:lnTo>
                    <a:pt x="100698" y="1079500"/>
                  </a:lnTo>
                  <a:lnTo>
                    <a:pt x="100816" y="1078113"/>
                  </a:lnTo>
                  <a:lnTo>
                    <a:pt x="101054" y="1079500"/>
                  </a:lnTo>
                  <a:close/>
                </a:path>
                <a:path w="2818130" h="1803400">
                  <a:moveTo>
                    <a:pt x="71512" y="1092200"/>
                  </a:moveTo>
                  <a:lnTo>
                    <a:pt x="68220" y="1092200"/>
                  </a:lnTo>
                  <a:lnTo>
                    <a:pt x="67863" y="1079500"/>
                  </a:lnTo>
                  <a:lnTo>
                    <a:pt x="71512" y="1092200"/>
                  </a:lnTo>
                  <a:close/>
                </a:path>
                <a:path w="2818130" h="1803400">
                  <a:moveTo>
                    <a:pt x="81716" y="1092200"/>
                  </a:moveTo>
                  <a:lnTo>
                    <a:pt x="72965" y="1092200"/>
                  </a:lnTo>
                  <a:lnTo>
                    <a:pt x="71868" y="1079500"/>
                  </a:lnTo>
                  <a:lnTo>
                    <a:pt x="83540" y="1079500"/>
                  </a:lnTo>
                  <a:lnTo>
                    <a:pt x="81716" y="1092200"/>
                  </a:lnTo>
                  <a:close/>
                </a:path>
                <a:path w="2818130" h="1803400">
                  <a:moveTo>
                    <a:pt x="91934" y="1092200"/>
                  </a:moveTo>
                  <a:lnTo>
                    <a:pt x="81716" y="1092200"/>
                  </a:lnTo>
                  <a:lnTo>
                    <a:pt x="83540" y="1079500"/>
                  </a:lnTo>
                  <a:lnTo>
                    <a:pt x="91577" y="1079500"/>
                  </a:lnTo>
                  <a:lnTo>
                    <a:pt x="91934" y="1092200"/>
                  </a:lnTo>
                  <a:close/>
                </a:path>
                <a:path w="2818130" h="1803400">
                  <a:moveTo>
                    <a:pt x="99957" y="1092200"/>
                  </a:moveTo>
                  <a:lnTo>
                    <a:pt x="91934" y="1092200"/>
                  </a:lnTo>
                  <a:lnTo>
                    <a:pt x="93401" y="1079500"/>
                  </a:lnTo>
                  <a:lnTo>
                    <a:pt x="95582" y="1079500"/>
                  </a:lnTo>
                  <a:lnTo>
                    <a:pt x="99957" y="1092200"/>
                  </a:lnTo>
                  <a:close/>
                </a:path>
                <a:path w="2818130" h="1803400">
                  <a:moveTo>
                    <a:pt x="110546" y="1092200"/>
                  </a:moveTo>
                  <a:lnTo>
                    <a:pt x="101781" y="1092200"/>
                  </a:lnTo>
                  <a:lnTo>
                    <a:pt x="103976" y="1079500"/>
                  </a:lnTo>
                  <a:lnTo>
                    <a:pt x="110546" y="1079500"/>
                  </a:lnTo>
                  <a:lnTo>
                    <a:pt x="110546" y="1092200"/>
                  </a:lnTo>
                  <a:close/>
                </a:path>
                <a:path w="2818130" h="1803400">
                  <a:moveTo>
                    <a:pt x="118198" y="1092200"/>
                  </a:moveTo>
                  <a:lnTo>
                    <a:pt x="112726" y="1092200"/>
                  </a:lnTo>
                  <a:lnTo>
                    <a:pt x="111999" y="1079500"/>
                  </a:lnTo>
                  <a:lnTo>
                    <a:pt x="116745" y="1079500"/>
                  </a:lnTo>
                  <a:lnTo>
                    <a:pt x="118198" y="1092200"/>
                  </a:lnTo>
                  <a:close/>
                </a:path>
                <a:path w="2818130" h="1803400">
                  <a:moveTo>
                    <a:pt x="137537" y="1092200"/>
                  </a:moveTo>
                  <a:lnTo>
                    <a:pt x="122588" y="1092200"/>
                  </a:lnTo>
                  <a:lnTo>
                    <a:pt x="121120" y="1079500"/>
                  </a:lnTo>
                  <a:lnTo>
                    <a:pt x="140088" y="1079500"/>
                  </a:lnTo>
                  <a:lnTo>
                    <a:pt x="137537" y="1092200"/>
                  </a:lnTo>
                  <a:close/>
                </a:path>
                <a:path w="2818130" h="1803400">
                  <a:moveTo>
                    <a:pt x="146658" y="1092200"/>
                  </a:moveTo>
                  <a:lnTo>
                    <a:pt x="143736" y="1092200"/>
                  </a:lnTo>
                  <a:lnTo>
                    <a:pt x="142653" y="1079500"/>
                  </a:lnTo>
                  <a:lnTo>
                    <a:pt x="147385" y="1079500"/>
                  </a:lnTo>
                  <a:lnTo>
                    <a:pt x="146658" y="1092200"/>
                  </a:lnTo>
                  <a:close/>
                </a:path>
                <a:path w="2818130" h="1803400">
                  <a:moveTo>
                    <a:pt x="2484486" y="1092200"/>
                  </a:moveTo>
                  <a:lnTo>
                    <a:pt x="2478287" y="1092200"/>
                  </a:lnTo>
                  <a:lnTo>
                    <a:pt x="2477916" y="1079500"/>
                  </a:lnTo>
                  <a:lnTo>
                    <a:pt x="2484857" y="1079500"/>
                  </a:lnTo>
                  <a:lnTo>
                    <a:pt x="2484486" y="1092200"/>
                  </a:lnTo>
                  <a:close/>
                </a:path>
                <a:path w="2818130" h="1803400">
                  <a:moveTo>
                    <a:pt x="2501226" y="1095937"/>
                  </a:moveTo>
                  <a:lnTo>
                    <a:pt x="2499079" y="1092200"/>
                  </a:lnTo>
                  <a:lnTo>
                    <a:pt x="2502357" y="1079500"/>
                  </a:lnTo>
                  <a:lnTo>
                    <a:pt x="2502728" y="1092200"/>
                  </a:lnTo>
                  <a:lnTo>
                    <a:pt x="2500903" y="1092200"/>
                  </a:lnTo>
                  <a:lnTo>
                    <a:pt x="2501226" y="1095937"/>
                  </a:lnTo>
                  <a:close/>
                </a:path>
                <a:path w="2818130" h="1803400">
                  <a:moveTo>
                    <a:pt x="2506746" y="1092200"/>
                  </a:moveTo>
                  <a:lnTo>
                    <a:pt x="2502728" y="1092200"/>
                  </a:lnTo>
                  <a:lnTo>
                    <a:pt x="2503098" y="1079500"/>
                  </a:lnTo>
                  <a:lnTo>
                    <a:pt x="2505278" y="1079500"/>
                  </a:lnTo>
                  <a:lnTo>
                    <a:pt x="2506746" y="1092200"/>
                  </a:lnTo>
                  <a:close/>
                </a:path>
                <a:path w="2818130" h="1803400">
                  <a:moveTo>
                    <a:pt x="2522423" y="1092200"/>
                  </a:moveTo>
                  <a:lnTo>
                    <a:pt x="2520242" y="1079500"/>
                  </a:lnTo>
                  <a:lnTo>
                    <a:pt x="2522066" y="1079500"/>
                  </a:lnTo>
                  <a:lnTo>
                    <a:pt x="2522423" y="1092200"/>
                  </a:lnTo>
                  <a:close/>
                </a:path>
                <a:path w="2818130" h="1803400">
                  <a:moveTo>
                    <a:pt x="2527895" y="1092200"/>
                  </a:moveTo>
                  <a:lnTo>
                    <a:pt x="2526812" y="1092200"/>
                  </a:lnTo>
                  <a:lnTo>
                    <a:pt x="2526812" y="1079500"/>
                  </a:lnTo>
                  <a:lnTo>
                    <a:pt x="2527539" y="1079500"/>
                  </a:lnTo>
                  <a:lnTo>
                    <a:pt x="2527895" y="1092200"/>
                  </a:lnTo>
                  <a:close/>
                </a:path>
                <a:path w="2818130" h="1803400">
                  <a:moveTo>
                    <a:pt x="2533738" y="1092200"/>
                  </a:moveTo>
                  <a:lnTo>
                    <a:pt x="2531543" y="1092200"/>
                  </a:lnTo>
                  <a:lnTo>
                    <a:pt x="2531187" y="1079500"/>
                  </a:lnTo>
                  <a:lnTo>
                    <a:pt x="2533011" y="1079500"/>
                  </a:lnTo>
                  <a:lnTo>
                    <a:pt x="2533738" y="1092200"/>
                  </a:lnTo>
                  <a:close/>
                </a:path>
                <a:path w="2818130" h="1803400">
                  <a:moveTo>
                    <a:pt x="2546878" y="1092200"/>
                  </a:moveTo>
                  <a:lnTo>
                    <a:pt x="2538484" y="1092200"/>
                  </a:lnTo>
                  <a:lnTo>
                    <a:pt x="2538484" y="1079500"/>
                  </a:lnTo>
                  <a:lnTo>
                    <a:pt x="2545410" y="1079500"/>
                  </a:lnTo>
                  <a:lnTo>
                    <a:pt x="2546878" y="1092200"/>
                  </a:lnTo>
                  <a:close/>
                </a:path>
                <a:path w="2818130" h="1803400">
                  <a:moveTo>
                    <a:pt x="2565846" y="1092200"/>
                  </a:moveTo>
                  <a:lnTo>
                    <a:pt x="2556355" y="1092200"/>
                  </a:lnTo>
                  <a:lnTo>
                    <a:pt x="2556725" y="1079500"/>
                  </a:lnTo>
                  <a:lnTo>
                    <a:pt x="2565846" y="1079500"/>
                  </a:lnTo>
                  <a:lnTo>
                    <a:pt x="2565846" y="1092200"/>
                  </a:lnTo>
                  <a:close/>
                </a:path>
                <a:path w="2818130" h="1803400">
                  <a:moveTo>
                    <a:pt x="2591013" y="1092200"/>
                  </a:moveTo>
                  <a:lnTo>
                    <a:pt x="2569850" y="1092200"/>
                  </a:lnTo>
                  <a:lnTo>
                    <a:pt x="2566573" y="1079500"/>
                  </a:lnTo>
                  <a:lnTo>
                    <a:pt x="2591013" y="1079500"/>
                  </a:lnTo>
                  <a:lnTo>
                    <a:pt x="2591013" y="1092200"/>
                  </a:lnTo>
                  <a:close/>
                </a:path>
                <a:path w="2818130" h="1803400">
                  <a:moveTo>
                    <a:pt x="2603782" y="1092200"/>
                  </a:moveTo>
                  <a:lnTo>
                    <a:pt x="2601602" y="1092200"/>
                  </a:lnTo>
                  <a:lnTo>
                    <a:pt x="2601602" y="1079500"/>
                  </a:lnTo>
                  <a:lnTo>
                    <a:pt x="2603782" y="1092200"/>
                  </a:lnTo>
                  <a:close/>
                </a:path>
                <a:path w="2818130" h="1803400">
                  <a:moveTo>
                    <a:pt x="2614000" y="1092200"/>
                  </a:moveTo>
                  <a:lnTo>
                    <a:pt x="2611079" y="1079500"/>
                  </a:lnTo>
                  <a:lnTo>
                    <a:pt x="2611806" y="1079500"/>
                  </a:lnTo>
                  <a:lnTo>
                    <a:pt x="2614000" y="1092200"/>
                  </a:lnTo>
                  <a:close/>
                </a:path>
                <a:path w="2818130" h="1803400">
                  <a:moveTo>
                    <a:pt x="2618746" y="1092200"/>
                  </a:moveTo>
                  <a:lnTo>
                    <a:pt x="2614000" y="1092200"/>
                  </a:lnTo>
                  <a:lnTo>
                    <a:pt x="2613274" y="1079500"/>
                  </a:lnTo>
                  <a:lnTo>
                    <a:pt x="2618746" y="1079500"/>
                  </a:lnTo>
                  <a:lnTo>
                    <a:pt x="2618746" y="1092200"/>
                  </a:lnTo>
                  <a:close/>
                </a:path>
                <a:path w="2818130" h="1803400">
                  <a:moveTo>
                    <a:pt x="76614" y="1104900"/>
                  </a:moveTo>
                  <a:lnTo>
                    <a:pt x="60923" y="1104900"/>
                  </a:lnTo>
                  <a:lnTo>
                    <a:pt x="59470" y="1092200"/>
                  </a:lnTo>
                  <a:lnTo>
                    <a:pt x="76614" y="1092200"/>
                  </a:lnTo>
                  <a:lnTo>
                    <a:pt x="76614" y="1104900"/>
                  </a:lnTo>
                  <a:close/>
                </a:path>
                <a:path w="2818130" h="1803400">
                  <a:moveTo>
                    <a:pt x="97406" y="1104900"/>
                  </a:moveTo>
                  <a:lnTo>
                    <a:pt x="80262" y="1104900"/>
                  </a:lnTo>
                  <a:lnTo>
                    <a:pt x="79891" y="1092200"/>
                  </a:lnTo>
                  <a:lnTo>
                    <a:pt x="96309" y="1092200"/>
                  </a:lnTo>
                  <a:lnTo>
                    <a:pt x="97406" y="1104900"/>
                  </a:lnTo>
                  <a:close/>
                </a:path>
                <a:path w="2818130" h="1803400">
                  <a:moveTo>
                    <a:pt x="107254" y="1104900"/>
                  </a:moveTo>
                  <a:lnTo>
                    <a:pt x="100328" y="1104900"/>
                  </a:lnTo>
                  <a:lnTo>
                    <a:pt x="99601" y="1092200"/>
                  </a:lnTo>
                  <a:lnTo>
                    <a:pt x="106527" y="1092200"/>
                  </a:lnTo>
                  <a:lnTo>
                    <a:pt x="107254" y="1104900"/>
                  </a:lnTo>
                  <a:close/>
                </a:path>
                <a:path w="2818130" h="1803400">
                  <a:moveTo>
                    <a:pt x="133889" y="1104900"/>
                  </a:moveTo>
                  <a:lnTo>
                    <a:pt x="116018" y="1104900"/>
                  </a:lnTo>
                  <a:lnTo>
                    <a:pt x="117115" y="1092200"/>
                  </a:lnTo>
                  <a:lnTo>
                    <a:pt x="135357" y="1092200"/>
                  </a:lnTo>
                  <a:lnTo>
                    <a:pt x="133889" y="1104900"/>
                  </a:lnTo>
                  <a:close/>
                </a:path>
                <a:path w="2818130" h="1803400">
                  <a:moveTo>
                    <a:pt x="156506" y="1104900"/>
                  </a:moveTo>
                  <a:lnTo>
                    <a:pt x="140829" y="1104900"/>
                  </a:lnTo>
                  <a:lnTo>
                    <a:pt x="140088" y="1092200"/>
                  </a:lnTo>
                  <a:lnTo>
                    <a:pt x="152501" y="1092200"/>
                  </a:lnTo>
                  <a:lnTo>
                    <a:pt x="156506" y="1104900"/>
                  </a:lnTo>
                  <a:close/>
                </a:path>
                <a:path w="2818130" h="1803400">
                  <a:moveTo>
                    <a:pt x="2467342" y="1104900"/>
                  </a:moveTo>
                  <a:lnTo>
                    <a:pt x="2464420" y="1104900"/>
                  </a:lnTo>
                  <a:lnTo>
                    <a:pt x="2465147" y="1092200"/>
                  </a:lnTo>
                  <a:lnTo>
                    <a:pt x="2466615" y="1092200"/>
                  </a:lnTo>
                  <a:lnTo>
                    <a:pt x="2467342" y="1104900"/>
                  </a:lnTo>
                  <a:close/>
                </a:path>
                <a:path w="2818130" h="1803400">
                  <a:moveTo>
                    <a:pt x="2470620" y="1104900"/>
                  </a:moveTo>
                  <a:lnTo>
                    <a:pt x="2467698" y="1104900"/>
                  </a:lnTo>
                  <a:lnTo>
                    <a:pt x="2468069" y="1092200"/>
                  </a:lnTo>
                  <a:lnTo>
                    <a:pt x="2468439" y="1092200"/>
                  </a:lnTo>
                  <a:lnTo>
                    <a:pt x="2470620" y="1104900"/>
                  </a:lnTo>
                  <a:close/>
                </a:path>
                <a:path w="2818130" h="1803400">
                  <a:moveTo>
                    <a:pt x="2481935" y="1104900"/>
                  </a:moveTo>
                  <a:lnTo>
                    <a:pt x="2474639" y="1104900"/>
                  </a:lnTo>
                  <a:lnTo>
                    <a:pt x="2473171" y="1092200"/>
                  </a:lnTo>
                  <a:lnTo>
                    <a:pt x="2483032" y="1092200"/>
                  </a:lnTo>
                  <a:lnTo>
                    <a:pt x="2481935" y="1104900"/>
                  </a:lnTo>
                  <a:close/>
                </a:path>
                <a:path w="2818130" h="1803400">
                  <a:moveTo>
                    <a:pt x="2488505" y="1104900"/>
                  </a:moveTo>
                  <a:lnTo>
                    <a:pt x="2484857" y="1104900"/>
                  </a:lnTo>
                  <a:lnTo>
                    <a:pt x="2483032" y="1092200"/>
                  </a:lnTo>
                  <a:lnTo>
                    <a:pt x="2489232" y="1092200"/>
                  </a:lnTo>
                  <a:lnTo>
                    <a:pt x="2488505" y="1104900"/>
                  </a:lnTo>
                  <a:close/>
                </a:path>
                <a:path w="2818130" h="1803400">
                  <a:moveTo>
                    <a:pt x="2493607" y="1104900"/>
                  </a:moveTo>
                  <a:lnTo>
                    <a:pt x="2489232" y="1104900"/>
                  </a:lnTo>
                  <a:lnTo>
                    <a:pt x="2489232" y="1092200"/>
                  </a:lnTo>
                  <a:lnTo>
                    <a:pt x="2489958" y="1092200"/>
                  </a:lnTo>
                  <a:lnTo>
                    <a:pt x="2493607" y="1104900"/>
                  </a:lnTo>
                  <a:close/>
                </a:path>
                <a:path w="2818130" h="1803400">
                  <a:moveTo>
                    <a:pt x="2502001" y="1104900"/>
                  </a:moveTo>
                  <a:lnTo>
                    <a:pt x="2496158" y="1104900"/>
                  </a:lnTo>
                  <a:lnTo>
                    <a:pt x="2496885" y="1092200"/>
                  </a:lnTo>
                  <a:lnTo>
                    <a:pt x="2499079" y="1092200"/>
                  </a:lnTo>
                  <a:lnTo>
                    <a:pt x="2501226" y="1095937"/>
                  </a:lnTo>
                  <a:lnTo>
                    <a:pt x="2502001" y="1104900"/>
                  </a:lnTo>
                  <a:close/>
                </a:path>
                <a:path w="2818130" h="1803400">
                  <a:moveTo>
                    <a:pt x="2508200" y="1104900"/>
                  </a:moveTo>
                  <a:lnTo>
                    <a:pt x="2506376" y="1104900"/>
                  </a:lnTo>
                  <a:lnTo>
                    <a:pt x="2501226" y="1095937"/>
                  </a:lnTo>
                  <a:lnTo>
                    <a:pt x="2500903" y="1092200"/>
                  </a:lnTo>
                  <a:lnTo>
                    <a:pt x="2508200" y="1092200"/>
                  </a:lnTo>
                  <a:lnTo>
                    <a:pt x="2508200" y="1104900"/>
                  </a:lnTo>
                  <a:close/>
                </a:path>
                <a:path w="2818130" h="1803400">
                  <a:moveTo>
                    <a:pt x="2519515" y="1104900"/>
                  </a:moveTo>
                  <a:lnTo>
                    <a:pt x="2512219" y="1104900"/>
                  </a:lnTo>
                  <a:lnTo>
                    <a:pt x="2511848" y="1092200"/>
                  </a:lnTo>
                  <a:lnTo>
                    <a:pt x="2520242" y="1092200"/>
                  </a:lnTo>
                  <a:lnTo>
                    <a:pt x="2519515" y="1104900"/>
                  </a:lnTo>
                  <a:close/>
                </a:path>
                <a:path w="2818130" h="1803400">
                  <a:moveTo>
                    <a:pt x="2526441" y="1104900"/>
                  </a:moveTo>
                  <a:lnTo>
                    <a:pt x="2525344" y="1104900"/>
                  </a:lnTo>
                  <a:lnTo>
                    <a:pt x="2524247" y="1092200"/>
                  </a:lnTo>
                  <a:lnTo>
                    <a:pt x="2524617" y="1092200"/>
                  </a:lnTo>
                  <a:lnTo>
                    <a:pt x="2526441" y="1104900"/>
                  </a:lnTo>
                  <a:close/>
                </a:path>
                <a:path w="2818130" h="1803400">
                  <a:moveTo>
                    <a:pt x="2533367" y="1104900"/>
                  </a:moveTo>
                  <a:lnTo>
                    <a:pt x="2530817" y="1104900"/>
                  </a:lnTo>
                  <a:lnTo>
                    <a:pt x="2529719" y="1092200"/>
                  </a:lnTo>
                  <a:lnTo>
                    <a:pt x="2530817" y="1092200"/>
                  </a:lnTo>
                  <a:lnTo>
                    <a:pt x="2533367" y="1104900"/>
                  </a:lnTo>
                  <a:close/>
                </a:path>
                <a:path w="2818130" h="1803400">
                  <a:moveTo>
                    <a:pt x="2543586" y="1104900"/>
                  </a:moveTo>
                  <a:lnTo>
                    <a:pt x="2534465" y="1104900"/>
                  </a:lnTo>
                  <a:lnTo>
                    <a:pt x="2534465" y="1092200"/>
                  </a:lnTo>
                  <a:lnTo>
                    <a:pt x="2542132" y="1092200"/>
                  </a:lnTo>
                  <a:lnTo>
                    <a:pt x="2543586" y="1104900"/>
                  </a:lnTo>
                  <a:close/>
                </a:path>
                <a:path w="2818130" h="1803400">
                  <a:moveTo>
                    <a:pt x="2583360" y="1104900"/>
                  </a:moveTo>
                  <a:lnTo>
                    <a:pt x="2545053" y="1104900"/>
                  </a:lnTo>
                  <a:lnTo>
                    <a:pt x="2544683" y="1092200"/>
                  </a:lnTo>
                  <a:lnTo>
                    <a:pt x="2577517" y="1092200"/>
                  </a:lnTo>
                  <a:lnTo>
                    <a:pt x="2583360" y="1104900"/>
                  </a:lnTo>
                  <a:close/>
                </a:path>
                <a:path w="2818130" h="1803400">
                  <a:moveTo>
                    <a:pt x="2586268" y="1104900"/>
                  </a:moveTo>
                  <a:lnTo>
                    <a:pt x="2583360" y="1104900"/>
                  </a:lnTo>
                  <a:lnTo>
                    <a:pt x="2584444" y="1092200"/>
                  </a:lnTo>
                  <a:lnTo>
                    <a:pt x="2586268" y="1104900"/>
                  </a:lnTo>
                  <a:close/>
                </a:path>
                <a:path w="2818130" h="1803400">
                  <a:moveTo>
                    <a:pt x="2599407" y="1117600"/>
                  </a:moveTo>
                  <a:lnTo>
                    <a:pt x="2597954" y="1104900"/>
                  </a:lnTo>
                  <a:lnTo>
                    <a:pt x="2596856" y="1092200"/>
                  </a:lnTo>
                  <a:lnTo>
                    <a:pt x="2599778" y="1092200"/>
                  </a:lnTo>
                  <a:lnTo>
                    <a:pt x="2599407" y="1104900"/>
                  </a:lnTo>
                  <a:lnTo>
                    <a:pt x="2599037" y="1104900"/>
                  </a:lnTo>
                  <a:lnTo>
                    <a:pt x="2599407" y="1117600"/>
                  </a:lnTo>
                  <a:close/>
                </a:path>
                <a:path w="2818130" h="1803400">
                  <a:moveTo>
                    <a:pt x="2601958" y="1104900"/>
                  </a:moveTo>
                  <a:lnTo>
                    <a:pt x="2599407" y="1104900"/>
                  </a:lnTo>
                  <a:lnTo>
                    <a:pt x="2601231" y="1092200"/>
                  </a:lnTo>
                  <a:lnTo>
                    <a:pt x="2601602" y="1092200"/>
                  </a:lnTo>
                  <a:lnTo>
                    <a:pt x="2601958" y="1104900"/>
                  </a:lnTo>
                  <a:close/>
                </a:path>
                <a:path w="2818130" h="1803400">
                  <a:moveTo>
                    <a:pt x="2611079" y="1101725"/>
                  </a:moveTo>
                  <a:lnTo>
                    <a:pt x="2608898" y="1092200"/>
                  </a:lnTo>
                  <a:lnTo>
                    <a:pt x="2611079" y="1092200"/>
                  </a:lnTo>
                  <a:lnTo>
                    <a:pt x="2611079" y="1101725"/>
                  </a:lnTo>
                  <a:close/>
                </a:path>
                <a:path w="2818130" h="1803400">
                  <a:moveTo>
                    <a:pt x="2612961" y="1103090"/>
                  </a:moveTo>
                  <a:lnTo>
                    <a:pt x="2611079" y="1092200"/>
                  </a:lnTo>
                  <a:lnTo>
                    <a:pt x="2615454" y="1092200"/>
                  </a:lnTo>
                  <a:lnTo>
                    <a:pt x="2612961" y="1103090"/>
                  </a:lnTo>
                  <a:close/>
                </a:path>
                <a:path w="2818130" h="1803400">
                  <a:moveTo>
                    <a:pt x="2611806" y="1104900"/>
                  </a:moveTo>
                  <a:lnTo>
                    <a:pt x="2611079" y="1104900"/>
                  </a:lnTo>
                  <a:lnTo>
                    <a:pt x="2611079" y="1101725"/>
                  </a:lnTo>
                  <a:lnTo>
                    <a:pt x="2611806" y="1104900"/>
                  </a:lnTo>
                  <a:close/>
                </a:path>
                <a:path w="2818130" h="1803400">
                  <a:moveTo>
                    <a:pt x="2613274" y="1104900"/>
                  </a:moveTo>
                  <a:lnTo>
                    <a:pt x="2612547" y="1104900"/>
                  </a:lnTo>
                  <a:lnTo>
                    <a:pt x="2612961" y="1103090"/>
                  </a:lnTo>
                  <a:lnTo>
                    <a:pt x="2613274" y="1104900"/>
                  </a:lnTo>
                  <a:close/>
                </a:path>
                <a:path w="2818130" h="1803400">
                  <a:moveTo>
                    <a:pt x="55094" y="1117600"/>
                  </a:moveTo>
                  <a:lnTo>
                    <a:pt x="51802" y="1117600"/>
                  </a:lnTo>
                  <a:lnTo>
                    <a:pt x="52900" y="1104900"/>
                  </a:lnTo>
                  <a:lnTo>
                    <a:pt x="55094" y="1117600"/>
                  </a:lnTo>
                  <a:close/>
                </a:path>
                <a:path w="2818130" h="1803400">
                  <a:moveTo>
                    <a:pt x="72595" y="1117600"/>
                  </a:moveTo>
                  <a:lnTo>
                    <a:pt x="55094" y="1117600"/>
                  </a:lnTo>
                  <a:lnTo>
                    <a:pt x="55821" y="1104900"/>
                  </a:lnTo>
                  <a:lnTo>
                    <a:pt x="71512" y="1104900"/>
                  </a:lnTo>
                  <a:lnTo>
                    <a:pt x="72595" y="1117600"/>
                  </a:lnTo>
                  <a:close/>
                </a:path>
                <a:path w="2818130" h="1803400">
                  <a:moveTo>
                    <a:pt x="85008" y="1117600"/>
                  </a:moveTo>
                  <a:lnTo>
                    <a:pt x="75516" y="1117600"/>
                  </a:lnTo>
                  <a:lnTo>
                    <a:pt x="74789" y="1104900"/>
                  </a:lnTo>
                  <a:lnTo>
                    <a:pt x="85734" y="1104900"/>
                  </a:lnTo>
                  <a:lnTo>
                    <a:pt x="85008" y="1117600"/>
                  </a:lnTo>
                  <a:close/>
                </a:path>
                <a:path w="2818130" h="1803400">
                  <a:moveTo>
                    <a:pt x="99957" y="1117600"/>
                  </a:moveTo>
                  <a:lnTo>
                    <a:pt x="86832" y="1117600"/>
                  </a:lnTo>
                  <a:lnTo>
                    <a:pt x="86105" y="1104900"/>
                  </a:lnTo>
                  <a:lnTo>
                    <a:pt x="104703" y="1104900"/>
                  </a:lnTo>
                  <a:lnTo>
                    <a:pt x="99957" y="1117600"/>
                  </a:lnTo>
                  <a:close/>
                </a:path>
                <a:path w="2818130" h="1803400">
                  <a:moveTo>
                    <a:pt x="119666" y="1117600"/>
                  </a:moveTo>
                  <a:lnTo>
                    <a:pt x="104703" y="1117600"/>
                  </a:lnTo>
                  <a:lnTo>
                    <a:pt x="105429" y="1104900"/>
                  </a:lnTo>
                  <a:lnTo>
                    <a:pt x="121847" y="1104900"/>
                  </a:lnTo>
                  <a:lnTo>
                    <a:pt x="119666" y="1117600"/>
                  </a:lnTo>
                  <a:close/>
                </a:path>
                <a:path w="2818130" h="1803400">
                  <a:moveTo>
                    <a:pt x="126044" y="1111250"/>
                  </a:moveTo>
                  <a:lnTo>
                    <a:pt x="123671" y="1104900"/>
                  </a:lnTo>
                  <a:lnTo>
                    <a:pt x="127319" y="1104900"/>
                  </a:lnTo>
                  <a:lnTo>
                    <a:pt x="126044" y="1111250"/>
                  </a:lnTo>
                  <a:close/>
                </a:path>
                <a:path w="2818130" h="1803400">
                  <a:moveTo>
                    <a:pt x="129027" y="1113352"/>
                  </a:moveTo>
                  <a:lnTo>
                    <a:pt x="127319" y="1104900"/>
                  </a:lnTo>
                  <a:lnTo>
                    <a:pt x="130241" y="1104900"/>
                  </a:lnTo>
                  <a:lnTo>
                    <a:pt x="129027" y="1113352"/>
                  </a:lnTo>
                  <a:close/>
                </a:path>
                <a:path w="2818130" h="1803400">
                  <a:moveTo>
                    <a:pt x="139361" y="1117600"/>
                  </a:moveTo>
                  <a:lnTo>
                    <a:pt x="137537" y="1117600"/>
                  </a:lnTo>
                  <a:lnTo>
                    <a:pt x="137181" y="1104900"/>
                  </a:lnTo>
                  <a:lnTo>
                    <a:pt x="139361" y="1104900"/>
                  </a:lnTo>
                  <a:lnTo>
                    <a:pt x="139361" y="1117600"/>
                  </a:lnTo>
                  <a:close/>
                </a:path>
                <a:path w="2818130" h="1803400">
                  <a:moveTo>
                    <a:pt x="2449457" y="1117600"/>
                  </a:moveTo>
                  <a:lnTo>
                    <a:pt x="2446179" y="1117600"/>
                  </a:lnTo>
                  <a:lnTo>
                    <a:pt x="2445452" y="1104900"/>
                  </a:lnTo>
                  <a:lnTo>
                    <a:pt x="2448003" y="1104900"/>
                  </a:lnTo>
                  <a:lnTo>
                    <a:pt x="2449457" y="1117600"/>
                  </a:lnTo>
                  <a:close/>
                </a:path>
                <a:path w="2818130" h="1803400">
                  <a:moveTo>
                    <a:pt x="2465874" y="1117600"/>
                  </a:moveTo>
                  <a:lnTo>
                    <a:pt x="2458221" y="1117600"/>
                  </a:lnTo>
                  <a:lnTo>
                    <a:pt x="2458221" y="1104900"/>
                  </a:lnTo>
                  <a:lnTo>
                    <a:pt x="2465518" y="1104900"/>
                  </a:lnTo>
                  <a:lnTo>
                    <a:pt x="2465874" y="1117600"/>
                  </a:lnTo>
                  <a:close/>
                </a:path>
                <a:path w="2818130" h="1803400">
                  <a:moveTo>
                    <a:pt x="2469522" y="1117600"/>
                  </a:moveTo>
                  <a:lnTo>
                    <a:pt x="2466615" y="1117600"/>
                  </a:lnTo>
                  <a:lnTo>
                    <a:pt x="2465518" y="1104900"/>
                  </a:lnTo>
                  <a:lnTo>
                    <a:pt x="2468796" y="1104900"/>
                  </a:lnTo>
                  <a:lnTo>
                    <a:pt x="2469522" y="1117600"/>
                  </a:lnTo>
                  <a:close/>
                </a:path>
                <a:path w="2818130" h="1803400">
                  <a:moveTo>
                    <a:pt x="2476092" y="1117600"/>
                  </a:moveTo>
                  <a:lnTo>
                    <a:pt x="2472444" y="1117600"/>
                  </a:lnTo>
                  <a:lnTo>
                    <a:pt x="2471347" y="1104900"/>
                  </a:lnTo>
                  <a:lnTo>
                    <a:pt x="2473541" y="1104900"/>
                  </a:lnTo>
                  <a:lnTo>
                    <a:pt x="2476092" y="1117600"/>
                  </a:lnTo>
                  <a:close/>
                </a:path>
                <a:path w="2818130" h="1803400">
                  <a:moveTo>
                    <a:pt x="2484857" y="1117600"/>
                  </a:moveTo>
                  <a:lnTo>
                    <a:pt x="2481565" y="1117600"/>
                  </a:lnTo>
                  <a:lnTo>
                    <a:pt x="2482662" y="1104900"/>
                  </a:lnTo>
                  <a:lnTo>
                    <a:pt x="2483032" y="1104900"/>
                  </a:lnTo>
                  <a:lnTo>
                    <a:pt x="2484857" y="1117600"/>
                  </a:lnTo>
                  <a:close/>
                </a:path>
                <a:path w="2818130" h="1803400">
                  <a:moveTo>
                    <a:pt x="2492509" y="1117600"/>
                  </a:moveTo>
                  <a:lnTo>
                    <a:pt x="2489588" y="1117600"/>
                  </a:lnTo>
                  <a:lnTo>
                    <a:pt x="2489588" y="1104900"/>
                  </a:lnTo>
                  <a:lnTo>
                    <a:pt x="2491412" y="1104900"/>
                  </a:lnTo>
                  <a:lnTo>
                    <a:pt x="2492509" y="1117600"/>
                  </a:lnTo>
                  <a:close/>
                </a:path>
                <a:path w="2818130" h="1803400">
                  <a:moveTo>
                    <a:pt x="2502357" y="1117600"/>
                  </a:moveTo>
                  <a:lnTo>
                    <a:pt x="2500177" y="1117600"/>
                  </a:lnTo>
                  <a:lnTo>
                    <a:pt x="2499806" y="1104900"/>
                  </a:lnTo>
                  <a:lnTo>
                    <a:pt x="2500177" y="1104900"/>
                  </a:lnTo>
                  <a:lnTo>
                    <a:pt x="2502357" y="1117600"/>
                  </a:lnTo>
                  <a:close/>
                </a:path>
                <a:path w="2818130" h="1803400">
                  <a:moveTo>
                    <a:pt x="2506096" y="1112718"/>
                  </a:moveTo>
                  <a:lnTo>
                    <a:pt x="2502728" y="1104900"/>
                  </a:lnTo>
                  <a:lnTo>
                    <a:pt x="2504922" y="1104900"/>
                  </a:lnTo>
                  <a:lnTo>
                    <a:pt x="2505781" y="1107205"/>
                  </a:lnTo>
                  <a:lnTo>
                    <a:pt x="2506096" y="1112718"/>
                  </a:lnTo>
                  <a:close/>
                </a:path>
                <a:path w="2818130" h="1803400">
                  <a:moveTo>
                    <a:pt x="2510395" y="1117600"/>
                  </a:moveTo>
                  <a:lnTo>
                    <a:pt x="2509654" y="1117600"/>
                  </a:lnTo>
                  <a:lnTo>
                    <a:pt x="2505781" y="1107205"/>
                  </a:lnTo>
                  <a:lnTo>
                    <a:pt x="2505649" y="1104900"/>
                  </a:lnTo>
                  <a:lnTo>
                    <a:pt x="2506376" y="1104900"/>
                  </a:lnTo>
                  <a:lnTo>
                    <a:pt x="2510395" y="1117600"/>
                  </a:lnTo>
                  <a:close/>
                </a:path>
                <a:path w="2818130" h="1803400">
                  <a:moveTo>
                    <a:pt x="2518774" y="1117600"/>
                  </a:moveTo>
                  <a:lnTo>
                    <a:pt x="2511848" y="1117600"/>
                  </a:lnTo>
                  <a:lnTo>
                    <a:pt x="2511478" y="1104900"/>
                  </a:lnTo>
                  <a:lnTo>
                    <a:pt x="2518774" y="1104900"/>
                  </a:lnTo>
                  <a:lnTo>
                    <a:pt x="2518774" y="1117600"/>
                  </a:lnTo>
                  <a:close/>
                </a:path>
                <a:path w="2818130" h="1803400">
                  <a:moveTo>
                    <a:pt x="2581536" y="1117600"/>
                  </a:moveTo>
                  <a:lnTo>
                    <a:pt x="2529363" y="1117600"/>
                  </a:lnTo>
                  <a:lnTo>
                    <a:pt x="2529719" y="1104900"/>
                  </a:lnTo>
                  <a:lnTo>
                    <a:pt x="2581893" y="1104900"/>
                  </a:lnTo>
                  <a:lnTo>
                    <a:pt x="2581536" y="1117600"/>
                  </a:lnTo>
                  <a:close/>
                </a:path>
                <a:path w="2818130" h="1803400">
                  <a:moveTo>
                    <a:pt x="2586638" y="1117600"/>
                  </a:moveTo>
                  <a:lnTo>
                    <a:pt x="2582263" y="1117600"/>
                  </a:lnTo>
                  <a:lnTo>
                    <a:pt x="2582990" y="1104900"/>
                  </a:lnTo>
                  <a:lnTo>
                    <a:pt x="2586638" y="1104900"/>
                  </a:lnTo>
                  <a:lnTo>
                    <a:pt x="2586638" y="1117600"/>
                  </a:lnTo>
                  <a:close/>
                </a:path>
                <a:path w="2818130" h="1803400">
                  <a:moveTo>
                    <a:pt x="2596856" y="1117600"/>
                  </a:moveTo>
                  <a:lnTo>
                    <a:pt x="2589189" y="1117600"/>
                  </a:lnTo>
                  <a:lnTo>
                    <a:pt x="2586638" y="1104900"/>
                  </a:lnTo>
                  <a:lnTo>
                    <a:pt x="2596486" y="1104900"/>
                  </a:lnTo>
                  <a:lnTo>
                    <a:pt x="2596856" y="1117600"/>
                  </a:lnTo>
                  <a:close/>
                </a:path>
                <a:path w="2818130" h="1803400">
                  <a:moveTo>
                    <a:pt x="2607074" y="1117600"/>
                  </a:moveTo>
                  <a:lnTo>
                    <a:pt x="2606333" y="1117600"/>
                  </a:lnTo>
                  <a:lnTo>
                    <a:pt x="2604880" y="1104900"/>
                  </a:lnTo>
                  <a:lnTo>
                    <a:pt x="2606333" y="1104900"/>
                  </a:lnTo>
                  <a:lnTo>
                    <a:pt x="2607074" y="1117600"/>
                  </a:lnTo>
                  <a:close/>
                </a:path>
                <a:path w="2818130" h="1803400">
                  <a:moveTo>
                    <a:pt x="128417" y="1117600"/>
                  </a:moveTo>
                  <a:lnTo>
                    <a:pt x="124768" y="1117600"/>
                  </a:lnTo>
                  <a:lnTo>
                    <a:pt x="126044" y="1111250"/>
                  </a:lnTo>
                  <a:lnTo>
                    <a:pt x="128417" y="1117600"/>
                  </a:lnTo>
                  <a:close/>
                </a:path>
                <a:path w="2818130" h="1803400">
                  <a:moveTo>
                    <a:pt x="2508200" y="1117600"/>
                  </a:moveTo>
                  <a:lnTo>
                    <a:pt x="2506376" y="1117600"/>
                  </a:lnTo>
                  <a:lnTo>
                    <a:pt x="2506096" y="1112718"/>
                  </a:lnTo>
                  <a:lnTo>
                    <a:pt x="2508200" y="1117600"/>
                  </a:lnTo>
                  <a:close/>
                </a:path>
                <a:path w="2818130" h="1803400">
                  <a:moveTo>
                    <a:pt x="129884" y="1117600"/>
                  </a:moveTo>
                  <a:lnTo>
                    <a:pt x="128417" y="1117600"/>
                  </a:lnTo>
                  <a:lnTo>
                    <a:pt x="129027" y="1113352"/>
                  </a:lnTo>
                  <a:lnTo>
                    <a:pt x="129884" y="1117600"/>
                  </a:lnTo>
                  <a:close/>
                </a:path>
                <a:path w="2818130" h="1803400">
                  <a:moveTo>
                    <a:pt x="52529" y="1130300"/>
                  </a:moveTo>
                  <a:lnTo>
                    <a:pt x="47057" y="1130300"/>
                  </a:lnTo>
                  <a:lnTo>
                    <a:pt x="49978" y="1117600"/>
                  </a:lnTo>
                  <a:lnTo>
                    <a:pt x="52529" y="1127441"/>
                  </a:lnTo>
                  <a:lnTo>
                    <a:pt x="52529" y="1130300"/>
                  </a:lnTo>
                  <a:close/>
                </a:path>
                <a:path w="2818130" h="1803400">
                  <a:moveTo>
                    <a:pt x="52604" y="1127730"/>
                  </a:moveTo>
                  <a:lnTo>
                    <a:pt x="52529" y="1117600"/>
                  </a:lnTo>
                  <a:lnTo>
                    <a:pt x="52900" y="1117600"/>
                  </a:lnTo>
                  <a:lnTo>
                    <a:pt x="52604" y="1127730"/>
                  </a:lnTo>
                  <a:close/>
                </a:path>
                <a:path w="2818130" h="1803400">
                  <a:moveTo>
                    <a:pt x="87558" y="1130300"/>
                  </a:moveTo>
                  <a:lnTo>
                    <a:pt x="53270" y="1130300"/>
                  </a:lnTo>
                  <a:lnTo>
                    <a:pt x="52900" y="1117600"/>
                  </a:lnTo>
                  <a:lnTo>
                    <a:pt x="86105" y="1117600"/>
                  </a:lnTo>
                  <a:lnTo>
                    <a:pt x="87558" y="1130300"/>
                  </a:lnTo>
                  <a:close/>
                </a:path>
                <a:path w="2818130" h="1803400">
                  <a:moveTo>
                    <a:pt x="100698" y="1130300"/>
                  </a:moveTo>
                  <a:lnTo>
                    <a:pt x="87558" y="1130300"/>
                  </a:lnTo>
                  <a:lnTo>
                    <a:pt x="89012" y="1117600"/>
                  </a:lnTo>
                  <a:lnTo>
                    <a:pt x="94855" y="1117600"/>
                  </a:lnTo>
                  <a:lnTo>
                    <a:pt x="100698" y="1130300"/>
                  </a:lnTo>
                  <a:close/>
                </a:path>
                <a:path w="2818130" h="1803400">
                  <a:moveTo>
                    <a:pt x="110175" y="1130300"/>
                  </a:moveTo>
                  <a:lnTo>
                    <a:pt x="101425" y="1130300"/>
                  </a:lnTo>
                  <a:lnTo>
                    <a:pt x="102522" y="1117600"/>
                  </a:lnTo>
                  <a:lnTo>
                    <a:pt x="109448" y="1117600"/>
                  </a:lnTo>
                  <a:lnTo>
                    <a:pt x="110175" y="1130300"/>
                  </a:lnTo>
                  <a:close/>
                </a:path>
                <a:path w="2818130" h="1803400">
                  <a:moveTo>
                    <a:pt x="117472" y="1130300"/>
                  </a:moveTo>
                  <a:lnTo>
                    <a:pt x="114921" y="1130300"/>
                  </a:lnTo>
                  <a:lnTo>
                    <a:pt x="113467" y="1117600"/>
                  </a:lnTo>
                  <a:lnTo>
                    <a:pt x="116374" y="1117600"/>
                  </a:lnTo>
                  <a:lnTo>
                    <a:pt x="117472" y="1130300"/>
                  </a:lnTo>
                  <a:close/>
                </a:path>
                <a:path w="2818130" h="1803400">
                  <a:moveTo>
                    <a:pt x="126963" y="1130300"/>
                  </a:moveTo>
                  <a:lnTo>
                    <a:pt x="124041" y="1130300"/>
                  </a:lnTo>
                  <a:lnTo>
                    <a:pt x="123671" y="1117600"/>
                  </a:lnTo>
                  <a:lnTo>
                    <a:pt x="126592" y="1117600"/>
                  </a:lnTo>
                  <a:lnTo>
                    <a:pt x="126963" y="1130300"/>
                  </a:lnTo>
                  <a:close/>
                </a:path>
                <a:path w="2818130" h="1803400">
                  <a:moveTo>
                    <a:pt x="133533" y="1130300"/>
                  </a:moveTo>
                  <a:lnTo>
                    <a:pt x="131338" y="1117600"/>
                  </a:lnTo>
                  <a:lnTo>
                    <a:pt x="134616" y="1117600"/>
                  </a:lnTo>
                  <a:lnTo>
                    <a:pt x="133533" y="1130300"/>
                  </a:lnTo>
                  <a:close/>
                </a:path>
                <a:path w="2818130" h="1803400">
                  <a:moveTo>
                    <a:pt x="2460402" y="1130300"/>
                  </a:moveTo>
                  <a:lnTo>
                    <a:pt x="2454573" y="1130300"/>
                  </a:lnTo>
                  <a:lnTo>
                    <a:pt x="2454929" y="1117600"/>
                  </a:lnTo>
                  <a:lnTo>
                    <a:pt x="2457124" y="1117600"/>
                  </a:lnTo>
                  <a:lnTo>
                    <a:pt x="2460402" y="1130300"/>
                  </a:lnTo>
                  <a:close/>
                </a:path>
                <a:path w="2818130" h="1803400">
                  <a:moveTo>
                    <a:pt x="2466615" y="1130300"/>
                  </a:moveTo>
                  <a:lnTo>
                    <a:pt x="2460402" y="1117600"/>
                  </a:lnTo>
                  <a:lnTo>
                    <a:pt x="2467698" y="1117600"/>
                  </a:lnTo>
                  <a:lnTo>
                    <a:pt x="2466615" y="1130300"/>
                  </a:lnTo>
                  <a:close/>
                </a:path>
                <a:path w="2818130" h="1803400">
                  <a:moveTo>
                    <a:pt x="2475365" y="1130300"/>
                  </a:moveTo>
                  <a:lnTo>
                    <a:pt x="2472814" y="1130300"/>
                  </a:lnTo>
                  <a:lnTo>
                    <a:pt x="2470620" y="1117600"/>
                  </a:lnTo>
                  <a:lnTo>
                    <a:pt x="2472814" y="1117600"/>
                  </a:lnTo>
                  <a:lnTo>
                    <a:pt x="2475365" y="1130300"/>
                  </a:lnTo>
                  <a:close/>
                </a:path>
                <a:path w="2818130" h="1803400">
                  <a:moveTo>
                    <a:pt x="2482291" y="1130300"/>
                  </a:moveTo>
                  <a:lnTo>
                    <a:pt x="2476463" y="1130300"/>
                  </a:lnTo>
                  <a:lnTo>
                    <a:pt x="2475365" y="1117600"/>
                  </a:lnTo>
                  <a:lnTo>
                    <a:pt x="2480111" y="1117600"/>
                  </a:lnTo>
                  <a:lnTo>
                    <a:pt x="2482291" y="1130300"/>
                  </a:lnTo>
                  <a:close/>
                </a:path>
                <a:path w="2818130" h="1803400">
                  <a:moveTo>
                    <a:pt x="2486310" y="1130300"/>
                  </a:moveTo>
                  <a:lnTo>
                    <a:pt x="2485583" y="1130300"/>
                  </a:lnTo>
                  <a:lnTo>
                    <a:pt x="2485583" y="1117600"/>
                  </a:lnTo>
                  <a:lnTo>
                    <a:pt x="2488134" y="1117600"/>
                  </a:lnTo>
                  <a:lnTo>
                    <a:pt x="2486310" y="1130300"/>
                  </a:lnTo>
                  <a:close/>
                </a:path>
                <a:path w="2818130" h="1803400">
                  <a:moveTo>
                    <a:pt x="2505649" y="1130300"/>
                  </a:moveTo>
                  <a:lnTo>
                    <a:pt x="2504181" y="1130300"/>
                  </a:lnTo>
                  <a:lnTo>
                    <a:pt x="2502001" y="1117600"/>
                  </a:lnTo>
                  <a:lnTo>
                    <a:pt x="2504181" y="1117600"/>
                  </a:lnTo>
                  <a:lnTo>
                    <a:pt x="2505649" y="1130300"/>
                  </a:lnTo>
                  <a:close/>
                </a:path>
                <a:path w="2818130" h="1803400">
                  <a:moveTo>
                    <a:pt x="2514043" y="1130300"/>
                  </a:moveTo>
                  <a:lnTo>
                    <a:pt x="2507103" y="1130300"/>
                  </a:lnTo>
                  <a:lnTo>
                    <a:pt x="2507473" y="1117600"/>
                  </a:lnTo>
                  <a:lnTo>
                    <a:pt x="2512575" y="1117600"/>
                  </a:lnTo>
                  <a:lnTo>
                    <a:pt x="2514043" y="1130300"/>
                  </a:lnTo>
                  <a:close/>
                </a:path>
                <a:path w="2818130" h="1803400">
                  <a:moveTo>
                    <a:pt x="2521339" y="1130300"/>
                  </a:moveTo>
                  <a:lnTo>
                    <a:pt x="2514043" y="1130300"/>
                  </a:lnTo>
                  <a:lnTo>
                    <a:pt x="2515497" y="1117600"/>
                  </a:lnTo>
                  <a:lnTo>
                    <a:pt x="2520969" y="1117600"/>
                  </a:lnTo>
                  <a:lnTo>
                    <a:pt x="2521339" y="1130300"/>
                  </a:lnTo>
                  <a:close/>
                </a:path>
                <a:path w="2818130" h="1803400">
                  <a:moveTo>
                    <a:pt x="2523520" y="1130300"/>
                  </a:moveTo>
                  <a:lnTo>
                    <a:pt x="2521696" y="1130300"/>
                  </a:lnTo>
                  <a:lnTo>
                    <a:pt x="2520969" y="1117600"/>
                  </a:lnTo>
                  <a:lnTo>
                    <a:pt x="2524247" y="1117600"/>
                  </a:lnTo>
                  <a:lnTo>
                    <a:pt x="2523520" y="1130300"/>
                  </a:lnTo>
                  <a:close/>
                </a:path>
                <a:path w="2818130" h="1803400">
                  <a:moveTo>
                    <a:pt x="2531543" y="1130300"/>
                  </a:moveTo>
                  <a:lnTo>
                    <a:pt x="2524617" y="1130300"/>
                  </a:lnTo>
                  <a:lnTo>
                    <a:pt x="2524247" y="1117600"/>
                  </a:lnTo>
                  <a:lnTo>
                    <a:pt x="2531187" y="1117600"/>
                  </a:lnTo>
                  <a:lnTo>
                    <a:pt x="2531543" y="1130300"/>
                  </a:lnTo>
                  <a:close/>
                </a:path>
                <a:path w="2818130" h="1803400">
                  <a:moveTo>
                    <a:pt x="2543229" y="1130300"/>
                  </a:moveTo>
                  <a:lnTo>
                    <a:pt x="2533011" y="1130300"/>
                  </a:lnTo>
                  <a:lnTo>
                    <a:pt x="2532284" y="1117600"/>
                  </a:lnTo>
                  <a:lnTo>
                    <a:pt x="2540664" y="1117600"/>
                  </a:lnTo>
                  <a:lnTo>
                    <a:pt x="2543229" y="1130300"/>
                  </a:lnTo>
                  <a:close/>
                </a:path>
                <a:path w="2818130" h="1803400">
                  <a:moveTo>
                    <a:pt x="2556355" y="1130300"/>
                  </a:moveTo>
                  <a:lnTo>
                    <a:pt x="2547234" y="1130300"/>
                  </a:lnTo>
                  <a:lnTo>
                    <a:pt x="2542859" y="1117600"/>
                  </a:lnTo>
                  <a:lnTo>
                    <a:pt x="2553804" y="1117600"/>
                  </a:lnTo>
                  <a:lnTo>
                    <a:pt x="2556355" y="1130300"/>
                  </a:lnTo>
                  <a:close/>
                </a:path>
                <a:path w="2818130" h="1803400">
                  <a:moveTo>
                    <a:pt x="2562924" y="1130300"/>
                  </a:moveTo>
                  <a:lnTo>
                    <a:pt x="2556355" y="1130300"/>
                  </a:lnTo>
                  <a:lnTo>
                    <a:pt x="2556725" y="1117600"/>
                  </a:lnTo>
                  <a:lnTo>
                    <a:pt x="2562554" y="1117600"/>
                  </a:lnTo>
                  <a:lnTo>
                    <a:pt x="2562924" y="1130300"/>
                  </a:lnTo>
                  <a:close/>
                </a:path>
                <a:path w="2818130" h="1803400">
                  <a:moveTo>
                    <a:pt x="2573869" y="1130300"/>
                  </a:moveTo>
                  <a:lnTo>
                    <a:pt x="2568026" y="1130300"/>
                  </a:lnTo>
                  <a:lnTo>
                    <a:pt x="2562924" y="1117600"/>
                  </a:lnTo>
                  <a:lnTo>
                    <a:pt x="2573142" y="1117600"/>
                  </a:lnTo>
                  <a:lnTo>
                    <a:pt x="2573869" y="1130300"/>
                  </a:lnTo>
                  <a:close/>
                </a:path>
                <a:path w="2818130" h="1803400">
                  <a:moveTo>
                    <a:pt x="2600134" y="1130300"/>
                  </a:moveTo>
                  <a:lnTo>
                    <a:pt x="2577517" y="1130300"/>
                  </a:lnTo>
                  <a:lnTo>
                    <a:pt x="2576791" y="1117600"/>
                  </a:lnTo>
                  <a:lnTo>
                    <a:pt x="2599407" y="1117600"/>
                  </a:lnTo>
                  <a:lnTo>
                    <a:pt x="2600134" y="1130300"/>
                  </a:lnTo>
                  <a:close/>
                </a:path>
                <a:path w="2818130" h="1803400">
                  <a:moveTo>
                    <a:pt x="2602329" y="1130300"/>
                  </a:moveTo>
                  <a:lnTo>
                    <a:pt x="2601958" y="1130300"/>
                  </a:lnTo>
                  <a:lnTo>
                    <a:pt x="2601602" y="1117600"/>
                  </a:lnTo>
                  <a:lnTo>
                    <a:pt x="2605977" y="1117600"/>
                  </a:lnTo>
                  <a:lnTo>
                    <a:pt x="2602329" y="1130300"/>
                  </a:lnTo>
                  <a:close/>
                </a:path>
                <a:path w="2818130" h="1803400">
                  <a:moveTo>
                    <a:pt x="53270" y="1130300"/>
                  </a:moveTo>
                  <a:lnTo>
                    <a:pt x="52529" y="1130300"/>
                  </a:lnTo>
                  <a:lnTo>
                    <a:pt x="52604" y="1127730"/>
                  </a:lnTo>
                  <a:lnTo>
                    <a:pt x="53270" y="1130300"/>
                  </a:lnTo>
                  <a:close/>
                </a:path>
                <a:path w="2818130" h="1803400">
                  <a:moveTo>
                    <a:pt x="45974" y="1155700"/>
                  </a:moveTo>
                  <a:lnTo>
                    <a:pt x="38677" y="1155700"/>
                  </a:lnTo>
                  <a:lnTo>
                    <a:pt x="45974" y="1130300"/>
                  </a:lnTo>
                  <a:lnTo>
                    <a:pt x="70044" y="1130300"/>
                  </a:lnTo>
                  <a:lnTo>
                    <a:pt x="70414" y="1143000"/>
                  </a:lnTo>
                  <a:lnTo>
                    <a:pt x="46330" y="1143000"/>
                  </a:lnTo>
                  <a:lnTo>
                    <a:pt x="45974" y="1155700"/>
                  </a:lnTo>
                  <a:close/>
                </a:path>
                <a:path w="2818130" h="1803400">
                  <a:moveTo>
                    <a:pt x="85008" y="1143000"/>
                  </a:moveTo>
                  <a:lnTo>
                    <a:pt x="75887" y="1143000"/>
                  </a:lnTo>
                  <a:lnTo>
                    <a:pt x="77340" y="1130300"/>
                  </a:lnTo>
                  <a:lnTo>
                    <a:pt x="85008" y="1130300"/>
                  </a:lnTo>
                  <a:lnTo>
                    <a:pt x="85008" y="1143000"/>
                  </a:lnTo>
                  <a:close/>
                </a:path>
                <a:path w="2818130" h="1803400">
                  <a:moveTo>
                    <a:pt x="95226" y="1143000"/>
                  </a:moveTo>
                  <a:lnTo>
                    <a:pt x="89012" y="1143000"/>
                  </a:lnTo>
                  <a:lnTo>
                    <a:pt x="85364" y="1130300"/>
                  </a:lnTo>
                  <a:lnTo>
                    <a:pt x="91934" y="1130300"/>
                  </a:lnTo>
                  <a:lnTo>
                    <a:pt x="95226" y="1143000"/>
                  </a:lnTo>
                  <a:close/>
                </a:path>
                <a:path w="2818130" h="1803400">
                  <a:moveTo>
                    <a:pt x="105800" y="1143000"/>
                  </a:moveTo>
                  <a:lnTo>
                    <a:pt x="99957" y="1143000"/>
                  </a:lnTo>
                  <a:lnTo>
                    <a:pt x="97050" y="1130300"/>
                  </a:lnTo>
                  <a:lnTo>
                    <a:pt x="106170" y="1130300"/>
                  </a:lnTo>
                  <a:lnTo>
                    <a:pt x="105800" y="1143000"/>
                  </a:lnTo>
                  <a:close/>
                </a:path>
                <a:path w="2818130" h="1803400">
                  <a:moveTo>
                    <a:pt x="110465" y="1137939"/>
                  </a:moveTo>
                  <a:lnTo>
                    <a:pt x="110902" y="1130300"/>
                  </a:lnTo>
                  <a:lnTo>
                    <a:pt x="111643" y="1130300"/>
                  </a:lnTo>
                  <a:lnTo>
                    <a:pt x="111374" y="1133412"/>
                  </a:lnTo>
                  <a:lnTo>
                    <a:pt x="110465" y="1137939"/>
                  </a:lnTo>
                  <a:close/>
                </a:path>
                <a:path w="2818130" h="1803400">
                  <a:moveTo>
                    <a:pt x="111833" y="1131129"/>
                  </a:moveTo>
                  <a:lnTo>
                    <a:pt x="111643" y="1130300"/>
                  </a:lnTo>
                  <a:lnTo>
                    <a:pt x="111999" y="1130300"/>
                  </a:lnTo>
                  <a:lnTo>
                    <a:pt x="111833" y="1131129"/>
                  </a:lnTo>
                  <a:close/>
                </a:path>
                <a:path w="2818130" h="1803400">
                  <a:moveTo>
                    <a:pt x="2451651" y="1143000"/>
                  </a:moveTo>
                  <a:lnTo>
                    <a:pt x="2450925" y="1130300"/>
                  </a:lnTo>
                  <a:lnTo>
                    <a:pt x="2453476" y="1130300"/>
                  </a:lnTo>
                  <a:lnTo>
                    <a:pt x="2451651" y="1143000"/>
                  </a:lnTo>
                  <a:close/>
                </a:path>
                <a:path w="2818130" h="1803400">
                  <a:moveTo>
                    <a:pt x="2465874" y="1143000"/>
                  </a:moveTo>
                  <a:lnTo>
                    <a:pt x="2463323" y="1143000"/>
                  </a:lnTo>
                  <a:lnTo>
                    <a:pt x="2464050" y="1130300"/>
                  </a:lnTo>
                  <a:lnTo>
                    <a:pt x="2465874" y="1143000"/>
                  </a:lnTo>
                  <a:close/>
                </a:path>
                <a:path w="2818130" h="1803400">
                  <a:moveTo>
                    <a:pt x="2488505" y="1143000"/>
                  </a:moveTo>
                  <a:lnTo>
                    <a:pt x="2469522" y="1143000"/>
                  </a:lnTo>
                  <a:lnTo>
                    <a:pt x="2468439" y="1130300"/>
                  </a:lnTo>
                  <a:lnTo>
                    <a:pt x="2489958" y="1130300"/>
                  </a:lnTo>
                  <a:lnTo>
                    <a:pt x="2488505" y="1143000"/>
                  </a:lnTo>
                  <a:close/>
                </a:path>
                <a:path w="2818130" h="1803400">
                  <a:moveTo>
                    <a:pt x="2493236" y="1143000"/>
                  </a:moveTo>
                  <a:lnTo>
                    <a:pt x="2490329" y="1143000"/>
                  </a:lnTo>
                  <a:lnTo>
                    <a:pt x="2489958" y="1130300"/>
                  </a:lnTo>
                  <a:lnTo>
                    <a:pt x="2492509" y="1130300"/>
                  </a:lnTo>
                  <a:lnTo>
                    <a:pt x="2493236" y="1143000"/>
                  </a:lnTo>
                  <a:close/>
                </a:path>
                <a:path w="2818130" h="1803400">
                  <a:moveTo>
                    <a:pt x="2517691" y="1143000"/>
                  </a:moveTo>
                  <a:lnTo>
                    <a:pt x="2515126" y="1143000"/>
                  </a:lnTo>
                  <a:lnTo>
                    <a:pt x="2515126" y="1130300"/>
                  </a:lnTo>
                  <a:lnTo>
                    <a:pt x="2518047" y="1130300"/>
                  </a:lnTo>
                  <a:lnTo>
                    <a:pt x="2517691" y="1143000"/>
                  </a:lnTo>
                  <a:close/>
                </a:path>
                <a:path w="2818130" h="1803400">
                  <a:moveTo>
                    <a:pt x="2528266" y="1143000"/>
                  </a:moveTo>
                  <a:lnTo>
                    <a:pt x="2523520" y="1143000"/>
                  </a:lnTo>
                  <a:lnTo>
                    <a:pt x="2523164" y="1130300"/>
                  </a:lnTo>
                  <a:lnTo>
                    <a:pt x="2528992" y="1130300"/>
                  </a:lnTo>
                  <a:lnTo>
                    <a:pt x="2528266" y="1143000"/>
                  </a:lnTo>
                  <a:close/>
                </a:path>
                <a:path w="2818130" h="1803400">
                  <a:moveTo>
                    <a:pt x="2539581" y="1143000"/>
                  </a:moveTo>
                  <a:lnTo>
                    <a:pt x="2533367" y="1143000"/>
                  </a:lnTo>
                  <a:lnTo>
                    <a:pt x="2532641" y="1130300"/>
                  </a:lnTo>
                  <a:lnTo>
                    <a:pt x="2535933" y="1130300"/>
                  </a:lnTo>
                  <a:lnTo>
                    <a:pt x="2539581" y="1143000"/>
                  </a:lnTo>
                  <a:close/>
                </a:path>
                <a:path w="2818130" h="1803400">
                  <a:moveTo>
                    <a:pt x="2562554" y="1143000"/>
                  </a:moveTo>
                  <a:lnTo>
                    <a:pt x="2543229" y="1143000"/>
                  </a:lnTo>
                  <a:lnTo>
                    <a:pt x="2543229" y="1130300"/>
                  </a:lnTo>
                  <a:lnTo>
                    <a:pt x="2564022" y="1130300"/>
                  </a:lnTo>
                  <a:lnTo>
                    <a:pt x="2562554" y="1143000"/>
                  </a:lnTo>
                  <a:close/>
                </a:path>
                <a:path w="2818130" h="1803400">
                  <a:moveTo>
                    <a:pt x="2568397" y="1143000"/>
                  </a:moveTo>
                  <a:lnTo>
                    <a:pt x="2564748" y="1143000"/>
                  </a:lnTo>
                  <a:lnTo>
                    <a:pt x="2565475" y="1130300"/>
                  </a:lnTo>
                  <a:lnTo>
                    <a:pt x="2568397" y="1143000"/>
                  </a:lnTo>
                  <a:close/>
                </a:path>
                <a:path w="2818130" h="1803400">
                  <a:moveTo>
                    <a:pt x="2576420" y="1143000"/>
                  </a:moveTo>
                  <a:lnTo>
                    <a:pt x="2570591" y="1143000"/>
                  </a:lnTo>
                  <a:lnTo>
                    <a:pt x="2570221" y="1130300"/>
                  </a:lnTo>
                  <a:lnTo>
                    <a:pt x="2574967" y="1130300"/>
                  </a:lnTo>
                  <a:lnTo>
                    <a:pt x="2576420" y="1143000"/>
                  </a:lnTo>
                  <a:close/>
                </a:path>
                <a:path w="2818130" h="1803400">
                  <a:moveTo>
                    <a:pt x="2589189" y="1143000"/>
                  </a:moveTo>
                  <a:lnTo>
                    <a:pt x="2583717" y="1143000"/>
                  </a:lnTo>
                  <a:lnTo>
                    <a:pt x="2578971" y="1130300"/>
                  </a:lnTo>
                  <a:lnTo>
                    <a:pt x="2588092" y="1130300"/>
                  </a:lnTo>
                  <a:lnTo>
                    <a:pt x="2589189" y="1143000"/>
                  </a:lnTo>
                  <a:close/>
                </a:path>
                <a:path w="2818130" h="1803400">
                  <a:moveTo>
                    <a:pt x="2597213" y="1143000"/>
                  </a:moveTo>
                  <a:lnTo>
                    <a:pt x="2595032" y="1143000"/>
                  </a:lnTo>
                  <a:lnTo>
                    <a:pt x="2595032" y="1130300"/>
                  </a:lnTo>
                  <a:lnTo>
                    <a:pt x="2601958" y="1130300"/>
                  </a:lnTo>
                  <a:lnTo>
                    <a:pt x="2597213" y="1143000"/>
                  </a:lnTo>
                  <a:close/>
                </a:path>
                <a:path w="2818130" h="1803400">
                  <a:moveTo>
                    <a:pt x="114550" y="1143000"/>
                  </a:moveTo>
                  <a:lnTo>
                    <a:pt x="110546" y="1143000"/>
                  </a:lnTo>
                  <a:lnTo>
                    <a:pt x="111374" y="1133412"/>
                  </a:lnTo>
                  <a:lnTo>
                    <a:pt x="111833" y="1131129"/>
                  </a:lnTo>
                  <a:lnTo>
                    <a:pt x="114550" y="1143000"/>
                  </a:lnTo>
                  <a:close/>
                </a:path>
                <a:path w="2818130" h="1803400">
                  <a:moveTo>
                    <a:pt x="110175" y="1143000"/>
                  </a:moveTo>
                  <a:lnTo>
                    <a:pt x="109448" y="1143000"/>
                  </a:lnTo>
                  <a:lnTo>
                    <a:pt x="110465" y="1137939"/>
                  </a:lnTo>
                  <a:lnTo>
                    <a:pt x="110175" y="1143000"/>
                  </a:lnTo>
                  <a:close/>
                </a:path>
                <a:path w="2818130" h="1803400">
                  <a:moveTo>
                    <a:pt x="79891" y="1155700"/>
                  </a:moveTo>
                  <a:lnTo>
                    <a:pt x="47427" y="1155700"/>
                  </a:lnTo>
                  <a:lnTo>
                    <a:pt x="46330" y="1143000"/>
                  </a:lnTo>
                  <a:lnTo>
                    <a:pt x="80262" y="1143000"/>
                  </a:lnTo>
                  <a:lnTo>
                    <a:pt x="79891" y="1155700"/>
                  </a:lnTo>
                  <a:close/>
                </a:path>
                <a:path w="2818130" h="1803400">
                  <a:moveTo>
                    <a:pt x="88285" y="1168400"/>
                  </a:moveTo>
                  <a:lnTo>
                    <a:pt x="70414" y="1168400"/>
                  </a:lnTo>
                  <a:lnTo>
                    <a:pt x="65669" y="1155700"/>
                  </a:lnTo>
                  <a:lnTo>
                    <a:pt x="85008" y="1155700"/>
                  </a:lnTo>
                  <a:lnTo>
                    <a:pt x="83910" y="1143000"/>
                  </a:lnTo>
                  <a:lnTo>
                    <a:pt x="86832" y="1143000"/>
                  </a:lnTo>
                  <a:lnTo>
                    <a:pt x="86832" y="1155700"/>
                  </a:lnTo>
                  <a:lnTo>
                    <a:pt x="88285" y="1168400"/>
                  </a:lnTo>
                  <a:close/>
                </a:path>
                <a:path w="2818130" h="1803400">
                  <a:moveTo>
                    <a:pt x="88656" y="1155700"/>
                  </a:moveTo>
                  <a:lnTo>
                    <a:pt x="86832" y="1155700"/>
                  </a:lnTo>
                  <a:lnTo>
                    <a:pt x="87558" y="1143000"/>
                  </a:lnTo>
                  <a:lnTo>
                    <a:pt x="88656" y="1155700"/>
                  </a:lnTo>
                  <a:close/>
                </a:path>
                <a:path w="2818130" h="1803400">
                  <a:moveTo>
                    <a:pt x="101781" y="1155700"/>
                  </a:moveTo>
                  <a:lnTo>
                    <a:pt x="100328" y="1155700"/>
                  </a:lnTo>
                  <a:lnTo>
                    <a:pt x="101781" y="1143000"/>
                  </a:lnTo>
                  <a:lnTo>
                    <a:pt x="101781" y="1155700"/>
                  </a:lnTo>
                  <a:close/>
                </a:path>
                <a:path w="2818130" h="1803400">
                  <a:moveTo>
                    <a:pt x="111999" y="1155700"/>
                  </a:moveTo>
                  <a:lnTo>
                    <a:pt x="106897" y="1155700"/>
                  </a:lnTo>
                  <a:lnTo>
                    <a:pt x="107254" y="1143000"/>
                  </a:lnTo>
                  <a:lnTo>
                    <a:pt x="110546" y="1143000"/>
                  </a:lnTo>
                  <a:lnTo>
                    <a:pt x="111999" y="1155700"/>
                  </a:lnTo>
                  <a:close/>
                </a:path>
                <a:path w="2818130" h="1803400">
                  <a:moveTo>
                    <a:pt x="120023" y="1155700"/>
                  </a:moveTo>
                  <a:lnTo>
                    <a:pt x="119296" y="1155700"/>
                  </a:lnTo>
                  <a:lnTo>
                    <a:pt x="119296" y="1143000"/>
                  </a:lnTo>
                  <a:lnTo>
                    <a:pt x="120764" y="1143000"/>
                  </a:lnTo>
                  <a:lnTo>
                    <a:pt x="120023" y="1155700"/>
                  </a:lnTo>
                  <a:close/>
                </a:path>
                <a:path w="2818130" h="1803400">
                  <a:moveTo>
                    <a:pt x="128787" y="1155700"/>
                  </a:moveTo>
                  <a:lnTo>
                    <a:pt x="125866" y="1155700"/>
                  </a:lnTo>
                  <a:lnTo>
                    <a:pt x="125495" y="1143000"/>
                  </a:lnTo>
                  <a:lnTo>
                    <a:pt x="128787" y="1143000"/>
                  </a:lnTo>
                  <a:lnTo>
                    <a:pt x="128787" y="1155700"/>
                  </a:lnTo>
                  <a:close/>
                </a:path>
                <a:path w="2818130" h="1803400">
                  <a:moveTo>
                    <a:pt x="132065" y="1155700"/>
                  </a:moveTo>
                  <a:lnTo>
                    <a:pt x="128787" y="1155700"/>
                  </a:lnTo>
                  <a:lnTo>
                    <a:pt x="132065" y="1143000"/>
                  </a:lnTo>
                  <a:lnTo>
                    <a:pt x="132065" y="1155700"/>
                  </a:lnTo>
                  <a:close/>
                </a:path>
                <a:path w="2818130" h="1803400">
                  <a:moveTo>
                    <a:pt x="138264" y="1155700"/>
                  </a:moveTo>
                  <a:lnTo>
                    <a:pt x="135713" y="1155700"/>
                  </a:lnTo>
                  <a:lnTo>
                    <a:pt x="135713" y="1143000"/>
                  </a:lnTo>
                  <a:lnTo>
                    <a:pt x="137908" y="1143000"/>
                  </a:lnTo>
                  <a:lnTo>
                    <a:pt x="138264" y="1155700"/>
                  </a:lnTo>
                  <a:close/>
                </a:path>
                <a:path w="2818130" h="1803400">
                  <a:moveTo>
                    <a:pt x="2432313" y="1153555"/>
                  </a:moveTo>
                  <a:lnTo>
                    <a:pt x="2430488" y="1143000"/>
                  </a:lnTo>
                  <a:lnTo>
                    <a:pt x="2432313" y="1143000"/>
                  </a:lnTo>
                  <a:lnTo>
                    <a:pt x="2432313" y="1153555"/>
                  </a:lnTo>
                  <a:close/>
                </a:path>
                <a:path w="2818130" h="1803400">
                  <a:moveTo>
                    <a:pt x="2454929" y="1155700"/>
                  </a:moveTo>
                  <a:lnTo>
                    <a:pt x="2450198" y="1155700"/>
                  </a:lnTo>
                  <a:lnTo>
                    <a:pt x="2449100" y="1143000"/>
                  </a:lnTo>
                  <a:lnTo>
                    <a:pt x="2453105" y="1143000"/>
                  </a:lnTo>
                  <a:lnTo>
                    <a:pt x="2454209" y="1147260"/>
                  </a:lnTo>
                  <a:lnTo>
                    <a:pt x="2454929" y="1155700"/>
                  </a:lnTo>
                  <a:close/>
                </a:path>
                <a:path w="2818130" h="1803400">
                  <a:moveTo>
                    <a:pt x="2454209" y="1147260"/>
                  </a:moveTo>
                  <a:lnTo>
                    <a:pt x="2453105" y="1143000"/>
                  </a:lnTo>
                  <a:lnTo>
                    <a:pt x="2453846" y="1143000"/>
                  </a:lnTo>
                  <a:lnTo>
                    <a:pt x="2454209" y="1147260"/>
                  </a:lnTo>
                  <a:close/>
                </a:path>
                <a:path w="2818130" h="1803400">
                  <a:moveTo>
                    <a:pt x="2463323" y="1155700"/>
                  </a:moveTo>
                  <a:lnTo>
                    <a:pt x="2456397" y="1155700"/>
                  </a:lnTo>
                  <a:lnTo>
                    <a:pt x="2454209" y="1147260"/>
                  </a:lnTo>
                  <a:lnTo>
                    <a:pt x="2453846" y="1143000"/>
                  </a:lnTo>
                  <a:lnTo>
                    <a:pt x="2460045" y="1143000"/>
                  </a:lnTo>
                  <a:lnTo>
                    <a:pt x="2463323" y="1155700"/>
                  </a:lnTo>
                  <a:close/>
                </a:path>
                <a:path w="2818130" h="1803400">
                  <a:moveTo>
                    <a:pt x="2468439" y="1155700"/>
                  </a:moveTo>
                  <a:lnTo>
                    <a:pt x="2463323" y="1155700"/>
                  </a:lnTo>
                  <a:lnTo>
                    <a:pt x="2464050" y="1143000"/>
                  </a:lnTo>
                  <a:lnTo>
                    <a:pt x="2464420" y="1143000"/>
                  </a:lnTo>
                  <a:lnTo>
                    <a:pt x="2468439" y="1155700"/>
                  </a:lnTo>
                  <a:close/>
                </a:path>
                <a:path w="2818130" h="1803400">
                  <a:moveTo>
                    <a:pt x="2477189" y="1155700"/>
                  </a:moveTo>
                  <a:lnTo>
                    <a:pt x="2468439" y="1155700"/>
                  </a:lnTo>
                  <a:lnTo>
                    <a:pt x="2467698" y="1143000"/>
                  </a:lnTo>
                  <a:lnTo>
                    <a:pt x="2474268" y="1143000"/>
                  </a:lnTo>
                  <a:lnTo>
                    <a:pt x="2476435" y="1146964"/>
                  </a:lnTo>
                  <a:lnTo>
                    <a:pt x="2477189" y="1155700"/>
                  </a:lnTo>
                  <a:close/>
                </a:path>
                <a:path w="2818130" h="1803400">
                  <a:moveTo>
                    <a:pt x="2480817" y="1154983"/>
                  </a:moveTo>
                  <a:lnTo>
                    <a:pt x="2476435" y="1146964"/>
                  </a:lnTo>
                  <a:lnTo>
                    <a:pt x="2476092" y="1143000"/>
                  </a:lnTo>
                  <a:lnTo>
                    <a:pt x="2480467" y="1143000"/>
                  </a:lnTo>
                  <a:lnTo>
                    <a:pt x="2480817" y="1154983"/>
                  </a:lnTo>
                  <a:close/>
                </a:path>
                <a:path w="2818130" h="1803400">
                  <a:moveTo>
                    <a:pt x="2484857" y="1155700"/>
                  </a:moveTo>
                  <a:lnTo>
                    <a:pt x="2482291" y="1155700"/>
                  </a:lnTo>
                  <a:lnTo>
                    <a:pt x="2484486" y="1143000"/>
                  </a:lnTo>
                  <a:lnTo>
                    <a:pt x="2484857" y="1155700"/>
                  </a:lnTo>
                  <a:close/>
                </a:path>
                <a:path w="2818130" h="1803400">
                  <a:moveTo>
                    <a:pt x="2492880" y="1155700"/>
                  </a:moveTo>
                  <a:lnTo>
                    <a:pt x="2488134" y="1155700"/>
                  </a:lnTo>
                  <a:lnTo>
                    <a:pt x="2487037" y="1143000"/>
                  </a:lnTo>
                  <a:lnTo>
                    <a:pt x="2491783" y="1143000"/>
                  </a:lnTo>
                  <a:lnTo>
                    <a:pt x="2492880" y="1155700"/>
                  </a:lnTo>
                  <a:close/>
                </a:path>
                <a:path w="2818130" h="1803400">
                  <a:moveTo>
                    <a:pt x="2502001" y="1155700"/>
                  </a:moveTo>
                  <a:lnTo>
                    <a:pt x="2499450" y="1155700"/>
                  </a:lnTo>
                  <a:lnTo>
                    <a:pt x="2498352" y="1143000"/>
                  </a:lnTo>
                  <a:lnTo>
                    <a:pt x="2500533" y="1143000"/>
                  </a:lnTo>
                  <a:lnTo>
                    <a:pt x="2502001" y="1155700"/>
                  </a:lnTo>
                  <a:close/>
                </a:path>
                <a:path w="2818130" h="1803400">
                  <a:moveTo>
                    <a:pt x="2511121" y="1168400"/>
                  </a:moveTo>
                  <a:lnTo>
                    <a:pt x="2506005" y="1168400"/>
                  </a:lnTo>
                  <a:lnTo>
                    <a:pt x="2506192" y="1161988"/>
                  </a:lnTo>
                  <a:lnTo>
                    <a:pt x="2506294" y="1154983"/>
                  </a:lnTo>
                  <a:lnTo>
                    <a:pt x="2504922" y="1143000"/>
                  </a:lnTo>
                  <a:lnTo>
                    <a:pt x="2505278" y="1143000"/>
                  </a:lnTo>
                  <a:lnTo>
                    <a:pt x="2507473" y="1155700"/>
                  </a:lnTo>
                  <a:lnTo>
                    <a:pt x="2510751" y="1155700"/>
                  </a:lnTo>
                  <a:lnTo>
                    <a:pt x="2511121" y="1168400"/>
                  </a:lnTo>
                  <a:close/>
                </a:path>
                <a:path w="2818130" h="1803400">
                  <a:moveTo>
                    <a:pt x="2521696" y="1155700"/>
                  </a:moveTo>
                  <a:lnTo>
                    <a:pt x="2519145" y="1155700"/>
                  </a:lnTo>
                  <a:lnTo>
                    <a:pt x="2518774" y="1143000"/>
                  </a:lnTo>
                  <a:lnTo>
                    <a:pt x="2521696" y="1143000"/>
                  </a:lnTo>
                  <a:lnTo>
                    <a:pt x="2521696" y="1155700"/>
                  </a:lnTo>
                  <a:close/>
                </a:path>
                <a:path w="2818130" h="1803400">
                  <a:moveTo>
                    <a:pt x="2522528" y="1144809"/>
                  </a:moveTo>
                  <a:lnTo>
                    <a:pt x="2521696" y="1143000"/>
                  </a:lnTo>
                  <a:lnTo>
                    <a:pt x="2522423" y="1143000"/>
                  </a:lnTo>
                  <a:lnTo>
                    <a:pt x="2522528" y="1144809"/>
                  </a:lnTo>
                  <a:close/>
                </a:path>
                <a:path w="2818130" h="1803400">
                  <a:moveTo>
                    <a:pt x="2527127" y="1150929"/>
                  </a:moveTo>
                  <a:lnTo>
                    <a:pt x="2524617" y="1143000"/>
                  </a:lnTo>
                  <a:lnTo>
                    <a:pt x="2526441" y="1143000"/>
                  </a:lnTo>
                  <a:lnTo>
                    <a:pt x="2527127" y="1150929"/>
                  </a:lnTo>
                  <a:close/>
                </a:path>
                <a:path w="2818130" h="1803400">
                  <a:moveTo>
                    <a:pt x="2537386" y="1155700"/>
                  </a:moveTo>
                  <a:lnTo>
                    <a:pt x="2530460" y="1155700"/>
                  </a:lnTo>
                  <a:lnTo>
                    <a:pt x="2531543" y="1143000"/>
                  </a:lnTo>
                  <a:lnTo>
                    <a:pt x="2537386" y="1155700"/>
                  </a:lnTo>
                  <a:close/>
                </a:path>
                <a:path w="2818130" h="1803400">
                  <a:moveTo>
                    <a:pt x="2539581" y="1155700"/>
                  </a:moveTo>
                  <a:lnTo>
                    <a:pt x="2537386" y="1155700"/>
                  </a:lnTo>
                  <a:lnTo>
                    <a:pt x="2538484" y="1143000"/>
                  </a:lnTo>
                  <a:lnTo>
                    <a:pt x="2539581" y="1155700"/>
                  </a:lnTo>
                  <a:close/>
                </a:path>
                <a:path w="2818130" h="1803400">
                  <a:moveTo>
                    <a:pt x="2547961" y="1155700"/>
                  </a:moveTo>
                  <a:lnTo>
                    <a:pt x="2540308" y="1155700"/>
                  </a:lnTo>
                  <a:lnTo>
                    <a:pt x="2540308" y="1143000"/>
                  </a:lnTo>
                  <a:lnTo>
                    <a:pt x="2550882" y="1143000"/>
                  </a:lnTo>
                  <a:lnTo>
                    <a:pt x="2547961" y="1155700"/>
                  </a:lnTo>
                  <a:close/>
                </a:path>
                <a:path w="2818130" h="1803400">
                  <a:moveTo>
                    <a:pt x="2572772" y="1155700"/>
                  </a:moveTo>
                  <a:lnTo>
                    <a:pt x="2551979" y="1155700"/>
                  </a:lnTo>
                  <a:lnTo>
                    <a:pt x="2550882" y="1143000"/>
                  </a:lnTo>
                  <a:lnTo>
                    <a:pt x="2571675" y="1143000"/>
                  </a:lnTo>
                  <a:lnTo>
                    <a:pt x="2572772" y="1155700"/>
                  </a:lnTo>
                  <a:close/>
                </a:path>
                <a:path w="2818130" h="1803400">
                  <a:moveTo>
                    <a:pt x="2580439" y="1155700"/>
                  </a:moveTo>
                  <a:lnTo>
                    <a:pt x="2575693" y="1155700"/>
                  </a:lnTo>
                  <a:lnTo>
                    <a:pt x="2574967" y="1143000"/>
                  </a:lnTo>
                  <a:lnTo>
                    <a:pt x="2579712" y="1143000"/>
                  </a:lnTo>
                  <a:lnTo>
                    <a:pt x="2580439" y="1155700"/>
                  </a:lnTo>
                  <a:close/>
                </a:path>
                <a:path w="2818130" h="1803400">
                  <a:moveTo>
                    <a:pt x="2594662" y="1155700"/>
                  </a:moveTo>
                  <a:lnTo>
                    <a:pt x="2593208" y="1143000"/>
                  </a:lnTo>
                  <a:lnTo>
                    <a:pt x="2595759" y="1143000"/>
                  </a:lnTo>
                  <a:lnTo>
                    <a:pt x="2594662" y="1155700"/>
                  </a:lnTo>
                  <a:close/>
                </a:path>
                <a:path w="2818130" h="1803400">
                  <a:moveTo>
                    <a:pt x="2527539" y="1155700"/>
                  </a:moveTo>
                  <a:lnTo>
                    <a:pt x="2523164" y="1155700"/>
                  </a:lnTo>
                  <a:lnTo>
                    <a:pt x="2522528" y="1144809"/>
                  </a:lnTo>
                  <a:lnTo>
                    <a:pt x="2527539" y="1155700"/>
                  </a:lnTo>
                  <a:close/>
                </a:path>
                <a:path w="2818130" h="1803400">
                  <a:moveTo>
                    <a:pt x="2528318" y="1161147"/>
                  </a:moveTo>
                  <a:lnTo>
                    <a:pt x="2526441" y="1155700"/>
                  </a:lnTo>
                  <a:lnTo>
                    <a:pt x="2527539" y="1155700"/>
                  </a:lnTo>
                  <a:lnTo>
                    <a:pt x="2527127" y="1150929"/>
                  </a:lnTo>
                  <a:lnTo>
                    <a:pt x="2528636" y="1155700"/>
                  </a:lnTo>
                  <a:lnTo>
                    <a:pt x="2528318" y="1161147"/>
                  </a:lnTo>
                  <a:close/>
                </a:path>
                <a:path w="2818130" h="1803400">
                  <a:moveTo>
                    <a:pt x="2432683" y="1155700"/>
                  </a:moveTo>
                  <a:lnTo>
                    <a:pt x="2432313" y="1155700"/>
                  </a:lnTo>
                  <a:lnTo>
                    <a:pt x="2432313" y="1153555"/>
                  </a:lnTo>
                  <a:lnTo>
                    <a:pt x="2432683" y="1155700"/>
                  </a:lnTo>
                  <a:close/>
                </a:path>
                <a:path w="2818130" h="1803400">
                  <a:moveTo>
                    <a:pt x="2481208" y="1155700"/>
                  </a:moveTo>
                  <a:lnTo>
                    <a:pt x="2480838" y="1155700"/>
                  </a:lnTo>
                  <a:lnTo>
                    <a:pt x="2480817" y="1154983"/>
                  </a:lnTo>
                  <a:lnTo>
                    <a:pt x="2481208" y="1155700"/>
                  </a:lnTo>
                  <a:close/>
                </a:path>
                <a:path w="2818130" h="1803400">
                  <a:moveTo>
                    <a:pt x="42325" y="1168400"/>
                  </a:moveTo>
                  <a:lnTo>
                    <a:pt x="40501" y="1155700"/>
                  </a:lnTo>
                  <a:lnTo>
                    <a:pt x="42325" y="1155700"/>
                  </a:lnTo>
                  <a:lnTo>
                    <a:pt x="42325" y="1168400"/>
                  </a:lnTo>
                  <a:close/>
                </a:path>
                <a:path w="2818130" h="1803400">
                  <a:moveTo>
                    <a:pt x="48881" y="1168400"/>
                  </a:moveTo>
                  <a:lnTo>
                    <a:pt x="44876" y="1168400"/>
                  </a:lnTo>
                  <a:lnTo>
                    <a:pt x="43408" y="1155700"/>
                  </a:lnTo>
                  <a:lnTo>
                    <a:pt x="48881" y="1155700"/>
                  </a:lnTo>
                  <a:lnTo>
                    <a:pt x="48881" y="1168400"/>
                  </a:lnTo>
                  <a:close/>
                </a:path>
                <a:path w="2818130" h="1803400">
                  <a:moveTo>
                    <a:pt x="62020" y="1168400"/>
                  </a:moveTo>
                  <a:lnTo>
                    <a:pt x="53997" y="1168400"/>
                  </a:lnTo>
                  <a:lnTo>
                    <a:pt x="53997" y="1155700"/>
                  </a:lnTo>
                  <a:lnTo>
                    <a:pt x="65669" y="1155700"/>
                  </a:lnTo>
                  <a:lnTo>
                    <a:pt x="62020" y="1168400"/>
                  </a:lnTo>
                  <a:close/>
                </a:path>
                <a:path w="2818130" h="1803400">
                  <a:moveTo>
                    <a:pt x="93758" y="1181100"/>
                  </a:moveTo>
                  <a:lnTo>
                    <a:pt x="89012" y="1181100"/>
                  </a:lnTo>
                  <a:lnTo>
                    <a:pt x="89383" y="1168400"/>
                  </a:lnTo>
                  <a:lnTo>
                    <a:pt x="91207" y="1155700"/>
                  </a:lnTo>
                  <a:lnTo>
                    <a:pt x="97406" y="1155700"/>
                  </a:lnTo>
                  <a:lnTo>
                    <a:pt x="96679" y="1168400"/>
                  </a:lnTo>
                  <a:lnTo>
                    <a:pt x="93031" y="1168400"/>
                  </a:lnTo>
                  <a:lnTo>
                    <a:pt x="93758" y="1181100"/>
                  </a:lnTo>
                  <a:close/>
                </a:path>
                <a:path w="2818130" h="1803400">
                  <a:moveTo>
                    <a:pt x="103976" y="1168400"/>
                  </a:moveTo>
                  <a:lnTo>
                    <a:pt x="101054" y="1168400"/>
                  </a:lnTo>
                  <a:lnTo>
                    <a:pt x="102152" y="1155700"/>
                  </a:lnTo>
                  <a:lnTo>
                    <a:pt x="103605" y="1155700"/>
                  </a:lnTo>
                  <a:lnTo>
                    <a:pt x="103976" y="1168400"/>
                  </a:lnTo>
                  <a:close/>
                </a:path>
                <a:path w="2818130" h="1803400">
                  <a:moveTo>
                    <a:pt x="127319" y="1168400"/>
                  </a:moveTo>
                  <a:lnTo>
                    <a:pt x="123315" y="1168400"/>
                  </a:lnTo>
                  <a:lnTo>
                    <a:pt x="122588" y="1155700"/>
                  </a:lnTo>
                  <a:lnTo>
                    <a:pt x="126236" y="1155700"/>
                  </a:lnTo>
                  <a:lnTo>
                    <a:pt x="127319" y="1168400"/>
                  </a:lnTo>
                  <a:close/>
                </a:path>
                <a:path w="2818130" h="1803400">
                  <a:moveTo>
                    <a:pt x="151033" y="1168400"/>
                  </a:moveTo>
                  <a:lnTo>
                    <a:pt x="149579" y="1168400"/>
                  </a:lnTo>
                  <a:lnTo>
                    <a:pt x="149579" y="1155700"/>
                  </a:lnTo>
                  <a:lnTo>
                    <a:pt x="151033" y="1155700"/>
                  </a:lnTo>
                  <a:lnTo>
                    <a:pt x="151033" y="1168400"/>
                  </a:lnTo>
                  <a:close/>
                </a:path>
                <a:path w="2818130" h="1803400">
                  <a:moveTo>
                    <a:pt x="2448003" y="1181100"/>
                  </a:moveTo>
                  <a:lnTo>
                    <a:pt x="2436688" y="1181100"/>
                  </a:lnTo>
                  <a:lnTo>
                    <a:pt x="2435605" y="1168400"/>
                  </a:lnTo>
                  <a:lnTo>
                    <a:pt x="2432313" y="1168400"/>
                  </a:lnTo>
                  <a:lnTo>
                    <a:pt x="2434864" y="1155700"/>
                  </a:lnTo>
                  <a:lnTo>
                    <a:pt x="2445082" y="1155700"/>
                  </a:lnTo>
                  <a:lnTo>
                    <a:pt x="2445082" y="1168400"/>
                  </a:lnTo>
                  <a:lnTo>
                    <a:pt x="2448003" y="1181100"/>
                  </a:lnTo>
                  <a:close/>
                </a:path>
                <a:path w="2818130" h="1803400">
                  <a:moveTo>
                    <a:pt x="2452378" y="1168400"/>
                  </a:moveTo>
                  <a:lnTo>
                    <a:pt x="2450925" y="1155700"/>
                  </a:lnTo>
                  <a:lnTo>
                    <a:pt x="2453105" y="1155700"/>
                  </a:lnTo>
                  <a:lnTo>
                    <a:pt x="2452378" y="1168400"/>
                  </a:lnTo>
                  <a:close/>
                </a:path>
                <a:path w="2818130" h="1803400">
                  <a:moveTo>
                    <a:pt x="2457124" y="1168400"/>
                  </a:moveTo>
                  <a:lnTo>
                    <a:pt x="2452749" y="1168400"/>
                  </a:lnTo>
                  <a:lnTo>
                    <a:pt x="2453476" y="1155700"/>
                  </a:lnTo>
                  <a:lnTo>
                    <a:pt x="2457124" y="1168400"/>
                  </a:lnTo>
                  <a:close/>
                </a:path>
                <a:path w="2818130" h="1803400">
                  <a:moveTo>
                    <a:pt x="2467698" y="1168400"/>
                  </a:moveTo>
                  <a:lnTo>
                    <a:pt x="2464050" y="1168400"/>
                  </a:lnTo>
                  <a:lnTo>
                    <a:pt x="2462226" y="1155700"/>
                  </a:lnTo>
                  <a:lnTo>
                    <a:pt x="2465518" y="1155700"/>
                  </a:lnTo>
                  <a:lnTo>
                    <a:pt x="2467698" y="1168400"/>
                  </a:lnTo>
                  <a:close/>
                </a:path>
                <a:path w="2818130" h="1803400">
                  <a:moveTo>
                    <a:pt x="2468796" y="1168400"/>
                  </a:moveTo>
                  <a:lnTo>
                    <a:pt x="2468439" y="1168400"/>
                  </a:lnTo>
                  <a:lnTo>
                    <a:pt x="2466971" y="1155700"/>
                  </a:lnTo>
                  <a:lnTo>
                    <a:pt x="2468069" y="1155700"/>
                  </a:lnTo>
                  <a:lnTo>
                    <a:pt x="2468796" y="1168400"/>
                  </a:lnTo>
                  <a:close/>
                </a:path>
                <a:path w="2818130" h="1803400">
                  <a:moveTo>
                    <a:pt x="2472814" y="1181100"/>
                  </a:moveTo>
                  <a:lnTo>
                    <a:pt x="2466615" y="1181100"/>
                  </a:lnTo>
                  <a:lnTo>
                    <a:pt x="2468796" y="1168400"/>
                  </a:lnTo>
                  <a:lnTo>
                    <a:pt x="2468069" y="1155700"/>
                  </a:lnTo>
                  <a:lnTo>
                    <a:pt x="2468796" y="1155700"/>
                  </a:lnTo>
                  <a:lnTo>
                    <a:pt x="2469166" y="1168400"/>
                  </a:lnTo>
                  <a:lnTo>
                    <a:pt x="2471347" y="1168400"/>
                  </a:lnTo>
                  <a:lnTo>
                    <a:pt x="2472814" y="1181100"/>
                  </a:lnTo>
                  <a:close/>
                </a:path>
                <a:path w="2818130" h="1803400">
                  <a:moveTo>
                    <a:pt x="2472444" y="1168400"/>
                  </a:moveTo>
                  <a:lnTo>
                    <a:pt x="2469166" y="1168400"/>
                  </a:lnTo>
                  <a:lnTo>
                    <a:pt x="2468796" y="1155700"/>
                  </a:lnTo>
                  <a:lnTo>
                    <a:pt x="2471717" y="1155700"/>
                  </a:lnTo>
                  <a:lnTo>
                    <a:pt x="2472444" y="1168400"/>
                  </a:lnTo>
                  <a:close/>
                </a:path>
                <a:path w="2818130" h="1803400">
                  <a:moveTo>
                    <a:pt x="2479014" y="1181100"/>
                  </a:moveTo>
                  <a:lnTo>
                    <a:pt x="2477916" y="1181100"/>
                  </a:lnTo>
                  <a:lnTo>
                    <a:pt x="2477560" y="1168400"/>
                  </a:lnTo>
                  <a:lnTo>
                    <a:pt x="2475736" y="1168400"/>
                  </a:lnTo>
                  <a:lnTo>
                    <a:pt x="2475736" y="1155700"/>
                  </a:lnTo>
                  <a:lnTo>
                    <a:pt x="2478287" y="1155700"/>
                  </a:lnTo>
                  <a:lnTo>
                    <a:pt x="2479014" y="1181100"/>
                  </a:lnTo>
                  <a:close/>
                </a:path>
                <a:path w="2818130" h="1803400">
                  <a:moveTo>
                    <a:pt x="2489588" y="1168400"/>
                  </a:moveTo>
                  <a:lnTo>
                    <a:pt x="2483759" y="1168400"/>
                  </a:lnTo>
                  <a:lnTo>
                    <a:pt x="2482662" y="1155700"/>
                  </a:lnTo>
                  <a:lnTo>
                    <a:pt x="2489232" y="1155700"/>
                  </a:lnTo>
                  <a:lnTo>
                    <a:pt x="2489588" y="1168400"/>
                  </a:lnTo>
                  <a:close/>
                </a:path>
                <a:path w="2818130" h="1803400">
                  <a:moveTo>
                    <a:pt x="2494704" y="1168400"/>
                  </a:moveTo>
                  <a:lnTo>
                    <a:pt x="2490329" y="1168400"/>
                  </a:lnTo>
                  <a:lnTo>
                    <a:pt x="2489232" y="1155700"/>
                  </a:lnTo>
                  <a:lnTo>
                    <a:pt x="2491783" y="1155700"/>
                  </a:lnTo>
                  <a:lnTo>
                    <a:pt x="2494704" y="1168400"/>
                  </a:lnTo>
                  <a:close/>
                </a:path>
                <a:path w="2818130" h="1803400">
                  <a:moveTo>
                    <a:pt x="2496885" y="1168400"/>
                  </a:moveTo>
                  <a:lnTo>
                    <a:pt x="2495801" y="1168400"/>
                  </a:lnTo>
                  <a:lnTo>
                    <a:pt x="2493977" y="1155700"/>
                  </a:lnTo>
                  <a:lnTo>
                    <a:pt x="2497255" y="1155700"/>
                  </a:lnTo>
                  <a:lnTo>
                    <a:pt x="2496885" y="1168400"/>
                  </a:lnTo>
                  <a:close/>
                </a:path>
                <a:path w="2818130" h="1803400">
                  <a:moveTo>
                    <a:pt x="2513672" y="1181100"/>
                  </a:moveTo>
                  <a:lnTo>
                    <a:pt x="2512575" y="1168400"/>
                  </a:lnTo>
                  <a:lnTo>
                    <a:pt x="2513672" y="1155700"/>
                  </a:lnTo>
                  <a:lnTo>
                    <a:pt x="2521339" y="1155700"/>
                  </a:lnTo>
                  <a:lnTo>
                    <a:pt x="2520242" y="1168400"/>
                  </a:lnTo>
                  <a:lnTo>
                    <a:pt x="2514399" y="1168400"/>
                  </a:lnTo>
                  <a:lnTo>
                    <a:pt x="2513672" y="1181100"/>
                  </a:lnTo>
                  <a:close/>
                </a:path>
                <a:path w="2818130" h="1803400">
                  <a:moveTo>
                    <a:pt x="2525344" y="1168400"/>
                  </a:moveTo>
                  <a:lnTo>
                    <a:pt x="2522423" y="1168400"/>
                  </a:lnTo>
                  <a:lnTo>
                    <a:pt x="2521339" y="1155700"/>
                  </a:lnTo>
                  <a:lnTo>
                    <a:pt x="2526441" y="1155700"/>
                  </a:lnTo>
                  <a:lnTo>
                    <a:pt x="2525344" y="1168400"/>
                  </a:lnTo>
                  <a:close/>
                </a:path>
                <a:path w="2818130" h="1803400">
                  <a:moveTo>
                    <a:pt x="2533367" y="1168400"/>
                  </a:moveTo>
                  <a:lnTo>
                    <a:pt x="2530817" y="1168400"/>
                  </a:lnTo>
                  <a:lnTo>
                    <a:pt x="2528318" y="1161147"/>
                  </a:lnTo>
                  <a:lnTo>
                    <a:pt x="2528636" y="1155700"/>
                  </a:lnTo>
                  <a:lnTo>
                    <a:pt x="2531346" y="1161988"/>
                  </a:lnTo>
                  <a:lnTo>
                    <a:pt x="2533367" y="1168400"/>
                  </a:lnTo>
                  <a:close/>
                </a:path>
                <a:path w="2818130" h="1803400">
                  <a:moveTo>
                    <a:pt x="2531346" y="1161988"/>
                  </a:moveTo>
                  <a:lnTo>
                    <a:pt x="2528636" y="1155700"/>
                  </a:lnTo>
                  <a:lnTo>
                    <a:pt x="2529363" y="1155700"/>
                  </a:lnTo>
                  <a:lnTo>
                    <a:pt x="2531346" y="1161988"/>
                  </a:lnTo>
                  <a:close/>
                </a:path>
                <a:path w="2818130" h="1803400">
                  <a:moveTo>
                    <a:pt x="2554530" y="1168400"/>
                  </a:moveTo>
                  <a:lnTo>
                    <a:pt x="2534109" y="1168400"/>
                  </a:lnTo>
                  <a:lnTo>
                    <a:pt x="2533011" y="1155700"/>
                  </a:lnTo>
                  <a:lnTo>
                    <a:pt x="2553804" y="1155700"/>
                  </a:lnTo>
                  <a:lnTo>
                    <a:pt x="2554530" y="1168400"/>
                  </a:lnTo>
                  <a:close/>
                </a:path>
                <a:path w="2818130" h="1803400">
                  <a:moveTo>
                    <a:pt x="2575693" y="1168400"/>
                  </a:moveTo>
                  <a:lnTo>
                    <a:pt x="2555998" y="1168400"/>
                  </a:lnTo>
                  <a:lnTo>
                    <a:pt x="2555257" y="1155700"/>
                  </a:lnTo>
                  <a:lnTo>
                    <a:pt x="2573499" y="1155700"/>
                  </a:lnTo>
                  <a:lnTo>
                    <a:pt x="2575693" y="1168400"/>
                  </a:lnTo>
                  <a:close/>
                </a:path>
                <a:path w="2818130" h="1803400">
                  <a:moveTo>
                    <a:pt x="2578971" y="1168400"/>
                  </a:moveTo>
                  <a:lnTo>
                    <a:pt x="2575693" y="1168400"/>
                  </a:lnTo>
                  <a:lnTo>
                    <a:pt x="2573499" y="1155700"/>
                  </a:lnTo>
                  <a:lnTo>
                    <a:pt x="2577147" y="1155700"/>
                  </a:lnTo>
                  <a:lnTo>
                    <a:pt x="2578971" y="1168400"/>
                  </a:lnTo>
                  <a:close/>
                </a:path>
                <a:path w="2818130" h="1803400">
                  <a:moveTo>
                    <a:pt x="2530817" y="1168400"/>
                  </a:moveTo>
                  <a:lnTo>
                    <a:pt x="2527895" y="1168400"/>
                  </a:lnTo>
                  <a:lnTo>
                    <a:pt x="2528318" y="1161147"/>
                  </a:lnTo>
                  <a:lnTo>
                    <a:pt x="2530817" y="1168400"/>
                  </a:lnTo>
                  <a:close/>
                </a:path>
                <a:path w="2818130" h="1803400">
                  <a:moveTo>
                    <a:pt x="2534109" y="1168400"/>
                  </a:moveTo>
                  <a:lnTo>
                    <a:pt x="2533367" y="1168400"/>
                  </a:lnTo>
                  <a:lnTo>
                    <a:pt x="2531346" y="1161988"/>
                  </a:lnTo>
                  <a:lnTo>
                    <a:pt x="2534109" y="1168400"/>
                  </a:lnTo>
                  <a:close/>
                </a:path>
                <a:path w="2818130" h="1803400">
                  <a:moveTo>
                    <a:pt x="57275" y="1181100"/>
                  </a:moveTo>
                  <a:lnTo>
                    <a:pt x="37580" y="1181100"/>
                  </a:lnTo>
                  <a:lnTo>
                    <a:pt x="37580" y="1168400"/>
                  </a:lnTo>
                  <a:lnTo>
                    <a:pt x="56177" y="1168400"/>
                  </a:lnTo>
                  <a:lnTo>
                    <a:pt x="57275" y="1181100"/>
                  </a:lnTo>
                  <a:close/>
                </a:path>
                <a:path w="2818130" h="1803400">
                  <a:moveTo>
                    <a:pt x="67493" y="1181100"/>
                  </a:moveTo>
                  <a:lnTo>
                    <a:pt x="66396" y="1181100"/>
                  </a:lnTo>
                  <a:lnTo>
                    <a:pt x="66396" y="1168400"/>
                  </a:lnTo>
                  <a:lnTo>
                    <a:pt x="68590" y="1168400"/>
                  </a:lnTo>
                  <a:lnTo>
                    <a:pt x="67493" y="1181100"/>
                  </a:lnTo>
                  <a:close/>
                </a:path>
                <a:path w="2818130" h="1803400">
                  <a:moveTo>
                    <a:pt x="74063" y="1181100"/>
                  </a:moveTo>
                  <a:lnTo>
                    <a:pt x="68947" y="1181100"/>
                  </a:lnTo>
                  <a:lnTo>
                    <a:pt x="68947" y="1168400"/>
                  </a:lnTo>
                  <a:lnTo>
                    <a:pt x="73336" y="1168400"/>
                  </a:lnTo>
                  <a:lnTo>
                    <a:pt x="74063" y="1181100"/>
                  </a:lnTo>
                  <a:close/>
                </a:path>
                <a:path w="2818130" h="1803400">
                  <a:moveTo>
                    <a:pt x="76243" y="1181100"/>
                  </a:moveTo>
                  <a:lnTo>
                    <a:pt x="75160" y="1181100"/>
                  </a:lnTo>
                  <a:lnTo>
                    <a:pt x="75516" y="1168400"/>
                  </a:lnTo>
                  <a:lnTo>
                    <a:pt x="76243" y="1168400"/>
                  </a:lnTo>
                  <a:lnTo>
                    <a:pt x="76243" y="1181100"/>
                  </a:lnTo>
                  <a:close/>
                </a:path>
                <a:path w="2818130" h="1803400">
                  <a:moveTo>
                    <a:pt x="84281" y="1181100"/>
                  </a:moveTo>
                  <a:lnTo>
                    <a:pt x="81359" y="1181100"/>
                  </a:lnTo>
                  <a:lnTo>
                    <a:pt x="79535" y="1168400"/>
                  </a:lnTo>
                  <a:lnTo>
                    <a:pt x="85008" y="1168400"/>
                  </a:lnTo>
                  <a:lnTo>
                    <a:pt x="84281" y="1181100"/>
                  </a:lnTo>
                  <a:close/>
                </a:path>
                <a:path w="2818130" h="1803400">
                  <a:moveTo>
                    <a:pt x="98133" y="1181100"/>
                  </a:moveTo>
                  <a:lnTo>
                    <a:pt x="96679" y="1168400"/>
                  </a:lnTo>
                  <a:lnTo>
                    <a:pt x="98503" y="1168400"/>
                  </a:lnTo>
                  <a:lnTo>
                    <a:pt x="98133" y="1181100"/>
                  </a:lnTo>
                  <a:close/>
                </a:path>
                <a:path w="2818130" h="1803400">
                  <a:moveTo>
                    <a:pt x="102152" y="1181100"/>
                  </a:moveTo>
                  <a:lnTo>
                    <a:pt x="99601" y="1181100"/>
                  </a:lnTo>
                  <a:lnTo>
                    <a:pt x="99957" y="1168400"/>
                  </a:lnTo>
                  <a:lnTo>
                    <a:pt x="102152" y="1181100"/>
                  </a:lnTo>
                  <a:close/>
                </a:path>
                <a:path w="2818130" h="1803400">
                  <a:moveTo>
                    <a:pt x="107254" y="1181100"/>
                  </a:moveTo>
                  <a:lnTo>
                    <a:pt x="102878" y="1181100"/>
                  </a:lnTo>
                  <a:lnTo>
                    <a:pt x="103605" y="1168400"/>
                  </a:lnTo>
                  <a:lnTo>
                    <a:pt x="106897" y="1168400"/>
                  </a:lnTo>
                  <a:lnTo>
                    <a:pt x="107254" y="1181100"/>
                  </a:lnTo>
                  <a:close/>
                </a:path>
                <a:path w="2818130" h="1803400">
                  <a:moveTo>
                    <a:pt x="110902" y="1181100"/>
                  </a:moveTo>
                  <a:lnTo>
                    <a:pt x="109819" y="1181100"/>
                  </a:lnTo>
                  <a:lnTo>
                    <a:pt x="109819" y="1168400"/>
                  </a:lnTo>
                  <a:lnTo>
                    <a:pt x="110546" y="1168400"/>
                  </a:lnTo>
                  <a:lnTo>
                    <a:pt x="110902" y="1181100"/>
                  </a:lnTo>
                  <a:close/>
                </a:path>
                <a:path w="2818130" h="1803400">
                  <a:moveTo>
                    <a:pt x="116745" y="1181100"/>
                  </a:moveTo>
                  <a:lnTo>
                    <a:pt x="112726" y="1181100"/>
                  </a:lnTo>
                  <a:lnTo>
                    <a:pt x="112370" y="1168400"/>
                  </a:lnTo>
                  <a:lnTo>
                    <a:pt x="116374" y="1168400"/>
                  </a:lnTo>
                  <a:lnTo>
                    <a:pt x="116745" y="1181100"/>
                  </a:lnTo>
                  <a:close/>
                </a:path>
                <a:path w="2818130" h="1803400">
                  <a:moveTo>
                    <a:pt x="129514" y="1181100"/>
                  </a:moveTo>
                  <a:lnTo>
                    <a:pt x="120023" y="1181100"/>
                  </a:lnTo>
                  <a:lnTo>
                    <a:pt x="122217" y="1168400"/>
                  </a:lnTo>
                  <a:lnTo>
                    <a:pt x="129143" y="1168400"/>
                  </a:lnTo>
                  <a:lnTo>
                    <a:pt x="129514" y="1181100"/>
                  </a:lnTo>
                  <a:close/>
                </a:path>
                <a:path w="2818130" h="1803400">
                  <a:moveTo>
                    <a:pt x="133889" y="1181100"/>
                  </a:moveTo>
                  <a:lnTo>
                    <a:pt x="133533" y="1181100"/>
                  </a:lnTo>
                  <a:lnTo>
                    <a:pt x="133889" y="1168400"/>
                  </a:lnTo>
                  <a:lnTo>
                    <a:pt x="136440" y="1168400"/>
                  </a:lnTo>
                  <a:lnTo>
                    <a:pt x="133889" y="1181100"/>
                  </a:lnTo>
                  <a:close/>
                </a:path>
                <a:path w="2818130" h="1803400">
                  <a:moveTo>
                    <a:pt x="140459" y="1181100"/>
                  </a:moveTo>
                  <a:lnTo>
                    <a:pt x="139005" y="1181100"/>
                  </a:lnTo>
                  <a:lnTo>
                    <a:pt x="140088" y="1168400"/>
                  </a:lnTo>
                  <a:lnTo>
                    <a:pt x="140459" y="1181100"/>
                  </a:lnTo>
                  <a:close/>
                </a:path>
                <a:path w="2818130" h="1803400">
                  <a:moveTo>
                    <a:pt x="148126" y="1181100"/>
                  </a:moveTo>
                  <a:lnTo>
                    <a:pt x="147385" y="1181100"/>
                  </a:lnTo>
                  <a:lnTo>
                    <a:pt x="148126" y="1168400"/>
                  </a:lnTo>
                  <a:lnTo>
                    <a:pt x="148126" y="1181100"/>
                  </a:lnTo>
                  <a:close/>
                </a:path>
                <a:path w="2818130" h="1803400">
                  <a:moveTo>
                    <a:pt x="160524" y="1181100"/>
                  </a:moveTo>
                  <a:lnTo>
                    <a:pt x="159798" y="1181100"/>
                  </a:lnTo>
                  <a:lnTo>
                    <a:pt x="159798" y="1168400"/>
                  </a:lnTo>
                  <a:lnTo>
                    <a:pt x="160524" y="1168400"/>
                  </a:lnTo>
                  <a:lnTo>
                    <a:pt x="160524" y="1181100"/>
                  </a:lnTo>
                  <a:close/>
                </a:path>
                <a:path w="2818130" h="1803400">
                  <a:moveTo>
                    <a:pt x="170016" y="1181100"/>
                  </a:moveTo>
                  <a:lnTo>
                    <a:pt x="167450" y="1181100"/>
                  </a:lnTo>
                  <a:lnTo>
                    <a:pt x="168548" y="1168400"/>
                  </a:lnTo>
                  <a:lnTo>
                    <a:pt x="170016" y="1168400"/>
                  </a:lnTo>
                  <a:lnTo>
                    <a:pt x="170016" y="1181100"/>
                  </a:lnTo>
                  <a:close/>
                </a:path>
                <a:path w="2818130" h="1803400">
                  <a:moveTo>
                    <a:pt x="243708" y="1181100"/>
                  </a:moveTo>
                  <a:lnTo>
                    <a:pt x="243708" y="1168400"/>
                  </a:lnTo>
                  <a:lnTo>
                    <a:pt x="244435" y="1168400"/>
                  </a:lnTo>
                  <a:lnTo>
                    <a:pt x="243708" y="1181100"/>
                  </a:lnTo>
                  <a:close/>
                </a:path>
                <a:path w="2818130" h="1803400">
                  <a:moveTo>
                    <a:pt x="248083" y="1181100"/>
                  </a:moveTo>
                  <a:lnTo>
                    <a:pt x="246630" y="1181100"/>
                  </a:lnTo>
                  <a:lnTo>
                    <a:pt x="246986" y="1168400"/>
                  </a:lnTo>
                  <a:lnTo>
                    <a:pt x="248083" y="1168400"/>
                  </a:lnTo>
                  <a:lnTo>
                    <a:pt x="248083" y="1181100"/>
                  </a:lnTo>
                  <a:close/>
                </a:path>
                <a:path w="2818130" h="1803400">
                  <a:moveTo>
                    <a:pt x="251732" y="1170544"/>
                  </a:moveTo>
                  <a:lnTo>
                    <a:pt x="251732" y="1168400"/>
                  </a:lnTo>
                  <a:lnTo>
                    <a:pt x="252102" y="1168400"/>
                  </a:lnTo>
                  <a:lnTo>
                    <a:pt x="251732" y="1170544"/>
                  </a:lnTo>
                  <a:close/>
                </a:path>
                <a:path w="2818130" h="1803400">
                  <a:moveTo>
                    <a:pt x="258658" y="1181100"/>
                  </a:moveTo>
                  <a:lnTo>
                    <a:pt x="257931" y="1181100"/>
                  </a:lnTo>
                  <a:lnTo>
                    <a:pt x="258658" y="1168400"/>
                  </a:lnTo>
                  <a:lnTo>
                    <a:pt x="258658" y="1181100"/>
                  </a:lnTo>
                  <a:close/>
                </a:path>
                <a:path w="2818130" h="1803400">
                  <a:moveTo>
                    <a:pt x="263774" y="1181100"/>
                  </a:moveTo>
                  <a:lnTo>
                    <a:pt x="263774" y="1168400"/>
                  </a:lnTo>
                  <a:lnTo>
                    <a:pt x="264501" y="1168400"/>
                  </a:lnTo>
                  <a:lnTo>
                    <a:pt x="263774" y="1181100"/>
                  </a:lnTo>
                  <a:close/>
                </a:path>
                <a:path w="2818130" h="1803400">
                  <a:moveTo>
                    <a:pt x="267052" y="1181100"/>
                  </a:moveTo>
                  <a:lnTo>
                    <a:pt x="267778" y="1168400"/>
                  </a:lnTo>
                  <a:lnTo>
                    <a:pt x="268149" y="1168400"/>
                  </a:lnTo>
                  <a:lnTo>
                    <a:pt x="267052" y="1181100"/>
                  </a:lnTo>
                  <a:close/>
                </a:path>
                <a:path w="2818130" h="1803400">
                  <a:moveTo>
                    <a:pt x="295141" y="1181100"/>
                  </a:moveTo>
                  <a:lnTo>
                    <a:pt x="295141" y="1168400"/>
                  </a:lnTo>
                  <a:lnTo>
                    <a:pt x="295882" y="1168400"/>
                  </a:lnTo>
                  <a:lnTo>
                    <a:pt x="295141" y="1181100"/>
                  </a:lnTo>
                  <a:close/>
                </a:path>
                <a:path w="2818130" h="1803400">
                  <a:moveTo>
                    <a:pt x="299159" y="1181100"/>
                  </a:moveTo>
                  <a:lnTo>
                    <a:pt x="298062" y="1181100"/>
                  </a:lnTo>
                  <a:lnTo>
                    <a:pt x="298062" y="1168400"/>
                  </a:lnTo>
                  <a:lnTo>
                    <a:pt x="299530" y="1168400"/>
                  </a:lnTo>
                  <a:lnTo>
                    <a:pt x="299159" y="1181100"/>
                  </a:lnTo>
                  <a:close/>
                </a:path>
                <a:path w="2818130" h="1803400">
                  <a:moveTo>
                    <a:pt x="310104" y="1181100"/>
                  </a:moveTo>
                  <a:lnTo>
                    <a:pt x="309377" y="1181100"/>
                  </a:lnTo>
                  <a:lnTo>
                    <a:pt x="309734" y="1168400"/>
                  </a:lnTo>
                  <a:lnTo>
                    <a:pt x="310104" y="1168400"/>
                  </a:lnTo>
                  <a:lnTo>
                    <a:pt x="310104" y="1181100"/>
                  </a:lnTo>
                  <a:close/>
                </a:path>
                <a:path w="2818130" h="1803400">
                  <a:moveTo>
                    <a:pt x="2453476" y="1181100"/>
                  </a:moveTo>
                  <a:lnTo>
                    <a:pt x="2448003" y="1181100"/>
                  </a:lnTo>
                  <a:lnTo>
                    <a:pt x="2447276" y="1168400"/>
                  </a:lnTo>
                  <a:lnTo>
                    <a:pt x="2452749" y="1168400"/>
                  </a:lnTo>
                  <a:lnTo>
                    <a:pt x="2453476" y="1181100"/>
                  </a:lnTo>
                  <a:close/>
                </a:path>
                <a:path w="2818130" h="1803400">
                  <a:moveTo>
                    <a:pt x="2466615" y="1181100"/>
                  </a:moveTo>
                  <a:lnTo>
                    <a:pt x="2456753" y="1181100"/>
                  </a:lnTo>
                  <a:lnTo>
                    <a:pt x="2455670" y="1168400"/>
                  </a:lnTo>
                  <a:lnTo>
                    <a:pt x="2464050" y="1168400"/>
                  </a:lnTo>
                  <a:lnTo>
                    <a:pt x="2466615" y="1181100"/>
                  </a:lnTo>
                  <a:close/>
                </a:path>
                <a:path w="2818130" h="1803400">
                  <a:moveTo>
                    <a:pt x="2485213" y="1181100"/>
                  </a:moveTo>
                  <a:lnTo>
                    <a:pt x="2481208" y="1181100"/>
                  </a:lnTo>
                  <a:lnTo>
                    <a:pt x="2480111" y="1168400"/>
                  </a:lnTo>
                  <a:lnTo>
                    <a:pt x="2483759" y="1168400"/>
                  </a:lnTo>
                  <a:lnTo>
                    <a:pt x="2485213" y="1181100"/>
                  </a:lnTo>
                  <a:close/>
                </a:path>
                <a:path w="2818130" h="1803400">
                  <a:moveTo>
                    <a:pt x="2493607" y="1181100"/>
                  </a:moveTo>
                  <a:lnTo>
                    <a:pt x="2489588" y="1181100"/>
                  </a:lnTo>
                  <a:lnTo>
                    <a:pt x="2488861" y="1168400"/>
                  </a:lnTo>
                  <a:lnTo>
                    <a:pt x="2490685" y="1168400"/>
                  </a:lnTo>
                  <a:lnTo>
                    <a:pt x="2493607" y="1181100"/>
                  </a:lnTo>
                  <a:close/>
                </a:path>
                <a:path w="2818130" h="1803400">
                  <a:moveTo>
                    <a:pt x="2503454" y="1181100"/>
                  </a:moveTo>
                  <a:lnTo>
                    <a:pt x="2497255" y="1181100"/>
                  </a:lnTo>
                  <a:lnTo>
                    <a:pt x="2496885" y="1168400"/>
                  </a:lnTo>
                  <a:lnTo>
                    <a:pt x="2497255" y="1168400"/>
                  </a:lnTo>
                  <a:lnTo>
                    <a:pt x="2503454" y="1181100"/>
                  </a:lnTo>
                  <a:close/>
                </a:path>
                <a:path w="2818130" h="1803400">
                  <a:moveTo>
                    <a:pt x="2510751" y="1181100"/>
                  </a:moveTo>
                  <a:lnTo>
                    <a:pt x="2505649" y="1181100"/>
                  </a:lnTo>
                  <a:lnTo>
                    <a:pt x="2504181" y="1168400"/>
                  </a:lnTo>
                  <a:lnTo>
                    <a:pt x="2509654" y="1168400"/>
                  </a:lnTo>
                  <a:lnTo>
                    <a:pt x="2510751" y="1181100"/>
                  </a:lnTo>
                  <a:close/>
                </a:path>
                <a:path w="2818130" h="1803400">
                  <a:moveTo>
                    <a:pt x="2519872" y="1181100"/>
                  </a:moveTo>
                  <a:lnTo>
                    <a:pt x="2515497" y="1181100"/>
                  </a:lnTo>
                  <a:lnTo>
                    <a:pt x="2515126" y="1168400"/>
                  </a:lnTo>
                  <a:lnTo>
                    <a:pt x="2519872" y="1168400"/>
                  </a:lnTo>
                  <a:lnTo>
                    <a:pt x="2519872" y="1181100"/>
                  </a:lnTo>
                  <a:close/>
                </a:path>
                <a:path w="2818130" h="1803400">
                  <a:moveTo>
                    <a:pt x="2543229" y="1181100"/>
                  </a:moveTo>
                  <a:lnTo>
                    <a:pt x="2520242" y="1181100"/>
                  </a:lnTo>
                  <a:lnTo>
                    <a:pt x="2520969" y="1168400"/>
                  </a:lnTo>
                  <a:lnTo>
                    <a:pt x="2539937" y="1168400"/>
                  </a:lnTo>
                  <a:lnTo>
                    <a:pt x="2543261" y="1179970"/>
                  </a:lnTo>
                  <a:lnTo>
                    <a:pt x="2543229" y="1181100"/>
                  </a:lnTo>
                  <a:close/>
                </a:path>
                <a:path w="2818130" h="1803400">
                  <a:moveTo>
                    <a:pt x="2564378" y="1181100"/>
                  </a:moveTo>
                  <a:lnTo>
                    <a:pt x="2543586" y="1181100"/>
                  </a:lnTo>
                  <a:lnTo>
                    <a:pt x="2543261" y="1179970"/>
                  </a:lnTo>
                  <a:lnTo>
                    <a:pt x="2543586" y="1168400"/>
                  </a:lnTo>
                  <a:lnTo>
                    <a:pt x="2566573" y="1168400"/>
                  </a:lnTo>
                  <a:lnTo>
                    <a:pt x="2564378" y="1181100"/>
                  </a:lnTo>
                  <a:close/>
                </a:path>
                <a:path w="2818130" h="1803400">
                  <a:moveTo>
                    <a:pt x="2580795" y="1181100"/>
                  </a:moveTo>
                  <a:lnTo>
                    <a:pt x="2578615" y="1181100"/>
                  </a:lnTo>
                  <a:lnTo>
                    <a:pt x="2578244" y="1168400"/>
                  </a:lnTo>
                  <a:lnTo>
                    <a:pt x="2582619" y="1168400"/>
                  </a:lnTo>
                  <a:lnTo>
                    <a:pt x="2580795" y="1181100"/>
                  </a:lnTo>
                  <a:close/>
                </a:path>
                <a:path w="2818130" h="1803400">
                  <a:moveTo>
                    <a:pt x="251732" y="1181100"/>
                  </a:moveTo>
                  <a:lnTo>
                    <a:pt x="249907" y="1181100"/>
                  </a:lnTo>
                  <a:lnTo>
                    <a:pt x="251732" y="1170544"/>
                  </a:lnTo>
                  <a:lnTo>
                    <a:pt x="251732" y="1181100"/>
                  </a:lnTo>
                  <a:close/>
                </a:path>
                <a:path w="2818130" h="1803400">
                  <a:moveTo>
                    <a:pt x="2543586" y="1181100"/>
                  </a:moveTo>
                  <a:lnTo>
                    <a:pt x="2543229" y="1181100"/>
                  </a:lnTo>
                  <a:lnTo>
                    <a:pt x="2543261" y="1179970"/>
                  </a:lnTo>
                  <a:lnTo>
                    <a:pt x="2543586" y="1181100"/>
                  </a:lnTo>
                  <a:close/>
                </a:path>
                <a:path w="2818130" h="1803400">
                  <a:moveTo>
                    <a:pt x="34658" y="1193800"/>
                  </a:moveTo>
                  <a:lnTo>
                    <a:pt x="22987" y="1193800"/>
                  </a:lnTo>
                  <a:lnTo>
                    <a:pt x="25167" y="1181100"/>
                  </a:lnTo>
                  <a:lnTo>
                    <a:pt x="32107" y="1181100"/>
                  </a:lnTo>
                  <a:lnTo>
                    <a:pt x="34658" y="1193800"/>
                  </a:lnTo>
                  <a:close/>
                </a:path>
                <a:path w="2818130" h="1803400">
                  <a:moveTo>
                    <a:pt x="42682" y="1193800"/>
                  </a:moveTo>
                  <a:lnTo>
                    <a:pt x="34658" y="1193800"/>
                  </a:lnTo>
                  <a:lnTo>
                    <a:pt x="34288" y="1181100"/>
                  </a:lnTo>
                  <a:lnTo>
                    <a:pt x="40858" y="1181100"/>
                  </a:lnTo>
                  <a:lnTo>
                    <a:pt x="42682" y="1193800"/>
                  </a:lnTo>
                  <a:close/>
                </a:path>
                <a:path w="2818130" h="1803400">
                  <a:moveTo>
                    <a:pt x="51076" y="1193800"/>
                  </a:moveTo>
                  <a:lnTo>
                    <a:pt x="47427" y="1193800"/>
                  </a:lnTo>
                  <a:lnTo>
                    <a:pt x="47057" y="1181100"/>
                  </a:lnTo>
                  <a:lnTo>
                    <a:pt x="50349" y="1181100"/>
                  </a:lnTo>
                  <a:lnTo>
                    <a:pt x="51076" y="1193800"/>
                  </a:lnTo>
                  <a:close/>
                </a:path>
                <a:path w="2818130" h="1803400">
                  <a:moveTo>
                    <a:pt x="52173" y="1193800"/>
                  </a:moveTo>
                  <a:lnTo>
                    <a:pt x="51446" y="1193800"/>
                  </a:lnTo>
                  <a:lnTo>
                    <a:pt x="52173" y="1181100"/>
                  </a:lnTo>
                  <a:lnTo>
                    <a:pt x="52173" y="1193800"/>
                  </a:lnTo>
                  <a:close/>
                </a:path>
                <a:path w="2818130" h="1803400">
                  <a:moveTo>
                    <a:pt x="62747" y="1193800"/>
                  </a:moveTo>
                  <a:lnTo>
                    <a:pt x="55821" y="1193800"/>
                  </a:lnTo>
                  <a:lnTo>
                    <a:pt x="53997" y="1181100"/>
                  </a:lnTo>
                  <a:lnTo>
                    <a:pt x="59470" y="1181100"/>
                  </a:lnTo>
                  <a:lnTo>
                    <a:pt x="62747" y="1193800"/>
                  </a:lnTo>
                  <a:close/>
                </a:path>
                <a:path w="2818130" h="1803400">
                  <a:moveTo>
                    <a:pt x="64571" y="1193800"/>
                  </a:moveTo>
                  <a:lnTo>
                    <a:pt x="64571" y="1181100"/>
                  </a:lnTo>
                  <a:lnTo>
                    <a:pt x="65669" y="1181100"/>
                  </a:lnTo>
                  <a:lnTo>
                    <a:pt x="64571" y="1193800"/>
                  </a:lnTo>
                  <a:close/>
                </a:path>
                <a:path w="2818130" h="1803400">
                  <a:moveTo>
                    <a:pt x="70414" y="1193800"/>
                  </a:moveTo>
                  <a:lnTo>
                    <a:pt x="66396" y="1193800"/>
                  </a:lnTo>
                  <a:lnTo>
                    <a:pt x="66039" y="1181100"/>
                  </a:lnTo>
                  <a:lnTo>
                    <a:pt x="68590" y="1181100"/>
                  </a:lnTo>
                  <a:lnTo>
                    <a:pt x="70414" y="1193800"/>
                  </a:lnTo>
                  <a:close/>
                </a:path>
                <a:path w="2818130" h="1803400">
                  <a:moveTo>
                    <a:pt x="75160" y="1193800"/>
                  </a:moveTo>
                  <a:lnTo>
                    <a:pt x="72239" y="1193800"/>
                  </a:lnTo>
                  <a:lnTo>
                    <a:pt x="71512" y="1181100"/>
                  </a:lnTo>
                  <a:lnTo>
                    <a:pt x="73692" y="1181100"/>
                  </a:lnTo>
                  <a:lnTo>
                    <a:pt x="75160" y="1193800"/>
                  </a:lnTo>
                  <a:close/>
                </a:path>
                <a:path w="2818130" h="1803400">
                  <a:moveTo>
                    <a:pt x="79535" y="1193800"/>
                  </a:moveTo>
                  <a:lnTo>
                    <a:pt x="78067" y="1193800"/>
                  </a:lnTo>
                  <a:lnTo>
                    <a:pt x="78438" y="1181100"/>
                  </a:lnTo>
                  <a:lnTo>
                    <a:pt x="79165" y="1181100"/>
                  </a:lnTo>
                  <a:lnTo>
                    <a:pt x="79535" y="1193800"/>
                  </a:lnTo>
                  <a:close/>
                </a:path>
                <a:path w="2818130" h="1803400">
                  <a:moveTo>
                    <a:pt x="82813" y="1193800"/>
                  </a:moveTo>
                  <a:lnTo>
                    <a:pt x="80262" y="1193800"/>
                  </a:lnTo>
                  <a:lnTo>
                    <a:pt x="80989" y="1181100"/>
                  </a:lnTo>
                  <a:lnTo>
                    <a:pt x="82086" y="1181100"/>
                  </a:lnTo>
                  <a:lnTo>
                    <a:pt x="82813" y="1193800"/>
                  </a:lnTo>
                  <a:close/>
                </a:path>
                <a:path w="2818130" h="1803400">
                  <a:moveTo>
                    <a:pt x="90836" y="1193800"/>
                  </a:moveTo>
                  <a:lnTo>
                    <a:pt x="86832" y="1193800"/>
                  </a:lnTo>
                  <a:lnTo>
                    <a:pt x="86105" y="1181100"/>
                  </a:lnTo>
                  <a:lnTo>
                    <a:pt x="89383" y="1181100"/>
                  </a:lnTo>
                  <a:lnTo>
                    <a:pt x="90836" y="1193800"/>
                  </a:lnTo>
                  <a:close/>
                </a:path>
                <a:path w="2818130" h="1803400">
                  <a:moveTo>
                    <a:pt x="94485" y="1193800"/>
                  </a:moveTo>
                  <a:lnTo>
                    <a:pt x="92304" y="1193800"/>
                  </a:lnTo>
                  <a:lnTo>
                    <a:pt x="93031" y="1181100"/>
                  </a:lnTo>
                  <a:lnTo>
                    <a:pt x="95226" y="1181100"/>
                  </a:lnTo>
                  <a:lnTo>
                    <a:pt x="94485" y="1193800"/>
                  </a:lnTo>
                  <a:close/>
                </a:path>
                <a:path w="2818130" h="1803400">
                  <a:moveTo>
                    <a:pt x="100698" y="1193800"/>
                  </a:moveTo>
                  <a:lnTo>
                    <a:pt x="95952" y="1193800"/>
                  </a:lnTo>
                  <a:lnTo>
                    <a:pt x="96309" y="1181100"/>
                  </a:lnTo>
                  <a:lnTo>
                    <a:pt x="98503" y="1181100"/>
                  </a:lnTo>
                  <a:lnTo>
                    <a:pt x="100698" y="1193800"/>
                  </a:lnTo>
                  <a:close/>
                </a:path>
                <a:path w="2818130" h="1803400">
                  <a:moveTo>
                    <a:pt x="102878" y="1193800"/>
                  </a:moveTo>
                  <a:lnTo>
                    <a:pt x="101054" y="1193800"/>
                  </a:lnTo>
                  <a:lnTo>
                    <a:pt x="102152" y="1181100"/>
                  </a:lnTo>
                  <a:lnTo>
                    <a:pt x="103605" y="1181100"/>
                  </a:lnTo>
                  <a:lnTo>
                    <a:pt x="103707" y="1184212"/>
                  </a:lnTo>
                  <a:lnTo>
                    <a:pt x="102878" y="1193800"/>
                  </a:lnTo>
                  <a:close/>
                </a:path>
                <a:path w="2818130" h="1803400">
                  <a:moveTo>
                    <a:pt x="103755" y="1183659"/>
                  </a:moveTo>
                  <a:lnTo>
                    <a:pt x="103605" y="1181100"/>
                  </a:lnTo>
                  <a:lnTo>
                    <a:pt x="103976" y="1181100"/>
                  </a:lnTo>
                  <a:lnTo>
                    <a:pt x="103755" y="1183659"/>
                  </a:lnTo>
                  <a:close/>
                </a:path>
                <a:path w="2818130" h="1803400">
                  <a:moveTo>
                    <a:pt x="107624" y="1193800"/>
                  </a:moveTo>
                  <a:lnTo>
                    <a:pt x="104346" y="1193800"/>
                  </a:lnTo>
                  <a:lnTo>
                    <a:pt x="103755" y="1183659"/>
                  </a:lnTo>
                  <a:lnTo>
                    <a:pt x="103976" y="1181100"/>
                  </a:lnTo>
                  <a:lnTo>
                    <a:pt x="108721" y="1181100"/>
                  </a:lnTo>
                  <a:lnTo>
                    <a:pt x="107624" y="1193800"/>
                  </a:lnTo>
                  <a:close/>
                </a:path>
                <a:path w="2818130" h="1803400">
                  <a:moveTo>
                    <a:pt x="114194" y="1193800"/>
                  </a:moveTo>
                  <a:lnTo>
                    <a:pt x="109078" y="1193800"/>
                  </a:lnTo>
                  <a:lnTo>
                    <a:pt x="111643" y="1181100"/>
                  </a:lnTo>
                  <a:lnTo>
                    <a:pt x="116374" y="1181100"/>
                  </a:lnTo>
                  <a:lnTo>
                    <a:pt x="114194" y="1193800"/>
                  </a:lnTo>
                  <a:close/>
                </a:path>
                <a:path w="2818130" h="1803400">
                  <a:moveTo>
                    <a:pt x="120023" y="1193800"/>
                  </a:moveTo>
                  <a:lnTo>
                    <a:pt x="117115" y="1193800"/>
                  </a:lnTo>
                  <a:lnTo>
                    <a:pt x="116374" y="1181100"/>
                  </a:lnTo>
                  <a:lnTo>
                    <a:pt x="119666" y="1181100"/>
                  </a:lnTo>
                  <a:lnTo>
                    <a:pt x="120023" y="1193800"/>
                  </a:lnTo>
                  <a:close/>
                </a:path>
                <a:path w="2818130" h="1803400">
                  <a:moveTo>
                    <a:pt x="123315" y="1193800"/>
                  </a:moveTo>
                  <a:lnTo>
                    <a:pt x="122588" y="1193800"/>
                  </a:lnTo>
                  <a:lnTo>
                    <a:pt x="122588" y="1181100"/>
                  </a:lnTo>
                  <a:lnTo>
                    <a:pt x="123671" y="1181100"/>
                  </a:lnTo>
                  <a:lnTo>
                    <a:pt x="123315" y="1193800"/>
                  </a:lnTo>
                  <a:close/>
                </a:path>
                <a:path w="2818130" h="1803400">
                  <a:moveTo>
                    <a:pt x="134986" y="1193800"/>
                  </a:moveTo>
                  <a:lnTo>
                    <a:pt x="129143" y="1193800"/>
                  </a:lnTo>
                  <a:lnTo>
                    <a:pt x="129514" y="1181100"/>
                  </a:lnTo>
                  <a:lnTo>
                    <a:pt x="135357" y="1181100"/>
                  </a:lnTo>
                  <a:lnTo>
                    <a:pt x="134986" y="1193800"/>
                  </a:lnTo>
                  <a:close/>
                </a:path>
                <a:path w="2818130" h="1803400">
                  <a:moveTo>
                    <a:pt x="141186" y="1193800"/>
                  </a:moveTo>
                  <a:lnTo>
                    <a:pt x="138635" y="1193800"/>
                  </a:lnTo>
                  <a:lnTo>
                    <a:pt x="138635" y="1181100"/>
                  </a:lnTo>
                  <a:lnTo>
                    <a:pt x="140829" y="1181100"/>
                  </a:lnTo>
                  <a:lnTo>
                    <a:pt x="141186" y="1193800"/>
                  </a:lnTo>
                  <a:close/>
                </a:path>
                <a:path w="2818130" h="1803400">
                  <a:moveTo>
                    <a:pt x="141186" y="1206500"/>
                  </a:moveTo>
                  <a:lnTo>
                    <a:pt x="140459" y="1193800"/>
                  </a:lnTo>
                  <a:lnTo>
                    <a:pt x="141186" y="1193800"/>
                  </a:lnTo>
                  <a:lnTo>
                    <a:pt x="142283" y="1181100"/>
                  </a:lnTo>
                  <a:lnTo>
                    <a:pt x="142283" y="1193800"/>
                  </a:lnTo>
                  <a:lnTo>
                    <a:pt x="141186" y="1206500"/>
                  </a:lnTo>
                  <a:close/>
                </a:path>
                <a:path w="2818130" h="1803400">
                  <a:moveTo>
                    <a:pt x="162348" y="1193800"/>
                  </a:moveTo>
                  <a:lnTo>
                    <a:pt x="158330" y="1193800"/>
                  </a:lnTo>
                  <a:lnTo>
                    <a:pt x="159071" y="1181100"/>
                  </a:lnTo>
                  <a:lnTo>
                    <a:pt x="161978" y="1181100"/>
                  </a:lnTo>
                  <a:lnTo>
                    <a:pt x="162348" y="1193800"/>
                  </a:lnTo>
                  <a:close/>
                </a:path>
                <a:path w="2818130" h="1803400">
                  <a:moveTo>
                    <a:pt x="165997" y="1193800"/>
                  </a:moveTo>
                  <a:lnTo>
                    <a:pt x="163446" y="1193800"/>
                  </a:lnTo>
                  <a:lnTo>
                    <a:pt x="164173" y="1181100"/>
                  </a:lnTo>
                  <a:lnTo>
                    <a:pt x="165626" y="1181100"/>
                  </a:lnTo>
                  <a:lnTo>
                    <a:pt x="165997" y="1193800"/>
                  </a:lnTo>
                  <a:close/>
                </a:path>
                <a:path w="2818130" h="1803400">
                  <a:moveTo>
                    <a:pt x="179863" y="1193800"/>
                  </a:moveTo>
                  <a:lnTo>
                    <a:pt x="177312" y="1193800"/>
                  </a:lnTo>
                  <a:lnTo>
                    <a:pt x="176942" y="1181100"/>
                  </a:lnTo>
                  <a:lnTo>
                    <a:pt x="179863" y="1181100"/>
                  </a:lnTo>
                  <a:lnTo>
                    <a:pt x="179863" y="1193800"/>
                  </a:lnTo>
                  <a:close/>
                </a:path>
                <a:path w="2818130" h="1803400">
                  <a:moveTo>
                    <a:pt x="197007" y="1206500"/>
                  </a:moveTo>
                  <a:lnTo>
                    <a:pt x="191905" y="1206500"/>
                  </a:lnTo>
                  <a:lnTo>
                    <a:pt x="191905" y="1193800"/>
                  </a:lnTo>
                  <a:lnTo>
                    <a:pt x="194813" y="1181100"/>
                  </a:lnTo>
                  <a:lnTo>
                    <a:pt x="196280" y="1193800"/>
                  </a:lnTo>
                  <a:lnTo>
                    <a:pt x="198105" y="1193800"/>
                  </a:lnTo>
                  <a:lnTo>
                    <a:pt x="197007" y="1206500"/>
                  </a:lnTo>
                  <a:close/>
                </a:path>
                <a:path w="2818130" h="1803400">
                  <a:moveTo>
                    <a:pt x="201382" y="1193800"/>
                  </a:moveTo>
                  <a:lnTo>
                    <a:pt x="197378" y="1193800"/>
                  </a:lnTo>
                  <a:lnTo>
                    <a:pt x="198105" y="1181100"/>
                  </a:lnTo>
                  <a:lnTo>
                    <a:pt x="201026" y="1181100"/>
                  </a:lnTo>
                  <a:lnTo>
                    <a:pt x="201382" y="1193800"/>
                  </a:lnTo>
                  <a:close/>
                </a:path>
                <a:path w="2818130" h="1803400">
                  <a:moveTo>
                    <a:pt x="220721" y="1193800"/>
                  </a:moveTo>
                  <a:lnTo>
                    <a:pt x="220721" y="1181100"/>
                  </a:lnTo>
                  <a:lnTo>
                    <a:pt x="221818" y="1181100"/>
                  </a:lnTo>
                  <a:lnTo>
                    <a:pt x="220721" y="1193800"/>
                  </a:lnTo>
                  <a:close/>
                </a:path>
                <a:path w="2818130" h="1803400">
                  <a:moveTo>
                    <a:pt x="244806" y="1193800"/>
                  </a:moveTo>
                  <a:lnTo>
                    <a:pt x="244065" y="1193800"/>
                  </a:lnTo>
                  <a:lnTo>
                    <a:pt x="244806" y="1181100"/>
                  </a:lnTo>
                  <a:lnTo>
                    <a:pt x="244806" y="1193800"/>
                  </a:lnTo>
                  <a:close/>
                </a:path>
                <a:path w="2818130" h="1803400">
                  <a:moveTo>
                    <a:pt x="251005" y="1193800"/>
                  </a:moveTo>
                  <a:lnTo>
                    <a:pt x="249907" y="1193800"/>
                  </a:lnTo>
                  <a:lnTo>
                    <a:pt x="251005" y="1181100"/>
                  </a:lnTo>
                  <a:lnTo>
                    <a:pt x="252458" y="1181100"/>
                  </a:lnTo>
                  <a:lnTo>
                    <a:pt x="251005" y="1193800"/>
                  </a:lnTo>
                  <a:close/>
                </a:path>
                <a:path w="2818130" h="1803400">
                  <a:moveTo>
                    <a:pt x="256107" y="1193800"/>
                  </a:moveTo>
                  <a:lnTo>
                    <a:pt x="254653" y="1193800"/>
                  </a:lnTo>
                  <a:lnTo>
                    <a:pt x="255380" y="1181100"/>
                  </a:lnTo>
                  <a:lnTo>
                    <a:pt x="256107" y="1181100"/>
                  </a:lnTo>
                  <a:lnTo>
                    <a:pt x="256107" y="1193800"/>
                  </a:lnTo>
                  <a:close/>
                </a:path>
                <a:path w="2818130" h="1803400">
                  <a:moveTo>
                    <a:pt x="258301" y="1193800"/>
                  </a:moveTo>
                  <a:lnTo>
                    <a:pt x="256477" y="1193800"/>
                  </a:lnTo>
                  <a:lnTo>
                    <a:pt x="257204" y="1181100"/>
                  </a:lnTo>
                  <a:lnTo>
                    <a:pt x="258301" y="1181100"/>
                  </a:lnTo>
                  <a:lnTo>
                    <a:pt x="258301" y="1193800"/>
                  </a:lnTo>
                  <a:close/>
                </a:path>
                <a:path w="2818130" h="1803400">
                  <a:moveTo>
                    <a:pt x="261223" y="1193800"/>
                  </a:moveTo>
                  <a:lnTo>
                    <a:pt x="260482" y="1193800"/>
                  </a:lnTo>
                  <a:lnTo>
                    <a:pt x="260482" y="1181100"/>
                  </a:lnTo>
                  <a:lnTo>
                    <a:pt x="262306" y="1181100"/>
                  </a:lnTo>
                  <a:lnTo>
                    <a:pt x="261223" y="1193800"/>
                  </a:lnTo>
                  <a:close/>
                </a:path>
                <a:path w="2818130" h="1803400">
                  <a:moveTo>
                    <a:pt x="265954" y="1193800"/>
                  </a:moveTo>
                  <a:lnTo>
                    <a:pt x="263774" y="1193800"/>
                  </a:lnTo>
                  <a:lnTo>
                    <a:pt x="263403" y="1181100"/>
                  </a:lnTo>
                  <a:lnTo>
                    <a:pt x="265954" y="1181100"/>
                  </a:lnTo>
                  <a:lnTo>
                    <a:pt x="265954" y="1193800"/>
                  </a:lnTo>
                  <a:close/>
                </a:path>
                <a:path w="2818130" h="1803400">
                  <a:moveTo>
                    <a:pt x="272524" y="1193800"/>
                  </a:moveTo>
                  <a:lnTo>
                    <a:pt x="271427" y="1193800"/>
                  </a:lnTo>
                  <a:lnTo>
                    <a:pt x="271797" y="1181100"/>
                  </a:lnTo>
                  <a:lnTo>
                    <a:pt x="272524" y="1181100"/>
                  </a:lnTo>
                  <a:lnTo>
                    <a:pt x="272524" y="1193800"/>
                  </a:lnTo>
                  <a:close/>
                </a:path>
                <a:path w="2818130" h="1803400">
                  <a:moveTo>
                    <a:pt x="288215" y="1203294"/>
                  </a:moveTo>
                  <a:lnTo>
                    <a:pt x="288215" y="1193800"/>
                  </a:lnTo>
                  <a:lnTo>
                    <a:pt x="288585" y="1193800"/>
                  </a:lnTo>
                  <a:lnTo>
                    <a:pt x="288585" y="1181100"/>
                  </a:lnTo>
                  <a:lnTo>
                    <a:pt x="289668" y="1181100"/>
                  </a:lnTo>
                  <a:lnTo>
                    <a:pt x="289312" y="1193800"/>
                  </a:lnTo>
                  <a:lnTo>
                    <a:pt x="288215" y="1203294"/>
                  </a:lnTo>
                  <a:close/>
                </a:path>
                <a:path w="2818130" h="1803400">
                  <a:moveTo>
                    <a:pt x="296238" y="1193800"/>
                  </a:moveTo>
                  <a:lnTo>
                    <a:pt x="294784" y="1193800"/>
                  </a:lnTo>
                  <a:lnTo>
                    <a:pt x="295141" y="1181100"/>
                  </a:lnTo>
                  <a:lnTo>
                    <a:pt x="297335" y="1181100"/>
                  </a:lnTo>
                  <a:lnTo>
                    <a:pt x="296238" y="1193800"/>
                  </a:lnTo>
                  <a:close/>
                </a:path>
                <a:path w="2818130" h="1803400">
                  <a:moveTo>
                    <a:pt x="299530" y="1193800"/>
                  </a:moveTo>
                  <a:lnTo>
                    <a:pt x="297706" y="1193800"/>
                  </a:lnTo>
                  <a:lnTo>
                    <a:pt x="298789" y="1181100"/>
                  </a:lnTo>
                  <a:lnTo>
                    <a:pt x="299886" y="1181100"/>
                  </a:lnTo>
                  <a:lnTo>
                    <a:pt x="299530" y="1193800"/>
                  </a:lnTo>
                  <a:close/>
                </a:path>
                <a:path w="2818130" h="1803400">
                  <a:moveTo>
                    <a:pt x="303535" y="1193800"/>
                  </a:moveTo>
                  <a:lnTo>
                    <a:pt x="302808" y="1193800"/>
                  </a:lnTo>
                  <a:lnTo>
                    <a:pt x="303535" y="1181100"/>
                  </a:lnTo>
                  <a:lnTo>
                    <a:pt x="303535" y="1193800"/>
                  </a:lnTo>
                  <a:close/>
                </a:path>
                <a:path w="2818130" h="1803400">
                  <a:moveTo>
                    <a:pt x="306827" y="1193800"/>
                  </a:moveTo>
                  <a:lnTo>
                    <a:pt x="306456" y="1193800"/>
                  </a:lnTo>
                  <a:lnTo>
                    <a:pt x="306827" y="1181100"/>
                  </a:lnTo>
                  <a:lnTo>
                    <a:pt x="306827" y="1193800"/>
                  </a:lnTo>
                  <a:close/>
                </a:path>
                <a:path w="2818130" h="1803400">
                  <a:moveTo>
                    <a:pt x="313753" y="1193800"/>
                  </a:moveTo>
                  <a:lnTo>
                    <a:pt x="312299" y="1193800"/>
                  </a:lnTo>
                  <a:lnTo>
                    <a:pt x="312299" y="1181100"/>
                  </a:lnTo>
                  <a:lnTo>
                    <a:pt x="314479" y="1181100"/>
                  </a:lnTo>
                  <a:lnTo>
                    <a:pt x="313753" y="1193800"/>
                  </a:lnTo>
                  <a:close/>
                </a:path>
                <a:path w="2818130" h="1803400">
                  <a:moveTo>
                    <a:pt x="314850" y="1184212"/>
                  </a:moveTo>
                  <a:lnTo>
                    <a:pt x="314850" y="1181100"/>
                  </a:lnTo>
                  <a:lnTo>
                    <a:pt x="315206" y="1181100"/>
                  </a:lnTo>
                  <a:lnTo>
                    <a:pt x="314850" y="1184212"/>
                  </a:lnTo>
                  <a:close/>
                </a:path>
                <a:path w="2818130" h="1803400">
                  <a:moveTo>
                    <a:pt x="364458" y="1193800"/>
                  </a:moveTo>
                  <a:lnTo>
                    <a:pt x="364102" y="1193800"/>
                  </a:lnTo>
                  <a:lnTo>
                    <a:pt x="364102" y="1181100"/>
                  </a:lnTo>
                  <a:lnTo>
                    <a:pt x="365555" y="1181100"/>
                  </a:lnTo>
                  <a:lnTo>
                    <a:pt x="364458" y="1193800"/>
                  </a:lnTo>
                  <a:close/>
                </a:path>
                <a:path w="2818130" h="1803400">
                  <a:moveTo>
                    <a:pt x="368477" y="1193800"/>
                  </a:moveTo>
                  <a:lnTo>
                    <a:pt x="367023" y="1193800"/>
                  </a:lnTo>
                  <a:lnTo>
                    <a:pt x="367380" y="1181100"/>
                  </a:lnTo>
                  <a:lnTo>
                    <a:pt x="369204" y="1181100"/>
                  </a:lnTo>
                  <a:lnTo>
                    <a:pt x="368477" y="1193800"/>
                  </a:lnTo>
                  <a:close/>
                </a:path>
                <a:path w="2818130" h="1803400">
                  <a:moveTo>
                    <a:pt x="2422465" y="1206500"/>
                  </a:moveTo>
                  <a:lnTo>
                    <a:pt x="2422095" y="1206500"/>
                  </a:lnTo>
                  <a:lnTo>
                    <a:pt x="2421738" y="1193800"/>
                  </a:lnTo>
                  <a:lnTo>
                    <a:pt x="2421738" y="1181100"/>
                  </a:lnTo>
                  <a:lnTo>
                    <a:pt x="2423562" y="1181100"/>
                  </a:lnTo>
                  <a:lnTo>
                    <a:pt x="2423562" y="1193800"/>
                  </a:lnTo>
                  <a:lnTo>
                    <a:pt x="2422465" y="1193800"/>
                  </a:lnTo>
                  <a:lnTo>
                    <a:pt x="2422465" y="1206500"/>
                  </a:lnTo>
                  <a:close/>
                </a:path>
                <a:path w="2818130" h="1803400">
                  <a:moveTo>
                    <a:pt x="2430488" y="1193800"/>
                  </a:moveTo>
                  <a:lnTo>
                    <a:pt x="2429391" y="1181100"/>
                  </a:lnTo>
                  <a:lnTo>
                    <a:pt x="2430859" y="1181100"/>
                  </a:lnTo>
                  <a:lnTo>
                    <a:pt x="2430488" y="1193800"/>
                  </a:lnTo>
                  <a:close/>
                </a:path>
                <a:path w="2818130" h="1803400">
                  <a:moveTo>
                    <a:pt x="2438512" y="1193800"/>
                  </a:moveTo>
                  <a:lnTo>
                    <a:pt x="2436331" y="1193800"/>
                  </a:lnTo>
                  <a:lnTo>
                    <a:pt x="2435234" y="1181100"/>
                  </a:lnTo>
                  <a:lnTo>
                    <a:pt x="2437429" y="1181100"/>
                  </a:lnTo>
                  <a:lnTo>
                    <a:pt x="2438512" y="1193800"/>
                  </a:lnTo>
                  <a:close/>
                </a:path>
                <a:path w="2818130" h="1803400">
                  <a:moveTo>
                    <a:pt x="2449100" y="1193800"/>
                  </a:moveTo>
                  <a:lnTo>
                    <a:pt x="2441077" y="1193800"/>
                  </a:lnTo>
                  <a:lnTo>
                    <a:pt x="2438882" y="1181100"/>
                  </a:lnTo>
                  <a:lnTo>
                    <a:pt x="2448374" y="1181100"/>
                  </a:lnTo>
                  <a:lnTo>
                    <a:pt x="2449100" y="1193800"/>
                  </a:lnTo>
                  <a:close/>
                </a:path>
                <a:path w="2818130" h="1803400">
                  <a:moveTo>
                    <a:pt x="2457494" y="1193800"/>
                  </a:moveTo>
                  <a:lnTo>
                    <a:pt x="2454573" y="1193800"/>
                  </a:lnTo>
                  <a:lnTo>
                    <a:pt x="2454573" y="1181100"/>
                  </a:lnTo>
                  <a:lnTo>
                    <a:pt x="2458221" y="1181100"/>
                  </a:lnTo>
                  <a:lnTo>
                    <a:pt x="2457494" y="1193800"/>
                  </a:lnTo>
                  <a:close/>
                </a:path>
                <a:path w="2818130" h="1803400">
                  <a:moveTo>
                    <a:pt x="2480838" y="1193800"/>
                  </a:moveTo>
                  <a:lnTo>
                    <a:pt x="2469166" y="1193800"/>
                  </a:lnTo>
                  <a:lnTo>
                    <a:pt x="2470620" y="1181100"/>
                  </a:lnTo>
                  <a:lnTo>
                    <a:pt x="2480838" y="1181100"/>
                  </a:lnTo>
                  <a:lnTo>
                    <a:pt x="2480838" y="1193800"/>
                  </a:lnTo>
                  <a:close/>
                </a:path>
                <a:path w="2818130" h="1803400">
                  <a:moveTo>
                    <a:pt x="2493236" y="1193800"/>
                  </a:moveTo>
                  <a:lnTo>
                    <a:pt x="2484486" y="1193800"/>
                  </a:lnTo>
                  <a:lnTo>
                    <a:pt x="2486310" y="1181100"/>
                  </a:lnTo>
                  <a:lnTo>
                    <a:pt x="2492880" y="1181100"/>
                  </a:lnTo>
                  <a:lnTo>
                    <a:pt x="2493236" y="1193800"/>
                  </a:lnTo>
                  <a:close/>
                </a:path>
                <a:path w="2818130" h="1803400">
                  <a:moveTo>
                    <a:pt x="2501274" y="1193800"/>
                  </a:moveTo>
                  <a:lnTo>
                    <a:pt x="2496528" y="1193800"/>
                  </a:lnTo>
                  <a:lnTo>
                    <a:pt x="2494704" y="1181100"/>
                  </a:lnTo>
                  <a:lnTo>
                    <a:pt x="2501274" y="1181100"/>
                  </a:lnTo>
                  <a:lnTo>
                    <a:pt x="2501274" y="1193800"/>
                  </a:lnTo>
                  <a:close/>
                </a:path>
                <a:path w="2818130" h="1803400">
                  <a:moveTo>
                    <a:pt x="2508570" y="1193800"/>
                  </a:moveTo>
                  <a:lnTo>
                    <a:pt x="2502357" y="1193800"/>
                  </a:lnTo>
                  <a:lnTo>
                    <a:pt x="2501274" y="1181100"/>
                  </a:lnTo>
                  <a:lnTo>
                    <a:pt x="2506376" y="1181100"/>
                  </a:lnTo>
                  <a:lnTo>
                    <a:pt x="2508570" y="1193800"/>
                  </a:lnTo>
                  <a:close/>
                </a:path>
                <a:path w="2818130" h="1803400">
                  <a:moveTo>
                    <a:pt x="2534109" y="1193800"/>
                  </a:moveTo>
                  <a:lnTo>
                    <a:pt x="2509297" y="1193800"/>
                  </a:lnTo>
                  <a:lnTo>
                    <a:pt x="2508927" y="1181100"/>
                  </a:lnTo>
                  <a:lnTo>
                    <a:pt x="2534109" y="1181100"/>
                  </a:lnTo>
                  <a:lnTo>
                    <a:pt x="2534109" y="1193800"/>
                  </a:lnTo>
                  <a:close/>
                </a:path>
                <a:path w="2818130" h="1803400">
                  <a:moveTo>
                    <a:pt x="2553433" y="1193800"/>
                  </a:moveTo>
                  <a:lnTo>
                    <a:pt x="2536289" y="1193800"/>
                  </a:lnTo>
                  <a:lnTo>
                    <a:pt x="2535562" y="1181100"/>
                  </a:lnTo>
                  <a:lnTo>
                    <a:pt x="2552350" y="1181100"/>
                  </a:lnTo>
                  <a:lnTo>
                    <a:pt x="2553433" y="1193800"/>
                  </a:lnTo>
                  <a:close/>
                </a:path>
                <a:path w="2818130" h="1803400">
                  <a:moveTo>
                    <a:pt x="2573869" y="1193800"/>
                  </a:moveTo>
                  <a:lnTo>
                    <a:pt x="2570948" y="1193800"/>
                  </a:lnTo>
                  <a:lnTo>
                    <a:pt x="2569494" y="1181100"/>
                  </a:lnTo>
                  <a:lnTo>
                    <a:pt x="2572772" y="1181100"/>
                  </a:lnTo>
                  <a:lnTo>
                    <a:pt x="2573869" y="1193800"/>
                  </a:lnTo>
                  <a:close/>
                </a:path>
                <a:path w="2818130" h="1803400">
                  <a:moveTo>
                    <a:pt x="2578615" y="1193800"/>
                  </a:moveTo>
                  <a:lnTo>
                    <a:pt x="2577147" y="1193800"/>
                  </a:lnTo>
                  <a:lnTo>
                    <a:pt x="2576420" y="1181100"/>
                  </a:lnTo>
                  <a:lnTo>
                    <a:pt x="2578244" y="1181100"/>
                  </a:lnTo>
                  <a:lnTo>
                    <a:pt x="2578615" y="1193800"/>
                  </a:lnTo>
                  <a:close/>
                </a:path>
                <a:path w="2818130" h="1803400">
                  <a:moveTo>
                    <a:pt x="314850" y="1193800"/>
                  </a:moveTo>
                  <a:lnTo>
                    <a:pt x="313753" y="1193800"/>
                  </a:lnTo>
                  <a:lnTo>
                    <a:pt x="314850" y="1184212"/>
                  </a:lnTo>
                  <a:lnTo>
                    <a:pt x="314850" y="1193800"/>
                  </a:lnTo>
                  <a:close/>
                </a:path>
                <a:path w="2818130" h="1803400">
                  <a:moveTo>
                    <a:pt x="29186" y="1206500"/>
                  </a:moveTo>
                  <a:lnTo>
                    <a:pt x="23343" y="1206500"/>
                  </a:lnTo>
                  <a:lnTo>
                    <a:pt x="21889" y="1193800"/>
                  </a:lnTo>
                  <a:lnTo>
                    <a:pt x="30639" y="1193800"/>
                  </a:lnTo>
                  <a:lnTo>
                    <a:pt x="29186" y="1206500"/>
                  </a:lnTo>
                  <a:close/>
                </a:path>
                <a:path w="2818130" h="1803400">
                  <a:moveTo>
                    <a:pt x="38677" y="1206500"/>
                  </a:moveTo>
                  <a:lnTo>
                    <a:pt x="31737" y="1206500"/>
                  </a:lnTo>
                  <a:lnTo>
                    <a:pt x="31737" y="1193800"/>
                  </a:lnTo>
                  <a:lnTo>
                    <a:pt x="37936" y="1193800"/>
                  </a:lnTo>
                  <a:lnTo>
                    <a:pt x="38677" y="1206500"/>
                  </a:lnTo>
                  <a:close/>
                </a:path>
                <a:path w="2818130" h="1803400">
                  <a:moveTo>
                    <a:pt x="68947" y="1206500"/>
                  </a:moveTo>
                  <a:lnTo>
                    <a:pt x="42325" y="1206500"/>
                  </a:lnTo>
                  <a:lnTo>
                    <a:pt x="40501" y="1193800"/>
                  </a:lnTo>
                  <a:lnTo>
                    <a:pt x="68220" y="1193800"/>
                  </a:lnTo>
                  <a:lnTo>
                    <a:pt x="68947" y="1206500"/>
                  </a:lnTo>
                  <a:close/>
                </a:path>
                <a:path w="2818130" h="1803400">
                  <a:moveTo>
                    <a:pt x="73692" y="1206500"/>
                  </a:moveTo>
                  <a:lnTo>
                    <a:pt x="69317" y="1206500"/>
                  </a:lnTo>
                  <a:lnTo>
                    <a:pt x="69317" y="1193800"/>
                  </a:lnTo>
                  <a:lnTo>
                    <a:pt x="75516" y="1193800"/>
                  </a:lnTo>
                  <a:lnTo>
                    <a:pt x="73692" y="1206500"/>
                  </a:lnTo>
                  <a:close/>
                </a:path>
                <a:path w="2818130" h="1803400">
                  <a:moveTo>
                    <a:pt x="79891" y="1206500"/>
                  </a:moveTo>
                  <a:lnTo>
                    <a:pt x="79165" y="1206500"/>
                  </a:lnTo>
                  <a:lnTo>
                    <a:pt x="79165" y="1193800"/>
                  </a:lnTo>
                  <a:lnTo>
                    <a:pt x="79891" y="1206500"/>
                  </a:lnTo>
                  <a:close/>
                </a:path>
                <a:path w="2818130" h="1803400">
                  <a:moveTo>
                    <a:pt x="86105" y="1206500"/>
                  </a:moveTo>
                  <a:lnTo>
                    <a:pt x="80632" y="1206500"/>
                  </a:lnTo>
                  <a:lnTo>
                    <a:pt x="80989" y="1193800"/>
                  </a:lnTo>
                  <a:lnTo>
                    <a:pt x="85008" y="1193800"/>
                  </a:lnTo>
                  <a:lnTo>
                    <a:pt x="86105" y="1206500"/>
                  </a:lnTo>
                  <a:close/>
                </a:path>
                <a:path w="2818130" h="1803400">
                  <a:moveTo>
                    <a:pt x="95582" y="1206500"/>
                  </a:moveTo>
                  <a:lnTo>
                    <a:pt x="91207" y="1206500"/>
                  </a:lnTo>
                  <a:lnTo>
                    <a:pt x="91207" y="1193800"/>
                  </a:lnTo>
                  <a:lnTo>
                    <a:pt x="95582" y="1193800"/>
                  </a:lnTo>
                  <a:lnTo>
                    <a:pt x="95582" y="1206500"/>
                  </a:lnTo>
                  <a:close/>
                </a:path>
                <a:path w="2818130" h="1803400">
                  <a:moveTo>
                    <a:pt x="102522" y="1206500"/>
                  </a:moveTo>
                  <a:lnTo>
                    <a:pt x="96679" y="1206500"/>
                  </a:lnTo>
                  <a:lnTo>
                    <a:pt x="99601" y="1193800"/>
                  </a:lnTo>
                  <a:lnTo>
                    <a:pt x="101781" y="1193800"/>
                  </a:lnTo>
                  <a:lnTo>
                    <a:pt x="102522" y="1206500"/>
                  </a:lnTo>
                  <a:close/>
                </a:path>
                <a:path w="2818130" h="1803400">
                  <a:moveTo>
                    <a:pt x="103605" y="1206500"/>
                  </a:moveTo>
                  <a:lnTo>
                    <a:pt x="103605" y="1193800"/>
                  </a:lnTo>
                  <a:lnTo>
                    <a:pt x="105429" y="1193800"/>
                  </a:lnTo>
                  <a:lnTo>
                    <a:pt x="103605" y="1206500"/>
                  </a:lnTo>
                  <a:close/>
                </a:path>
                <a:path w="2818130" h="1803400">
                  <a:moveTo>
                    <a:pt x="110546" y="1206500"/>
                  </a:moveTo>
                  <a:lnTo>
                    <a:pt x="105800" y="1206500"/>
                  </a:lnTo>
                  <a:lnTo>
                    <a:pt x="105429" y="1193800"/>
                  </a:lnTo>
                  <a:lnTo>
                    <a:pt x="110175" y="1193800"/>
                  </a:lnTo>
                  <a:lnTo>
                    <a:pt x="110546" y="1206500"/>
                  </a:lnTo>
                  <a:close/>
                </a:path>
                <a:path w="2818130" h="1803400">
                  <a:moveTo>
                    <a:pt x="112726" y="1219200"/>
                  </a:moveTo>
                  <a:lnTo>
                    <a:pt x="107995" y="1219200"/>
                  </a:lnTo>
                  <a:lnTo>
                    <a:pt x="107995" y="1206500"/>
                  </a:lnTo>
                  <a:lnTo>
                    <a:pt x="113467" y="1206500"/>
                  </a:lnTo>
                  <a:lnTo>
                    <a:pt x="113823" y="1193800"/>
                  </a:lnTo>
                  <a:lnTo>
                    <a:pt x="113730" y="1207575"/>
                  </a:lnTo>
                  <a:lnTo>
                    <a:pt x="112726" y="1219200"/>
                  </a:lnTo>
                  <a:close/>
                </a:path>
                <a:path w="2818130" h="1803400">
                  <a:moveTo>
                    <a:pt x="120764" y="1206500"/>
                  </a:moveTo>
                  <a:lnTo>
                    <a:pt x="120023" y="1206500"/>
                  </a:lnTo>
                  <a:lnTo>
                    <a:pt x="119666" y="1193800"/>
                  </a:lnTo>
                  <a:lnTo>
                    <a:pt x="121490" y="1193800"/>
                  </a:lnTo>
                  <a:lnTo>
                    <a:pt x="120764" y="1206500"/>
                  </a:lnTo>
                  <a:close/>
                </a:path>
                <a:path w="2818130" h="1803400">
                  <a:moveTo>
                    <a:pt x="122944" y="1206500"/>
                  </a:moveTo>
                  <a:lnTo>
                    <a:pt x="121847" y="1206500"/>
                  </a:lnTo>
                  <a:lnTo>
                    <a:pt x="121490" y="1193800"/>
                  </a:lnTo>
                  <a:lnTo>
                    <a:pt x="124041" y="1193800"/>
                  </a:lnTo>
                  <a:lnTo>
                    <a:pt x="122944" y="1206500"/>
                  </a:lnTo>
                  <a:close/>
                </a:path>
                <a:path w="2818130" h="1803400">
                  <a:moveTo>
                    <a:pt x="132435" y="1206500"/>
                  </a:moveTo>
                  <a:lnTo>
                    <a:pt x="126963" y="1206500"/>
                  </a:lnTo>
                  <a:lnTo>
                    <a:pt x="126963" y="1193800"/>
                  </a:lnTo>
                  <a:lnTo>
                    <a:pt x="132792" y="1193800"/>
                  </a:lnTo>
                  <a:lnTo>
                    <a:pt x="132435" y="1206500"/>
                  </a:lnTo>
                  <a:close/>
                </a:path>
                <a:path w="2818130" h="1803400">
                  <a:moveTo>
                    <a:pt x="139005" y="1206500"/>
                  </a:moveTo>
                  <a:lnTo>
                    <a:pt x="137537" y="1206500"/>
                  </a:lnTo>
                  <a:lnTo>
                    <a:pt x="137908" y="1193800"/>
                  </a:lnTo>
                  <a:lnTo>
                    <a:pt x="139005" y="1206500"/>
                  </a:lnTo>
                  <a:close/>
                </a:path>
                <a:path w="2818130" h="1803400">
                  <a:moveTo>
                    <a:pt x="149579" y="1206500"/>
                  </a:moveTo>
                  <a:lnTo>
                    <a:pt x="149209" y="1193800"/>
                  </a:lnTo>
                  <a:lnTo>
                    <a:pt x="150306" y="1193800"/>
                  </a:lnTo>
                  <a:lnTo>
                    <a:pt x="149579" y="1206500"/>
                  </a:lnTo>
                  <a:close/>
                </a:path>
                <a:path w="2818130" h="1803400">
                  <a:moveTo>
                    <a:pt x="151404" y="1206500"/>
                  </a:moveTo>
                  <a:lnTo>
                    <a:pt x="151404" y="1193800"/>
                  </a:lnTo>
                  <a:lnTo>
                    <a:pt x="152501" y="1193800"/>
                  </a:lnTo>
                  <a:lnTo>
                    <a:pt x="151404" y="1206500"/>
                  </a:lnTo>
                  <a:close/>
                </a:path>
                <a:path w="2818130" h="1803400">
                  <a:moveTo>
                    <a:pt x="161978" y="1206500"/>
                  </a:moveTo>
                  <a:lnTo>
                    <a:pt x="156149" y="1206500"/>
                  </a:lnTo>
                  <a:lnTo>
                    <a:pt x="155779" y="1193800"/>
                  </a:lnTo>
                  <a:lnTo>
                    <a:pt x="161622" y="1193800"/>
                  </a:lnTo>
                  <a:lnTo>
                    <a:pt x="161978" y="1206500"/>
                  </a:lnTo>
                  <a:close/>
                </a:path>
                <a:path w="2818130" h="1803400">
                  <a:moveTo>
                    <a:pt x="178395" y="1206500"/>
                  </a:moveTo>
                  <a:lnTo>
                    <a:pt x="178395" y="1193800"/>
                  </a:lnTo>
                  <a:lnTo>
                    <a:pt x="178766" y="1193800"/>
                  </a:lnTo>
                  <a:lnTo>
                    <a:pt x="178395" y="1206500"/>
                  </a:lnTo>
                  <a:close/>
                </a:path>
                <a:path w="2818130" h="1803400">
                  <a:moveTo>
                    <a:pt x="184609" y="1206500"/>
                  </a:moveTo>
                  <a:lnTo>
                    <a:pt x="182044" y="1206500"/>
                  </a:lnTo>
                  <a:lnTo>
                    <a:pt x="182044" y="1193800"/>
                  </a:lnTo>
                  <a:lnTo>
                    <a:pt x="183868" y="1193800"/>
                  </a:lnTo>
                  <a:lnTo>
                    <a:pt x="184609" y="1206500"/>
                  </a:lnTo>
                  <a:close/>
                </a:path>
                <a:path w="2818130" h="1803400">
                  <a:moveTo>
                    <a:pt x="187160" y="1206500"/>
                  </a:moveTo>
                  <a:lnTo>
                    <a:pt x="186789" y="1206500"/>
                  </a:lnTo>
                  <a:lnTo>
                    <a:pt x="187887" y="1193800"/>
                  </a:lnTo>
                  <a:lnTo>
                    <a:pt x="189711" y="1193800"/>
                  </a:lnTo>
                  <a:lnTo>
                    <a:pt x="187160" y="1206500"/>
                  </a:lnTo>
                  <a:close/>
                </a:path>
                <a:path w="2818130" h="1803400">
                  <a:moveTo>
                    <a:pt x="216702" y="1206500"/>
                  </a:moveTo>
                  <a:lnTo>
                    <a:pt x="215249" y="1206500"/>
                  </a:lnTo>
                  <a:lnTo>
                    <a:pt x="215619" y="1193800"/>
                  </a:lnTo>
                  <a:lnTo>
                    <a:pt x="216702" y="1193800"/>
                  </a:lnTo>
                  <a:lnTo>
                    <a:pt x="216702" y="1206500"/>
                  </a:lnTo>
                  <a:close/>
                </a:path>
                <a:path w="2818130" h="1803400">
                  <a:moveTo>
                    <a:pt x="230939" y="1206500"/>
                  </a:moveTo>
                  <a:lnTo>
                    <a:pt x="228388" y="1206500"/>
                  </a:lnTo>
                  <a:lnTo>
                    <a:pt x="228388" y="1193800"/>
                  </a:lnTo>
                  <a:lnTo>
                    <a:pt x="232037" y="1193800"/>
                  </a:lnTo>
                  <a:lnTo>
                    <a:pt x="230939" y="1206500"/>
                  </a:lnTo>
                  <a:close/>
                </a:path>
                <a:path w="2818130" h="1803400">
                  <a:moveTo>
                    <a:pt x="248810" y="1206500"/>
                  </a:moveTo>
                  <a:lnTo>
                    <a:pt x="248454" y="1206500"/>
                  </a:lnTo>
                  <a:lnTo>
                    <a:pt x="248810" y="1193800"/>
                  </a:lnTo>
                  <a:lnTo>
                    <a:pt x="248810" y="1206500"/>
                  </a:lnTo>
                  <a:close/>
                </a:path>
                <a:path w="2818130" h="1803400">
                  <a:moveTo>
                    <a:pt x="249907" y="1206500"/>
                  </a:moveTo>
                  <a:lnTo>
                    <a:pt x="250278" y="1193800"/>
                  </a:lnTo>
                  <a:lnTo>
                    <a:pt x="250634" y="1193800"/>
                  </a:lnTo>
                  <a:lnTo>
                    <a:pt x="249907" y="1206500"/>
                  </a:lnTo>
                  <a:close/>
                </a:path>
                <a:path w="2818130" h="1803400">
                  <a:moveTo>
                    <a:pt x="254283" y="1206500"/>
                  </a:moveTo>
                  <a:lnTo>
                    <a:pt x="254283" y="1193800"/>
                  </a:lnTo>
                  <a:lnTo>
                    <a:pt x="254653" y="1193800"/>
                  </a:lnTo>
                  <a:lnTo>
                    <a:pt x="254283" y="1206500"/>
                  </a:lnTo>
                  <a:close/>
                </a:path>
                <a:path w="2818130" h="1803400">
                  <a:moveTo>
                    <a:pt x="259399" y="1206500"/>
                  </a:moveTo>
                  <a:lnTo>
                    <a:pt x="256477" y="1206500"/>
                  </a:lnTo>
                  <a:lnTo>
                    <a:pt x="257931" y="1193800"/>
                  </a:lnTo>
                  <a:lnTo>
                    <a:pt x="260482" y="1193800"/>
                  </a:lnTo>
                  <a:lnTo>
                    <a:pt x="259399" y="1206500"/>
                  </a:lnTo>
                  <a:close/>
                </a:path>
                <a:path w="2818130" h="1803400">
                  <a:moveTo>
                    <a:pt x="262306" y="1206500"/>
                  </a:moveTo>
                  <a:lnTo>
                    <a:pt x="260852" y="1206500"/>
                  </a:lnTo>
                  <a:lnTo>
                    <a:pt x="261223" y="1193800"/>
                  </a:lnTo>
                  <a:lnTo>
                    <a:pt x="262306" y="1193800"/>
                  </a:lnTo>
                  <a:lnTo>
                    <a:pt x="262306" y="1206500"/>
                  </a:lnTo>
                  <a:close/>
                </a:path>
                <a:path w="2818130" h="1803400">
                  <a:moveTo>
                    <a:pt x="267778" y="1219200"/>
                  </a:moveTo>
                  <a:lnTo>
                    <a:pt x="264130" y="1219200"/>
                  </a:lnTo>
                  <a:lnTo>
                    <a:pt x="265135" y="1207575"/>
                  </a:lnTo>
                  <a:lnTo>
                    <a:pt x="265227" y="1193800"/>
                  </a:lnTo>
                  <a:lnTo>
                    <a:pt x="265598" y="1193800"/>
                  </a:lnTo>
                  <a:lnTo>
                    <a:pt x="265598" y="1206500"/>
                  </a:lnTo>
                  <a:lnTo>
                    <a:pt x="268519" y="1206500"/>
                  </a:lnTo>
                  <a:lnTo>
                    <a:pt x="267778" y="1219200"/>
                  </a:lnTo>
                  <a:close/>
                </a:path>
                <a:path w="2818130" h="1803400">
                  <a:moveTo>
                    <a:pt x="269603" y="1206500"/>
                  </a:moveTo>
                  <a:lnTo>
                    <a:pt x="268149" y="1206500"/>
                  </a:lnTo>
                  <a:lnTo>
                    <a:pt x="269246" y="1193800"/>
                  </a:lnTo>
                  <a:lnTo>
                    <a:pt x="269603" y="1193800"/>
                  </a:lnTo>
                  <a:lnTo>
                    <a:pt x="269603" y="1206500"/>
                  </a:lnTo>
                  <a:close/>
                </a:path>
                <a:path w="2818130" h="1803400">
                  <a:moveTo>
                    <a:pt x="292960" y="1206500"/>
                  </a:moveTo>
                  <a:lnTo>
                    <a:pt x="292233" y="1206500"/>
                  </a:lnTo>
                  <a:lnTo>
                    <a:pt x="292590" y="1193800"/>
                  </a:lnTo>
                  <a:lnTo>
                    <a:pt x="293687" y="1193800"/>
                  </a:lnTo>
                  <a:lnTo>
                    <a:pt x="292960" y="1206500"/>
                  </a:lnTo>
                  <a:close/>
                </a:path>
                <a:path w="2818130" h="1803400">
                  <a:moveTo>
                    <a:pt x="296965" y="1206500"/>
                  </a:moveTo>
                  <a:lnTo>
                    <a:pt x="296238" y="1206500"/>
                  </a:lnTo>
                  <a:lnTo>
                    <a:pt x="295882" y="1193800"/>
                  </a:lnTo>
                  <a:lnTo>
                    <a:pt x="296965" y="1193800"/>
                  </a:lnTo>
                  <a:lnTo>
                    <a:pt x="296965" y="1206500"/>
                  </a:lnTo>
                  <a:close/>
                </a:path>
                <a:path w="2818130" h="1803400">
                  <a:moveTo>
                    <a:pt x="300613" y="1206500"/>
                  </a:moveTo>
                  <a:lnTo>
                    <a:pt x="298789" y="1206500"/>
                  </a:lnTo>
                  <a:lnTo>
                    <a:pt x="299530" y="1193800"/>
                  </a:lnTo>
                  <a:lnTo>
                    <a:pt x="300613" y="1206500"/>
                  </a:lnTo>
                  <a:close/>
                </a:path>
                <a:path w="2818130" h="1803400">
                  <a:moveTo>
                    <a:pt x="307553" y="1206500"/>
                  </a:moveTo>
                  <a:lnTo>
                    <a:pt x="306827" y="1206500"/>
                  </a:lnTo>
                  <a:lnTo>
                    <a:pt x="307553" y="1193800"/>
                  </a:lnTo>
                  <a:lnTo>
                    <a:pt x="307553" y="1206500"/>
                  </a:lnTo>
                  <a:close/>
                </a:path>
                <a:path w="2818130" h="1803400">
                  <a:moveTo>
                    <a:pt x="316674" y="1206500"/>
                  </a:moveTo>
                  <a:lnTo>
                    <a:pt x="316304" y="1206500"/>
                  </a:lnTo>
                  <a:lnTo>
                    <a:pt x="316304" y="1193800"/>
                  </a:lnTo>
                  <a:lnTo>
                    <a:pt x="316674" y="1193800"/>
                  </a:lnTo>
                  <a:lnTo>
                    <a:pt x="316674" y="1206500"/>
                  </a:lnTo>
                  <a:close/>
                </a:path>
                <a:path w="2818130" h="1803400">
                  <a:moveTo>
                    <a:pt x="328716" y="1206500"/>
                  </a:moveTo>
                  <a:lnTo>
                    <a:pt x="326892" y="1206500"/>
                  </a:lnTo>
                  <a:lnTo>
                    <a:pt x="327248" y="1193800"/>
                  </a:lnTo>
                  <a:lnTo>
                    <a:pt x="328346" y="1193800"/>
                  </a:lnTo>
                  <a:lnTo>
                    <a:pt x="328716" y="1206500"/>
                  </a:lnTo>
                  <a:close/>
                </a:path>
                <a:path w="2818130" h="1803400">
                  <a:moveTo>
                    <a:pt x="331624" y="1206500"/>
                  </a:moveTo>
                  <a:lnTo>
                    <a:pt x="330897" y="1206500"/>
                  </a:lnTo>
                  <a:lnTo>
                    <a:pt x="331624" y="1193800"/>
                  </a:lnTo>
                  <a:lnTo>
                    <a:pt x="331624" y="1206500"/>
                  </a:lnTo>
                  <a:close/>
                </a:path>
                <a:path w="2818130" h="1803400">
                  <a:moveTo>
                    <a:pt x="351333" y="1206500"/>
                  </a:moveTo>
                  <a:lnTo>
                    <a:pt x="350235" y="1206500"/>
                  </a:lnTo>
                  <a:lnTo>
                    <a:pt x="350235" y="1193800"/>
                  </a:lnTo>
                  <a:lnTo>
                    <a:pt x="352430" y="1193800"/>
                  </a:lnTo>
                  <a:lnTo>
                    <a:pt x="351333" y="1206500"/>
                  </a:lnTo>
                  <a:close/>
                </a:path>
                <a:path w="2818130" h="1803400">
                  <a:moveTo>
                    <a:pt x="354254" y="1206500"/>
                  </a:moveTo>
                  <a:lnTo>
                    <a:pt x="354254" y="1193800"/>
                  </a:lnTo>
                  <a:lnTo>
                    <a:pt x="354981" y="1193800"/>
                  </a:lnTo>
                  <a:lnTo>
                    <a:pt x="354254" y="1206500"/>
                  </a:lnTo>
                  <a:close/>
                </a:path>
                <a:path w="2818130" h="1803400">
                  <a:moveTo>
                    <a:pt x="358986" y="1206500"/>
                  </a:moveTo>
                  <a:lnTo>
                    <a:pt x="357162" y="1206500"/>
                  </a:lnTo>
                  <a:lnTo>
                    <a:pt x="357532" y="1193800"/>
                  </a:lnTo>
                  <a:lnTo>
                    <a:pt x="358986" y="1206500"/>
                  </a:lnTo>
                  <a:close/>
                </a:path>
                <a:path w="2818130" h="1803400">
                  <a:moveTo>
                    <a:pt x="362278" y="1206500"/>
                  </a:moveTo>
                  <a:lnTo>
                    <a:pt x="361907" y="1206500"/>
                  </a:lnTo>
                  <a:lnTo>
                    <a:pt x="362278" y="1193800"/>
                  </a:lnTo>
                  <a:lnTo>
                    <a:pt x="362278" y="1206500"/>
                  </a:lnTo>
                  <a:close/>
                </a:path>
                <a:path w="2818130" h="1803400">
                  <a:moveTo>
                    <a:pt x="364458" y="1219200"/>
                  </a:moveTo>
                  <a:lnTo>
                    <a:pt x="361180" y="1219200"/>
                  </a:lnTo>
                  <a:lnTo>
                    <a:pt x="364102" y="1206500"/>
                  </a:lnTo>
                  <a:lnTo>
                    <a:pt x="364829" y="1193800"/>
                  </a:lnTo>
                  <a:lnTo>
                    <a:pt x="367380" y="1193800"/>
                  </a:lnTo>
                  <a:lnTo>
                    <a:pt x="366653" y="1206500"/>
                  </a:lnTo>
                  <a:lnTo>
                    <a:pt x="365555" y="1206500"/>
                  </a:lnTo>
                  <a:lnTo>
                    <a:pt x="364458" y="1219200"/>
                  </a:lnTo>
                  <a:close/>
                </a:path>
                <a:path w="2818130" h="1803400">
                  <a:moveTo>
                    <a:pt x="373223" y="1206500"/>
                  </a:moveTo>
                  <a:lnTo>
                    <a:pt x="371755" y="1206500"/>
                  </a:lnTo>
                  <a:lnTo>
                    <a:pt x="372496" y="1193800"/>
                  </a:lnTo>
                  <a:lnTo>
                    <a:pt x="373223" y="1193800"/>
                  </a:lnTo>
                  <a:lnTo>
                    <a:pt x="373223" y="1206500"/>
                  </a:lnTo>
                  <a:close/>
                </a:path>
                <a:path w="2818130" h="1803400">
                  <a:moveTo>
                    <a:pt x="377968" y="1206500"/>
                  </a:moveTo>
                  <a:lnTo>
                    <a:pt x="377598" y="1206500"/>
                  </a:lnTo>
                  <a:lnTo>
                    <a:pt x="377968" y="1193800"/>
                  </a:lnTo>
                  <a:lnTo>
                    <a:pt x="378324" y="1193800"/>
                  </a:lnTo>
                  <a:lnTo>
                    <a:pt x="377968" y="1206500"/>
                  </a:lnTo>
                  <a:close/>
                </a:path>
                <a:path w="2818130" h="1803400">
                  <a:moveTo>
                    <a:pt x="388913" y="1206500"/>
                  </a:moveTo>
                  <a:lnTo>
                    <a:pt x="388172" y="1206500"/>
                  </a:lnTo>
                  <a:lnTo>
                    <a:pt x="388913" y="1193800"/>
                  </a:lnTo>
                  <a:lnTo>
                    <a:pt x="389269" y="1193800"/>
                  </a:lnTo>
                  <a:lnTo>
                    <a:pt x="388913" y="1206500"/>
                  </a:lnTo>
                  <a:close/>
                </a:path>
                <a:path w="2818130" h="1803400">
                  <a:moveTo>
                    <a:pt x="2430488" y="1206500"/>
                  </a:moveTo>
                  <a:lnTo>
                    <a:pt x="2429035" y="1206500"/>
                  </a:lnTo>
                  <a:lnTo>
                    <a:pt x="2429035" y="1193800"/>
                  </a:lnTo>
                  <a:lnTo>
                    <a:pt x="2431586" y="1193800"/>
                  </a:lnTo>
                  <a:lnTo>
                    <a:pt x="2430488" y="1206500"/>
                  </a:lnTo>
                  <a:close/>
                </a:path>
                <a:path w="2818130" h="1803400">
                  <a:moveTo>
                    <a:pt x="2445808" y="1206500"/>
                  </a:moveTo>
                  <a:lnTo>
                    <a:pt x="2443258" y="1206500"/>
                  </a:lnTo>
                  <a:lnTo>
                    <a:pt x="2443628" y="1193800"/>
                  </a:lnTo>
                  <a:lnTo>
                    <a:pt x="2444725" y="1193800"/>
                  </a:lnTo>
                  <a:lnTo>
                    <a:pt x="2445808" y="1206500"/>
                  </a:lnTo>
                  <a:close/>
                </a:path>
                <a:path w="2818130" h="1803400">
                  <a:moveTo>
                    <a:pt x="2453105" y="1206500"/>
                  </a:moveTo>
                  <a:lnTo>
                    <a:pt x="2446906" y="1206500"/>
                  </a:lnTo>
                  <a:lnTo>
                    <a:pt x="2447276" y="1193800"/>
                  </a:lnTo>
                  <a:lnTo>
                    <a:pt x="2453846" y="1193800"/>
                  </a:lnTo>
                  <a:lnTo>
                    <a:pt x="2453105" y="1206500"/>
                  </a:lnTo>
                  <a:close/>
                </a:path>
                <a:path w="2818130" h="1803400">
                  <a:moveTo>
                    <a:pt x="2463694" y="1206500"/>
                  </a:moveTo>
                  <a:lnTo>
                    <a:pt x="2461499" y="1206500"/>
                  </a:lnTo>
                  <a:lnTo>
                    <a:pt x="2461869" y="1193800"/>
                  </a:lnTo>
                  <a:lnTo>
                    <a:pt x="2462226" y="1193800"/>
                  </a:lnTo>
                  <a:lnTo>
                    <a:pt x="2463694" y="1206500"/>
                  </a:lnTo>
                  <a:close/>
                </a:path>
                <a:path w="2818130" h="1803400">
                  <a:moveTo>
                    <a:pt x="2469166" y="1206500"/>
                  </a:moveTo>
                  <a:lnTo>
                    <a:pt x="2467342" y="1193800"/>
                  </a:lnTo>
                  <a:lnTo>
                    <a:pt x="2470263" y="1193800"/>
                  </a:lnTo>
                  <a:lnTo>
                    <a:pt x="2469166" y="1206500"/>
                  </a:lnTo>
                  <a:close/>
                </a:path>
                <a:path w="2818130" h="1803400">
                  <a:moveTo>
                    <a:pt x="2477916" y="1219200"/>
                  </a:moveTo>
                  <a:lnTo>
                    <a:pt x="2472814" y="1206500"/>
                  </a:lnTo>
                  <a:lnTo>
                    <a:pt x="2476092" y="1206500"/>
                  </a:lnTo>
                  <a:lnTo>
                    <a:pt x="2475736" y="1193800"/>
                  </a:lnTo>
                  <a:lnTo>
                    <a:pt x="2479014" y="1193800"/>
                  </a:lnTo>
                  <a:lnTo>
                    <a:pt x="2478921" y="1207575"/>
                  </a:lnTo>
                  <a:lnTo>
                    <a:pt x="2477916" y="1219200"/>
                  </a:lnTo>
                  <a:close/>
                </a:path>
                <a:path w="2818130" h="1803400">
                  <a:moveTo>
                    <a:pt x="2488861" y="1206500"/>
                  </a:moveTo>
                  <a:lnTo>
                    <a:pt x="2484116" y="1206500"/>
                  </a:lnTo>
                  <a:lnTo>
                    <a:pt x="2481208" y="1193800"/>
                  </a:lnTo>
                  <a:lnTo>
                    <a:pt x="2488505" y="1193800"/>
                  </a:lnTo>
                  <a:lnTo>
                    <a:pt x="2488861" y="1206500"/>
                  </a:lnTo>
                  <a:close/>
                </a:path>
                <a:path w="2818130" h="1803400">
                  <a:moveTo>
                    <a:pt x="2520242" y="1206500"/>
                  </a:moveTo>
                  <a:lnTo>
                    <a:pt x="2490329" y="1206500"/>
                  </a:lnTo>
                  <a:lnTo>
                    <a:pt x="2492880" y="1193800"/>
                  </a:lnTo>
                  <a:lnTo>
                    <a:pt x="2519515" y="1193800"/>
                  </a:lnTo>
                  <a:lnTo>
                    <a:pt x="2520242" y="1206500"/>
                  </a:lnTo>
                  <a:close/>
                </a:path>
                <a:path w="2818130" h="1803400">
                  <a:moveTo>
                    <a:pt x="2541761" y="1206500"/>
                  </a:moveTo>
                  <a:lnTo>
                    <a:pt x="2520242" y="1206500"/>
                  </a:lnTo>
                  <a:lnTo>
                    <a:pt x="2520598" y="1193800"/>
                  </a:lnTo>
                  <a:lnTo>
                    <a:pt x="2541405" y="1193800"/>
                  </a:lnTo>
                  <a:lnTo>
                    <a:pt x="2541761" y="1206500"/>
                  </a:lnTo>
                  <a:close/>
                </a:path>
                <a:path w="2818130" h="1803400">
                  <a:moveTo>
                    <a:pt x="2568026" y="1206500"/>
                  </a:moveTo>
                  <a:lnTo>
                    <a:pt x="2542488" y="1206500"/>
                  </a:lnTo>
                  <a:lnTo>
                    <a:pt x="2542132" y="1193800"/>
                  </a:lnTo>
                  <a:lnTo>
                    <a:pt x="2567670" y="1193800"/>
                  </a:lnTo>
                  <a:lnTo>
                    <a:pt x="2568026" y="1206500"/>
                  </a:lnTo>
                  <a:close/>
                </a:path>
                <a:path w="2818130" h="1803400">
                  <a:moveTo>
                    <a:pt x="2571675" y="1206500"/>
                  </a:moveTo>
                  <a:lnTo>
                    <a:pt x="2569850" y="1193800"/>
                  </a:lnTo>
                  <a:lnTo>
                    <a:pt x="2570948" y="1193800"/>
                  </a:lnTo>
                  <a:lnTo>
                    <a:pt x="2571675" y="1206500"/>
                  </a:lnTo>
                  <a:close/>
                </a:path>
                <a:path w="2818130" h="1803400">
                  <a:moveTo>
                    <a:pt x="288215" y="1206500"/>
                  </a:moveTo>
                  <a:lnTo>
                    <a:pt x="287844" y="1206500"/>
                  </a:lnTo>
                  <a:lnTo>
                    <a:pt x="288215" y="1203294"/>
                  </a:lnTo>
                  <a:lnTo>
                    <a:pt x="288215" y="1206500"/>
                  </a:lnTo>
                  <a:close/>
                </a:path>
                <a:path w="2818130" h="1803400">
                  <a:moveTo>
                    <a:pt x="24811" y="1219200"/>
                  </a:moveTo>
                  <a:lnTo>
                    <a:pt x="12398" y="1219200"/>
                  </a:lnTo>
                  <a:lnTo>
                    <a:pt x="15319" y="1206500"/>
                  </a:lnTo>
                  <a:lnTo>
                    <a:pt x="24440" y="1206500"/>
                  </a:lnTo>
                  <a:lnTo>
                    <a:pt x="24811" y="1219200"/>
                  </a:lnTo>
                  <a:close/>
                </a:path>
                <a:path w="2818130" h="1803400">
                  <a:moveTo>
                    <a:pt x="30639" y="1219200"/>
                  </a:moveTo>
                  <a:lnTo>
                    <a:pt x="29556" y="1219200"/>
                  </a:lnTo>
                  <a:lnTo>
                    <a:pt x="30639" y="1206500"/>
                  </a:lnTo>
                  <a:lnTo>
                    <a:pt x="30639" y="1219200"/>
                  </a:lnTo>
                  <a:close/>
                </a:path>
                <a:path w="2818130" h="1803400">
                  <a:moveTo>
                    <a:pt x="36853" y="1219200"/>
                  </a:moveTo>
                  <a:lnTo>
                    <a:pt x="32834" y="1219200"/>
                  </a:lnTo>
                  <a:lnTo>
                    <a:pt x="33931" y="1206500"/>
                  </a:lnTo>
                  <a:lnTo>
                    <a:pt x="34658" y="1206500"/>
                  </a:lnTo>
                  <a:lnTo>
                    <a:pt x="36853" y="1219200"/>
                  </a:lnTo>
                  <a:close/>
                </a:path>
                <a:path w="2818130" h="1803400">
                  <a:moveTo>
                    <a:pt x="43408" y="1219200"/>
                  </a:moveTo>
                  <a:lnTo>
                    <a:pt x="40501" y="1219200"/>
                  </a:lnTo>
                  <a:lnTo>
                    <a:pt x="40131" y="1206500"/>
                  </a:lnTo>
                  <a:lnTo>
                    <a:pt x="45974" y="1206500"/>
                  </a:lnTo>
                  <a:lnTo>
                    <a:pt x="43408" y="1219200"/>
                  </a:lnTo>
                  <a:close/>
                </a:path>
                <a:path w="2818130" h="1803400">
                  <a:moveTo>
                    <a:pt x="50705" y="1231900"/>
                  </a:moveTo>
                  <a:lnTo>
                    <a:pt x="46330" y="1231900"/>
                  </a:lnTo>
                  <a:lnTo>
                    <a:pt x="46330" y="1219200"/>
                  </a:lnTo>
                  <a:lnTo>
                    <a:pt x="50349" y="1219200"/>
                  </a:lnTo>
                  <a:lnTo>
                    <a:pt x="50349" y="1206500"/>
                  </a:lnTo>
                  <a:lnTo>
                    <a:pt x="51802" y="1206500"/>
                  </a:lnTo>
                  <a:lnTo>
                    <a:pt x="51802" y="1219200"/>
                  </a:lnTo>
                  <a:lnTo>
                    <a:pt x="50705" y="1231900"/>
                  </a:lnTo>
                  <a:close/>
                </a:path>
                <a:path w="2818130" h="1803400">
                  <a:moveTo>
                    <a:pt x="56177" y="1219200"/>
                  </a:moveTo>
                  <a:lnTo>
                    <a:pt x="53270" y="1219200"/>
                  </a:lnTo>
                  <a:lnTo>
                    <a:pt x="56177" y="1206500"/>
                  </a:lnTo>
                  <a:lnTo>
                    <a:pt x="56177" y="1219200"/>
                  </a:lnTo>
                  <a:close/>
                </a:path>
                <a:path w="2818130" h="1803400">
                  <a:moveTo>
                    <a:pt x="60567" y="1219200"/>
                  </a:moveTo>
                  <a:lnTo>
                    <a:pt x="56548" y="1219200"/>
                  </a:lnTo>
                  <a:lnTo>
                    <a:pt x="56548" y="1206500"/>
                  </a:lnTo>
                  <a:lnTo>
                    <a:pt x="61294" y="1206500"/>
                  </a:lnTo>
                  <a:lnTo>
                    <a:pt x="60567" y="1219200"/>
                  </a:lnTo>
                  <a:close/>
                </a:path>
                <a:path w="2818130" h="1803400">
                  <a:moveTo>
                    <a:pt x="60923" y="1219200"/>
                  </a:moveTo>
                  <a:lnTo>
                    <a:pt x="60567" y="1219200"/>
                  </a:lnTo>
                  <a:lnTo>
                    <a:pt x="61294" y="1206500"/>
                  </a:lnTo>
                  <a:lnTo>
                    <a:pt x="60923" y="1219200"/>
                  </a:lnTo>
                  <a:close/>
                </a:path>
                <a:path w="2818130" h="1803400">
                  <a:moveTo>
                    <a:pt x="62747" y="1219200"/>
                  </a:moveTo>
                  <a:lnTo>
                    <a:pt x="60923" y="1219200"/>
                  </a:lnTo>
                  <a:lnTo>
                    <a:pt x="61294" y="1206500"/>
                  </a:lnTo>
                  <a:lnTo>
                    <a:pt x="62671" y="1216087"/>
                  </a:lnTo>
                  <a:lnTo>
                    <a:pt x="62747" y="1219200"/>
                  </a:lnTo>
                  <a:close/>
                </a:path>
                <a:path w="2818130" h="1803400">
                  <a:moveTo>
                    <a:pt x="77340" y="1219200"/>
                  </a:moveTo>
                  <a:lnTo>
                    <a:pt x="63118" y="1219200"/>
                  </a:lnTo>
                  <a:lnTo>
                    <a:pt x="62747" y="1216620"/>
                  </a:lnTo>
                  <a:lnTo>
                    <a:pt x="62747" y="1206500"/>
                  </a:lnTo>
                  <a:lnTo>
                    <a:pt x="75516" y="1206500"/>
                  </a:lnTo>
                  <a:lnTo>
                    <a:pt x="77340" y="1219200"/>
                  </a:lnTo>
                  <a:close/>
                </a:path>
                <a:path w="2818130" h="1803400">
                  <a:moveTo>
                    <a:pt x="83540" y="1219200"/>
                  </a:moveTo>
                  <a:lnTo>
                    <a:pt x="77340" y="1219200"/>
                  </a:lnTo>
                  <a:lnTo>
                    <a:pt x="77711" y="1206500"/>
                  </a:lnTo>
                  <a:lnTo>
                    <a:pt x="83183" y="1206500"/>
                  </a:lnTo>
                  <a:lnTo>
                    <a:pt x="83540" y="1219200"/>
                  </a:lnTo>
                  <a:close/>
                </a:path>
                <a:path w="2818130" h="1803400">
                  <a:moveTo>
                    <a:pt x="91934" y="1219200"/>
                  </a:moveTo>
                  <a:lnTo>
                    <a:pt x="87188" y="1219200"/>
                  </a:lnTo>
                  <a:lnTo>
                    <a:pt x="86832" y="1206500"/>
                  </a:lnTo>
                  <a:lnTo>
                    <a:pt x="91934" y="1206500"/>
                  </a:lnTo>
                  <a:lnTo>
                    <a:pt x="91934" y="1219200"/>
                  </a:lnTo>
                  <a:close/>
                </a:path>
                <a:path w="2818130" h="1803400">
                  <a:moveTo>
                    <a:pt x="100698" y="1219200"/>
                  </a:moveTo>
                  <a:lnTo>
                    <a:pt x="94128" y="1219200"/>
                  </a:lnTo>
                  <a:lnTo>
                    <a:pt x="94855" y="1206500"/>
                  </a:lnTo>
                  <a:lnTo>
                    <a:pt x="101781" y="1206500"/>
                  </a:lnTo>
                  <a:lnTo>
                    <a:pt x="100698" y="1219200"/>
                  </a:lnTo>
                  <a:close/>
                </a:path>
                <a:path w="2818130" h="1803400">
                  <a:moveTo>
                    <a:pt x="120393" y="1219200"/>
                  </a:moveTo>
                  <a:lnTo>
                    <a:pt x="118569" y="1219200"/>
                  </a:lnTo>
                  <a:lnTo>
                    <a:pt x="118198" y="1206500"/>
                  </a:lnTo>
                  <a:lnTo>
                    <a:pt x="121120" y="1206500"/>
                  </a:lnTo>
                  <a:lnTo>
                    <a:pt x="120393" y="1219200"/>
                  </a:lnTo>
                  <a:close/>
                </a:path>
                <a:path w="2818130" h="1803400">
                  <a:moveTo>
                    <a:pt x="130611" y="1219200"/>
                  </a:moveTo>
                  <a:lnTo>
                    <a:pt x="124412" y="1219200"/>
                  </a:lnTo>
                  <a:lnTo>
                    <a:pt x="124412" y="1206500"/>
                  </a:lnTo>
                  <a:lnTo>
                    <a:pt x="130611" y="1206500"/>
                  </a:lnTo>
                  <a:lnTo>
                    <a:pt x="130611" y="1219200"/>
                  </a:lnTo>
                  <a:close/>
                </a:path>
                <a:path w="2818130" h="1803400">
                  <a:moveTo>
                    <a:pt x="137537" y="1219200"/>
                  </a:moveTo>
                  <a:lnTo>
                    <a:pt x="132435" y="1219200"/>
                  </a:lnTo>
                  <a:lnTo>
                    <a:pt x="131338" y="1206500"/>
                  </a:lnTo>
                  <a:lnTo>
                    <a:pt x="136440" y="1206500"/>
                  </a:lnTo>
                  <a:lnTo>
                    <a:pt x="137537" y="1219200"/>
                  </a:lnTo>
                  <a:close/>
                </a:path>
                <a:path w="2818130" h="1803400">
                  <a:moveTo>
                    <a:pt x="152857" y="1219200"/>
                  </a:moveTo>
                  <a:lnTo>
                    <a:pt x="147755" y="1219200"/>
                  </a:lnTo>
                  <a:lnTo>
                    <a:pt x="147385" y="1206500"/>
                  </a:lnTo>
                  <a:lnTo>
                    <a:pt x="152130" y="1206500"/>
                  </a:lnTo>
                  <a:lnTo>
                    <a:pt x="152857" y="1219200"/>
                  </a:lnTo>
                  <a:close/>
                </a:path>
                <a:path w="2818130" h="1803400">
                  <a:moveTo>
                    <a:pt x="165997" y="1219200"/>
                  </a:moveTo>
                  <a:lnTo>
                    <a:pt x="160895" y="1219200"/>
                  </a:lnTo>
                  <a:lnTo>
                    <a:pt x="161622" y="1206500"/>
                  </a:lnTo>
                  <a:lnTo>
                    <a:pt x="164899" y="1206500"/>
                  </a:lnTo>
                  <a:lnTo>
                    <a:pt x="165997" y="1219200"/>
                  </a:lnTo>
                  <a:close/>
                </a:path>
                <a:path w="2818130" h="1803400">
                  <a:moveTo>
                    <a:pt x="171099" y="1219200"/>
                  </a:moveTo>
                  <a:lnTo>
                    <a:pt x="167450" y="1219200"/>
                  </a:lnTo>
                  <a:lnTo>
                    <a:pt x="167094" y="1206500"/>
                  </a:lnTo>
                  <a:lnTo>
                    <a:pt x="171469" y="1206500"/>
                  </a:lnTo>
                  <a:lnTo>
                    <a:pt x="171099" y="1219200"/>
                  </a:lnTo>
                  <a:close/>
                </a:path>
                <a:path w="2818130" h="1803400">
                  <a:moveTo>
                    <a:pt x="180219" y="1219200"/>
                  </a:moveTo>
                  <a:lnTo>
                    <a:pt x="178395" y="1219200"/>
                  </a:lnTo>
                  <a:lnTo>
                    <a:pt x="179493" y="1206500"/>
                  </a:lnTo>
                  <a:lnTo>
                    <a:pt x="180219" y="1219200"/>
                  </a:lnTo>
                  <a:close/>
                </a:path>
                <a:path w="2818130" h="1803400">
                  <a:moveTo>
                    <a:pt x="186433" y="1219200"/>
                  </a:moveTo>
                  <a:lnTo>
                    <a:pt x="182785" y="1219200"/>
                  </a:lnTo>
                  <a:lnTo>
                    <a:pt x="180960" y="1206500"/>
                  </a:lnTo>
                  <a:lnTo>
                    <a:pt x="186433" y="1206500"/>
                  </a:lnTo>
                  <a:lnTo>
                    <a:pt x="186433" y="1219200"/>
                  </a:lnTo>
                  <a:close/>
                </a:path>
                <a:path w="2818130" h="1803400">
                  <a:moveTo>
                    <a:pt x="200656" y="1219200"/>
                  </a:moveTo>
                  <a:lnTo>
                    <a:pt x="196280" y="1219200"/>
                  </a:lnTo>
                  <a:lnTo>
                    <a:pt x="199202" y="1206500"/>
                  </a:lnTo>
                  <a:lnTo>
                    <a:pt x="200656" y="1206500"/>
                  </a:lnTo>
                  <a:lnTo>
                    <a:pt x="200656" y="1219200"/>
                  </a:lnTo>
                  <a:close/>
                </a:path>
                <a:path w="2818130" h="1803400">
                  <a:moveTo>
                    <a:pt x="201026" y="1219200"/>
                  </a:moveTo>
                  <a:lnTo>
                    <a:pt x="201026" y="1206500"/>
                  </a:lnTo>
                  <a:lnTo>
                    <a:pt x="203206" y="1206500"/>
                  </a:lnTo>
                  <a:lnTo>
                    <a:pt x="201026" y="1219200"/>
                  </a:lnTo>
                  <a:close/>
                </a:path>
                <a:path w="2818130" h="1803400">
                  <a:moveTo>
                    <a:pt x="204304" y="1219200"/>
                  </a:moveTo>
                  <a:lnTo>
                    <a:pt x="203206" y="1206500"/>
                  </a:lnTo>
                  <a:lnTo>
                    <a:pt x="205401" y="1206500"/>
                  </a:lnTo>
                  <a:lnTo>
                    <a:pt x="204304" y="1219200"/>
                  </a:lnTo>
                  <a:close/>
                </a:path>
                <a:path w="2818130" h="1803400">
                  <a:moveTo>
                    <a:pt x="205401" y="1219200"/>
                  </a:moveTo>
                  <a:lnTo>
                    <a:pt x="205401" y="1206500"/>
                  </a:lnTo>
                  <a:lnTo>
                    <a:pt x="205757" y="1206500"/>
                  </a:lnTo>
                  <a:lnTo>
                    <a:pt x="205401" y="1219200"/>
                  </a:lnTo>
                  <a:close/>
                </a:path>
                <a:path w="2818130" h="1803400">
                  <a:moveTo>
                    <a:pt x="213054" y="1219200"/>
                  </a:moveTo>
                  <a:lnTo>
                    <a:pt x="210147" y="1219200"/>
                  </a:lnTo>
                  <a:lnTo>
                    <a:pt x="210874" y="1206500"/>
                  </a:lnTo>
                  <a:lnTo>
                    <a:pt x="212698" y="1206500"/>
                  </a:lnTo>
                  <a:lnTo>
                    <a:pt x="213054" y="1219200"/>
                  </a:lnTo>
                  <a:close/>
                </a:path>
                <a:path w="2818130" h="1803400">
                  <a:moveTo>
                    <a:pt x="219994" y="1231900"/>
                  </a:moveTo>
                  <a:lnTo>
                    <a:pt x="219268" y="1231900"/>
                  </a:lnTo>
                  <a:lnTo>
                    <a:pt x="219268" y="1219200"/>
                  </a:lnTo>
                  <a:lnTo>
                    <a:pt x="218897" y="1219200"/>
                  </a:lnTo>
                  <a:lnTo>
                    <a:pt x="219994" y="1206500"/>
                  </a:lnTo>
                  <a:lnTo>
                    <a:pt x="219994" y="1231900"/>
                  </a:lnTo>
                  <a:close/>
                </a:path>
                <a:path w="2818130" h="1803400">
                  <a:moveTo>
                    <a:pt x="224740" y="1219200"/>
                  </a:moveTo>
                  <a:lnTo>
                    <a:pt x="223272" y="1219200"/>
                  </a:lnTo>
                  <a:lnTo>
                    <a:pt x="223643" y="1206500"/>
                  </a:lnTo>
                  <a:lnTo>
                    <a:pt x="224369" y="1206500"/>
                  </a:lnTo>
                  <a:lnTo>
                    <a:pt x="224740" y="1219200"/>
                  </a:lnTo>
                  <a:close/>
                </a:path>
                <a:path w="2818130" h="1803400">
                  <a:moveTo>
                    <a:pt x="228388" y="1219200"/>
                  </a:moveTo>
                  <a:lnTo>
                    <a:pt x="226564" y="1219200"/>
                  </a:lnTo>
                  <a:lnTo>
                    <a:pt x="227291" y="1206500"/>
                  </a:lnTo>
                  <a:lnTo>
                    <a:pt x="228388" y="1206500"/>
                  </a:lnTo>
                  <a:lnTo>
                    <a:pt x="228388" y="1219200"/>
                  </a:lnTo>
                  <a:close/>
                </a:path>
                <a:path w="2818130" h="1803400">
                  <a:moveTo>
                    <a:pt x="236041" y="1231900"/>
                  </a:moveTo>
                  <a:lnTo>
                    <a:pt x="233861" y="1231900"/>
                  </a:lnTo>
                  <a:lnTo>
                    <a:pt x="235314" y="1219200"/>
                  </a:lnTo>
                  <a:lnTo>
                    <a:pt x="229471" y="1219200"/>
                  </a:lnTo>
                  <a:lnTo>
                    <a:pt x="229842" y="1206500"/>
                  </a:lnTo>
                  <a:lnTo>
                    <a:pt x="236768" y="1206500"/>
                  </a:lnTo>
                  <a:lnTo>
                    <a:pt x="235685" y="1219200"/>
                  </a:lnTo>
                  <a:lnTo>
                    <a:pt x="236041" y="1231900"/>
                  </a:lnTo>
                  <a:close/>
                </a:path>
                <a:path w="2818130" h="1803400">
                  <a:moveTo>
                    <a:pt x="249537" y="1244600"/>
                  </a:moveTo>
                  <a:lnTo>
                    <a:pt x="246986" y="1244600"/>
                  </a:lnTo>
                  <a:lnTo>
                    <a:pt x="247682" y="1232440"/>
                  </a:lnTo>
                  <a:lnTo>
                    <a:pt x="248083" y="1219200"/>
                  </a:lnTo>
                  <a:lnTo>
                    <a:pt x="247713" y="1219200"/>
                  </a:lnTo>
                  <a:lnTo>
                    <a:pt x="247713" y="1206500"/>
                  </a:lnTo>
                  <a:lnTo>
                    <a:pt x="249181" y="1206500"/>
                  </a:lnTo>
                  <a:lnTo>
                    <a:pt x="249181" y="1231900"/>
                  </a:lnTo>
                  <a:lnTo>
                    <a:pt x="249537" y="1231900"/>
                  </a:lnTo>
                  <a:lnTo>
                    <a:pt x="249537" y="1244600"/>
                  </a:lnTo>
                  <a:close/>
                </a:path>
                <a:path w="2818130" h="1803400">
                  <a:moveTo>
                    <a:pt x="252102" y="1219200"/>
                  </a:moveTo>
                  <a:lnTo>
                    <a:pt x="249537" y="1219200"/>
                  </a:lnTo>
                  <a:lnTo>
                    <a:pt x="250278" y="1206500"/>
                  </a:lnTo>
                  <a:lnTo>
                    <a:pt x="252829" y="1206500"/>
                  </a:lnTo>
                  <a:lnTo>
                    <a:pt x="252102" y="1219200"/>
                  </a:lnTo>
                  <a:close/>
                </a:path>
                <a:path w="2818130" h="1803400">
                  <a:moveTo>
                    <a:pt x="256477" y="1219200"/>
                  </a:moveTo>
                  <a:lnTo>
                    <a:pt x="253556" y="1219200"/>
                  </a:lnTo>
                  <a:lnTo>
                    <a:pt x="254283" y="1206500"/>
                  </a:lnTo>
                  <a:lnTo>
                    <a:pt x="256477" y="1206500"/>
                  </a:lnTo>
                  <a:lnTo>
                    <a:pt x="256477" y="1219200"/>
                  </a:lnTo>
                  <a:close/>
                </a:path>
                <a:path w="2818130" h="1803400">
                  <a:moveTo>
                    <a:pt x="260126" y="1219200"/>
                  </a:moveTo>
                  <a:lnTo>
                    <a:pt x="256477" y="1219200"/>
                  </a:lnTo>
                  <a:lnTo>
                    <a:pt x="258301" y="1206500"/>
                  </a:lnTo>
                  <a:lnTo>
                    <a:pt x="260126" y="1206500"/>
                  </a:lnTo>
                  <a:lnTo>
                    <a:pt x="260126" y="1219200"/>
                  </a:lnTo>
                  <a:close/>
                </a:path>
                <a:path w="2818130" h="1803400">
                  <a:moveTo>
                    <a:pt x="263403" y="1219200"/>
                  </a:moveTo>
                  <a:lnTo>
                    <a:pt x="261579" y="1219200"/>
                  </a:lnTo>
                  <a:lnTo>
                    <a:pt x="261579" y="1206500"/>
                  </a:lnTo>
                  <a:lnTo>
                    <a:pt x="263403" y="1206500"/>
                  </a:lnTo>
                  <a:lnTo>
                    <a:pt x="263403" y="1219200"/>
                  </a:lnTo>
                  <a:close/>
                </a:path>
                <a:path w="2818130" h="1803400">
                  <a:moveTo>
                    <a:pt x="263774" y="1219200"/>
                  </a:moveTo>
                  <a:lnTo>
                    <a:pt x="263403" y="1219200"/>
                  </a:lnTo>
                  <a:lnTo>
                    <a:pt x="263403" y="1206500"/>
                  </a:lnTo>
                  <a:lnTo>
                    <a:pt x="263774" y="1206500"/>
                  </a:lnTo>
                  <a:lnTo>
                    <a:pt x="263774" y="1219200"/>
                  </a:lnTo>
                  <a:close/>
                </a:path>
                <a:path w="2818130" h="1803400">
                  <a:moveTo>
                    <a:pt x="269973" y="1219200"/>
                  </a:moveTo>
                  <a:lnTo>
                    <a:pt x="269603" y="1219200"/>
                  </a:lnTo>
                  <a:lnTo>
                    <a:pt x="269973" y="1206500"/>
                  </a:lnTo>
                  <a:lnTo>
                    <a:pt x="269973" y="1219200"/>
                  </a:lnTo>
                  <a:close/>
                </a:path>
                <a:path w="2818130" h="1803400">
                  <a:moveTo>
                    <a:pt x="273251" y="1219200"/>
                  </a:moveTo>
                  <a:lnTo>
                    <a:pt x="272895" y="1219200"/>
                  </a:lnTo>
                  <a:lnTo>
                    <a:pt x="273251" y="1206500"/>
                  </a:lnTo>
                  <a:lnTo>
                    <a:pt x="273251" y="1219200"/>
                  </a:lnTo>
                  <a:close/>
                </a:path>
                <a:path w="2818130" h="1803400">
                  <a:moveTo>
                    <a:pt x="275446" y="1219200"/>
                  </a:moveTo>
                  <a:lnTo>
                    <a:pt x="275446" y="1206500"/>
                  </a:lnTo>
                  <a:lnTo>
                    <a:pt x="276172" y="1206500"/>
                  </a:lnTo>
                  <a:lnTo>
                    <a:pt x="275446" y="1219200"/>
                  </a:lnTo>
                  <a:close/>
                </a:path>
                <a:path w="2818130" h="1803400">
                  <a:moveTo>
                    <a:pt x="276899" y="1219200"/>
                  </a:moveTo>
                  <a:lnTo>
                    <a:pt x="275816" y="1219200"/>
                  </a:lnTo>
                  <a:lnTo>
                    <a:pt x="276543" y="1206500"/>
                  </a:lnTo>
                  <a:lnTo>
                    <a:pt x="276899" y="1219200"/>
                  </a:lnTo>
                  <a:close/>
                </a:path>
                <a:path w="2818130" h="1803400">
                  <a:moveTo>
                    <a:pt x="277640" y="1219200"/>
                  </a:moveTo>
                  <a:lnTo>
                    <a:pt x="276899" y="1219200"/>
                  </a:lnTo>
                  <a:lnTo>
                    <a:pt x="277996" y="1206500"/>
                  </a:lnTo>
                  <a:lnTo>
                    <a:pt x="278367" y="1206500"/>
                  </a:lnTo>
                  <a:lnTo>
                    <a:pt x="277640" y="1219200"/>
                  </a:lnTo>
                  <a:close/>
                </a:path>
                <a:path w="2818130" h="1803400">
                  <a:moveTo>
                    <a:pt x="279821" y="1219200"/>
                  </a:moveTo>
                  <a:lnTo>
                    <a:pt x="277640" y="1219200"/>
                  </a:lnTo>
                  <a:lnTo>
                    <a:pt x="278367" y="1206500"/>
                  </a:lnTo>
                  <a:lnTo>
                    <a:pt x="279464" y="1206500"/>
                  </a:lnTo>
                  <a:lnTo>
                    <a:pt x="279821" y="1219200"/>
                  </a:lnTo>
                  <a:close/>
                </a:path>
                <a:path w="2818130" h="1803400">
                  <a:moveTo>
                    <a:pt x="284937" y="1231900"/>
                  </a:moveTo>
                  <a:lnTo>
                    <a:pt x="282015" y="1231900"/>
                  </a:lnTo>
                  <a:lnTo>
                    <a:pt x="282015" y="1206500"/>
                  </a:lnTo>
                  <a:lnTo>
                    <a:pt x="283839" y="1206500"/>
                  </a:lnTo>
                  <a:lnTo>
                    <a:pt x="283469" y="1219200"/>
                  </a:lnTo>
                  <a:lnTo>
                    <a:pt x="284937" y="1219200"/>
                  </a:lnTo>
                  <a:lnTo>
                    <a:pt x="284937" y="1231900"/>
                  </a:lnTo>
                  <a:close/>
                </a:path>
                <a:path w="2818130" h="1803400">
                  <a:moveTo>
                    <a:pt x="286020" y="1219200"/>
                  </a:moveTo>
                  <a:lnTo>
                    <a:pt x="284566" y="1219200"/>
                  </a:lnTo>
                  <a:lnTo>
                    <a:pt x="284937" y="1206500"/>
                  </a:lnTo>
                  <a:lnTo>
                    <a:pt x="286390" y="1206500"/>
                  </a:lnTo>
                  <a:lnTo>
                    <a:pt x="286020" y="1219200"/>
                  </a:lnTo>
                  <a:close/>
                </a:path>
                <a:path w="2818130" h="1803400">
                  <a:moveTo>
                    <a:pt x="289312" y="1219200"/>
                  </a:moveTo>
                  <a:lnTo>
                    <a:pt x="287488" y="1219200"/>
                  </a:lnTo>
                  <a:lnTo>
                    <a:pt x="288215" y="1206500"/>
                  </a:lnTo>
                  <a:lnTo>
                    <a:pt x="290039" y="1206500"/>
                  </a:lnTo>
                  <a:lnTo>
                    <a:pt x="289312" y="1219200"/>
                  </a:lnTo>
                  <a:close/>
                </a:path>
                <a:path w="2818130" h="1803400">
                  <a:moveTo>
                    <a:pt x="294058" y="1219200"/>
                  </a:moveTo>
                  <a:lnTo>
                    <a:pt x="290765" y="1219200"/>
                  </a:lnTo>
                  <a:lnTo>
                    <a:pt x="292960" y="1206500"/>
                  </a:lnTo>
                  <a:lnTo>
                    <a:pt x="294414" y="1206500"/>
                  </a:lnTo>
                  <a:lnTo>
                    <a:pt x="294058" y="1219200"/>
                  </a:lnTo>
                  <a:close/>
                </a:path>
                <a:path w="2818130" h="1803400">
                  <a:moveTo>
                    <a:pt x="300984" y="1219200"/>
                  </a:moveTo>
                  <a:lnTo>
                    <a:pt x="299886" y="1219200"/>
                  </a:lnTo>
                  <a:lnTo>
                    <a:pt x="300613" y="1206500"/>
                  </a:lnTo>
                  <a:lnTo>
                    <a:pt x="301710" y="1206500"/>
                  </a:lnTo>
                  <a:lnTo>
                    <a:pt x="300984" y="1219200"/>
                  </a:lnTo>
                  <a:close/>
                </a:path>
                <a:path w="2818130" h="1803400">
                  <a:moveTo>
                    <a:pt x="310104" y="1219200"/>
                  </a:moveTo>
                  <a:lnTo>
                    <a:pt x="308651" y="1219200"/>
                  </a:lnTo>
                  <a:lnTo>
                    <a:pt x="309007" y="1206500"/>
                  </a:lnTo>
                  <a:lnTo>
                    <a:pt x="310831" y="1206500"/>
                  </a:lnTo>
                  <a:lnTo>
                    <a:pt x="310104" y="1219200"/>
                  </a:lnTo>
                  <a:close/>
                </a:path>
                <a:path w="2818130" h="1803400">
                  <a:moveTo>
                    <a:pt x="313753" y="1219200"/>
                  </a:moveTo>
                  <a:lnTo>
                    <a:pt x="310104" y="1219200"/>
                  </a:lnTo>
                  <a:lnTo>
                    <a:pt x="312655" y="1206500"/>
                  </a:lnTo>
                  <a:lnTo>
                    <a:pt x="314479" y="1206500"/>
                  </a:lnTo>
                  <a:lnTo>
                    <a:pt x="313753" y="1219200"/>
                  </a:lnTo>
                  <a:close/>
                </a:path>
                <a:path w="2818130" h="1803400">
                  <a:moveTo>
                    <a:pt x="318854" y="1219200"/>
                  </a:moveTo>
                  <a:lnTo>
                    <a:pt x="314850" y="1219200"/>
                  </a:lnTo>
                  <a:lnTo>
                    <a:pt x="315206" y="1206500"/>
                  </a:lnTo>
                  <a:lnTo>
                    <a:pt x="319225" y="1206500"/>
                  </a:lnTo>
                  <a:lnTo>
                    <a:pt x="318854" y="1219200"/>
                  </a:lnTo>
                  <a:close/>
                </a:path>
                <a:path w="2818130" h="1803400">
                  <a:moveTo>
                    <a:pt x="321420" y="1219200"/>
                  </a:moveTo>
                  <a:lnTo>
                    <a:pt x="321049" y="1219200"/>
                  </a:lnTo>
                  <a:lnTo>
                    <a:pt x="321049" y="1206500"/>
                  </a:lnTo>
                  <a:lnTo>
                    <a:pt x="321420" y="1219200"/>
                  </a:lnTo>
                  <a:close/>
                </a:path>
                <a:path w="2818130" h="1803400">
                  <a:moveTo>
                    <a:pt x="337466" y="1219200"/>
                  </a:moveTo>
                  <a:lnTo>
                    <a:pt x="335642" y="1219200"/>
                  </a:lnTo>
                  <a:lnTo>
                    <a:pt x="336013" y="1206500"/>
                  </a:lnTo>
                  <a:lnTo>
                    <a:pt x="337466" y="1206500"/>
                  </a:lnTo>
                  <a:lnTo>
                    <a:pt x="337528" y="1207575"/>
                  </a:lnTo>
                  <a:lnTo>
                    <a:pt x="337466" y="1219200"/>
                  </a:lnTo>
                  <a:close/>
                </a:path>
                <a:path w="2818130" h="1803400">
                  <a:moveTo>
                    <a:pt x="338015" y="1216087"/>
                  </a:moveTo>
                  <a:lnTo>
                    <a:pt x="337904" y="1214139"/>
                  </a:lnTo>
                  <a:lnTo>
                    <a:pt x="337837" y="1206500"/>
                  </a:lnTo>
                  <a:lnTo>
                    <a:pt x="338564" y="1206500"/>
                  </a:lnTo>
                  <a:lnTo>
                    <a:pt x="338015" y="1216087"/>
                  </a:lnTo>
                  <a:close/>
                </a:path>
                <a:path w="2818130" h="1803400">
                  <a:moveTo>
                    <a:pt x="341485" y="1219200"/>
                  </a:moveTo>
                  <a:lnTo>
                    <a:pt x="340388" y="1219200"/>
                  </a:lnTo>
                  <a:lnTo>
                    <a:pt x="340388" y="1206500"/>
                  </a:lnTo>
                  <a:lnTo>
                    <a:pt x="342568" y="1206500"/>
                  </a:lnTo>
                  <a:lnTo>
                    <a:pt x="341485" y="1219200"/>
                  </a:lnTo>
                  <a:close/>
                </a:path>
                <a:path w="2818130" h="1803400">
                  <a:moveTo>
                    <a:pt x="344393" y="1219200"/>
                  </a:moveTo>
                  <a:lnTo>
                    <a:pt x="344036" y="1219200"/>
                  </a:lnTo>
                  <a:lnTo>
                    <a:pt x="344393" y="1206500"/>
                  </a:lnTo>
                  <a:lnTo>
                    <a:pt x="345134" y="1206500"/>
                  </a:lnTo>
                  <a:lnTo>
                    <a:pt x="344393" y="1219200"/>
                  </a:lnTo>
                  <a:close/>
                </a:path>
                <a:path w="2818130" h="1803400">
                  <a:moveTo>
                    <a:pt x="348782" y="1219200"/>
                  </a:moveTo>
                  <a:lnTo>
                    <a:pt x="347685" y="1219200"/>
                  </a:lnTo>
                  <a:lnTo>
                    <a:pt x="348411" y="1206500"/>
                  </a:lnTo>
                  <a:lnTo>
                    <a:pt x="349138" y="1206500"/>
                  </a:lnTo>
                  <a:lnTo>
                    <a:pt x="348782" y="1219200"/>
                  </a:lnTo>
                  <a:close/>
                </a:path>
                <a:path w="2818130" h="1803400">
                  <a:moveTo>
                    <a:pt x="356435" y="1219200"/>
                  </a:moveTo>
                  <a:lnTo>
                    <a:pt x="354611" y="1219200"/>
                  </a:lnTo>
                  <a:lnTo>
                    <a:pt x="354611" y="1206500"/>
                  </a:lnTo>
                  <a:lnTo>
                    <a:pt x="357162" y="1206500"/>
                  </a:lnTo>
                  <a:lnTo>
                    <a:pt x="356435" y="1219200"/>
                  </a:lnTo>
                  <a:close/>
                </a:path>
                <a:path w="2818130" h="1803400">
                  <a:moveTo>
                    <a:pt x="368847" y="1219200"/>
                  </a:moveTo>
                  <a:lnTo>
                    <a:pt x="368477" y="1206500"/>
                  </a:lnTo>
                  <a:lnTo>
                    <a:pt x="369931" y="1206500"/>
                  </a:lnTo>
                  <a:lnTo>
                    <a:pt x="368847" y="1219200"/>
                  </a:lnTo>
                  <a:close/>
                </a:path>
                <a:path w="2818130" h="1803400">
                  <a:moveTo>
                    <a:pt x="372125" y="1219200"/>
                  </a:moveTo>
                  <a:lnTo>
                    <a:pt x="370301" y="1219200"/>
                  </a:lnTo>
                  <a:lnTo>
                    <a:pt x="371398" y="1206500"/>
                  </a:lnTo>
                  <a:lnTo>
                    <a:pt x="372852" y="1206500"/>
                  </a:lnTo>
                  <a:lnTo>
                    <a:pt x="372125" y="1219200"/>
                  </a:lnTo>
                  <a:close/>
                </a:path>
                <a:path w="2818130" h="1803400">
                  <a:moveTo>
                    <a:pt x="375774" y="1219200"/>
                  </a:moveTo>
                  <a:lnTo>
                    <a:pt x="374320" y="1219200"/>
                  </a:lnTo>
                  <a:lnTo>
                    <a:pt x="374320" y="1206500"/>
                  </a:lnTo>
                  <a:lnTo>
                    <a:pt x="376144" y="1206500"/>
                  </a:lnTo>
                  <a:lnTo>
                    <a:pt x="375774" y="1219200"/>
                  </a:lnTo>
                  <a:close/>
                </a:path>
                <a:path w="2818130" h="1803400">
                  <a:moveTo>
                    <a:pt x="379051" y="1219200"/>
                  </a:moveTo>
                  <a:lnTo>
                    <a:pt x="377968" y="1219200"/>
                  </a:lnTo>
                  <a:lnTo>
                    <a:pt x="378695" y="1206500"/>
                  </a:lnTo>
                  <a:lnTo>
                    <a:pt x="380519" y="1206500"/>
                  </a:lnTo>
                  <a:lnTo>
                    <a:pt x="379051" y="1219200"/>
                  </a:lnTo>
                  <a:close/>
                </a:path>
                <a:path w="2818130" h="1803400">
                  <a:moveTo>
                    <a:pt x="383070" y="1219200"/>
                  </a:moveTo>
                  <a:lnTo>
                    <a:pt x="381973" y="1219200"/>
                  </a:lnTo>
                  <a:lnTo>
                    <a:pt x="382343" y="1206500"/>
                  </a:lnTo>
                  <a:lnTo>
                    <a:pt x="383070" y="1206500"/>
                  </a:lnTo>
                  <a:lnTo>
                    <a:pt x="383070" y="1219200"/>
                  </a:lnTo>
                  <a:close/>
                </a:path>
                <a:path w="2818130" h="1803400">
                  <a:moveTo>
                    <a:pt x="387089" y="1219200"/>
                  </a:moveTo>
                  <a:lnTo>
                    <a:pt x="383070" y="1219200"/>
                  </a:lnTo>
                  <a:lnTo>
                    <a:pt x="385265" y="1206500"/>
                  </a:lnTo>
                  <a:lnTo>
                    <a:pt x="387445" y="1206500"/>
                  </a:lnTo>
                  <a:lnTo>
                    <a:pt x="387089" y="1219200"/>
                  </a:lnTo>
                  <a:close/>
                </a:path>
                <a:path w="2818130" h="1803400">
                  <a:moveTo>
                    <a:pt x="388913" y="1219200"/>
                  </a:moveTo>
                  <a:lnTo>
                    <a:pt x="388913" y="1206500"/>
                  </a:lnTo>
                  <a:lnTo>
                    <a:pt x="389269" y="1206500"/>
                  </a:lnTo>
                  <a:lnTo>
                    <a:pt x="388913" y="1219200"/>
                  </a:lnTo>
                  <a:close/>
                </a:path>
                <a:path w="2818130" h="1803400">
                  <a:moveTo>
                    <a:pt x="396566" y="1231900"/>
                  </a:moveTo>
                  <a:lnTo>
                    <a:pt x="395839" y="1231900"/>
                  </a:lnTo>
                  <a:lnTo>
                    <a:pt x="395839" y="1219200"/>
                  </a:lnTo>
                  <a:lnTo>
                    <a:pt x="396566" y="1206500"/>
                  </a:lnTo>
                  <a:lnTo>
                    <a:pt x="397293" y="1206500"/>
                  </a:lnTo>
                  <a:lnTo>
                    <a:pt x="397293" y="1219200"/>
                  </a:lnTo>
                  <a:lnTo>
                    <a:pt x="396566" y="1231900"/>
                  </a:lnTo>
                  <a:close/>
                </a:path>
                <a:path w="2818130" h="1803400">
                  <a:moveTo>
                    <a:pt x="404589" y="1219200"/>
                  </a:moveTo>
                  <a:lnTo>
                    <a:pt x="401682" y="1219200"/>
                  </a:lnTo>
                  <a:lnTo>
                    <a:pt x="402765" y="1206500"/>
                  </a:lnTo>
                  <a:lnTo>
                    <a:pt x="404589" y="1219200"/>
                  </a:lnTo>
                  <a:close/>
                </a:path>
                <a:path w="2818130" h="1803400">
                  <a:moveTo>
                    <a:pt x="406784" y="1219200"/>
                  </a:moveTo>
                  <a:lnTo>
                    <a:pt x="405687" y="1219200"/>
                  </a:lnTo>
                  <a:lnTo>
                    <a:pt x="404960" y="1206500"/>
                  </a:lnTo>
                  <a:lnTo>
                    <a:pt x="407155" y="1206500"/>
                  </a:lnTo>
                  <a:lnTo>
                    <a:pt x="406784" y="1219200"/>
                  </a:lnTo>
                  <a:close/>
                </a:path>
                <a:path w="2818130" h="1803400">
                  <a:moveTo>
                    <a:pt x="411159" y="1231900"/>
                  </a:moveTo>
                  <a:lnTo>
                    <a:pt x="408238" y="1231900"/>
                  </a:lnTo>
                  <a:lnTo>
                    <a:pt x="408979" y="1219200"/>
                  </a:lnTo>
                  <a:lnTo>
                    <a:pt x="409335" y="1206500"/>
                  </a:lnTo>
                  <a:lnTo>
                    <a:pt x="409705" y="1206500"/>
                  </a:lnTo>
                  <a:lnTo>
                    <a:pt x="409705" y="1219200"/>
                  </a:lnTo>
                  <a:lnTo>
                    <a:pt x="411159" y="1219200"/>
                  </a:lnTo>
                  <a:lnTo>
                    <a:pt x="411159" y="1231900"/>
                  </a:lnTo>
                  <a:close/>
                </a:path>
                <a:path w="2818130" h="1803400">
                  <a:moveTo>
                    <a:pt x="413354" y="1219200"/>
                  </a:moveTo>
                  <a:lnTo>
                    <a:pt x="412256" y="1219200"/>
                  </a:lnTo>
                  <a:lnTo>
                    <a:pt x="411530" y="1206500"/>
                  </a:lnTo>
                  <a:lnTo>
                    <a:pt x="413354" y="1206500"/>
                  </a:lnTo>
                  <a:lnTo>
                    <a:pt x="413354" y="1219200"/>
                  </a:lnTo>
                  <a:close/>
                </a:path>
                <a:path w="2818130" h="1803400">
                  <a:moveTo>
                    <a:pt x="416632" y="1219200"/>
                  </a:moveTo>
                  <a:lnTo>
                    <a:pt x="415534" y="1219200"/>
                  </a:lnTo>
                  <a:lnTo>
                    <a:pt x="415178" y="1206500"/>
                  </a:lnTo>
                  <a:lnTo>
                    <a:pt x="417002" y="1206500"/>
                  </a:lnTo>
                  <a:lnTo>
                    <a:pt x="416632" y="1219200"/>
                  </a:lnTo>
                  <a:close/>
                </a:path>
                <a:path w="2818130" h="1803400">
                  <a:moveTo>
                    <a:pt x="420650" y="1219200"/>
                  </a:moveTo>
                  <a:lnTo>
                    <a:pt x="419183" y="1219200"/>
                  </a:lnTo>
                  <a:lnTo>
                    <a:pt x="419183" y="1206500"/>
                  </a:lnTo>
                  <a:lnTo>
                    <a:pt x="420280" y="1206500"/>
                  </a:lnTo>
                  <a:lnTo>
                    <a:pt x="420650" y="1219200"/>
                  </a:lnTo>
                  <a:close/>
                </a:path>
                <a:path w="2818130" h="1803400">
                  <a:moveTo>
                    <a:pt x="430868" y="1219200"/>
                  </a:moveTo>
                  <a:lnTo>
                    <a:pt x="429771" y="1219200"/>
                  </a:lnTo>
                  <a:lnTo>
                    <a:pt x="430127" y="1206500"/>
                  </a:lnTo>
                  <a:lnTo>
                    <a:pt x="430868" y="1206500"/>
                  </a:lnTo>
                  <a:lnTo>
                    <a:pt x="430868" y="1219200"/>
                  </a:lnTo>
                  <a:close/>
                </a:path>
                <a:path w="2818130" h="1803400">
                  <a:moveTo>
                    <a:pt x="435244" y="1231900"/>
                  </a:moveTo>
                  <a:lnTo>
                    <a:pt x="433776" y="1231900"/>
                  </a:lnTo>
                  <a:lnTo>
                    <a:pt x="433851" y="1216620"/>
                  </a:lnTo>
                  <a:lnTo>
                    <a:pt x="434146" y="1206500"/>
                  </a:lnTo>
                  <a:lnTo>
                    <a:pt x="434146" y="1219200"/>
                  </a:lnTo>
                  <a:lnTo>
                    <a:pt x="434873" y="1219200"/>
                  </a:lnTo>
                  <a:lnTo>
                    <a:pt x="435244" y="1231900"/>
                  </a:lnTo>
                  <a:close/>
                </a:path>
                <a:path w="2818130" h="1803400">
                  <a:moveTo>
                    <a:pt x="438521" y="1231900"/>
                  </a:moveTo>
                  <a:lnTo>
                    <a:pt x="435244" y="1231900"/>
                  </a:lnTo>
                  <a:lnTo>
                    <a:pt x="436341" y="1219200"/>
                  </a:lnTo>
                  <a:lnTo>
                    <a:pt x="435970" y="1206500"/>
                  </a:lnTo>
                  <a:lnTo>
                    <a:pt x="439248" y="1206500"/>
                  </a:lnTo>
                  <a:lnTo>
                    <a:pt x="438892" y="1219200"/>
                  </a:lnTo>
                  <a:lnTo>
                    <a:pt x="438521" y="1219200"/>
                  </a:lnTo>
                  <a:lnTo>
                    <a:pt x="438521" y="1231900"/>
                  </a:lnTo>
                  <a:close/>
                </a:path>
                <a:path w="2818130" h="1803400">
                  <a:moveTo>
                    <a:pt x="471726" y="1219200"/>
                  </a:moveTo>
                  <a:lnTo>
                    <a:pt x="469175" y="1219200"/>
                  </a:lnTo>
                  <a:lnTo>
                    <a:pt x="471356" y="1206500"/>
                  </a:lnTo>
                  <a:lnTo>
                    <a:pt x="471726" y="1219200"/>
                  </a:lnTo>
                  <a:close/>
                </a:path>
                <a:path w="2818130" h="1803400">
                  <a:moveTo>
                    <a:pt x="500542" y="1219200"/>
                  </a:moveTo>
                  <a:lnTo>
                    <a:pt x="500186" y="1219200"/>
                  </a:lnTo>
                  <a:lnTo>
                    <a:pt x="500186" y="1206500"/>
                  </a:lnTo>
                  <a:lnTo>
                    <a:pt x="500542" y="1206500"/>
                  </a:lnTo>
                  <a:lnTo>
                    <a:pt x="500542" y="1219200"/>
                  </a:lnTo>
                  <a:close/>
                </a:path>
                <a:path w="2818130" h="1803400">
                  <a:moveTo>
                    <a:pt x="503834" y="1219200"/>
                  </a:moveTo>
                  <a:lnTo>
                    <a:pt x="503464" y="1219200"/>
                  </a:lnTo>
                  <a:lnTo>
                    <a:pt x="503464" y="1206500"/>
                  </a:lnTo>
                  <a:lnTo>
                    <a:pt x="503834" y="1206500"/>
                  </a:lnTo>
                  <a:lnTo>
                    <a:pt x="503834" y="1219200"/>
                  </a:lnTo>
                  <a:close/>
                </a:path>
                <a:path w="2818130" h="1803400">
                  <a:moveTo>
                    <a:pt x="507483" y="1219200"/>
                  </a:moveTo>
                  <a:lnTo>
                    <a:pt x="507112" y="1219200"/>
                  </a:lnTo>
                  <a:lnTo>
                    <a:pt x="507112" y="1206500"/>
                  </a:lnTo>
                  <a:lnTo>
                    <a:pt x="507483" y="1206500"/>
                  </a:lnTo>
                  <a:lnTo>
                    <a:pt x="507483" y="1219200"/>
                  </a:lnTo>
                  <a:close/>
                </a:path>
                <a:path w="2818130" h="1803400">
                  <a:moveTo>
                    <a:pt x="510390" y="1219200"/>
                  </a:moveTo>
                  <a:lnTo>
                    <a:pt x="509663" y="1219200"/>
                  </a:lnTo>
                  <a:lnTo>
                    <a:pt x="511131" y="1206500"/>
                  </a:lnTo>
                  <a:lnTo>
                    <a:pt x="510390" y="1219200"/>
                  </a:lnTo>
                  <a:close/>
                </a:path>
                <a:path w="2818130" h="1803400">
                  <a:moveTo>
                    <a:pt x="2442469" y="1207575"/>
                  </a:moveTo>
                  <a:lnTo>
                    <a:pt x="2442160" y="1206500"/>
                  </a:lnTo>
                  <a:lnTo>
                    <a:pt x="2442531" y="1206500"/>
                  </a:lnTo>
                  <a:lnTo>
                    <a:pt x="2442469" y="1207575"/>
                  </a:lnTo>
                  <a:close/>
                </a:path>
                <a:path w="2818130" h="1803400">
                  <a:moveTo>
                    <a:pt x="2453476" y="1231900"/>
                  </a:moveTo>
                  <a:lnTo>
                    <a:pt x="2449100" y="1231900"/>
                  </a:lnTo>
                  <a:lnTo>
                    <a:pt x="2448730" y="1219200"/>
                  </a:lnTo>
                  <a:lnTo>
                    <a:pt x="2446550" y="1206500"/>
                  </a:lnTo>
                  <a:lnTo>
                    <a:pt x="2450198" y="1206500"/>
                  </a:lnTo>
                  <a:lnTo>
                    <a:pt x="2449827" y="1219200"/>
                  </a:lnTo>
                  <a:lnTo>
                    <a:pt x="2451651" y="1219200"/>
                  </a:lnTo>
                  <a:lnTo>
                    <a:pt x="2453476" y="1231900"/>
                  </a:lnTo>
                  <a:close/>
                </a:path>
                <a:path w="2818130" h="1803400">
                  <a:moveTo>
                    <a:pt x="2463323" y="1219200"/>
                  </a:moveTo>
                  <a:lnTo>
                    <a:pt x="2457851" y="1219200"/>
                  </a:lnTo>
                  <a:lnTo>
                    <a:pt x="2458221" y="1206500"/>
                  </a:lnTo>
                  <a:lnTo>
                    <a:pt x="2462226" y="1206500"/>
                  </a:lnTo>
                  <a:lnTo>
                    <a:pt x="2463323" y="1219200"/>
                  </a:lnTo>
                  <a:close/>
                </a:path>
                <a:path w="2818130" h="1803400">
                  <a:moveTo>
                    <a:pt x="2466615" y="1219200"/>
                  </a:moveTo>
                  <a:lnTo>
                    <a:pt x="2463694" y="1219200"/>
                  </a:lnTo>
                  <a:lnTo>
                    <a:pt x="2462596" y="1206500"/>
                  </a:lnTo>
                  <a:lnTo>
                    <a:pt x="2468439" y="1206500"/>
                  </a:lnTo>
                  <a:lnTo>
                    <a:pt x="2466615" y="1219200"/>
                  </a:lnTo>
                  <a:close/>
                </a:path>
                <a:path w="2818130" h="1803400">
                  <a:moveTo>
                    <a:pt x="2471717" y="1219200"/>
                  </a:moveTo>
                  <a:lnTo>
                    <a:pt x="2468439" y="1206500"/>
                  </a:lnTo>
                  <a:lnTo>
                    <a:pt x="2472814" y="1206500"/>
                  </a:lnTo>
                  <a:lnTo>
                    <a:pt x="2471717" y="1219200"/>
                  </a:lnTo>
                  <a:close/>
                </a:path>
                <a:path w="2818130" h="1803400">
                  <a:moveTo>
                    <a:pt x="2487764" y="1219200"/>
                  </a:moveTo>
                  <a:lnTo>
                    <a:pt x="2479384" y="1219200"/>
                  </a:lnTo>
                  <a:lnTo>
                    <a:pt x="2480111" y="1206500"/>
                  </a:lnTo>
                  <a:lnTo>
                    <a:pt x="2485583" y="1206500"/>
                  </a:lnTo>
                  <a:lnTo>
                    <a:pt x="2487764" y="1219200"/>
                  </a:lnTo>
                  <a:close/>
                </a:path>
                <a:path w="2818130" h="1803400">
                  <a:moveTo>
                    <a:pt x="2490329" y="1219200"/>
                  </a:moveTo>
                  <a:lnTo>
                    <a:pt x="2487764" y="1219200"/>
                  </a:lnTo>
                  <a:lnTo>
                    <a:pt x="2488861" y="1206500"/>
                  </a:lnTo>
                  <a:lnTo>
                    <a:pt x="2490329" y="1219200"/>
                  </a:lnTo>
                  <a:close/>
                </a:path>
                <a:path w="2818130" h="1803400">
                  <a:moveTo>
                    <a:pt x="2503098" y="1219200"/>
                  </a:moveTo>
                  <a:lnTo>
                    <a:pt x="2502728" y="1219200"/>
                  </a:lnTo>
                  <a:lnTo>
                    <a:pt x="2503098" y="1206500"/>
                  </a:lnTo>
                  <a:lnTo>
                    <a:pt x="2503098" y="1219200"/>
                  </a:lnTo>
                  <a:close/>
                </a:path>
                <a:path w="2818130" h="1803400">
                  <a:moveTo>
                    <a:pt x="2538840" y="1219200"/>
                  </a:moveTo>
                  <a:lnTo>
                    <a:pt x="2507103" y="1219200"/>
                  </a:lnTo>
                  <a:lnTo>
                    <a:pt x="2506746" y="1206500"/>
                  </a:lnTo>
                  <a:lnTo>
                    <a:pt x="2539937" y="1206500"/>
                  </a:lnTo>
                  <a:lnTo>
                    <a:pt x="2538840" y="1219200"/>
                  </a:lnTo>
                  <a:close/>
                </a:path>
                <a:path w="2818130" h="1803400">
                  <a:moveTo>
                    <a:pt x="2549428" y="1219200"/>
                  </a:moveTo>
                  <a:lnTo>
                    <a:pt x="2549428" y="1206500"/>
                  </a:lnTo>
                  <a:lnTo>
                    <a:pt x="2549866" y="1214139"/>
                  </a:lnTo>
                  <a:lnTo>
                    <a:pt x="2549428" y="1219200"/>
                  </a:lnTo>
                  <a:close/>
                </a:path>
                <a:path w="2818130" h="1803400">
                  <a:moveTo>
                    <a:pt x="2550155" y="1219200"/>
                  </a:moveTo>
                  <a:lnTo>
                    <a:pt x="2549866" y="1214139"/>
                  </a:lnTo>
                  <a:lnTo>
                    <a:pt x="2550526" y="1206500"/>
                  </a:lnTo>
                  <a:lnTo>
                    <a:pt x="2551253" y="1206500"/>
                  </a:lnTo>
                  <a:lnTo>
                    <a:pt x="2550155" y="1219200"/>
                  </a:lnTo>
                  <a:close/>
                </a:path>
                <a:path w="2818130" h="1803400">
                  <a:moveTo>
                    <a:pt x="2554530" y="1219200"/>
                  </a:moveTo>
                  <a:lnTo>
                    <a:pt x="2551979" y="1219200"/>
                  </a:lnTo>
                  <a:lnTo>
                    <a:pt x="2551253" y="1206500"/>
                  </a:lnTo>
                  <a:lnTo>
                    <a:pt x="2553077" y="1206500"/>
                  </a:lnTo>
                  <a:lnTo>
                    <a:pt x="2554530" y="1219200"/>
                  </a:lnTo>
                  <a:close/>
                </a:path>
                <a:path w="2818130" h="1803400">
                  <a:moveTo>
                    <a:pt x="2558179" y="1219200"/>
                  </a:moveTo>
                  <a:lnTo>
                    <a:pt x="2554901" y="1219200"/>
                  </a:lnTo>
                  <a:lnTo>
                    <a:pt x="2554901" y="1206500"/>
                  </a:lnTo>
                  <a:lnTo>
                    <a:pt x="2557452" y="1206500"/>
                  </a:lnTo>
                  <a:lnTo>
                    <a:pt x="2558179" y="1219200"/>
                  </a:lnTo>
                  <a:close/>
                </a:path>
                <a:path w="2818130" h="1803400">
                  <a:moveTo>
                    <a:pt x="2560730" y="1219200"/>
                  </a:moveTo>
                  <a:lnTo>
                    <a:pt x="2558549" y="1206500"/>
                  </a:lnTo>
                  <a:lnTo>
                    <a:pt x="2562198" y="1206500"/>
                  </a:lnTo>
                  <a:lnTo>
                    <a:pt x="2560730" y="1219200"/>
                  </a:lnTo>
                  <a:close/>
                </a:path>
                <a:path w="2818130" h="1803400">
                  <a:moveTo>
                    <a:pt x="2568767" y="1215531"/>
                  </a:moveTo>
                  <a:lnTo>
                    <a:pt x="2568767" y="1206500"/>
                  </a:lnTo>
                  <a:lnTo>
                    <a:pt x="2570591" y="1206500"/>
                  </a:lnTo>
                  <a:lnTo>
                    <a:pt x="2568767" y="1215531"/>
                  </a:lnTo>
                  <a:close/>
                </a:path>
                <a:path w="2818130" h="1803400">
                  <a:moveTo>
                    <a:pt x="2445808" y="1219200"/>
                  </a:moveTo>
                  <a:lnTo>
                    <a:pt x="2441804" y="1219200"/>
                  </a:lnTo>
                  <a:lnTo>
                    <a:pt x="2442469" y="1207575"/>
                  </a:lnTo>
                  <a:lnTo>
                    <a:pt x="2445808" y="1219200"/>
                  </a:lnTo>
                  <a:close/>
                </a:path>
                <a:path w="2818130" h="1803400">
                  <a:moveTo>
                    <a:pt x="2568767" y="1219200"/>
                  </a:moveTo>
                  <a:lnTo>
                    <a:pt x="2568026" y="1219200"/>
                  </a:lnTo>
                  <a:lnTo>
                    <a:pt x="2568767" y="1215531"/>
                  </a:lnTo>
                  <a:lnTo>
                    <a:pt x="2568767" y="1219200"/>
                  </a:lnTo>
                  <a:close/>
                </a:path>
                <a:path w="2818130" h="1803400">
                  <a:moveTo>
                    <a:pt x="338193" y="1219200"/>
                  </a:moveTo>
                  <a:lnTo>
                    <a:pt x="337837" y="1219200"/>
                  </a:lnTo>
                  <a:lnTo>
                    <a:pt x="338015" y="1216087"/>
                  </a:lnTo>
                  <a:lnTo>
                    <a:pt x="338193" y="1219200"/>
                  </a:lnTo>
                  <a:close/>
                </a:path>
                <a:path w="2818130" h="1803400">
                  <a:moveTo>
                    <a:pt x="63118" y="1219200"/>
                  </a:moveTo>
                  <a:lnTo>
                    <a:pt x="62747" y="1219200"/>
                  </a:lnTo>
                  <a:lnTo>
                    <a:pt x="62747" y="1216620"/>
                  </a:lnTo>
                  <a:lnTo>
                    <a:pt x="63118" y="1219200"/>
                  </a:lnTo>
                  <a:close/>
                </a:path>
                <a:path w="2818130" h="1803400">
                  <a:moveTo>
                    <a:pt x="13866" y="1244600"/>
                  </a:moveTo>
                  <a:lnTo>
                    <a:pt x="10574" y="1244600"/>
                  </a:lnTo>
                  <a:lnTo>
                    <a:pt x="10574" y="1231900"/>
                  </a:lnTo>
                  <a:lnTo>
                    <a:pt x="9120" y="1231900"/>
                  </a:lnTo>
                  <a:lnTo>
                    <a:pt x="11315" y="1219200"/>
                  </a:lnTo>
                  <a:lnTo>
                    <a:pt x="14222" y="1219200"/>
                  </a:lnTo>
                  <a:lnTo>
                    <a:pt x="13296" y="1230055"/>
                  </a:lnTo>
                  <a:lnTo>
                    <a:pt x="13384" y="1236188"/>
                  </a:lnTo>
                  <a:lnTo>
                    <a:pt x="13866" y="1244600"/>
                  </a:lnTo>
                  <a:close/>
                </a:path>
                <a:path w="2818130" h="1803400">
                  <a:moveTo>
                    <a:pt x="22616" y="1231900"/>
                  </a:moveTo>
                  <a:lnTo>
                    <a:pt x="18611" y="1231900"/>
                  </a:lnTo>
                  <a:lnTo>
                    <a:pt x="20792" y="1219200"/>
                  </a:lnTo>
                  <a:lnTo>
                    <a:pt x="22616" y="1219200"/>
                  </a:lnTo>
                  <a:lnTo>
                    <a:pt x="22616" y="1231900"/>
                  </a:lnTo>
                  <a:close/>
                </a:path>
                <a:path w="2818130" h="1803400">
                  <a:moveTo>
                    <a:pt x="33561" y="1231900"/>
                  </a:moveTo>
                  <a:lnTo>
                    <a:pt x="23713" y="1231900"/>
                  </a:lnTo>
                  <a:lnTo>
                    <a:pt x="22616" y="1219200"/>
                  </a:lnTo>
                  <a:lnTo>
                    <a:pt x="34288" y="1219200"/>
                  </a:lnTo>
                  <a:lnTo>
                    <a:pt x="33561" y="1231900"/>
                  </a:lnTo>
                  <a:close/>
                </a:path>
                <a:path w="2818130" h="1803400">
                  <a:moveTo>
                    <a:pt x="41955" y="1231900"/>
                  </a:moveTo>
                  <a:lnTo>
                    <a:pt x="35385" y="1231900"/>
                  </a:lnTo>
                  <a:lnTo>
                    <a:pt x="35029" y="1219200"/>
                  </a:lnTo>
                  <a:lnTo>
                    <a:pt x="44150" y="1219200"/>
                  </a:lnTo>
                  <a:lnTo>
                    <a:pt x="41955" y="1231900"/>
                  </a:lnTo>
                  <a:close/>
                </a:path>
                <a:path w="2818130" h="1803400">
                  <a:moveTo>
                    <a:pt x="54353" y="1231900"/>
                  </a:moveTo>
                  <a:lnTo>
                    <a:pt x="51802" y="1231900"/>
                  </a:lnTo>
                  <a:lnTo>
                    <a:pt x="51802" y="1219200"/>
                  </a:lnTo>
                  <a:lnTo>
                    <a:pt x="53627" y="1219200"/>
                  </a:lnTo>
                  <a:lnTo>
                    <a:pt x="54353" y="1231900"/>
                  </a:lnTo>
                  <a:close/>
                </a:path>
                <a:path w="2818130" h="1803400">
                  <a:moveTo>
                    <a:pt x="68590" y="1231900"/>
                  </a:moveTo>
                  <a:lnTo>
                    <a:pt x="54353" y="1231900"/>
                  </a:lnTo>
                  <a:lnTo>
                    <a:pt x="53997" y="1219200"/>
                  </a:lnTo>
                  <a:lnTo>
                    <a:pt x="68590" y="1219200"/>
                  </a:lnTo>
                  <a:lnTo>
                    <a:pt x="68590" y="1231900"/>
                  </a:lnTo>
                  <a:close/>
                </a:path>
                <a:path w="2818130" h="1803400">
                  <a:moveTo>
                    <a:pt x="75160" y="1231900"/>
                  </a:moveTo>
                  <a:lnTo>
                    <a:pt x="69688" y="1231900"/>
                  </a:lnTo>
                  <a:lnTo>
                    <a:pt x="69688" y="1219200"/>
                  </a:lnTo>
                  <a:lnTo>
                    <a:pt x="75160" y="1219200"/>
                  </a:lnTo>
                  <a:lnTo>
                    <a:pt x="75160" y="1231900"/>
                  </a:lnTo>
                  <a:close/>
                </a:path>
                <a:path w="2818130" h="1803400">
                  <a:moveTo>
                    <a:pt x="77711" y="1231900"/>
                  </a:moveTo>
                  <a:lnTo>
                    <a:pt x="75160" y="1231900"/>
                  </a:lnTo>
                  <a:lnTo>
                    <a:pt x="75516" y="1219200"/>
                  </a:lnTo>
                  <a:lnTo>
                    <a:pt x="78067" y="1219200"/>
                  </a:lnTo>
                  <a:lnTo>
                    <a:pt x="77711" y="1231900"/>
                  </a:lnTo>
                  <a:close/>
                </a:path>
                <a:path w="2818130" h="1803400">
                  <a:moveTo>
                    <a:pt x="80262" y="1231900"/>
                  </a:moveTo>
                  <a:lnTo>
                    <a:pt x="79165" y="1231900"/>
                  </a:lnTo>
                  <a:lnTo>
                    <a:pt x="79535" y="1219200"/>
                  </a:lnTo>
                  <a:lnTo>
                    <a:pt x="80989" y="1219200"/>
                  </a:lnTo>
                  <a:lnTo>
                    <a:pt x="80262" y="1231900"/>
                  </a:lnTo>
                  <a:close/>
                </a:path>
                <a:path w="2818130" h="1803400">
                  <a:moveTo>
                    <a:pt x="88285" y="1231900"/>
                  </a:moveTo>
                  <a:lnTo>
                    <a:pt x="86105" y="1231900"/>
                  </a:lnTo>
                  <a:lnTo>
                    <a:pt x="86105" y="1219200"/>
                  </a:lnTo>
                  <a:lnTo>
                    <a:pt x="90480" y="1219200"/>
                  </a:lnTo>
                  <a:lnTo>
                    <a:pt x="88285" y="1231900"/>
                  </a:lnTo>
                  <a:close/>
                </a:path>
                <a:path w="2818130" h="1803400">
                  <a:moveTo>
                    <a:pt x="90836" y="1231900"/>
                  </a:moveTo>
                  <a:lnTo>
                    <a:pt x="90836" y="1219200"/>
                  </a:lnTo>
                  <a:lnTo>
                    <a:pt x="91577" y="1219200"/>
                  </a:lnTo>
                  <a:lnTo>
                    <a:pt x="90836" y="1231900"/>
                  </a:lnTo>
                  <a:close/>
                </a:path>
                <a:path w="2818130" h="1803400">
                  <a:moveTo>
                    <a:pt x="98133" y="1231900"/>
                  </a:moveTo>
                  <a:lnTo>
                    <a:pt x="93758" y="1231900"/>
                  </a:lnTo>
                  <a:lnTo>
                    <a:pt x="93401" y="1219200"/>
                  </a:lnTo>
                  <a:lnTo>
                    <a:pt x="99601" y="1219200"/>
                  </a:lnTo>
                  <a:lnTo>
                    <a:pt x="98133" y="1231900"/>
                  </a:lnTo>
                  <a:close/>
                </a:path>
                <a:path w="2818130" h="1803400">
                  <a:moveTo>
                    <a:pt x="104346" y="1231900"/>
                  </a:moveTo>
                  <a:lnTo>
                    <a:pt x="102152" y="1231900"/>
                  </a:lnTo>
                  <a:lnTo>
                    <a:pt x="103249" y="1219200"/>
                  </a:lnTo>
                  <a:lnTo>
                    <a:pt x="104346" y="1231900"/>
                  </a:lnTo>
                  <a:close/>
                </a:path>
                <a:path w="2818130" h="1803400">
                  <a:moveTo>
                    <a:pt x="108721" y="1231900"/>
                  </a:moveTo>
                  <a:lnTo>
                    <a:pt x="105800" y="1231900"/>
                  </a:lnTo>
                  <a:lnTo>
                    <a:pt x="105073" y="1219200"/>
                  </a:lnTo>
                  <a:lnTo>
                    <a:pt x="107995" y="1219200"/>
                  </a:lnTo>
                  <a:lnTo>
                    <a:pt x="108721" y="1231900"/>
                  </a:lnTo>
                  <a:close/>
                </a:path>
                <a:path w="2818130" h="1803400">
                  <a:moveTo>
                    <a:pt x="117472" y="1231900"/>
                  </a:moveTo>
                  <a:lnTo>
                    <a:pt x="114550" y="1231900"/>
                  </a:lnTo>
                  <a:lnTo>
                    <a:pt x="115647" y="1219200"/>
                  </a:lnTo>
                  <a:lnTo>
                    <a:pt x="117472" y="1219200"/>
                  </a:lnTo>
                  <a:lnTo>
                    <a:pt x="117472" y="1231900"/>
                  </a:lnTo>
                  <a:close/>
                </a:path>
                <a:path w="2818130" h="1803400">
                  <a:moveTo>
                    <a:pt x="119666" y="1231900"/>
                  </a:moveTo>
                  <a:lnTo>
                    <a:pt x="117842" y="1231900"/>
                  </a:lnTo>
                  <a:lnTo>
                    <a:pt x="117842" y="1219200"/>
                  </a:lnTo>
                  <a:lnTo>
                    <a:pt x="120764" y="1219200"/>
                  </a:lnTo>
                  <a:lnTo>
                    <a:pt x="119666" y="1231900"/>
                  </a:lnTo>
                  <a:close/>
                </a:path>
                <a:path w="2818130" h="1803400">
                  <a:moveTo>
                    <a:pt x="126236" y="1257300"/>
                  </a:moveTo>
                  <a:lnTo>
                    <a:pt x="121490" y="1257300"/>
                  </a:lnTo>
                  <a:lnTo>
                    <a:pt x="121120" y="1244600"/>
                  </a:lnTo>
                  <a:lnTo>
                    <a:pt x="122171" y="1232440"/>
                  </a:lnTo>
                  <a:lnTo>
                    <a:pt x="122217" y="1219200"/>
                  </a:lnTo>
                  <a:lnTo>
                    <a:pt x="132792" y="1219200"/>
                  </a:lnTo>
                  <a:lnTo>
                    <a:pt x="133889" y="1231900"/>
                  </a:lnTo>
                  <a:lnTo>
                    <a:pt x="122588" y="1231900"/>
                  </a:lnTo>
                  <a:lnTo>
                    <a:pt x="122944" y="1244600"/>
                  </a:lnTo>
                  <a:lnTo>
                    <a:pt x="125866" y="1244600"/>
                  </a:lnTo>
                  <a:lnTo>
                    <a:pt x="126236" y="1257300"/>
                  </a:lnTo>
                  <a:close/>
                </a:path>
                <a:path w="2818130" h="1803400">
                  <a:moveTo>
                    <a:pt x="141186" y="1231900"/>
                  </a:moveTo>
                  <a:lnTo>
                    <a:pt x="135713" y="1231900"/>
                  </a:lnTo>
                  <a:lnTo>
                    <a:pt x="136810" y="1219200"/>
                  </a:lnTo>
                  <a:lnTo>
                    <a:pt x="140829" y="1219200"/>
                  </a:lnTo>
                  <a:lnTo>
                    <a:pt x="141186" y="1231900"/>
                  </a:lnTo>
                  <a:close/>
                </a:path>
                <a:path w="2818130" h="1803400">
                  <a:moveTo>
                    <a:pt x="149579" y="1231900"/>
                  </a:moveTo>
                  <a:lnTo>
                    <a:pt x="143736" y="1231900"/>
                  </a:lnTo>
                  <a:lnTo>
                    <a:pt x="143736" y="1219200"/>
                  </a:lnTo>
                  <a:lnTo>
                    <a:pt x="149579" y="1219200"/>
                  </a:lnTo>
                  <a:lnTo>
                    <a:pt x="149579" y="1231900"/>
                  </a:lnTo>
                  <a:close/>
                </a:path>
                <a:path w="2818130" h="1803400">
                  <a:moveTo>
                    <a:pt x="153955" y="1231900"/>
                  </a:moveTo>
                  <a:lnTo>
                    <a:pt x="152501" y="1231900"/>
                  </a:lnTo>
                  <a:lnTo>
                    <a:pt x="151774" y="1219200"/>
                  </a:lnTo>
                  <a:lnTo>
                    <a:pt x="153955" y="1219200"/>
                  </a:lnTo>
                  <a:lnTo>
                    <a:pt x="154143" y="1225674"/>
                  </a:lnTo>
                  <a:lnTo>
                    <a:pt x="154060" y="1230055"/>
                  </a:lnTo>
                  <a:lnTo>
                    <a:pt x="153955" y="1231900"/>
                  </a:lnTo>
                  <a:close/>
                </a:path>
                <a:path w="2818130" h="1803400">
                  <a:moveTo>
                    <a:pt x="156506" y="1231900"/>
                  </a:moveTo>
                  <a:lnTo>
                    <a:pt x="154325" y="1231900"/>
                  </a:lnTo>
                  <a:lnTo>
                    <a:pt x="154325" y="1225425"/>
                  </a:lnTo>
                  <a:lnTo>
                    <a:pt x="154681" y="1219200"/>
                  </a:lnTo>
                  <a:lnTo>
                    <a:pt x="156506" y="1231900"/>
                  </a:lnTo>
                  <a:close/>
                </a:path>
                <a:path w="2818130" h="1803400">
                  <a:moveTo>
                    <a:pt x="160154" y="1231900"/>
                  </a:moveTo>
                  <a:lnTo>
                    <a:pt x="157973" y="1231900"/>
                  </a:lnTo>
                  <a:lnTo>
                    <a:pt x="157973" y="1219200"/>
                  </a:lnTo>
                  <a:lnTo>
                    <a:pt x="159427" y="1219200"/>
                  </a:lnTo>
                  <a:lnTo>
                    <a:pt x="160154" y="1231900"/>
                  </a:lnTo>
                  <a:close/>
                </a:path>
                <a:path w="2818130" h="1803400">
                  <a:moveTo>
                    <a:pt x="161978" y="1231900"/>
                  </a:moveTo>
                  <a:lnTo>
                    <a:pt x="160154" y="1231900"/>
                  </a:lnTo>
                  <a:lnTo>
                    <a:pt x="160524" y="1219200"/>
                  </a:lnTo>
                  <a:lnTo>
                    <a:pt x="161251" y="1219200"/>
                  </a:lnTo>
                  <a:lnTo>
                    <a:pt x="161978" y="1231900"/>
                  </a:lnTo>
                  <a:close/>
                </a:path>
                <a:path w="2818130" h="1803400">
                  <a:moveTo>
                    <a:pt x="165270" y="1231900"/>
                  </a:moveTo>
                  <a:lnTo>
                    <a:pt x="163075" y="1231900"/>
                  </a:lnTo>
                  <a:lnTo>
                    <a:pt x="163075" y="1219200"/>
                  </a:lnTo>
                  <a:lnTo>
                    <a:pt x="167094" y="1219200"/>
                  </a:lnTo>
                  <a:lnTo>
                    <a:pt x="165270" y="1231900"/>
                  </a:lnTo>
                  <a:close/>
                </a:path>
                <a:path w="2818130" h="1803400">
                  <a:moveTo>
                    <a:pt x="168918" y="1231900"/>
                  </a:moveTo>
                  <a:lnTo>
                    <a:pt x="168191" y="1219200"/>
                  </a:lnTo>
                  <a:lnTo>
                    <a:pt x="170016" y="1219200"/>
                  </a:lnTo>
                  <a:lnTo>
                    <a:pt x="170016" y="1222312"/>
                  </a:lnTo>
                  <a:lnTo>
                    <a:pt x="168918" y="1231900"/>
                  </a:lnTo>
                  <a:close/>
                </a:path>
                <a:path w="2818130" h="1803400">
                  <a:moveTo>
                    <a:pt x="182785" y="1231900"/>
                  </a:moveTo>
                  <a:lnTo>
                    <a:pt x="170016" y="1231900"/>
                  </a:lnTo>
                  <a:lnTo>
                    <a:pt x="170077" y="1221779"/>
                  </a:lnTo>
                  <a:lnTo>
                    <a:pt x="170372" y="1219200"/>
                  </a:lnTo>
                  <a:lnTo>
                    <a:pt x="183141" y="1219200"/>
                  </a:lnTo>
                  <a:lnTo>
                    <a:pt x="182785" y="1231900"/>
                  </a:lnTo>
                  <a:close/>
                </a:path>
                <a:path w="2818130" h="1803400">
                  <a:moveTo>
                    <a:pt x="188613" y="1231900"/>
                  </a:moveTo>
                  <a:lnTo>
                    <a:pt x="187160" y="1231900"/>
                  </a:lnTo>
                  <a:lnTo>
                    <a:pt x="188613" y="1219200"/>
                  </a:lnTo>
                  <a:lnTo>
                    <a:pt x="190808" y="1219200"/>
                  </a:lnTo>
                  <a:lnTo>
                    <a:pt x="188613" y="1231900"/>
                  </a:lnTo>
                  <a:close/>
                </a:path>
                <a:path w="2818130" h="1803400">
                  <a:moveTo>
                    <a:pt x="206855" y="1231900"/>
                  </a:moveTo>
                  <a:lnTo>
                    <a:pt x="203577" y="1231900"/>
                  </a:lnTo>
                  <a:lnTo>
                    <a:pt x="204304" y="1219200"/>
                  </a:lnTo>
                  <a:lnTo>
                    <a:pt x="207582" y="1219200"/>
                  </a:lnTo>
                  <a:lnTo>
                    <a:pt x="206855" y="1231900"/>
                  </a:lnTo>
                  <a:close/>
                </a:path>
                <a:path w="2818130" h="1803400">
                  <a:moveTo>
                    <a:pt x="211230" y="1231900"/>
                  </a:moveTo>
                  <a:lnTo>
                    <a:pt x="211230" y="1219200"/>
                  </a:lnTo>
                  <a:lnTo>
                    <a:pt x="211600" y="1219200"/>
                  </a:lnTo>
                  <a:lnTo>
                    <a:pt x="211230" y="1231900"/>
                  </a:lnTo>
                  <a:close/>
                </a:path>
                <a:path w="2818130" h="1803400">
                  <a:moveTo>
                    <a:pt x="218526" y="1231900"/>
                  </a:moveTo>
                  <a:lnTo>
                    <a:pt x="218526" y="1219200"/>
                  </a:lnTo>
                  <a:lnTo>
                    <a:pt x="219268" y="1219200"/>
                  </a:lnTo>
                  <a:lnTo>
                    <a:pt x="218526" y="1231900"/>
                  </a:lnTo>
                  <a:close/>
                </a:path>
                <a:path w="2818130" h="1803400">
                  <a:moveTo>
                    <a:pt x="241157" y="1231900"/>
                  </a:moveTo>
                  <a:lnTo>
                    <a:pt x="240060" y="1231900"/>
                  </a:lnTo>
                  <a:lnTo>
                    <a:pt x="241157" y="1219200"/>
                  </a:lnTo>
                  <a:lnTo>
                    <a:pt x="242611" y="1219200"/>
                  </a:lnTo>
                  <a:lnTo>
                    <a:pt x="241157" y="1231900"/>
                  </a:lnTo>
                  <a:close/>
                </a:path>
                <a:path w="2818130" h="1803400">
                  <a:moveTo>
                    <a:pt x="240060" y="1257300"/>
                  </a:moveTo>
                  <a:lnTo>
                    <a:pt x="238236" y="1257300"/>
                  </a:lnTo>
                  <a:lnTo>
                    <a:pt x="237865" y="1244600"/>
                  </a:lnTo>
                  <a:lnTo>
                    <a:pt x="239333" y="1231900"/>
                  </a:lnTo>
                  <a:lnTo>
                    <a:pt x="241157" y="1231900"/>
                  </a:lnTo>
                  <a:lnTo>
                    <a:pt x="242611" y="1219200"/>
                  </a:lnTo>
                  <a:lnTo>
                    <a:pt x="243574" y="1227611"/>
                  </a:lnTo>
                  <a:lnTo>
                    <a:pt x="243497" y="1230055"/>
                  </a:lnTo>
                  <a:lnTo>
                    <a:pt x="243338" y="1231900"/>
                  </a:lnTo>
                  <a:lnTo>
                    <a:pt x="244065" y="1244600"/>
                  </a:lnTo>
                  <a:lnTo>
                    <a:pt x="239689" y="1244600"/>
                  </a:lnTo>
                  <a:lnTo>
                    <a:pt x="240060" y="1257300"/>
                  </a:lnTo>
                  <a:close/>
                </a:path>
                <a:path w="2818130" h="1803400">
                  <a:moveTo>
                    <a:pt x="245532" y="1238125"/>
                  </a:moveTo>
                  <a:lnTo>
                    <a:pt x="245532" y="1231900"/>
                  </a:lnTo>
                  <a:lnTo>
                    <a:pt x="244065" y="1231900"/>
                  </a:lnTo>
                  <a:lnTo>
                    <a:pt x="243781" y="1229419"/>
                  </a:lnTo>
                  <a:lnTo>
                    <a:pt x="243708" y="1227611"/>
                  </a:lnTo>
                  <a:lnTo>
                    <a:pt x="244435" y="1219200"/>
                  </a:lnTo>
                  <a:lnTo>
                    <a:pt x="245889" y="1219200"/>
                  </a:lnTo>
                  <a:lnTo>
                    <a:pt x="245799" y="1233474"/>
                  </a:lnTo>
                  <a:lnTo>
                    <a:pt x="245532" y="1238125"/>
                  </a:lnTo>
                  <a:close/>
                </a:path>
                <a:path w="2818130" h="1803400">
                  <a:moveTo>
                    <a:pt x="252458" y="1231900"/>
                  </a:moveTo>
                  <a:lnTo>
                    <a:pt x="250634" y="1231900"/>
                  </a:lnTo>
                  <a:lnTo>
                    <a:pt x="251732" y="1219200"/>
                  </a:lnTo>
                  <a:lnTo>
                    <a:pt x="253926" y="1219200"/>
                  </a:lnTo>
                  <a:lnTo>
                    <a:pt x="252458" y="1231900"/>
                  </a:lnTo>
                  <a:close/>
                </a:path>
                <a:path w="2818130" h="1803400">
                  <a:moveTo>
                    <a:pt x="256107" y="1231900"/>
                  </a:moveTo>
                  <a:lnTo>
                    <a:pt x="254653" y="1231900"/>
                  </a:lnTo>
                  <a:lnTo>
                    <a:pt x="255009" y="1219200"/>
                  </a:lnTo>
                  <a:lnTo>
                    <a:pt x="255750" y="1219200"/>
                  </a:lnTo>
                  <a:lnTo>
                    <a:pt x="256107" y="1231900"/>
                  </a:lnTo>
                  <a:close/>
                </a:path>
                <a:path w="2818130" h="1803400">
                  <a:moveTo>
                    <a:pt x="261579" y="1231900"/>
                  </a:moveTo>
                  <a:lnTo>
                    <a:pt x="257931" y="1231900"/>
                  </a:lnTo>
                  <a:lnTo>
                    <a:pt x="258658" y="1219200"/>
                  </a:lnTo>
                  <a:lnTo>
                    <a:pt x="261950" y="1219200"/>
                  </a:lnTo>
                  <a:lnTo>
                    <a:pt x="261579" y="1231900"/>
                  </a:lnTo>
                  <a:close/>
                </a:path>
                <a:path w="2818130" h="1803400">
                  <a:moveTo>
                    <a:pt x="264871" y="1231900"/>
                  </a:moveTo>
                  <a:lnTo>
                    <a:pt x="261950" y="1231900"/>
                  </a:lnTo>
                  <a:lnTo>
                    <a:pt x="261950" y="1219200"/>
                  </a:lnTo>
                  <a:lnTo>
                    <a:pt x="266695" y="1219200"/>
                  </a:lnTo>
                  <a:lnTo>
                    <a:pt x="264871" y="1231900"/>
                  </a:lnTo>
                  <a:close/>
                </a:path>
                <a:path w="2818130" h="1803400">
                  <a:moveTo>
                    <a:pt x="268876" y="1231900"/>
                  </a:moveTo>
                  <a:lnTo>
                    <a:pt x="268519" y="1219200"/>
                  </a:lnTo>
                  <a:lnTo>
                    <a:pt x="269246" y="1219200"/>
                  </a:lnTo>
                  <a:lnTo>
                    <a:pt x="268876" y="1231900"/>
                  </a:lnTo>
                  <a:close/>
                </a:path>
                <a:path w="2818130" h="1803400">
                  <a:moveTo>
                    <a:pt x="271070" y="1231900"/>
                  </a:moveTo>
                  <a:lnTo>
                    <a:pt x="268876" y="1231900"/>
                  </a:lnTo>
                  <a:lnTo>
                    <a:pt x="270344" y="1219200"/>
                  </a:lnTo>
                  <a:lnTo>
                    <a:pt x="271070" y="1231900"/>
                  </a:lnTo>
                  <a:close/>
                </a:path>
                <a:path w="2818130" h="1803400">
                  <a:moveTo>
                    <a:pt x="271427" y="1231900"/>
                  </a:moveTo>
                  <a:lnTo>
                    <a:pt x="272168" y="1219200"/>
                  </a:lnTo>
                  <a:lnTo>
                    <a:pt x="272524" y="1219200"/>
                  </a:lnTo>
                  <a:lnTo>
                    <a:pt x="271427" y="1231900"/>
                  </a:lnTo>
                  <a:close/>
                </a:path>
                <a:path w="2818130" h="1803400">
                  <a:moveTo>
                    <a:pt x="273251" y="1231900"/>
                  </a:moveTo>
                  <a:lnTo>
                    <a:pt x="272524" y="1231900"/>
                  </a:lnTo>
                  <a:lnTo>
                    <a:pt x="272524" y="1219200"/>
                  </a:lnTo>
                  <a:lnTo>
                    <a:pt x="273621" y="1219200"/>
                  </a:lnTo>
                  <a:lnTo>
                    <a:pt x="273251" y="1231900"/>
                  </a:lnTo>
                  <a:close/>
                </a:path>
                <a:path w="2818130" h="1803400">
                  <a:moveTo>
                    <a:pt x="276899" y="1244600"/>
                  </a:moveTo>
                  <a:lnTo>
                    <a:pt x="274348" y="1244600"/>
                  </a:lnTo>
                  <a:lnTo>
                    <a:pt x="275075" y="1231900"/>
                  </a:lnTo>
                  <a:lnTo>
                    <a:pt x="273992" y="1231900"/>
                  </a:lnTo>
                  <a:lnTo>
                    <a:pt x="274719" y="1219200"/>
                  </a:lnTo>
                  <a:lnTo>
                    <a:pt x="276543" y="1219200"/>
                  </a:lnTo>
                  <a:lnTo>
                    <a:pt x="276663" y="1236188"/>
                  </a:lnTo>
                  <a:lnTo>
                    <a:pt x="276899" y="1244600"/>
                  </a:lnTo>
                  <a:close/>
                </a:path>
                <a:path w="2818130" h="1803400">
                  <a:moveTo>
                    <a:pt x="279464" y="1231900"/>
                  </a:moveTo>
                  <a:lnTo>
                    <a:pt x="277996" y="1231900"/>
                  </a:lnTo>
                  <a:lnTo>
                    <a:pt x="278723" y="1219200"/>
                  </a:lnTo>
                  <a:lnTo>
                    <a:pt x="280547" y="1219200"/>
                  </a:lnTo>
                  <a:lnTo>
                    <a:pt x="279464" y="1231900"/>
                  </a:lnTo>
                  <a:close/>
                </a:path>
                <a:path w="2818130" h="1803400">
                  <a:moveTo>
                    <a:pt x="287844" y="1231900"/>
                  </a:moveTo>
                  <a:lnTo>
                    <a:pt x="284937" y="1231900"/>
                  </a:lnTo>
                  <a:lnTo>
                    <a:pt x="285293" y="1219200"/>
                  </a:lnTo>
                  <a:lnTo>
                    <a:pt x="287844" y="1219200"/>
                  </a:lnTo>
                  <a:lnTo>
                    <a:pt x="287844" y="1231900"/>
                  </a:lnTo>
                  <a:close/>
                </a:path>
                <a:path w="2818130" h="1803400">
                  <a:moveTo>
                    <a:pt x="291136" y="1231900"/>
                  </a:moveTo>
                  <a:lnTo>
                    <a:pt x="288941" y="1231900"/>
                  </a:lnTo>
                  <a:lnTo>
                    <a:pt x="289312" y="1219200"/>
                  </a:lnTo>
                  <a:lnTo>
                    <a:pt x="291136" y="1219200"/>
                  </a:lnTo>
                  <a:lnTo>
                    <a:pt x="291136" y="1231900"/>
                  </a:lnTo>
                  <a:close/>
                </a:path>
                <a:path w="2818130" h="1803400">
                  <a:moveTo>
                    <a:pt x="296965" y="1244600"/>
                  </a:moveTo>
                  <a:lnTo>
                    <a:pt x="295141" y="1244600"/>
                  </a:lnTo>
                  <a:lnTo>
                    <a:pt x="294414" y="1231900"/>
                  </a:lnTo>
                  <a:lnTo>
                    <a:pt x="295511" y="1219200"/>
                  </a:lnTo>
                  <a:lnTo>
                    <a:pt x="298433" y="1219200"/>
                  </a:lnTo>
                  <a:lnTo>
                    <a:pt x="298433" y="1231900"/>
                  </a:lnTo>
                  <a:lnTo>
                    <a:pt x="297706" y="1231900"/>
                  </a:lnTo>
                  <a:lnTo>
                    <a:pt x="297411" y="1242020"/>
                  </a:lnTo>
                  <a:lnTo>
                    <a:pt x="296965" y="1244600"/>
                  </a:lnTo>
                  <a:close/>
                </a:path>
                <a:path w="2818130" h="1803400">
                  <a:moveTo>
                    <a:pt x="302437" y="1244600"/>
                  </a:moveTo>
                  <a:lnTo>
                    <a:pt x="297335" y="1244600"/>
                  </a:lnTo>
                  <a:lnTo>
                    <a:pt x="297451" y="1241783"/>
                  </a:lnTo>
                  <a:lnTo>
                    <a:pt x="299066" y="1232440"/>
                  </a:lnTo>
                  <a:lnTo>
                    <a:pt x="299087" y="1229419"/>
                  </a:lnTo>
                  <a:lnTo>
                    <a:pt x="298789" y="1219200"/>
                  </a:lnTo>
                  <a:lnTo>
                    <a:pt x="302081" y="1219200"/>
                  </a:lnTo>
                  <a:lnTo>
                    <a:pt x="299886" y="1231900"/>
                  </a:lnTo>
                  <a:lnTo>
                    <a:pt x="302808" y="1231900"/>
                  </a:lnTo>
                  <a:lnTo>
                    <a:pt x="302437" y="1244600"/>
                  </a:lnTo>
                  <a:close/>
                </a:path>
                <a:path w="2818130" h="1803400">
                  <a:moveTo>
                    <a:pt x="304632" y="1231900"/>
                  </a:moveTo>
                  <a:lnTo>
                    <a:pt x="303905" y="1231900"/>
                  </a:lnTo>
                  <a:lnTo>
                    <a:pt x="303905" y="1219200"/>
                  </a:lnTo>
                  <a:lnTo>
                    <a:pt x="305359" y="1219200"/>
                  </a:lnTo>
                  <a:lnTo>
                    <a:pt x="304632" y="1231900"/>
                  </a:lnTo>
                  <a:close/>
                </a:path>
                <a:path w="2818130" h="1803400">
                  <a:moveTo>
                    <a:pt x="309377" y="1231900"/>
                  </a:moveTo>
                  <a:lnTo>
                    <a:pt x="306085" y="1231900"/>
                  </a:lnTo>
                  <a:lnTo>
                    <a:pt x="306827" y="1219200"/>
                  </a:lnTo>
                  <a:lnTo>
                    <a:pt x="309377" y="1219200"/>
                  </a:lnTo>
                  <a:lnTo>
                    <a:pt x="309377" y="1231900"/>
                  </a:lnTo>
                  <a:close/>
                </a:path>
                <a:path w="2818130" h="1803400">
                  <a:moveTo>
                    <a:pt x="310831" y="1231900"/>
                  </a:moveTo>
                  <a:lnTo>
                    <a:pt x="310475" y="1231900"/>
                  </a:lnTo>
                  <a:lnTo>
                    <a:pt x="311202" y="1219200"/>
                  </a:lnTo>
                  <a:lnTo>
                    <a:pt x="311118" y="1229419"/>
                  </a:lnTo>
                  <a:lnTo>
                    <a:pt x="310831" y="1231900"/>
                  </a:lnTo>
                  <a:close/>
                </a:path>
                <a:path w="2818130" h="1803400">
                  <a:moveTo>
                    <a:pt x="318128" y="1231900"/>
                  </a:moveTo>
                  <a:lnTo>
                    <a:pt x="311202" y="1231900"/>
                  </a:lnTo>
                  <a:lnTo>
                    <a:pt x="311327" y="1227611"/>
                  </a:lnTo>
                  <a:lnTo>
                    <a:pt x="312299" y="1219200"/>
                  </a:lnTo>
                  <a:lnTo>
                    <a:pt x="318128" y="1219200"/>
                  </a:lnTo>
                  <a:lnTo>
                    <a:pt x="318128" y="1231900"/>
                  </a:lnTo>
                  <a:close/>
                </a:path>
                <a:path w="2818130" h="1803400">
                  <a:moveTo>
                    <a:pt x="320679" y="1231900"/>
                  </a:moveTo>
                  <a:lnTo>
                    <a:pt x="319596" y="1231900"/>
                  </a:lnTo>
                  <a:lnTo>
                    <a:pt x="319596" y="1219200"/>
                  </a:lnTo>
                  <a:lnTo>
                    <a:pt x="320679" y="1219200"/>
                  </a:lnTo>
                  <a:lnTo>
                    <a:pt x="320679" y="1231900"/>
                  </a:lnTo>
                  <a:close/>
                </a:path>
                <a:path w="2818130" h="1803400">
                  <a:moveTo>
                    <a:pt x="324697" y="1231900"/>
                  </a:moveTo>
                  <a:lnTo>
                    <a:pt x="323971" y="1231900"/>
                  </a:lnTo>
                  <a:lnTo>
                    <a:pt x="323600" y="1219200"/>
                  </a:lnTo>
                  <a:lnTo>
                    <a:pt x="324327" y="1219200"/>
                  </a:lnTo>
                  <a:lnTo>
                    <a:pt x="324697" y="1231900"/>
                  </a:lnTo>
                  <a:close/>
                </a:path>
                <a:path w="2818130" h="1803400">
                  <a:moveTo>
                    <a:pt x="335272" y="1231900"/>
                  </a:moveTo>
                  <a:lnTo>
                    <a:pt x="329073" y="1231900"/>
                  </a:lnTo>
                  <a:lnTo>
                    <a:pt x="329799" y="1219200"/>
                  </a:lnTo>
                  <a:lnTo>
                    <a:pt x="335642" y="1219200"/>
                  </a:lnTo>
                  <a:lnTo>
                    <a:pt x="335272" y="1231900"/>
                  </a:lnTo>
                  <a:close/>
                </a:path>
                <a:path w="2818130" h="1803400">
                  <a:moveTo>
                    <a:pt x="345490" y="1231900"/>
                  </a:moveTo>
                  <a:lnTo>
                    <a:pt x="342212" y="1231900"/>
                  </a:lnTo>
                  <a:lnTo>
                    <a:pt x="343309" y="1219200"/>
                  </a:lnTo>
                  <a:lnTo>
                    <a:pt x="345490" y="1219200"/>
                  </a:lnTo>
                  <a:lnTo>
                    <a:pt x="345490" y="1231900"/>
                  </a:lnTo>
                  <a:close/>
                </a:path>
                <a:path w="2818130" h="1803400">
                  <a:moveTo>
                    <a:pt x="349138" y="1231900"/>
                  </a:moveTo>
                  <a:lnTo>
                    <a:pt x="348411" y="1231900"/>
                  </a:lnTo>
                  <a:lnTo>
                    <a:pt x="349138" y="1219200"/>
                  </a:lnTo>
                  <a:lnTo>
                    <a:pt x="349138" y="1231900"/>
                  </a:lnTo>
                  <a:close/>
                </a:path>
                <a:path w="2818130" h="1803400">
                  <a:moveTo>
                    <a:pt x="353884" y="1231900"/>
                  </a:moveTo>
                  <a:lnTo>
                    <a:pt x="350962" y="1231900"/>
                  </a:lnTo>
                  <a:lnTo>
                    <a:pt x="352060" y="1219200"/>
                  </a:lnTo>
                  <a:lnTo>
                    <a:pt x="353884" y="1219200"/>
                  </a:lnTo>
                  <a:lnTo>
                    <a:pt x="353884" y="1231900"/>
                  </a:lnTo>
                  <a:close/>
                </a:path>
                <a:path w="2818130" h="1803400">
                  <a:moveTo>
                    <a:pt x="360083" y="1231900"/>
                  </a:moveTo>
                  <a:lnTo>
                    <a:pt x="359727" y="1231900"/>
                  </a:lnTo>
                  <a:lnTo>
                    <a:pt x="360083" y="1219200"/>
                  </a:lnTo>
                  <a:lnTo>
                    <a:pt x="360083" y="1231900"/>
                  </a:lnTo>
                  <a:close/>
                </a:path>
                <a:path w="2818130" h="1803400">
                  <a:moveTo>
                    <a:pt x="361912" y="1225508"/>
                  </a:moveTo>
                  <a:lnTo>
                    <a:pt x="361551" y="1219200"/>
                  </a:lnTo>
                  <a:lnTo>
                    <a:pt x="362634" y="1219200"/>
                  </a:lnTo>
                  <a:lnTo>
                    <a:pt x="361912" y="1225508"/>
                  </a:lnTo>
                  <a:close/>
                </a:path>
                <a:path w="2818130" h="1803400">
                  <a:moveTo>
                    <a:pt x="362278" y="1231900"/>
                  </a:moveTo>
                  <a:lnTo>
                    <a:pt x="361921" y="1225425"/>
                  </a:lnTo>
                  <a:lnTo>
                    <a:pt x="362634" y="1219200"/>
                  </a:lnTo>
                  <a:lnTo>
                    <a:pt x="362278" y="1231900"/>
                  </a:lnTo>
                  <a:close/>
                </a:path>
                <a:path w="2818130" h="1803400">
                  <a:moveTo>
                    <a:pt x="364829" y="1231900"/>
                  </a:moveTo>
                  <a:lnTo>
                    <a:pt x="362278" y="1231900"/>
                  </a:lnTo>
                  <a:lnTo>
                    <a:pt x="362634" y="1219200"/>
                  </a:lnTo>
                  <a:lnTo>
                    <a:pt x="364829" y="1231900"/>
                  </a:lnTo>
                  <a:close/>
                </a:path>
                <a:path w="2818130" h="1803400">
                  <a:moveTo>
                    <a:pt x="366653" y="1244600"/>
                  </a:moveTo>
                  <a:lnTo>
                    <a:pt x="363731" y="1244600"/>
                  </a:lnTo>
                  <a:lnTo>
                    <a:pt x="363731" y="1231900"/>
                  </a:lnTo>
                  <a:lnTo>
                    <a:pt x="365199" y="1231900"/>
                  </a:lnTo>
                  <a:lnTo>
                    <a:pt x="365555" y="1219200"/>
                  </a:lnTo>
                  <a:lnTo>
                    <a:pt x="366282" y="1219200"/>
                  </a:lnTo>
                  <a:lnTo>
                    <a:pt x="366580" y="1229419"/>
                  </a:lnTo>
                  <a:lnTo>
                    <a:pt x="366653" y="1244600"/>
                  </a:lnTo>
                  <a:close/>
                </a:path>
                <a:path w="2818130" h="1803400">
                  <a:moveTo>
                    <a:pt x="368847" y="1231900"/>
                  </a:moveTo>
                  <a:lnTo>
                    <a:pt x="368477" y="1231900"/>
                  </a:lnTo>
                  <a:lnTo>
                    <a:pt x="368477" y="1219200"/>
                  </a:lnTo>
                  <a:lnTo>
                    <a:pt x="369204" y="1219200"/>
                  </a:lnTo>
                  <a:lnTo>
                    <a:pt x="368847" y="1231900"/>
                  </a:lnTo>
                  <a:close/>
                </a:path>
                <a:path w="2818130" h="1803400">
                  <a:moveTo>
                    <a:pt x="372852" y="1231900"/>
                  </a:moveTo>
                  <a:lnTo>
                    <a:pt x="372496" y="1231900"/>
                  </a:lnTo>
                  <a:lnTo>
                    <a:pt x="372852" y="1219200"/>
                  </a:lnTo>
                  <a:lnTo>
                    <a:pt x="373579" y="1219200"/>
                  </a:lnTo>
                  <a:lnTo>
                    <a:pt x="372852" y="1231900"/>
                  </a:lnTo>
                  <a:close/>
                </a:path>
                <a:path w="2818130" h="1803400">
                  <a:moveTo>
                    <a:pt x="376500" y="1231900"/>
                  </a:moveTo>
                  <a:lnTo>
                    <a:pt x="375047" y="1231900"/>
                  </a:lnTo>
                  <a:lnTo>
                    <a:pt x="375774" y="1219200"/>
                  </a:lnTo>
                  <a:lnTo>
                    <a:pt x="377227" y="1219200"/>
                  </a:lnTo>
                  <a:lnTo>
                    <a:pt x="376500" y="1231900"/>
                  </a:lnTo>
                  <a:close/>
                </a:path>
                <a:path w="2818130" h="1803400">
                  <a:moveTo>
                    <a:pt x="383441" y="1231900"/>
                  </a:moveTo>
                  <a:lnTo>
                    <a:pt x="381616" y="1231900"/>
                  </a:lnTo>
                  <a:lnTo>
                    <a:pt x="382343" y="1219200"/>
                  </a:lnTo>
                  <a:lnTo>
                    <a:pt x="384894" y="1219200"/>
                  </a:lnTo>
                  <a:lnTo>
                    <a:pt x="383441" y="1231900"/>
                  </a:lnTo>
                  <a:close/>
                </a:path>
                <a:path w="2818130" h="1803400">
                  <a:moveTo>
                    <a:pt x="387089" y="1231900"/>
                  </a:moveTo>
                  <a:lnTo>
                    <a:pt x="385621" y="1231900"/>
                  </a:lnTo>
                  <a:lnTo>
                    <a:pt x="387089" y="1219200"/>
                  </a:lnTo>
                  <a:lnTo>
                    <a:pt x="387089" y="1231900"/>
                  </a:lnTo>
                  <a:close/>
                </a:path>
                <a:path w="2818130" h="1803400">
                  <a:moveTo>
                    <a:pt x="391094" y="1231900"/>
                  </a:moveTo>
                  <a:lnTo>
                    <a:pt x="389640" y="1231900"/>
                  </a:lnTo>
                  <a:lnTo>
                    <a:pt x="389269" y="1219200"/>
                  </a:lnTo>
                  <a:lnTo>
                    <a:pt x="390737" y="1219200"/>
                  </a:lnTo>
                  <a:lnTo>
                    <a:pt x="391094" y="1231900"/>
                  </a:lnTo>
                  <a:close/>
                </a:path>
                <a:path w="2818130" h="1803400">
                  <a:moveTo>
                    <a:pt x="391464" y="1231900"/>
                  </a:moveTo>
                  <a:lnTo>
                    <a:pt x="391094" y="1231900"/>
                  </a:lnTo>
                  <a:lnTo>
                    <a:pt x="392191" y="1219200"/>
                  </a:lnTo>
                  <a:lnTo>
                    <a:pt x="392561" y="1219200"/>
                  </a:lnTo>
                  <a:lnTo>
                    <a:pt x="391464" y="1231900"/>
                  </a:lnTo>
                  <a:close/>
                </a:path>
                <a:path w="2818130" h="1803400">
                  <a:moveTo>
                    <a:pt x="395469" y="1231900"/>
                  </a:moveTo>
                  <a:lnTo>
                    <a:pt x="392918" y="1231900"/>
                  </a:lnTo>
                  <a:lnTo>
                    <a:pt x="394386" y="1219200"/>
                  </a:lnTo>
                  <a:lnTo>
                    <a:pt x="395839" y="1219200"/>
                  </a:lnTo>
                  <a:lnTo>
                    <a:pt x="395469" y="1231900"/>
                  </a:lnTo>
                  <a:close/>
                </a:path>
                <a:path w="2818130" h="1803400">
                  <a:moveTo>
                    <a:pt x="398390" y="1231900"/>
                  </a:moveTo>
                  <a:lnTo>
                    <a:pt x="396566" y="1231900"/>
                  </a:lnTo>
                  <a:lnTo>
                    <a:pt x="398390" y="1219200"/>
                  </a:lnTo>
                  <a:lnTo>
                    <a:pt x="398390" y="1231900"/>
                  </a:lnTo>
                  <a:close/>
                </a:path>
                <a:path w="2818130" h="1803400">
                  <a:moveTo>
                    <a:pt x="398761" y="1231900"/>
                  </a:moveTo>
                  <a:lnTo>
                    <a:pt x="399858" y="1219200"/>
                  </a:lnTo>
                  <a:lnTo>
                    <a:pt x="401682" y="1219200"/>
                  </a:lnTo>
                  <a:lnTo>
                    <a:pt x="398761" y="1231900"/>
                  </a:lnTo>
                  <a:close/>
                </a:path>
                <a:path w="2818130" h="1803400">
                  <a:moveTo>
                    <a:pt x="403506" y="1225425"/>
                  </a:moveTo>
                  <a:lnTo>
                    <a:pt x="403506" y="1219200"/>
                  </a:lnTo>
                  <a:lnTo>
                    <a:pt x="403863" y="1219200"/>
                  </a:lnTo>
                  <a:lnTo>
                    <a:pt x="403506" y="1225425"/>
                  </a:lnTo>
                  <a:close/>
                </a:path>
                <a:path w="2818130" h="1803400">
                  <a:moveTo>
                    <a:pt x="406784" y="1231900"/>
                  </a:moveTo>
                  <a:lnTo>
                    <a:pt x="405330" y="1231900"/>
                  </a:lnTo>
                  <a:lnTo>
                    <a:pt x="406413" y="1219200"/>
                  </a:lnTo>
                  <a:lnTo>
                    <a:pt x="407155" y="1219200"/>
                  </a:lnTo>
                  <a:lnTo>
                    <a:pt x="406784" y="1231900"/>
                  </a:lnTo>
                  <a:close/>
                </a:path>
                <a:path w="2818130" h="1803400">
                  <a:moveTo>
                    <a:pt x="413354" y="1231900"/>
                  </a:moveTo>
                  <a:lnTo>
                    <a:pt x="413354" y="1219200"/>
                  </a:lnTo>
                  <a:lnTo>
                    <a:pt x="414081" y="1219200"/>
                  </a:lnTo>
                  <a:lnTo>
                    <a:pt x="413354" y="1231900"/>
                  </a:lnTo>
                  <a:close/>
                </a:path>
                <a:path w="2818130" h="1803400">
                  <a:moveTo>
                    <a:pt x="422104" y="1231900"/>
                  </a:moveTo>
                  <a:lnTo>
                    <a:pt x="419924" y="1231900"/>
                  </a:lnTo>
                  <a:lnTo>
                    <a:pt x="420650" y="1219200"/>
                  </a:lnTo>
                  <a:lnTo>
                    <a:pt x="421748" y="1219200"/>
                  </a:lnTo>
                  <a:lnTo>
                    <a:pt x="422104" y="1231900"/>
                  </a:lnTo>
                  <a:close/>
                </a:path>
                <a:path w="2818130" h="1803400">
                  <a:moveTo>
                    <a:pt x="424299" y="1244600"/>
                  </a:moveTo>
                  <a:lnTo>
                    <a:pt x="423928" y="1231900"/>
                  </a:lnTo>
                  <a:lnTo>
                    <a:pt x="423572" y="1231900"/>
                  </a:lnTo>
                  <a:lnTo>
                    <a:pt x="424655" y="1219200"/>
                  </a:lnTo>
                  <a:lnTo>
                    <a:pt x="425752" y="1219200"/>
                  </a:lnTo>
                  <a:lnTo>
                    <a:pt x="425854" y="1222312"/>
                  </a:lnTo>
                  <a:lnTo>
                    <a:pt x="425025" y="1231900"/>
                  </a:lnTo>
                  <a:lnTo>
                    <a:pt x="424299" y="1244600"/>
                  </a:lnTo>
                  <a:close/>
                </a:path>
                <a:path w="2818130" h="1803400">
                  <a:moveTo>
                    <a:pt x="425900" y="1221779"/>
                  </a:moveTo>
                  <a:lnTo>
                    <a:pt x="425752" y="1219200"/>
                  </a:lnTo>
                  <a:lnTo>
                    <a:pt x="426123" y="1219200"/>
                  </a:lnTo>
                  <a:lnTo>
                    <a:pt x="425900" y="1221779"/>
                  </a:lnTo>
                  <a:close/>
                </a:path>
                <a:path w="2818130" h="1803400">
                  <a:moveTo>
                    <a:pt x="427947" y="1231900"/>
                  </a:moveTo>
                  <a:lnTo>
                    <a:pt x="426479" y="1231900"/>
                  </a:lnTo>
                  <a:lnTo>
                    <a:pt x="425900" y="1221779"/>
                  </a:lnTo>
                  <a:lnTo>
                    <a:pt x="426123" y="1219200"/>
                  </a:lnTo>
                  <a:lnTo>
                    <a:pt x="428303" y="1219200"/>
                  </a:lnTo>
                  <a:lnTo>
                    <a:pt x="428212" y="1230055"/>
                  </a:lnTo>
                  <a:lnTo>
                    <a:pt x="427947" y="1231900"/>
                  </a:lnTo>
                  <a:close/>
                </a:path>
                <a:path w="2818130" h="1803400">
                  <a:moveTo>
                    <a:pt x="428841" y="1225674"/>
                  </a:moveTo>
                  <a:lnTo>
                    <a:pt x="429401" y="1219200"/>
                  </a:lnTo>
                  <a:lnTo>
                    <a:pt x="429771" y="1219200"/>
                  </a:lnTo>
                  <a:lnTo>
                    <a:pt x="428841" y="1225674"/>
                  </a:lnTo>
                  <a:close/>
                </a:path>
                <a:path w="2818130" h="1803400">
                  <a:moveTo>
                    <a:pt x="441813" y="1231900"/>
                  </a:moveTo>
                  <a:lnTo>
                    <a:pt x="439248" y="1231900"/>
                  </a:lnTo>
                  <a:lnTo>
                    <a:pt x="440716" y="1219200"/>
                  </a:lnTo>
                  <a:lnTo>
                    <a:pt x="441813" y="1219200"/>
                  </a:lnTo>
                  <a:lnTo>
                    <a:pt x="441813" y="1231900"/>
                  </a:lnTo>
                  <a:close/>
                </a:path>
                <a:path w="2818130" h="1803400">
                  <a:moveTo>
                    <a:pt x="450934" y="1231900"/>
                  </a:moveTo>
                  <a:lnTo>
                    <a:pt x="449466" y="1231900"/>
                  </a:lnTo>
                  <a:lnTo>
                    <a:pt x="449837" y="1219200"/>
                  </a:lnTo>
                  <a:lnTo>
                    <a:pt x="451661" y="1219200"/>
                  </a:lnTo>
                  <a:lnTo>
                    <a:pt x="450934" y="1231900"/>
                  </a:lnTo>
                  <a:close/>
                </a:path>
                <a:path w="2818130" h="1803400">
                  <a:moveTo>
                    <a:pt x="454939" y="1231900"/>
                  </a:moveTo>
                  <a:lnTo>
                    <a:pt x="453841" y="1231900"/>
                  </a:lnTo>
                  <a:lnTo>
                    <a:pt x="454582" y="1219200"/>
                  </a:lnTo>
                  <a:lnTo>
                    <a:pt x="454939" y="1219200"/>
                  </a:lnTo>
                  <a:lnTo>
                    <a:pt x="454939" y="1231900"/>
                  </a:lnTo>
                  <a:close/>
                </a:path>
                <a:path w="2818130" h="1803400">
                  <a:moveTo>
                    <a:pt x="458231" y="1231900"/>
                  </a:moveTo>
                  <a:lnTo>
                    <a:pt x="457860" y="1231900"/>
                  </a:lnTo>
                  <a:lnTo>
                    <a:pt x="457860" y="1219200"/>
                  </a:lnTo>
                  <a:lnTo>
                    <a:pt x="458231" y="1219200"/>
                  </a:lnTo>
                  <a:lnTo>
                    <a:pt x="458231" y="1231900"/>
                  </a:lnTo>
                  <a:close/>
                </a:path>
                <a:path w="2818130" h="1803400">
                  <a:moveTo>
                    <a:pt x="465883" y="1231900"/>
                  </a:moveTo>
                  <a:lnTo>
                    <a:pt x="463333" y="1231900"/>
                  </a:lnTo>
                  <a:lnTo>
                    <a:pt x="464059" y="1219200"/>
                  </a:lnTo>
                  <a:lnTo>
                    <a:pt x="466610" y="1219200"/>
                  </a:lnTo>
                  <a:lnTo>
                    <a:pt x="465883" y="1231900"/>
                  </a:lnTo>
                  <a:close/>
                </a:path>
                <a:path w="2818130" h="1803400">
                  <a:moveTo>
                    <a:pt x="468434" y="1244600"/>
                  </a:moveTo>
                  <a:lnTo>
                    <a:pt x="468434" y="1231900"/>
                  </a:lnTo>
                  <a:lnTo>
                    <a:pt x="467351" y="1231900"/>
                  </a:lnTo>
                  <a:lnTo>
                    <a:pt x="467351" y="1219200"/>
                  </a:lnTo>
                  <a:lnTo>
                    <a:pt x="469175" y="1219200"/>
                  </a:lnTo>
                  <a:lnTo>
                    <a:pt x="468434" y="1244600"/>
                  </a:lnTo>
                  <a:close/>
                </a:path>
                <a:path w="2818130" h="1803400">
                  <a:moveTo>
                    <a:pt x="473180" y="1231900"/>
                  </a:moveTo>
                  <a:lnTo>
                    <a:pt x="471356" y="1231900"/>
                  </a:lnTo>
                  <a:lnTo>
                    <a:pt x="471726" y="1219200"/>
                  </a:lnTo>
                  <a:lnTo>
                    <a:pt x="473907" y="1219200"/>
                  </a:lnTo>
                  <a:lnTo>
                    <a:pt x="473180" y="1231900"/>
                  </a:lnTo>
                  <a:close/>
                </a:path>
                <a:path w="2818130" h="1803400">
                  <a:moveTo>
                    <a:pt x="477926" y="1231900"/>
                  </a:moveTo>
                  <a:lnTo>
                    <a:pt x="477926" y="1219200"/>
                  </a:lnTo>
                  <a:lnTo>
                    <a:pt x="478296" y="1219200"/>
                  </a:lnTo>
                  <a:lnTo>
                    <a:pt x="477926" y="1231900"/>
                  </a:lnTo>
                  <a:close/>
                </a:path>
                <a:path w="2818130" h="1803400">
                  <a:moveTo>
                    <a:pt x="479750" y="1244600"/>
                  </a:moveTo>
                  <a:lnTo>
                    <a:pt x="478653" y="1244600"/>
                  </a:lnTo>
                  <a:lnTo>
                    <a:pt x="479379" y="1231900"/>
                  </a:lnTo>
                  <a:lnTo>
                    <a:pt x="480120" y="1231900"/>
                  </a:lnTo>
                  <a:lnTo>
                    <a:pt x="479750" y="1219200"/>
                  </a:lnTo>
                  <a:lnTo>
                    <a:pt x="481203" y="1219200"/>
                  </a:lnTo>
                  <a:lnTo>
                    <a:pt x="480899" y="1230055"/>
                  </a:lnTo>
                  <a:lnTo>
                    <a:pt x="480801" y="1232440"/>
                  </a:lnTo>
                  <a:lnTo>
                    <a:pt x="479750" y="1244600"/>
                  </a:lnTo>
                  <a:close/>
                </a:path>
                <a:path w="2818130" h="1803400">
                  <a:moveTo>
                    <a:pt x="485222" y="1231900"/>
                  </a:moveTo>
                  <a:lnTo>
                    <a:pt x="484495" y="1231900"/>
                  </a:lnTo>
                  <a:lnTo>
                    <a:pt x="484495" y="1219200"/>
                  </a:lnTo>
                  <a:lnTo>
                    <a:pt x="485949" y="1219200"/>
                  </a:lnTo>
                  <a:lnTo>
                    <a:pt x="485222" y="1231900"/>
                  </a:lnTo>
                  <a:close/>
                </a:path>
                <a:path w="2818130" h="1803400">
                  <a:moveTo>
                    <a:pt x="488500" y="1231900"/>
                  </a:moveTo>
                  <a:lnTo>
                    <a:pt x="487417" y="1231900"/>
                  </a:lnTo>
                  <a:lnTo>
                    <a:pt x="487417" y="1219200"/>
                  </a:lnTo>
                  <a:lnTo>
                    <a:pt x="489241" y="1219200"/>
                  </a:lnTo>
                  <a:lnTo>
                    <a:pt x="488500" y="1231900"/>
                  </a:lnTo>
                  <a:close/>
                </a:path>
                <a:path w="2818130" h="1803400">
                  <a:moveTo>
                    <a:pt x="492148" y="1231900"/>
                  </a:moveTo>
                  <a:lnTo>
                    <a:pt x="490695" y="1231900"/>
                  </a:lnTo>
                  <a:lnTo>
                    <a:pt x="491065" y="1219200"/>
                  </a:lnTo>
                  <a:lnTo>
                    <a:pt x="492889" y="1219200"/>
                  </a:lnTo>
                  <a:lnTo>
                    <a:pt x="492148" y="1231900"/>
                  </a:lnTo>
                  <a:close/>
                </a:path>
                <a:path w="2818130" h="1803400">
                  <a:moveTo>
                    <a:pt x="495440" y="1231900"/>
                  </a:moveTo>
                  <a:lnTo>
                    <a:pt x="494343" y="1231900"/>
                  </a:lnTo>
                  <a:lnTo>
                    <a:pt x="494714" y="1219200"/>
                  </a:lnTo>
                  <a:lnTo>
                    <a:pt x="495440" y="1219200"/>
                  </a:lnTo>
                  <a:lnTo>
                    <a:pt x="495440" y="1231900"/>
                  </a:lnTo>
                  <a:close/>
                </a:path>
                <a:path w="2818130" h="1803400">
                  <a:moveTo>
                    <a:pt x="499089" y="1231900"/>
                  </a:moveTo>
                  <a:lnTo>
                    <a:pt x="496894" y="1231900"/>
                  </a:lnTo>
                  <a:lnTo>
                    <a:pt x="497621" y="1219200"/>
                  </a:lnTo>
                  <a:lnTo>
                    <a:pt x="499445" y="1219200"/>
                  </a:lnTo>
                  <a:lnTo>
                    <a:pt x="499089" y="1231900"/>
                  </a:lnTo>
                  <a:close/>
                </a:path>
                <a:path w="2818130" h="1803400">
                  <a:moveTo>
                    <a:pt x="502010" y="1231900"/>
                  </a:moveTo>
                  <a:lnTo>
                    <a:pt x="500913" y="1231900"/>
                  </a:lnTo>
                  <a:lnTo>
                    <a:pt x="500913" y="1219200"/>
                  </a:lnTo>
                  <a:lnTo>
                    <a:pt x="502010" y="1219200"/>
                  </a:lnTo>
                  <a:lnTo>
                    <a:pt x="502010" y="1231900"/>
                  </a:lnTo>
                  <a:close/>
                </a:path>
                <a:path w="2818130" h="1803400">
                  <a:moveTo>
                    <a:pt x="506015" y="1231900"/>
                  </a:moveTo>
                  <a:lnTo>
                    <a:pt x="504561" y="1231900"/>
                  </a:lnTo>
                  <a:lnTo>
                    <a:pt x="504917" y="1219200"/>
                  </a:lnTo>
                  <a:lnTo>
                    <a:pt x="506015" y="1219200"/>
                  </a:lnTo>
                  <a:lnTo>
                    <a:pt x="506015" y="1231900"/>
                  </a:lnTo>
                  <a:close/>
                </a:path>
                <a:path w="2818130" h="1803400">
                  <a:moveTo>
                    <a:pt x="509307" y="1231900"/>
                  </a:moveTo>
                  <a:lnTo>
                    <a:pt x="507483" y="1231900"/>
                  </a:lnTo>
                  <a:lnTo>
                    <a:pt x="507483" y="1219200"/>
                  </a:lnTo>
                  <a:lnTo>
                    <a:pt x="510034" y="1219200"/>
                  </a:lnTo>
                  <a:lnTo>
                    <a:pt x="509307" y="1231900"/>
                  </a:lnTo>
                  <a:close/>
                </a:path>
                <a:path w="2818130" h="1803400">
                  <a:moveTo>
                    <a:pt x="531923" y="1231900"/>
                  </a:moveTo>
                  <a:lnTo>
                    <a:pt x="530826" y="1231900"/>
                  </a:lnTo>
                  <a:lnTo>
                    <a:pt x="531196" y="1219200"/>
                  </a:lnTo>
                  <a:lnTo>
                    <a:pt x="531923" y="1219200"/>
                  </a:lnTo>
                  <a:lnTo>
                    <a:pt x="531923" y="1231900"/>
                  </a:lnTo>
                  <a:close/>
                </a:path>
                <a:path w="2818130" h="1803400">
                  <a:moveTo>
                    <a:pt x="534845" y="1231900"/>
                  </a:moveTo>
                  <a:lnTo>
                    <a:pt x="533747" y="1231900"/>
                  </a:lnTo>
                  <a:lnTo>
                    <a:pt x="533747" y="1219200"/>
                  </a:lnTo>
                  <a:lnTo>
                    <a:pt x="534845" y="1219200"/>
                  </a:lnTo>
                  <a:lnTo>
                    <a:pt x="534845" y="1231900"/>
                  </a:lnTo>
                  <a:close/>
                </a:path>
                <a:path w="2818130" h="1803400">
                  <a:moveTo>
                    <a:pt x="539576" y="1231900"/>
                  </a:moveTo>
                  <a:lnTo>
                    <a:pt x="538493" y="1231900"/>
                  </a:lnTo>
                  <a:lnTo>
                    <a:pt x="538849" y="1219200"/>
                  </a:lnTo>
                  <a:lnTo>
                    <a:pt x="539576" y="1231900"/>
                  </a:lnTo>
                  <a:close/>
                </a:path>
                <a:path w="2818130" h="1803400">
                  <a:moveTo>
                    <a:pt x="542868" y="1231900"/>
                  </a:moveTo>
                  <a:lnTo>
                    <a:pt x="539576" y="1231900"/>
                  </a:lnTo>
                  <a:lnTo>
                    <a:pt x="540317" y="1219200"/>
                  </a:lnTo>
                  <a:lnTo>
                    <a:pt x="542498" y="1219200"/>
                  </a:lnTo>
                  <a:lnTo>
                    <a:pt x="542868" y="1231900"/>
                  </a:lnTo>
                  <a:close/>
                </a:path>
                <a:path w="2818130" h="1803400">
                  <a:moveTo>
                    <a:pt x="548697" y="1231900"/>
                  </a:moveTo>
                  <a:lnTo>
                    <a:pt x="547243" y="1231900"/>
                  </a:lnTo>
                  <a:lnTo>
                    <a:pt x="547614" y="1219200"/>
                  </a:lnTo>
                  <a:lnTo>
                    <a:pt x="549067" y="1219200"/>
                  </a:lnTo>
                  <a:lnTo>
                    <a:pt x="548697" y="1231900"/>
                  </a:lnTo>
                  <a:close/>
                </a:path>
                <a:path w="2818130" h="1803400">
                  <a:moveTo>
                    <a:pt x="551989" y="1231900"/>
                  </a:moveTo>
                  <a:lnTo>
                    <a:pt x="550165" y="1231900"/>
                  </a:lnTo>
                  <a:lnTo>
                    <a:pt x="550892" y="1219200"/>
                  </a:lnTo>
                  <a:lnTo>
                    <a:pt x="551618" y="1219200"/>
                  </a:lnTo>
                  <a:lnTo>
                    <a:pt x="551989" y="1231900"/>
                  </a:lnTo>
                  <a:close/>
                </a:path>
                <a:path w="2818130" h="1803400">
                  <a:moveTo>
                    <a:pt x="555267" y="1231900"/>
                  </a:moveTo>
                  <a:lnTo>
                    <a:pt x="553086" y="1231900"/>
                  </a:lnTo>
                  <a:lnTo>
                    <a:pt x="554540" y="1219200"/>
                  </a:lnTo>
                  <a:lnTo>
                    <a:pt x="554910" y="1219200"/>
                  </a:lnTo>
                  <a:lnTo>
                    <a:pt x="555267" y="1231900"/>
                  </a:lnTo>
                  <a:close/>
                </a:path>
                <a:path w="2818130" h="1803400">
                  <a:moveTo>
                    <a:pt x="558915" y="1231900"/>
                  </a:moveTo>
                  <a:lnTo>
                    <a:pt x="557818" y="1231900"/>
                  </a:lnTo>
                  <a:lnTo>
                    <a:pt x="558188" y="1219200"/>
                  </a:lnTo>
                  <a:lnTo>
                    <a:pt x="559285" y="1219200"/>
                  </a:lnTo>
                  <a:lnTo>
                    <a:pt x="558915" y="1231900"/>
                  </a:lnTo>
                  <a:close/>
                </a:path>
                <a:path w="2818130" h="1803400">
                  <a:moveTo>
                    <a:pt x="572411" y="1231900"/>
                  </a:moveTo>
                  <a:lnTo>
                    <a:pt x="570230" y="1231900"/>
                  </a:lnTo>
                  <a:lnTo>
                    <a:pt x="570957" y="1219200"/>
                  </a:lnTo>
                  <a:lnTo>
                    <a:pt x="571684" y="1219200"/>
                  </a:lnTo>
                  <a:lnTo>
                    <a:pt x="572411" y="1231900"/>
                  </a:lnTo>
                  <a:close/>
                </a:path>
                <a:path w="2818130" h="1803400">
                  <a:moveTo>
                    <a:pt x="573152" y="1231900"/>
                  </a:moveTo>
                  <a:lnTo>
                    <a:pt x="572411" y="1231900"/>
                  </a:lnTo>
                  <a:lnTo>
                    <a:pt x="573879" y="1219200"/>
                  </a:lnTo>
                  <a:lnTo>
                    <a:pt x="573152" y="1231900"/>
                  </a:lnTo>
                  <a:close/>
                </a:path>
                <a:path w="2818130" h="1803400">
                  <a:moveTo>
                    <a:pt x="575703" y="1231900"/>
                  </a:moveTo>
                  <a:lnTo>
                    <a:pt x="574605" y="1231900"/>
                  </a:lnTo>
                  <a:lnTo>
                    <a:pt x="575703" y="1219200"/>
                  </a:lnTo>
                  <a:lnTo>
                    <a:pt x="575703" y="1231900"/>
                  </a:lnTo>
                  <a:close/>
                </a:path>
                <a:path w="2818130" h="1803400">
                  <a:moveTo>
                    <a:pt x="593944" y="1231900"/>
                  </a:moveTo>
                  <a:lnTo>
                    <a:pt x="593574" y="1219200"/>
                  </a:lnTo>
                  <a:lnTo>
                    <a:pt x="595768" y="1219200"/>
                  </a:lnTo>
                  <a:lnTo>
                    <a:pt x="593944" y="1231900"/>
                  </a:lnTo>
                  <a:close/>
                </a:path>
                <a:path w="2818130" h="1803400">
                  <a:moveTo>
                    <a:pt x="597222" y="1231900"/>
                  </a:moveTo>
                  <a:lnTo>
                    <a:pt x="597222" y="1219200"/>
                  </a:lnTo>
                  <a:lnTo>
                    <a:pt x="597593" y="1219200"/>
                  </a:lnTo>
                  <a:lnTo>
                    <a:pt x="597222" y="1231900"/>
                  </a:lnTo>
                  <a:close/>
                </a:path>
                <a:path w="2818130" h="1803400">
                  <a:moveTo>
                    <a:pt x="605245" y="1231900"/>
                  </a:moveTo>
                  <a:lnTo>
                    <a:pt x="603065" y="1231900"/>
                  </a:lnTo>
                  <a:lnTo>
                    <a:pt x="603421" y="1219200"/>
                  </a:lnTo>
                  <a:lnTo>
                    <a:pt x="605245" y="1219200"/>
                  </a:lnTo>
                  <a:lnTo>
                    <a:pt x="605245" y="1231900"/>
                  </a:lnTo>
                  <a:close/>
                </a:path>
                <a:path w="2818130" h="1803400">
                  <a:moveTo>
                    <a:pt x="608894" y="1231900"/>
                  </a:moveTo>
                  <a:lnTo>
                    <a:pt x="605986" y="1231900"/>
                  </a:lnTo>
                  <a:lnTo>
                    <a:pt x="606713" y="1219200"/>
                  </a:lnTo>
                  <a:lnTo>
                    <a:pt x="608537" y="1219200"/>
                  </a:lnTo>
                  <a:lnTo>
                    <a:pt x="608894" y="1231900"/>
                  </a:lnTo>
                  <a:close/>
                </a:path>
                <a:path w="2818130" h="1803400">
                  <a:moveTo>
                    <a:pt x="609635" y="1231900"/>
                  </a:moveTo>
                  <a:lnTo>
                    <a:pt x="609264" y="1231900"/>
                  </a:lnTo>
                  <a:lnTo>
                    <a:pt x="609991" y="1219200"/>
                  </a:lnTo>
                  <a:lnTo>
                    <a:pt x="610718" y="1219200"/>
                  </a:lnTo>
                  <a:lnTo>
                    <a:pt x="609635" y="1231900"/>
                  </a:lnTo>
                  <a:close/>
                </a:path>
                <a:path w="2818130" h="1803400">
                  <a:moveTo>
                    <a:pt x="614737" y="1231900"/>
                  </a:moveTo>
                  <a:lnTo>
                    <a:pt x="613283" y="1231900"/>
                  </a:lnTo>
                  <a:lnTo>
                    <a:pt x="613283" y="1219200"/>
                  </a:lnTo>
                  <a:lnTo>
                    <a:pt x="614737" y="1219200"/>
                  </a:lnTo>
                  <a:lnTo>
                    <a:pt x="614737" y="1231900"/>
                  </a:lnTo>
                  <a:close/>
                </a:path>
                <a:path w="2818130" h="1803400">
                  <a:moveTo>
                    <a:pt x="619112" y="1231900"/>
                  </a:moveTo>
                  <a:lnTo>
                    <a:pt x="618014" y="1231900"/>
                  </a:lnTo>
                  <a:lnTo>
                    <a:pt x="618014" y="1219200"/>
                  </a:lnTo>
                  <a:lnTo>
                    <a:pt x="619112" y="1231900"/>
                  </a:lnTo>
                  <a:close/>
                </a:path>
                <a:path w="2818130" h="1803400">
                  <a:moveTo>
                    <a:pt x="621663" y="1231900"/>
                  </a:moveTo>
                  <a:lnTo>
                    <a:pt x="620209" y="1231900"/>
                  </a:lnTo>
                  <a:lnTo>
                    <a:pt x="620580" y="1219200"/>
                  </a:lnTo>
                  <a:lnTo>
                    <a:pt x="622033" y="1219200"/>
                  </a:lnTo>
                  <a:lnTo>
                    <a:pt x="621663" y="1231900"/>
                  </a:lnTo>
                  <a:close/>
                </a:path>
                <a:path w="2818130" h="1803400">
                  <a:moveTo>
                    <a:pt x="623309" y="1225550"/>
                  </a:moveTo>
                  <a:lnTo>
                    <a:pt x="623131" y="1219200"/>
                  </a:lnTo>
                  <a:lnTo>
                    <a:pt x="623487" y="1219200"/>
                  </a:lnTo>
                  <a:lnTo>
                    <a:pt x="623309" y="1225550"/>
                  </a:lnTo>
                  <a:close/>
                </a:path>
                <a:path w="2818130" h="1803400">
                  <a:moveTo>
                    <a:pt x="627876" y="1244600"/>
                  </a:moveTo>
                  <a:lnTo>
                    <a:pt x="623487" y="1244600"/>
                  </a:lnTo>
                  <a:lnTo>
                    <a:pt x="623487" y="1231900"/>
                  </a:lnTo>
                  <a:lnTo>
                    <a:pt x="624228" y="1231900"/>
                  </a:lnTo>
                  <a:lnTo>
                    <a:pt x="624584" y="1219200"/>
                  </a:lnTo>
                  <a:lnTo>
                    <a:pt x="626779" y="1219200"/>
                  </a:lnTo>
                  <a:lnTo>
                    <a:pt x="627876" y="1231900"/>
                  </a:lnTo>
                  <a:lnTo>
                    <a:pt x="627876" y="1244600"/>
                  </a:lnTo>
                  <a:close/>
                </a:path>
                <a:path w="2818130" h="1803400">
                  <a:moveTo>
                    <a:pt x="628232" y="1231900"/>
                  </a:moveTo>
                  <a:lnTo>
                    <a:pt x="627876" y="1219200"/>
                  </a:lnTo>
                  <a:lnTo>
                    <a:pt x="628232" y="1219200"/>
                  </a:lnTo>
                  <a:lnTo>
                    <a:pt x="628232" y="1231900"/>
                  </a:lnTo>
                  <a:close/>
                </a:path>
                <a:path w="2818130" h="1803400">
                  <a:moveTo>
                    <a:pt x="631154" y="1257300"/>
                  </a:moveTo>
                  <a:lnTo>
                    <a:pt x="629330" y="1257300"/>
                  </a:lnTo>
                  <a:lnTo>
                    <a:pt x="628603" y="1244600"/>
                  </a:lnTo>
                  <a:lnTo>
                    <a:pt x="629700" y="1244600"/>
                  </a:lnTo>
                  <a:lnTo>
                    <a:pt x="629700" y="1231900"/>
                  </a:lnTo>
                  <a:lnTo>
                    <a:pt x="630427" y="1231900"/>
                  </a:lnTo>
                  <a:lnTo>
                    <a:pt x="630427" y="1219200"/>
                  </a:lnTo>
                  <a:lnTo>
                    <a:pt x="630783" y="1219200"/>
                  </a:lnTo>
                  <a:lnTo>
                    <a:pt x="630909" y="1236188"/>
                  </a:lnTo>
                  <a:lnTo>
                    <a:pt x="631032" y="1240422"/>
                  </a:lnTo>
                  <a:lnTo>
                    <a:pt x="631154" y="1257300"/>
                  </a:lnTo>
                  <a:close/>
                </a:path>
                <a:path w="2818130" h="1803400">
                  <a:moveTo>
                    <a:pt x="634802" y="1231900"/>
                  </a:moveTo>
                  <a:lnTo>
                    <a:pt x="633349" y="1231900"/>
                  </a:lnTo>
                  <a:lnTo>
                    <a:pt x="634075" y="1219200"/>
                  </a:lnTo>
                  <a:lnTo>
                    <a:pt x="634802" y="1219200"/>
                  </a:lnTo>
                  <a:lnTo>
                    <a:pt x="634802" y="1231900"/>
                  </a:lnTo>
                  <a:close/>
                </a:path>
                <a:path w="2818130" h="1803400">
                  <a:moveTo>
                    <a:pt x="638451" y="1257300"/>
                  </a:moveTo>
                  <a:lnTo>
                    <a:pt x="635173" y="1257300"/>
                  </a:lnTo>
                  <a:lnTo>
                    <a:pt x="635173" y="1244600"/>
                  </a:lnTo>
                  <a:lnTo>
                    <a:pt x="632251" y="1244600"/>
                  </a:lnTo>
                  <a:lnTo>
                    <a:pt x="632608" y="1231900"/>
                  </a:lnTo>
                  <a:lnTo>
                    <a:pt x="636626" y="1231900"/>
                  </a:lnTo>
                  <a:lnTo>
                    <a:pt x="636997" y="1219200"/>
                  </a:lnTo>
                  <a:lnTo>
                    <a:pt x="638451" y="1219200"/>
                  </a:lnTo>
                  <a:lnTo>
                    <a:pt x="638749" y="1229419"/>
                  </a:lnTo>
                  <a:lnTo>
                    <a:pt x="638636" y="1238250"/>
                  </a:lnTo>
                  <a:lnTo>
                    <a:pt x="638512" y="1242490"/>
                  </a:lnTo>
                  <a:lnTo>
                    <a:pt x="638451" y="1257300"/>
                  </a:lnTo>
                  <a:close/>
                </a:path>
                <a:path w="2818130" h="1803400">
                  <a:moveTo>
                    <a:pt x="641372" y="1231900"/>
                  </a:moveTo>
                  <a:lnTo>
                    <a:pt x="639548" y="1231900"/>
                  </a:lnTo>
                  <a:lnTo>
                    <a:pt x="639548" y="1219200"/>
                  </a:lnTo>
                  <a:lnTo>
                    <a:pt x="641372" y="1219200"/>
                  </a:lnTo>
                  <a:lnTo>
                    <a:pt x="641372" y="1231900"/>
                  </a:lnTo>
                  <a:close/>
                </a:path>
                <a:path w="2818130" h="1803400">
                  <a:moveTo>
                    <a:pt x="643923" y="1231900"/>
                  </a:moveTo>
                  <a:lnTo>
                    <a:pt x="643196" y="1231900"/>
                  </a:lnTo>
                  <a:lnTo>
                    <a:pt x="642826" y="1219200"/>
                  </a:lnTo>
                  <a:lnTo>
                    <a:pt x="644650" y="1219200"/>
                  </a:lnTo>
                  <a:lnTo>
                    <a:pt x="643923" y="1231900"/>
                  </a:lnTo>
                  <a:close/>
                </a:path>
                <a:path w="2818130" h="1803400">
                  <a:moveTo>
                    <a:pt x="645377" y="1231900"/>
                  </a:moveTo>
                  <a:lnTo>
                    <a:pt x="644293" y="1231900"/>
                  </a:lnTo>
                  <a:lnTo>
                    <a:pt x="644650" y="1219200"/>
                  </a:lnTo>
                  <a:lnTo>
                    <a:pt x="645377" y="1219200"/>
                  </a:lnTo>
                  <a:lnTo>
                    <a:pt x="645377" y="1231900"/>
                  </a:lnTo>
                  <a:close/>
                </a:path>
                <a:path w="2818130" h="1803400">
                  <a:moveTo>
                    <a:pt x="647201" y="1231900"/>
                  </a:moveTo>
                  <a:lnTo>
                    <a:pt x="646844" y="1231900"/>
                  </a:lnTo>
                  <a:lnTo>
                    <a:pt x="646844" y="1219200"/>
                  </a:lnTo>
                  <a:lnTo>
                    <a:pt x="647571" y="1219200"/>
                  </a:lnTo>
                  <a:lnTo>
                    <a:pt x="647201" y="1231900"/>
                  </a:lnTo>
                  <a:close/>
                </a:path>
                <a:path w="2818130" h="1803400">
                  <a:moveTo>
                    <a:pt x="648669" y="1231900"/>
                  </a:moveTo>
                  <a:lnTo>
                    <a:pt x="647571" y="1231900"/>
                  </a:lnTo>
                  <a:lnTo>
                    <a:pt x="648298" y="1219200"/>
                  </a:lnTo>
                  <a:lnTo>
                    <a:pt x="648669" y="1231900"/>
                  </a:lnTo>
                  <a:close/>
                </a:path>
                <a:path w="2818130" h="1803400">
                  <a:moveTo>
                    <a:pt x="649395" y="1231900"/>
                  </a:moveTo>
                  <a:lnTo>
                    <a:pt x="649395" y="1219200"/>
                  </a:lnTo>
                  <a:lnTo>
                    <a:pt x="650493" y="1219200"/>
                  </a:lnTo>
                  <a:lnTo>
                    <a:pt x="649395" y="1231900"/>
                  </a:lnTo>
                  <a:close/>
                </a:path>
                <a:path w="2818130" h="1803400">
                  <a:moveTo>
                    <a:pt x="654141" y="1231900"/>
                  </a:moveTo>
                  <a:lnTo>
                    <a:pt x="653414" y="1231900"/>
                  </a:lnTo>
                  <a:lnTo>
                    <a:pt x="653414" y="1219200"/>
                  </a:lnTo>
                  <a:lnTo>
                    <a:pt x="654141" y="1219200"/>
                  </a:lnTo>
                  <a:lnTo>
                    <a:pt x="654141" y="1231900"/>
                  </a:lnTo>
                  <a:close/>
                </a:path>
                <a:path w="2818130" h="1803400">
                  <a:moveTo>
                    <a:pt x="2425016" y="1231900"/>
                  </a:moveTo>
                  <a:lnTo>
                    <a:pt x="2422836" y="1231900"/>
                  </a:lnTo>
                  <a:lnTo>
                    <a:pt x="2420641" y="1219200"/>
                  </a:lnTo>
                  <a:lnTo>
                    <a:pt x="2425016" y="1219200"/>
                  </a:lnTo>
                  <a:lnTo>
                    <a:pt x="2425016" y="1231900"/>
                  </a:lnTo>
                  <a:close/>
                </a:path>
                <a:path w="2818130" h="1803400">
                  <a:moveTo>
                    <a:pt x="2428664" y="1231900"/>
                  </a:moveTo>
                  <a:lnTo>
                    <a:pt x="2428308" y="1219200"/>
                  </a:lnTo>
                  <a:lnTo>
                    <a:pt x="2429391" y="1219200"/>
                  </a:lnTo>
                  <a:lnTo>
                    <a:pt x="2428664" y="1231900"/>
                  </a:lnTo>
                  <a:close/>
                </a:path>
                <a:path w="2818130" h="1803400">
                  <a:moveTo>
                    <a:pt x="2443628" y="1231900"/>
                  </a:moveTo>
                  <a:lnTo>
                    <a:pt x="2435961" y="1231900"/>
                  </a:lnTo>
                  <a:lnTo>
                    <a:pt x="2437058" y="1219200"/>
                  </a:lnTo>
                  <a:lnTo>
                    <a:pt x="2438156" y="1219200"/>
                  </a:lnTo>
                  <a:lnTo>
                    <a:pt x="2443628" y="1231900"/>
                  </a:lnTo>
                  <a:close/>
                </a:path>
                <a:path w="2818130" h="1803400">
                  <a:moveTo>
                    <a:pt x="2460045" y="1231900"/>
                  </a:moveTo>
                  <a:lnTo>
                    <a:pt x="2454929" y="1231900"/>
                  </a:lnTo>
                  <a:lnTo>
                    <a:pt x="2453846" y="1219200"/>
                  </a:lnTo>
                  <a:lnTo>
                    <a:pt x="2457494" y="1219200"/>
                  </a:lnTo>
                  <a:lnTo>
                    <a:pt x="2460045" y="1231900"/>
                  </a:lnTo>
                  <a:close/>
                </a:path>
                <a:path w="2818130" h="1803400">
                  <a:moveTo>
                    <a:pt x="2464791" y="1231900"/>
                  </a:moveTo>
                  <a:lnTo>
                    <a:pt x="2463323" y="1231900"/>
                  </a:lnTo>
                  <a:lnTo>
                    <a:pt x="2461499" y="1219200"/>
                  </a:lnTo>
                  <a:lnTo>
                    <a:pt x="2464791" y="1231900"/>
                  </a:lnTo>
                  <a:close/>
                </a:path>
                <a:path w="2818130" h="1803400">
                  <a:moveTo>
                    <a:pt x="2471717" y="1231900"/>
                  </a:moveTo>
                  <a:lnTo>
                    <a:pt x="2469522" y="1231900"/>
                  </a:lnTo>
                  <a:lnTo>
                    <a:pt x="2468439" y="1219200"/>
                  </a:lnTo>
                  <a:lnTo>
                    <a:pt x="2470990" y="1219200"/>
                  </a:lnTo>
                  <a:lnTo>
                    <a:pt x="2471717" y="1231900"/>
                  </a:lnTo>
                  <a:close/>
                </a:path>
                <a:path w="2818130" h="1803400">
                  <a:moveTo>
                    <a:pt x="2486681" y="1231900"/>
                  </a:moveTo>
                  <a:lnTo>
                    <a:pt x="2484116" y="1231900"/>
                  </a:lnTo>
                  <a:lnTo>
                    <a:pt x="2481208" y="1219200"/>
                  </a:lnTo>
                  <a:lnTo>
                    <a:pt x="2484116" y="1219200"/>
                  </a:lnTo>
                  <a:lnTo>
                    <a:pt x="2486681" y="1231900"/>
                  </a:lnTo>
                  <a:close/>
                </a:path>
                <a:path w="2818130" h="1803400">
                  <a:moveTo>
                    <a:pt x="2520969" y="1231900"/>
                  </a:moveTo>
                  <a:lnTo>
                    <a:pt x="2488861" y="1231900"/>
                  </a:lnTo>
                  <a:lnTo>
                    <a:pt x="2488505" y="1219200"/>
                  </a:lnTo>
                  <a:lnTo>
                    <a:pt x="2520242" y="1219200"/>
                  </a:lnTo>
                  <a:lnTo>
                    <a:pt x="2521180" y="1230055"/>
                  </a:lnTo>
                  <a:lnTo>
                    <a:pt x="2520969" y="1231900"/>
                  </a:lnTo>
                  <a:close/>
                </a:path>
                <a:path w="2818130" h="1803400">
                  <a:moveTo>
                    <a:pt x="2524617" y="1231900"/>
                  </a:moveTo>
                  <a:lnTo>
                    <a:pt x="2521339" y="1231900"/>
                  </a:lnTo>
                  <a:lnTo>
                    <a:pt x="2521253" y="1229419"/>
                  </a:lnTo>
                  <a:lnTo>
                    <a:pt x="2522423" y="1219200"/>
                  </a:lnTo>
                  <a:lnTo>
                    <a:pt x="2523520" y="1219200"/>
                  </a:lnTo>
                  <a:lnTo>
                    <a:pt x="2524617" y="1231900"/>
                  </a:lnTo>
                  <a:close/>
                </a:path>
                <a:path w="2818130" h="1803400">
                  <a:moveTo>
                    <a:pt x="2527168" y="1244600"/>
                  </a:moveTo>
                  <a:lnTo>
                    <a:pt x="2502728" y="1244600"/>
                  </a:lnTo>
                  <a:lnTo>
                    <a:pt x="2502329" y="1239990"/>
                  </a:lnTo>
                  <a:lnTo>
                    <a:pt x="2502237" y="1236188"/>
                  </a:lnTo>
                  <a:lnTo>
                    <a:pt x="2502357" y="1231900"/>
                  </a:lnTo>
                  <a:lnTo>
                    <a:pt x="2524617" y="1231900"/>
                  </a:lnTo>
                  <a:lnTo>
                    <a:pt x="2523890" y="1219200"/>
                  </a:lnTo>
                  <a:lnTo>
                    <a:pt x="2526071" y="1219200"/>
                  </a:lnTo>
                  <a:lnTo>
                    <a:pt x="2527057" y="1236188"/>
                  </a:lnTo>
                  <a:lnTo>
                    <a:pt x="2527168" y="1244600"/>
                  </a:lnTo>
                  <a:close/>
                </a:path>
                <a:path w="2818130" h="1803400">
                  <a:moveTo>
                    <a:pt x="2530090" y="1244600"/>
                  </a:moveTo>
                  <a:lnTo>
                    <a:pt x="2529984" y="1230055"/>
                  </a:lnTo>
                  <a:lnTo>
                    <a:pt x="2529363" y="1219200"/>
                  </a:lnTo>
                  <a:lnTo>
                    <a:pt x="2559276" y="1219200"/>
                  </a:lnTo>
                  <a:lnTo>
                    <a:pt x="2560373" y="1231900"/>
                  </a:lnTo>
                  <a:lnTo>
                    <a:pt x="2530817" y="1231900"/>
                  </a:lnTo>
                  <a:lnTo>
                    <a:pt x="2530090" y="1244600"/>
                  </a:lnTo>
                  <a:close/>
                </a:path>
                <a:path w="2818130" h="1803400">
                  <a:moveTo>
                    <a:pt x="403506" y="1231900"/>
                  </a:moveTo>
                  <a:lnTo>
                    <a:pt x="403136" y="1231900"/>
                  </a:lnTo>
                  <a:lnTo>
                    <a:pt x="403506" y="1225425"/>
                  </a:lnTo>
                  <a:lnTo>
                    <a:pt x="403506" y="1231900"/>
                  </a:lnTo>
                  <a:close/>
                </a:path>
                <a:path w="2818130" h="1803400">
                  <a:moveTo>
                    <a:pt x="362278" y="1231900"/>
                  </a:moveTo>
                  <a:lnTo>
                    <a:pt x="361180" y="1231900"/>
                  </a:lnTo>
                  <a:lnTo>
                    <a:pt x="361912" y="1225508"/>
                  </a:lnTo>
                  <a:lnTo>
                    <a:pt x="362278" y="1231900"/>
                  </a:lnTo>
                  <a:close/>
                </a:path>
                <a:path w="2818130" h="1803400">
                  <a:moveTo>
                    <a:pt x="623487" y="1231900"/>
                  </a:moveTo>
                  <a:lnTo>
                    <a:pt x="623131" y="1231900"/>
                  </a:lnTo>
                  <a:lnTo>
                    <a:pt x="623309" y="1225550"/>
                  </a:lnTo>
                  <a:lnTo>
                    <a:pt x="623487" y="1231900"/>
                  </a:lnTo>
                  <a:close/>
                </a:path>
                <a:path w="2818130" h="1803400">
                  <a:moveTo>
                    <a:pt x="428303" y="1231900"/>
                  </a:moveTo>
                  <a:lnTo>
                    <a:pt x="428407" y="1228694"/>
                  </a:lnTo>
                  <a:lnTo>
                    <a:pt x="428841" y="1225674"/>
                  </a:lnTo>
                  <a:lnTo>
                    <a:pt x="428303" y="1231900"/>
                  </a:lnTo>
                  <a:close/>
                </a:path>
                <a:path w="2818130" h="1803400">
                  <a:moveTo>
                    <a:pt x="244065" y="1231900"/>
                  </a:moveTo>
                  <a:lnTo>
                    <a:pt x="243338" y="1231900"/>
                  </a:lnTo>
                  <a:lnTo>
                    <a:pt x="243650" y="1228281"/>
                  </a:lnTo>
                  <a:lnTo>
                    <a:pt x="244065" y="1231900"/>
                  </a:lnTo>
                  <a:close/>
                </a:path>
                <a:path w="2818130" h="1803400">
                  <a:moveTo>
                    <a:pt x="2521339" y="1231900"/>
                  </a:moveTo>
                  <a:lnTo>
                    <a:pt x="2520969" y="1231900"/>
                  </a:lnTo>
                  <a:lnTo>
                    <a:pt x="2521180" y="1230055"/>
                  </a:lnTo>
                  <a:lnTo>
                    <a:pt x="2521339" y="1231900"/>
                  </a:lnTo>
                  <a:close/>
                </a:path>
                <a:path w="2818130" h="1803400">
                  <a:moveTo>
                    <a:pt x="9491" y="1257300"/>
                  </a:moveTo>
                  <a:lnTo>
                    <a:pt x="0" y="1257300"/>
                  </a:lnTo>
                  <a:lnTo>
                    <a:pt x="7296" y="1231900"/>
                  </a:lnTo>
                  <a:lnTo>
                    <a:pt x="7667" y="1231900"/>
                  </a:lnTo>
                  <a:lnTo>
                    <a:pt x="8393" y="1244600"/>
                  </a:lnTo>
                  <a:lnTo>
                    <a:pt x="9491" y="1257300"/>
                  </a:lnTo>
                  <a:close/>
                </a:path>
                <a:path w="2818130" h="1803400">
                  <a:moveTo>
                    <a:pt x="29913" y="1244600"/>
                  </a:moveTo>
                  <a:lnTo>
                    <a:pt x="16046" y="1244600"/>
                  </a:lnTo>
                  <a:lnTo>
                    <a:pt x="14593" y="1231900"/>
                  </a:lnTo>
                  <a:lnTo>
                    <a:pt x="30283" y="1231900"/>
                  </a:lnTo>
                  <a:lnTo>
                    <a:pt x="29913" y="1244600"/>
                  </a:lnTo>
                  <a:close/>
                </a:path>
                <a:path w="2818130" h="1803400">
                  <a:moveTo>
                    <a:pt x="38307" y="1244600"/>
                  </a:moveTo>
                  <a:lnTo>
                    <a:pt x="30639" y="1244600"/>
                  </a:lnTo>
                  <a:lnTo>
                    <a:pt x="31010" y="1231900"/>
                  </a:lnTo>
                  <a:lnTo>
                    <a:pt x="38307" y="1231900"/>
                  </a:lnTo>
                  <a:lnTo>
                    <a:pt x="38307" y="1244600"/>
                  </a:lnTo>
                  <a:close/>
                </a:path>
                <a:path w="2818130" h="1803400">
                  <a:moveTo>
                    <a:pt x="47798" y="1244600"/>
                  </a:moveTo>
                  <a:lnTo>
                    <a:pt x="42325" y="1244600"/>
                  </a:lnTo>
                  <a:lnTo>
                    <a:pt x="40501" y="1231900"/>
                  </a:lnTo>
                  <a:lnTo>
                    <a:pt x="47057" y="1231900"/>
                  </a:lnTo>
                  <a:lnTo>
                    <a:pt x="47798" y="1244600"/>
                  </a:lnTo>
                  <a:close/>
                </a:path>
                <a:path w="2818130" h="1803400">
                  <a:moveTo>
                    <a:pt x="58743" y="1244600"/>
                  </a:moveTo>
                  <a:lnTo>
                    <a:pt x="57275" y="1244600"/>
                  </a:lnTo>
                  <a:lnTo>
                    <a:pt x="55451" y="1231900"/>
                  </a:lnTo>
                  <a:lnTo>
                    <a:pt x="58372" y="1231900"/>
                  </a:lnTo>
                  <a:lnTo>
                    <a:pt x="58743" y="1244600"/>
                  </a:lnTo>
                  <a:close/>
                </a:path>
                <a:path w="2818130" h="1803400">
                  <a:moveTo>
                    <a:pt x="61294" y="1268155"/>
                  </a:moveTo>
                  <a:lnTo>
                    <a:pt x="61419" y="1265711"/>
                  </a:lnTo>
                  <a:lnTo>
                    <a:pt x="62391" y="1257300"/>
                  </a:lnTo>
                  <a:lnTo>
                    <a:pt x="62020" y="1250950"/>
                  </a:lnTo>
                  <a:lnTo>
                    <a:pt x="61899" y="1240422"/>
                  </a:lnTo>
                  <a:lnTo>
                    <a:pt x="61650" y="1231900"/>
                  </a:lnTo>
                  <a:lnTo>
                    <a:pt x="63474" y="1231900"/>
                  </a:lnTo>
                  <a:lnTo>
                    <a:pt x="62747" y="1244600"/>
                  </a:lnTo>
                  <a:lnTo>
                    <a:pt x="66396" y="1244600"/>
                  </a:lnTo>
                  <a:lnTo>
                    <a:pt x="66396" y="1257300"/>
                  </a:lnTo>
                  <a:lnTo>
                    <a:pt x="63474" y="1257300"/>
                  </a:lnTo>
                  <a:lnTo>
                    <a:pt x="61294" y="1268155"/>
                  </a:lnTo>
                  <a:close/>
                </a:path>
                <a:path w="2818130" h="1803400">
                  <a:moveTo>
                    <a:pt x="67493" y="1244600"/>
                  </a:moveTo>
                  <a:lnTo>
                    <a:pt x="63845" y="1244600"/>
                  </a:lnTo>
                  <a:lnTo>
                    <a:pt x="64215" y="1231900"/>
                  </a:lnTo>
                  <a:lnTo>
                    <a:pt x="67863" y="1231900"/>
                  </a:lnTo>
                  <a:lnTo>
                    <a:pt x="67493" y="1244600"/>
                  </a:lnTo>
                  <a:close/>
                </a:path>
                <a:path w="2818130" h="1803400">
                  <a:moveTo>
                    <a:pt x="77340" y="1244600"/>
                  </a:moveTo>
                  <a:lnTo>
                    <a:pt x="69688" y="1244600"/>
                  </a:lnTo>
                  <a:lnTo>
                    <a:pt x="70414" y="1231900"/>
                  </a:lnTo>
                  <a:lnTo>
                    <a:pt x="76614" y="1231900"/>
                  </a:lnTo>
                  <a:lnTo>
                    <a:pt x="77340" y="1244600"/>
                  </a:lnTo>
                  <a:close/>
                </a:path>
                <a:path w="2818130" h="1803400">
                  <a:moveTo>
                    <a:pt x="89753" y="1244600"/>
                  </a:moveTo>
                  <a:lnTo>
                    <a:pt x="77340" y="1244600"/>
                  </a:lnTo>
                  <a:lnTo>
                    <a:pt x="77711" y="1231900"/>
                  </a:lnTo>
                  <a:lnTo>
                    <a:pt x="89753" y="1231900"/>
                  </a:lnTo>
                  <a:lnTo>
                    <a:pt x="89753" y="1244600"/>
                  </a:lnTo>
                  <a:close/>
                </a:path>
                <a:path w="2818130" h="1803400">
                  <a:moveTo>
                    <a:pt x="95582" y="1244600"/>
                  </a:moveTo>
                  <a:lnTo>
                    <a:pt x="95582" y="1231900"/>
                  </a:lnTo>
                  <a:lnTo>
                    <a:pt x="95952" y="1231900"/>
                  </a:lnTo>
                  <a:lnTo>
                    <a:pt x="95582" y="1244600"/>
                  </a:lnTo>
                  <a:close/>
                </a:path>
                <a:path w="2818130" h="1803400">
                  <a:moveTo>
                    <a:pt x="107254" y="1244600"/>
                  </a:moveTo>
                  <a:lnTo>
                    <a:pt x="98874" y="1244600"/>
                  </a:lnTo>
                  <a:lnTo>
                    <a:pt x="105429" y="1231900"/>
                  </a:lnTo>
                  <a:lnTo>
                    <a:pt x="106897" y="1231900"/>
                  </a:lnTo>
                  <a:lnTo>
                    <a:pt x="107254" y="1244600"/>
                  </a:lnTo>
                  <a:close/>
                </a:path>
                <a:path w="2818130" h="1803400">
                  <a:moveTo>
                    <a:pt x="114921" y="1244600"/>
                  </a:moveTo>
                  <a:lnTo>
                    <a:pt x="109819" y="1244600"/>
                  </a:lnTo>
                  <a:lnTo>
                    <a:pt x="109819" y="1231900"/>
                  </a:lnTo>
                  <a:lnTo>
                    <a:pt x="115647" y="1231900"/>
                  </a:lnTo>
                  <a:lnTo>
                    <a:pt x="114921" y="1244600"/>
                  </a:lnTo>
                  <a:close/>
                </a:path>
                <a:path w="2818130" h="1803400">
                  <a:moveTo>
                    <a:pt x="123671" y="1244600"/>
                  </a:moveTo>
                  <a:lnTo>
                    <a:pt x="123671" y="1231900"/>
                  </a:lnTo>
                  <a:lnTo>
                    <a:pt x="125139" y="1231900"/>
                  </a:lnTo>
                  <a:lnTo>
                    <a:pt x="123671" y="1244600"/>
                  </a:lnTo>
                  <a:close/>
                </a:path>
                <a:path w="2818130" h="1803400">
                  <a:moveTo>
                    <a:pt x="127319" y="1244600"/>
                  </a:moveTo>
                  <a:lnTo>
                    <a:pt x="125866" y="1244600"/>
                  </a:lnTo>
                  <a:lnTo>
                    <a:pt x="125139" y="1231900"/>
                  </a:lnTo>
                  <a:lnTo>
                    <a:pt x="128060" y="1231900"/>
                  </a:lnTo>
                  <a:lnTo>
                    <a:pt x="127319" y="1244600"/>
                  </a:lnTo>
                  <a:close/>
                </a:path>
                <a:path w="2818130" h="1803400">
                  <a:moveTo>
                    <a:pt x="134616" y="1244600"/>
                  </a:moveTo>
                  <a:lnTo>
                    <a:pt x="130611" y="1244600"/>
                  </a:lnTo>
                  <a:lnTo>
                    <a:pt x="131709" y="1231900"/>
                  </a:lnTo>
                  <a:lnTo>
                    <a:pt x="135713" y="1231900"/>
                  </a:lnTo>
                  <a:lnTo>
                    <a:pt x="134616" y="1244600"/>
                  </a:lnTo>
                  <a:close/>
                </a:path>
                <a:path w="2818130" h="1803400">
                  <a:moveTo>
                    <a:pt x="143736" y="1244600"/>
                  </a:moveTo>
                  <a:lnTo>
                    <a:pt x="137908" y="1244600"/>
                  </a:lnTo>
                  <a:lnTo>
                    <a:pt x="138264" y="1231900"/>
                  </a:lnTo>
                  <a:lnTo>
                    <a:pt x="143736" y="1231900"/>
                  </a:lnTo>
                  <a:lnTo>
                    <a:pt x="143736" y="1244600"/>
                  </a:lnTo>
                  <a:close/>
                </a:path>
                <a:path w="2818130" h="1803400">
                  <a:moveTo>
                    <a:pt x="148482" y="1244600"/>
                  </a:moveTo>
                  <a:lnTo>
                    <a:pt x="147755" y="1244600"/>
                  </a:lnTo>
                  <a:lnTo>
                    <a:pt x="147755" y="1231900"/>
                  </a:lnTo>
                  <a:lnTo>
                    <a:pt x="148482" y="1231900"/>
                  </a:lnTo>
                  <a:lnTo>
                    <a:pt x="148482" y="1244600"/>
                  </a:lnTo>
                  <a:close/>
                </a:path>
                <a:path w="2818130" h="1803400">
                  <a:moveTo>
                    <a:pt x="166367" y="1244600"/>
                  </a:moveTo>
                  <a:lnTo>
                    <a:pt x="159798" y="1244600"/>
                  </a:lnTo>
                  <a:lnTo>
                    <a:pt x="159798" y="1231900"/>
                  </a:lnTo>
                  <a:lnTo>
                    <a:pt x="165997" y="1231900"/>
                  </a:lnTo>
                  <a:lnTo>
                    <a:pt x="166367" y="1244600"/>
                  </a:lnTo>
                  <a:close/>
                </a:path>
                <a:path w="2818130" h="1803400">
                  <a:moveTo>
                    <a:pt x="176942" y="1244600"/>
                  </a:moveTo>
                  <a:lnTo>
                    <a:pt x="168548" y="1244600"/>
                  </a:lnTo>
                  <a:lnTo>
                    <a:pt x="168548" y="1231900"/>
                  </a:lnTo>
                  <a:lnTo>
                    <a:pt x="177668" y="1231900"/>
                  </a:lnTo>
                  <a:lnTo>
                    <a:pt x="176942" y="1244600"/>
                  </a:lnTo>
                  <a:close/>
                </a:path>
                <a:path w="2818130" h="1803400">
                  <a:moveTo>
                    <a:pt x="188257" y="1244600"/>
                  </a:moveTo>
                  <a:lnTo>
                    <a:pt x="187160" y="1244600"/>
                  </a:lnTo>
                  <a:lnTo>
                    <a:pt x="186062" y="1231900"/>
                  </a:lnTo>
                  <a:lnTo>
                    <a:pt x="188257" y="1231900"/>
                  </a:lnTo>
                  <a:lnTo>
                    <a:pt x="188257" y="1244600"/>
                  </a:lnTo>
                  <a:close/>
                </a:path>
                <a:path w="2818130" h="1803400">
                  <a:moveTo>
                    <a:pt x="196637" y="1244600"/>
                  </a:moveTo>
                  <a:lnTo>
                    <a:pt x="191535" y="1244600"/>
                  </a:lnTo>
                  <a:lnTo>
                    <a:pt x="192262" y="1231900"/>
                  </a:lnTo>
                  <a:lnTo>
                    <a:pt x="196637" y="1231900"/>
                  </a:lnTo>
                  <a:lnTo>
                    <a:pt x="196637" y="1244600"/>
                  </a:lnTo>
                  <a:close/>
                </a:path>
                <a:path w="2818130" h="1803400">
                  <a:moveTo>
                    <a:pt x="205401" y="1244600"/>
                  </a:moveTo>
                  <a:lnTo>
                    <a:pt x="199202" y="1244600"/>
                  </a:lnTo>
                  <a:lnTo>
                    <a:pt x="199202" y="1231900"/>
                  </a:lnTo>
                  <a:lnTo>
                    <a:pt x="202109" y="1231900"/>
                  </a:lnTo>
                  <a:lnTo>
                    <a:pt x="205401" y="1244600"/>
                  </a:lnTo>
                  <a:close/>
                </a:path>
                <a:path w="2818130" h="1803400">
                  <a:moveTo>
                    <a:pt x="205757" y="1244600"/>
                  </a:moveTo>
                  <a:lnTo>
                    <a:pt x="205757" y="1231900"/>
                  </a:lnTo>
                  <a:lnTo>
                    <a:pt x="206499" y="1231900"/>
                  </a:lnTo>
                  <a:lnTo>
                    <a:pt x="205757" y="1244600"/>
                  </a:lnTo>
                  <a:close/>
                </a:path>
                <a:path w="2818130" h="1803400">
                  <a:moveTo>
                    <a:pt x="211600" y="1244600"/>
                  </a:moveTo>
                  <a:lnTo>
                    <a:pt x="206128" y="1244600"/>
                  </a:lnTo>
                  <a:lnTo>
                    <a:pt x="206499" y="1231900"/>
                  </a:lnTo>
                  <a:lnTo>
                    <a:pt x="211600" y="1231900"/>
                  </a:lnTo>
                  <a:lnTo>
                    <a:pt x="211600" y="1244600"/>
                  </a:lnTo>
                  <a:close/>
                </a:path>
                <a:path w="2818130" h="1803400">
                  <a:moveTo>
                    <a:pt x="215249" y="1244600"/>
                  </a:moveTo>
                  <a:lnTo>
                    <a:pt x="212698" y="1244600"/>
                  </a:lnTo>
                  <a:lnTo>
                    <a:pt x="213795" y="1231900"/>
                  </a:lnTo>
                  <a:lnTo>
                    <a:pt x="215976" y="1231900"/>
                  </a:lnTo>
                  <a:lnTo>
                    <a:pt x="215249" y="1244600"/>
                  </a:lnTo>
                  <a:close/>
                </a:path>
                <a:path w="2818130" h="1803400">
                  <a:moveTo>
                    <a:pt x="217800" y="1244600"/>
                  </a:moveTo>
                  <a:lnTo>
                    <a:pt x="216702" y="1244600"/>
                  </a:lnTo>
                  <a:lnTo>
                    <a:pt x="218170" y="1231900"/>
                  </a:lnTo>
                  <a:lnTo>
                    <a:pt x="217800" y="1244600"/>
                  </a:lnTo>
                  <a:close/>
                </a:path>
                <a:path w="2818130" h="1803400">
                  <a:moveTo>
                    <a:pt x="224369" y="1244600"/>
                  </a:moveTo>
                  <a:lnTo>
                    <a:pt x="218897" y="1244600"/>
                  </a:lnTo>
                  <a:lnTo>
                    <a:pt x="219624" y="1231900"/>
                  </a:lnTo>
                  <a:lnTo>
                    <a:pt x="220721" y="1231900"/>
                  </a:lnTo>
                  <a:lnTo>
                    <a:pt x="224369" y="1244600"/>
                  </a:lnTo>
                  <a:close/>
                </a:path>
                <a:path w="2818130" h="1803400">
                  <a:moveTo>
                    <a:pt x="232763" y="1257300"/>
                  </a:moveTo>
                  <a:lnTo>
                    <a:pt x="232037" y="1257300"/>
                  </a:lnTo>
                  <a:lnTo>
                    <a:pt x="232037" y="1244600"/>
                  </a:lnTo>
                  <a:lnTo>
                    <a:pt x="229115" y="1244600"/>
                  </a:lnTo>
                  <a:lnTo>
                    <a:pt x="228745" y="1231900"/>
                  </a:lnTo>
                  <a:lnTo>
                    <a:pt x="230569" y="1231900"/>
                  </a:lnTo>
                  <a:lnTo>
                    <a:pt x="232763" y="1244600"/>
                  </a:lnTo>
                  <a:lnTo>
                    <a:pt x="232763" y="1257300"/>
                  </a:lnTo>
                  <a:close/>
                </a:path>
                <a:path w="2818130" h="1803400">
                  <a:moveTo>
                    <a:pt x="236041" y="1244600"/>
                  </a:moveTo>
                  <a:lnTo>
                    <a:pt x="236041" y="1231900"/>
                  </a:lnTo>
                  <a:lnTo>
                    <a:pt x="236412" y="1231900"/>
                  </a:lnTo>
                  <a:lnTo>
                    <a:pt x="236041" y="1244600"/>
                  </a:lnTo>
                  <a:close/>
                </a:path>
                <a:path w="2818130" h="1803400">
                  <a:moveTo>
                    <a:pt x="236590" y="1238250"/>
                  </a:moveTo>
                  <a:lnTo>
                    <a:pt x="236768" y="1231900"/>
                  </a:lnTo>
                  <a:lnTo>
                    <a:pt x="237138" y="1231900"/>
                  </a:lnTo>
                  <a:lnTo>
                    <a:pt x="236590" y="1238250"/>
                  </a:lnTo>
                  <a:close/>
                </a:path>
                <a:path w="2818130" h="1803400">
                  <a:moveTo>
                    <a:pt x="237509" y="1244600"/>
                  </a:moveTo>
                  <a:lnTo>
                    <a:pt x="238236" y="1231900"/>
                  </a:lnTo>
                  <a:lnTo>
                    <a:pt x="238963" y="1231900"/>
                  </a:lnTo>
                  <a:lnTo>
                    <a:pt x="237509" y="1244600"/>
                  </a:lnTo>
                  <a:close/>
                </a:path>
                <a:path w="2818130" h="1803400">
                  <a:moveTo>
                    <a:pt x="245162" y="1244600"/>
                  </a:moveTo>
                  <a:lnTo>
                    <a:pt x="244806" y="1244600"/>
                  </a:lnTo>
                  <a:lnTo>
                    <a:pt x="245162" y="1231900"/>
                  </a:lnTo>
                  <a:lnTo>
                    <a:pt x="245532" y="1231900"/>
                  </a:lnTo>
                  <a:lnTo>
                    <a:pt x="245426" y="1239990"/>
                  </a:lnTo>
                  <a:lnTo>
                    <a:pt x="245162" y="1244600"/>
                  </a:lnTo>
                  <a:close/>
                </a:path>
                <a:path w="2818130" h="1803400">
                  <a:moveTo>
                    <a:pt x="246986" y="1257300"/>
                  </a:moveTo>
                  <a:lnTo>
                    <a:pt x="245532" y="1257300"/>
                  </a:lnTo>
                  <a:lnTo>
                    <a:pt x="245643" y="1236188"/>
                  </a:lnTo>
                  <a:lnTo>
                    <a:pt x="245889" y="1231900"/>
                  </a:lnTo>
                  <a:lnTo>
                    <a:pt x="246259" y="1231900"/>
                  </a:lnTo>
                  <a:lnTo>
                    <a:pt x="246259" y="1244600"/>
                  </a:lnTo>
                  <a:lnTo>
                    <a:pt x="248454" y="1244600"/>
                  </a:lnTo>
                  <a:lnTo>
                    <a:pt x="246986" y="1257300"/>
                  </a:lnTo>
                  <a:close/>
                </a:path>
                <a:path w="2818130" h="1803400">
                  <a:moveTo>
                    <a:pt x="255380" y="1244600"/>
                  </a:moveTo>
                  <a:lnTo>
                    <a:pt x="253556" y="1244600"/>
                  </a:lnTo>
                  <a:lnTo>
                    <a:pt x="253926" y="1231900"/>
                  </a:lnTo>
                  <a:lnTo>
                    <a:pt x="254653" y="1231900"/>
                  </a:lnTo>
                  <a:lnTo>
                    <a:pt x="255380" y="1244600"/>
                  </a:lnTo>
                  <a:close/>
                </a:path>
                <a:path w="2818130" h="1803400">
                  <a:moveTo>
                    <a:pt x="259755" y="1257300"/>
                  </a:moveTo>
                  <a:lnTo>
                    <a:pt x="248454" y="1257300"/>
                  </a:lnTo>
                  <a:lnTo>
                    <a:pt x="248454" y="1244600"/>
                  </a:lnTo>
                  <a:lnTo>
                    <a:pt x="255380" y="1244600"/>
                  </a:lnTo>
                  <a:lnTo>
                    <a:pt x="255750" y="1231900"/>
                  </a:lnTo>
                  <a:lnTo>
                    <a:pt x="260126" y="1231900"/>
                  </a:lnTo>
                  <a:lnTo>
                    <a:pt x="260000" y="1248888"/>
                  </a:lnTo>
                  <a:lnTo>
                    <a:pt x="259755" y="1257300"/>
                  </a:lnTo>
                  <a:close/>
                </a:path>
                <a:path w="2818130" h="1803400">
                  <a:moveTo>
                    <a:pt x="265598" y="1238125"/>
                  </a:moveTo>
                  <a:lnTo>
                    <a:pt x="265598" y="1231900"/>
                  </a:lnTo>
                  <a:lnTo>
                    <a:pt x="265954" y="1231900"/>
                  </a:lnTo>
                  <a:lnTo>
                    <a:pt x="265598" y="1238125"/>
                  </a:lnTo>
                  <a:close/>
                </a:path>
                <a:path w="2818130" h="1803400">
                  <a:moveTo>
                    <a:pt x="267052" y="1244600"/>
                  </a:moveTo>
                  <a:lnTo>
                    <a:pt x="266695" y="1244600"/>
                  </a:lnTo>
                  <a:lnTo>
                    <a:pt x="266325" y="1231900"/>
                  </a:lnTo>
                  <a:lnTo>
                    <a:pt x="267778" y="1231900"/>
                  </a:lnTo>
                  <a:lnTo>
                    <a:pt x="267052" y="1244600"/>
                  </a:lnTo>
                  <a:close/>
                </a:path>
                <a:path w="2818130" h="1803400">
                  <a:moveTo>
                    <a:pt x="273621" y="1244600"/>
                  </a:moveTo>
                  <a:lnTo>
                    <a:pt x="272168" y="1244600"/>
                  </a:lnTo>
                  <a:lnTo>
                    <a:pt x="272168" y="1231900"/>
                  </a:lnTo>
                  <a:lnTo>
                    <a:pt x="273621" y="1231900"/>
                  </a:lnTo>
                  <a:lnTo>
                    <a:pt x="273621" y="1244600"/>
                  </a:lnTo>
                  <a:close/>
                </a:path>
                <a:path w="2818130" h="1803400">
                  <a:moveTo>
                    <a:pt x="282015" y="1244600"/>
                  </a:moveTo>
                  <a:lnTo>
                    <a:pt x="280547" y="1244600"/>
                  </a:lnTo>
                  <a:lnTo>
                    <a:pt x="280547" y="1231900"/>
                  </a:lnTo>
                  <a:lnTo>
                    <a:pt x="282015" y="1231900"/>
                  </a:lnTo>
                  <a:lnTo>
                    <a:pt x="282015" y="1244600"/>
                  </a:lnTo>
                  <a:close/>
                </a:path>
                <a:path w="2818130" h="1803400">
                  <a:moveTo>
                    <a:pt x="286761" y="1244600"/>
                  </a:moveTo>
                  <a:lnTo>
                    <a:pt x="286020" y="1244600"/>
                  </a:lnTo>
                  <a:lnTo>
                    <a:pt x="285664" y="1231900"/>
                  </a:lnTo>
                  <a:lnTo>
                    <a:pt x="287488" y="1231900"/>
                  </a:lnTo>
                  <a:lnTo>
                    <a:pt x="286761" y="1244600"/>
                  </a:lnTo>
                  <a:close/>
                </a:path>
                <a:path w="2818130" h="1803400">
                  <a:moveTo>
                    <a:pt x="290765" y="1244600"/>
                  </a:moveTo>
                  <a:lnTo>
                    <a:pt x="290039" y="1244600"/>
                  </a:lnTo>
                  <a:lnTo>
                    <a:pt x="291136" y="1231900"/>
                  </a:lnTo>
                  <a:lnTo>
                    <a:pt x="292233" y="1231900"/>
                  </a:lnTo>
                  <a:lnTo>
                    <a:pt x="290765" y="1244600"/>
                  </a:lnTo>
                  <a:close/>
                </a:path>
                <a:path w="2818130" h="1803400">
                  <a:moveTo>
                    <a:pt x="294058" y="1244600"/>
                  </a:moveTo>
                  <a:lnTo>
                    <a:pt x="293316" y="1244600"/>
                  </a:lnTo>
                  <a:lnTo>
                    <a:pt x="294058" y="1231900"/>
                  </a:lnTo>
                  <a:lnTo>
                    <a:pt x="294058" y="1244600"/>
                  </a:lnTo>
                  <a:close/>
                </a:path>
                <a:path w="2818130" h="1803400">
                  <a:moveTo>
                    <a:pt x="306085" y="1244600"/>
                  </a:moveTo>
                  <a:lnTo>
                    <a:pt x="303178" y="1244600"/>
                  </a:lnTo>
                  <a:lnTo>
                    <a:pt x="303535" y="1231900"/>
                  </a:lnTo>
                  <a:lnTo>
                    <a:pt x="306456" y="1231900"/>
                  </a:lnTo>
                  <a:lnTo>
                    <a:pt x="306085" y="1244600"/>
                  </a:lnTo>
                  <a:close/>
                </a:path>
                <a:path w="2818130" h="1803400">
                  <a:moveTo>
                    <a:pt x="308035" y="1236188"/>
                  </a:moveTo>
                  <a:lnTo>
                    <a:pt x="308280" y="1231900"/>
                  </a:lnTo>
                  <a:lnTo>
                    <a:pt x="308651" y="1231900"/>
                  </a:lnTo>
                  <a:lnTo>
                    <a:pt x="308035" y="1236188"/>
                  </a:lnTo>
                  <a:close/>
                </a:path>
                <a:path w="2818130" h="1803400">
                  <a:moveTo>
                    <a:pt x="314479" y="1244600"/>
                  </a:moveTo>
                  <a:lnTo>
                    <a:pt x="308651" y="1244600"/>
                  </a:lnTo>
                  <a:lnTo>
                    <a:pt x="308651" y="1231900"/>
                  </a:lnTo>
                  <a:lnTo>
                    <a:pt x="315577" y="1231900"/>
                  </a:lnTo>
                  <a:lnTo>
                    <a:pt x="314479" y="1244600"/>
                  </a:lnTo>
                  <a:close/>
                </a:path>
                <a:path w="2818130" h="1803400">
                  <a:moveTo>
                    <a:pt x="320679" y="1244600"/>
                  </a:moveTo>
                  <a:lnTo>
                    <a:pt x="317771" y="1244600"/>
                  </a:lnTo>
                  <a:lnTo>
                    <a:pt x="317771" y="1231900"/>
                  </a:lnTo>
                  <a:lnTo>
                    <a:pt x="320322" y="1231900"/>
                  </a:lnTo>
                  <a:lnTo>
                    <a:pt x="320679" y="1244600"/>
                  </a:lnTo>
                  <a:close/>
                </a:path>
                <a:path w="2818130" h="1803400">
                  <a:moveTo>
                    <a:pt x="322146" y="1244600"/>
                  </a:moveTo>
                  <a:lnTo>
                    <a:pt x="320679" y="1244600"/>
                  </a:lnTo>
                  <a:lnTo>
                    <a:pt x="320679" y="1231900"/>
                  </a:lnTo>
                  <a:lnTo>
                    <a:pt x="324327" y="1231900"/>
                  </a:lnTo>
                  <a:lnTo>
                    <a:pt x="322146" y="1244600"/>
                  </a:lnTo>
                  <a:close/>
                </a:path>
                <a:path w="2818130" h="1803400">
                  <a:moveTo>
                    <a:pt x="328346" y="1244600"/>
                  </a:moveTo>
                  <a:lnTo>
                    <a:pt x="323971" y="1244600"/>
                  </a:lnTo>
                  <a:lnTo>
                    <a:pt x="324327" y="1231900"/>
                  </a:lnTo>
                  <a:lnTo>
                    <a:pt x="329073" y="1231900"/>
                  </a:lnTo>
                  <a:lnTo>
                    <a:pt x="328346" y="1244600"/>
                  </a:lnTo>
                  <a:close/>
                </a:path>
                <a:path w="2818130" h="1803400">
                  <a:moveTo>
                    <a:pt x="344393" y="1257300"/>
                  </a:moveTo>
                  <a:lnTo>
                    <a:pt x="341115" y="1257300"/>
                  </a:lnTo>
                  <a:lnTo>
                    <a:pt x="341115" y="1244600"/>
                  </a:lnTo>
                  <a:lnTo>
                    <a:pt x="330540" y="1244600"/>
                  </a:lnTo>
                  <a:lnTo>
                    <a:pt x="329799" y="1231900"/>
                  </a:lnTo>
                  <a:lnTo>
                    <a:pt x="344393" y="1231900"/>
                  </a:lnTo>
                  <a:lnTo>
                    <a:pt x="344393" y="1257300"/>
                  </a:lnTo>
                  <a:close/>
                </a:path>
                <a:path w="2818130" h="1803400">
                  <a:moveTo>
                    <a:pt x="345860" y="1244600"/>
                  </a:moveTo>
                  <a:lnTo>
                    <a:pt x="344763" y="1244600"/>
                  </a:lnTo>
                  <a:lnTo>
                    <a:pt x="344763" y="1231900"/>
                  </a:lnTo>
                  <a:lnTo>
                    <a:pt x="346958" y="1231900"/>
                  </a:lnTo>
                  <a:lnTo>
                    <a:pt x="345860" y="1244600"/>
                  </a:lnTo>
                  <a:close/>
                </a:path>
                <a:path w="2818130" h="1803400">
                  <a:moveTo>
                    <a:pt x="352060" y="1244600"/>
                  </a:moveTo>
                  <a:lnTo>
                    <a:pt x="348041" y="1244600"/>
                  </a:lnTo>
                  <a:lnTo>
                    <a:pt x="346958" y="1231900"/>
                  </a:lnTo>
                  <a:lnTo>
                    <a:pt x="352786" y="1231900"/>
                  </a:lnTo>
                  <a:lnTo>
                    <a:pt x="352060" y="1244600"/>
                  </a:lnTo>
                  <a:close/>
                </a:path>
                <a:path w="2818130" h="1803400">
                  <a:moveTo>
                    <a:pt x="362634" y="1244600"/>
                  </a:moveTo>
                  <a:lnTo>
                    <a:pt x="363375" y="1231900"/>
                  </a:lnTo>
                  <a:lnTo>
                    <a:pt x="363731" y="1231900"/>
                  </a:lnTo>
                  <a:lnTo>
                    <a:pt x="362634" y="1244600"/>
                  </a:lnTo>
                  <a:close/>
                </a:path>
                <a:path w="2818130" h="1803400">
                  <a:moveTo>
                    <a:pt x="366282" y="1257300"/>
                  </a:moveTo>
                  <a:lnTo>
                    <a:pt x="367750" y="1231900"/>
                  </a:lnTo>
                  <a:lnTo>
                    <a:pt x="368477" y="1231900"/>
                  </a:lnTo>
                  <a:lnTo>
                    <a:pt x="367750" y="1244600"/>
                  </a:lnTo>
                  <a:lnTo>
                    <a:pt x="367380" y="1244600"/>
                  </a:lnTo>
                  <a:lnTo>
                    <a:pt x="366282" y="1257300"/>
                  </a:lnTo>
                  <a:close/>
                </a:path>
                <a:path w="2818130" h="1803400">
                  <a:moveTo>
                    <a:pt x="369204" y="1244600"/>
                  </a:moveTo>
                  <a:lnTo>
                    <a:pt x="369204" y="1231900"/>
                  </a:lnTo>
                  <a:lnTo>
                    <a:pt x="370672" y="1231900"/>
                  </a:lnTo>
                  <a:lnTo>
                    <a:pt x="369204" y="1244600"/>
                  </a:lnTo>
                  <a:close/>
                </a:path>
                <a:path w="2818130" h="1803400">
                  <a:moveTo>
                    <a:pt x="371398" y="1244600"/>
                  </a:moveTo>
                  <a:lnTo>
                    <a:pt x="371398" y="1231900"/>
                  </a:lnTo>
                  <a:lnTo>
                    <a:pt x="372125" y="1231900"/>
                  </a:lnTo>
                  <a:lnTo>
                    <a:pt x="371398" y="1244600"/>
                  </a:lnTo>
                  <a:close/>
                </a:path>
                <a:path w="2818130" h="1803400">
                  <a:moveTo>
                    <a:pt x="374676" y="1244600"/>
                  </a:moveTo>
                  <a:lnTo>
                    <a:pt x="372852" y="1244600"/>
                  </a:lnTo>
                  <a:lnTo>
                    <a:pt x="372852" y="1231900"/>
                  </a:lnTo>
                  <a:lnTo>
                    <a:pt x="374676" y="1231900"/>
                  </a:lnTo>
                  <a:lnTo>
                    <a:pt x="374676" y="1244600"/>
                  </a:lnTo>
                  <a:close/>
                </a:path>
                <a:path w="2818130" h="1803400">
                  <a:moveTo>
                    <a:pt x="377227" y="1244600"/>
                  </a:moveTo>
                  <a:lnTo>
                    <a:pt x="376144" y="1244600"/>
                  </a:lnTo>
                  <a:lnTo>
                    <a:pt x="376500" y="1231900"/>
                  </a:lnTo>
                  <a:lnTo>
                    <a:pt x="377227" y="1231900"/>
                  </a:lnTo>
                  <a:lnTo>
                    <a:pt x="377227" y="1244600"/>
                  </a:lnTo>
                  <a:close/>
                </a:path>
                <a:path w="2818130" h="1803400">
                  <a:moveTo>
                    <a:pt x="384167" y="1244600"/>
                  </a:moveTo>
                  <a:lnTo>
                    <a:pt x="382343" y="1244600"/>
                  </a:lnTo>
                  <a:lnTo>
                    <a:pt x="383797" y="1231900"/>
                  </a:lnTo>
                  <a:lnTo>
                    <a:pt x="385621" y="1231900"/>
                  </a:lnTo>
                  <a:lnTo>
                    <a:pt x="384167" y="1244600"/>
                  </a:lnTo>
                  <a:close/>
                </a:path>
                <a:path w="2818130" h="1803400">
                  <a:moveTo>
                    <a:pt x="386348" y="1244600"/>
                  </a:moveTo>
                  <a:lnTo>
                    <a:pt x="386348" y="1231900"/>
                  </a:lnTo>
                  <a:lnTo>
                    <a:pt x="387445" y="1231900"/>
                  </a:lnTo>
                  <a:lnTo>
                    <a:pt x="386348" y="1244600"/>
                  </a:lnTo>
                  <a:close/>
                </a:path>
                <a:path w="2818130" h="1803400">
                  <a:moveTo>
                    <a:pt x="388913" y="1244600"/>
                  </a:moveTo>
                  <a:lnTo>
                    <a:pt x="387816" y="1244600"/>
                  </a:lnTo>
                  <a:lnTo>
                    <a:pt x="388913" y="1231900"/>
                  </a:lnTo>
                  <a:lnTo>
                    <a:pt x="388913" y="1244600"/>
                  </a:lnTo>
                  <a:close/>
                </a:path>
                <a:path w="2818130" h="1803400">
                  <a:moveTo>
                    <a:pt x="389269" y="1244600"/>
                  </a:moveTo>
                  <a:lnTo>
                    <a:pt x="389269" y="1231900"/>
                  </a:lnTo>
                  <a:lnTo>
                    <a:pt x="389640" y="1231900"/>
                  </a:lnTo>
                  <a:lnTo>
                    <a:pt x="389269" y="1244600"/>
                  </a:lnTo>
                  <a:close/>
                </a:path>
                <a:path w="2818130" h="1803400">
                  <a:moveTo>
                    <a:pt x="393288" y="1244600"/>
                  </a:moveTo>
                  <a:lnTo>
                    <a:pt x="393288" y="1231900"/>
                  </a:lnTo>
                  <a:lnTo>
                    <a:pt x="394015" y="1231900"/>
                  </a:lnTo>
                  <a:lnTo>
                    <a:pt x="393288" y="1244600"/>
                  </a:lnTo>
                  <a:close/>
                </a:path>
                <a:path w="2818130" h="1803400">
                  <a:moveTo>
                    <a:pt x="397293" y="1244600"/>
                  </a:moveTo>
                  <a:lnTo>
                    <a:pt x="396936" y="1244600"/>
                  </a:lnTo>
                  <a:lnTo>
                    <a:pt x="396936" y="1231900"/>
                  </a:lnTo>
                  <a:lnTo>
                    <a:pt x="398034" y="1231900"/>
                  </a:lnTo>
                  <a:lnTo>
                    <a:pt x="397293" y="1244600"/>
                  </a:lnTo>
                  <a:close/>
                </a:path>
                <a:path w="2818130" h="1803400">
                  <a:moveTo>
                    <a:pt x="409096" y="1240422"/>
                  </a:moveTo>
                  <a:lnTo>
                    <a:pt x="408608" y="1231900"/>
                  </a:lnTo>
                  <a:lnTo>
                    <a:pt x="409335" y="1231900"/>
                  </a:lnTo>
                  <a:lnTo>
                    <a:pt x="409096" y="1240422"/>
                  </a:lnTo>
                  <a:close/>
                </a:path>
                <a:path w="2818130" h="1803400">
                  <a:moveTo>
                    <a:pt x="413354" y="1244600"/>
                  </a:moveTo>
                  <a:lnTo>
                    <a:pt x="410432" y="1244600"/>
                  </a:lnTo>
                  <a:lnTo>
                    <a:pt x="411530" y="1231900"/>
                  </a:lnTo>
                  <a:lnTo>
                    <a:pt x="413710" y="1231900"/>
                  </a:lnTo>
                  <a:lnTo>
                    <a:pt x="413354" y="1244600"/>
                  </a:lnTo>
                  <a:close/>
                </a:path>
                <a:path w="2818130" h="1803400">
                  <a:moveTo>
                    <a:pt x="419183" y="1244600"/>
                  </a:moveTo>
                  <a:lnTo>
                    <a:pt x="418099" y="1244600"/>
                  </a:lnTo>
                  <a:lnTo>
                    <a:pt x="418456" y="1231900"/>
                  </a:lnTo>
                  <a:lnTo>
                    <a:pt x="419183" y="1231900"/>
                  </a:lnTo>
                  <a:lnTo>
                    <a:pt x="419183" y="1244600"/>
                  </a:lnTo>
                  <a:close/>
                </a:path>
                <a:path w="2818130" h="1803400">
                  <a:moveTo>
                    <a:pt x="422475" y="1257300"/>
                  </a:moveTo>
                  <a:lnTo>
                    <a:pt x="421748" y="1257300"/>
                  </a:lnTo>
                  <a:lnTo>
                    <a:pt x="422104" y="1244600"/>
                  </a:lnTo>
                  <a:lnTo>
                    <a:pt x="419553" y="1244600"/>
                  </a:lnTo>
                  <a:lnTo>
                    <a:pt x="420280" y="1231900"/>
                  </a:lnTo>
                  <a:lnTo>
                    <a:pt x="423572" y="1231900"/>
                  </a:lnTo>
                  <a:lnTo>
                    <a:pt x="422831" y="1244600"/>
                  </a:lnTo>
                  <a:lnTo>
                    <a:pt x="422475" y="1257300"/>
                  </a:lnTo>
                  <a:close/>
                </a:path>
                <a:path w="2818130" h="1803400">
                  <a:moveTo>
                    <a:pt x="426123" y="1244600"/>
                  </a:moveTo>
                  <a:lnTo>
                    <a:pt x="425752" y="1244600"/>
                  </a:lnTo>
                  <a:lnTo>
                    <a:pt x="426123" y="1231900"/>
                  </a:lnTo>
                  <a:lnTo>
                    <a:pt x="426123" y="1244600"/>
                  </a:lnTo>
                  <a:close/>
                </a:path>
                <a:path w="2818130" h="1803400">
                  <a:moveTo>
                    <a:pt x="441813" y="1244600"/>
                  </a:moveTo>
                  <a:lnTo>
                    <a:pt x="441072" y="1244600"/>
                  </a:lnTo>
                  <a:lnTo>
                    <a:pt x="441072" y="1231900"/>
                  </a:lnTo>
                  <a:lnTo>
                    <a:pt x="442170" y="1231900"/>
                  </a:lnTo>
                  <a:lnTo>
                    <a:pt x="441813" y="1244600"/>
                  </a:lnTo>
                  <a:close/>
                </a:path>
                <a:path w="2818130" h="1803400">
                  <a:moveTo>
                    <a:pt x="446545" y="1244600"/>
                  </a:moveTo>
                  <a:lnTo>
                    <a:pt x="442896" y="1244600"/>
                  </a:lnTo>
                  <a:lnTo>
                    <a:pt x="445091" y="1231900"/>
                  </a:lnTo>
                  <a:lnTo>
                    <a:pt x="446545" y="1231900"/>
                  </a:lnTo>
                  <a:lnTo>
                    <a:pt x="446545" y="1244600"/>
                  </a:lnTo>
                  <a:close/>
                </a:path>
                <a:path w="2818130" h="1803400">
                  <a:moveTo>
                    <a:pt x="449837" y="1244600"/>
                  </a:moveTo>
                  <a:lnTo>
                    <a:pt x="446545" y="1244600"/>
                  </a:lnTo>
                  <a:lnTo>
                    <a:pt x="448013" y="1231900"/>
                  </a:lnTo>
                  <a:lnTo>
                    <a:pt x="450193" y="1231900"/>
                  </a:lnTo>
                  <a:lnTo>
                    <a:pt x="449837" y="1244600"/>
                  </a:lnTo>
                  <a:close/>
                </a:path>
                <a:path w="2818130" h="1803400">
                  <a:moveTo>
                    <a:pt x="453485" y="1244600"/>
                  </a:moveTo>
                  <a:lnTo>
                    <a:pt x="451661" y="1244600"/>
                  </a:lnTo>
                  <a:lnTo>
                    <a:pt x="452017" y="1231900"/>
                  </a:lnTo>
                  <a:lnTo>
                    <a:pt x="452758" y="1231900"/>
                  </a:lnTo>
                  <a:lnTo>
                    <a:pt x="453485" y="1244600"/>
                  </a:lnTo>
                  <a:close/>
                </a:path>
                <a:path w="2818130" h="1803400">
                  <a:moveTo>
                    <a:pt x="459684" y="1244600"/>
                  </a:moveTo>
                  <a:lnTo>
                    <a:pt x="458957" y="1244600"/>
                  </a:lnTo>
                  <a:lnTo>
                    <a:pt x="459314" y="1231900"/>
                  </a:lnTo>
                  <a:lnTo>
                    <a:pt x="460782" y="1231900"/>
                  </a:lnTo>
                  <a:lnTo>
                    <a:pt x="459684" y="1244600"/>
                  </a:lnTo>
                  <a:close/>
                </a:path>
                <a:path w="2818130" h="1803400">
                  <a:moveTo>
                    <a:pt x="475004" y="1257300"/>
                  </a:moveTo>
                  <a:lnTo>
                    <a:pt x="474768" y="1248888"/>
                  </a:lnTo>
                  <a:lnTo>
                    <a:pt x="474648" y="1231900"/>
                  </a:lnTo>
                  <a:lnTo>
                    <a:pt x="476472" y="1231900"/>
                  </a:lnTo>
                  <a:lnTo>
                    <a:pt x="476102" y="1244600"/>
                  </a:lnTo>
                  <a:lnTo>
                    <a:pt x="476472" y="1244600"/>
                  </a:lnTo>
                  <a:lnTo>
                    <a:pt x="475004" y="1257300"/>
                  </a:lnTo>
                  <a:close/>
                </a:path>
                <a:path w="2818130" h="1803400">
                  <a:moveTo>
                    <a:pt x="483398" y="1244600"/>
                  </a:moveTo>
                  <a:lnTo>
                    <a:pt x="481945" y="1244600"/>
                  </a:lnTo>
                  <a:lnTo>
                    <a:pt x="481574" y="1231900"/>
                  </a:lnTo>
                  <a:lnTo>
                    <a:pt x="483769" y="1231900"/>
                  </a:lnTo>
                  <a:lnTo>
                    <a:pt x="483398" y="1244600"/>
                  </a:lnTo>
                  <a:close/>
                </a:path>
                <a:path w="2818130" h="1803400">
                  <a:moveTo>
                    <a:pt x="490324" y="1244600"/>
                  </a:moveTo>
                  <a:lnTo>
                    <a:pt x="488144" y="1244600"/>
                  </a:lnTo>
                  <a:lnTo>
                    <a:pt x="488500" y="1231900"/>
                  </a:lnTo>
                  <a:lnTo>
                    <a:pt x="490695" y="1231900"/>
                  </a:lnTo>
                  <a:lnTo>
                    <a:pt x="490324" y="1244600"/>
                  </a:lnTo>
                  <a:close/>
                </a:path>
                <a:path w="2818130" h="1803400">
                  <a:moveTo>
                    <a:pt x="493616" y="1244600"/>
                  </a:moveTo>
                  <a:lnTo>
                    <a:pt x="491422" y="1244600"/>
                  </a:lnTo>
                  <a:lnTo>
                    <a:pt x="492519" y="1231900"/>
                  </a:lnTo>
                  <a:lnTo>
                    <a:pt x="493972" y="1231900"/>
                  </a:lnTo>
                  <a:lnTo>
                    <a:pt x="493616" y="1244600"/>
                  </a:lnTo>
                  <a:close/>
                </a:path>
                <a:path w="2818130" h="1803400">
                  <a:moveTo>
                    <a:pt x="496538" y="1244600"/>
                  </a:moveTo>
                  <a:lnTo>
                    <a:pt x="495797" y="1244600"/>
                  </a:lnTo>
                  <a:lnTo>
                    <a:pt x="496167" y="1231900"/>
                  </a:lnTo>
                  <a:lnTo>
                    <a:pt x="496538" y="1231900"/>
                  </a:lnTo>
                  <a:lnTo>
                    <a:pt x="496538" y="1244600"/>
                  </a:lnTo>
                  <a:close/>
                </a:path>
                <a:path w="2818130" h="1803400">
                  <a:moveTo>
                    <a:pt x="514779" y="1244600"/>
                  </a:moveTo>
                  <a:lnTo>
                    <a:pt x="512955" y="1244600"/>
                  </a:lnTo>
                  <a:lnTo>
                    <a:pt x="512584" y="1231900"/>
                  </a:lnTo>
                  <a:lnTo>
                    <a:pt x="514779" y="1231900"/>
                  </a:lnTo>
                  <a:lnTo>
                    <a:pt x="514779" y="1244600"/>
                  </a:lnTo>
                  <a:close/>
                </a:path>
                <a:path w="2818130" h="1803400">
                  <a:moveTo>
                    <a:pt x="520608" y="1244600"/>
                  </a:moveTo>
                  <a:lnTo>
                    <a:pt x="517686" y="1244600"/>
                  </a:lnTo>
                  <a:lnTo>
                    <a:pt x="518784" y="1231900"/>
                  </a:lnTo>
                  <a:lnTo>
                    <a:pt x="520608" y="1231900"/>
                  </a:lnTo>
                  <a:lnTo>
                    <a:pt x="520608" y="1244600"/>
                  </a:lnTo>
                  <a:close/>
                </a:path>
                <a:path w="2818130" h="1803400">
                  <a:moveTo>
                    <a:pt x="523529" y="1244600"/>
                  </a:moveTo>
                  <a:lnTo>
                    <a:pt x="520608" y="1244600"/>
                  </a:lnTo>
                  <a:lnTo>
                    <a:pt x="522076" y="1231900"/>
                  </a:lnTo>
                  <a:lnTo>
                    <a:pt x="523159" y="1231900"/>
                  </a:lnTo>
                  <a:lnTo>
                    <a:pt x="523529" y="1244600"/>
                  </a:lnTo>
                  <a:close/>
                </a:path>
                <a:path w="2818130" h="1803400">
                  <a:moveTo>
                    <a:pt x="529372" y="1244600"/>
                  </a:moveTo>
                  <a:lnTo>
                    <a:pt x="528275" y="1244600"/>
                  </a:lnTo>
                  <a:lnTo>
                    <a:pt x="528631" y="1231900"/>
                  </a:lnTo>
                  <a:lnTo>
                    <a:pt x="529372" y="1231900"/>
                  </a:lnTo>
                  <a:lnTo>
                    <a:pt x="529372" y="1244600"/>
                  </a:lnTo>
                  <a:close/>
                </a:path>
                <a:path w="2818130" h="1803400">
                  <a:moveTo>
                    <a:pt x="530455" y="1244600"/>
                  </a:moveTo>
                  <a:lnTo>
                    <a:pt x="529729" y="1244600"/>
                  </a:lnTo>
                  <a:lnTo>
                    <a:pt x="530099" y="1231900"/>
                  </a:lnTo>
                  <a:lnTo>
                    <a:pt x="530455" y="1231900"/>
                  </a:lnTo>
                  <a:lnTo>
                    <a:pt x="530455" y="1244600"/>
                  </a:lnTo>
                  <a:close/>
                </a:path>
                <a:path w="2818130" h="1803400">
                  <a:moveTo>
                    <a:pt x="532650" y="1244600"/>
                  </a:moveTo>
                  <a:lnTo>
                    <a:pt x="532650" y="1231900"/>
                  </a:lnTo>
                  <a:lnTo>
                    <a:pt x="534104" y="1231900"/>
                  </a:lnTo>
                  <a:lnTo>
                    <a:pt x="532650" y="1244600"/>
                  </a:lnTo>
                  <a:close/>
                </a:path>
                <a:path w="2818130" h="1803400">
                  <a:moveTo>
                    <a:pt x="537396" y="1244600"/>
                  </a:moveTo>
                  <a:lnTo>
                    <a:pt x="535572" y="1244600"/>
                  </a:lnTo>
                  <a:lnTo>
                    <a:pt x="535928" y="1231900"/>
                  </a:lnTo>
                  <a:lnTo>
                    <a:pt x="537752" y="1231900"/>
                  </a:lnTo>
                  <a:lnTo>
                    <a:pt x="537396" y="1244600"/>
                  </a:lnTo>
                  <a:close/>
                </a:path>
                <a:path w="2818130" h="1803400">
                  <a:moveTo>
                    <a:pt x="544322" y="1244600"/>
                  </a:moveTo>
                  <a:lnTo>
                    <a:pt x="543224" y="1244600"/>
                  </a:lnTo>
                  <a:lnTo>
                    <a:pt x="543595" y="1231900"/>
                  </a:lnTo>
                  <a:lnTo>
                    <a:pt x="544322" y="1231900"/>
                  </a:lnTo>
                  <a:lnTo>
                    <a:pt x="544322" y="1244600"/>
                  </a:lnTo>
                  <a:close/>
                </a:path>
                <a:path w="2818130" h="1803400">
                  <a:moveTo>
                    <a:pt x="546516" y="1244600"/>
                  </a:moveTo>
                  <a:lnTo>
                    <a:pt x="545049" y="1244600"/>
                  </a:lnTo>
                  <a:lnTo>
                    <a:pt x="546146" y="1231900"/>
                  </a:lnTo>
                  <a:lnTo>
                    <a:pt x="547243" y="1231900"/>
                  </a:lnTo>
                  <a:lnTo>
                    <a:pt x="546516" y="1244600"/>
                  </a:lnTo>
                  <a:close/>
                </a:path>
                <a:path w="2818130" h="1803400">
                  <a:moveTo>
                    <a:pt x="550521" y="1244600"/>
                  </a:moveTo>
                  <a:lnTo>
                    <a:pt x="549067" y="1244600"/>
                  </a:lnTo>
                  <a:lnTo>
                    <a:pt x="549794" y="1231900"/>
                  </a:lnTo>
                  <a:lnTo>
                    <a:pt x="551618" y="1231900"/>
                  </a:lnTo>
                  <a:lnTo>
                    <a:pt x="550521" y="1244600"/>
                  </a:lnTo>
                  <a:close/>
                </a:path>
                <a:path w="2818130" h="1803400">
                  <a:moveTo>
                    <a:pt x="554169" y="1244600"/>
                  </a:moveTo>
                  <a:lnTo>
                    <a:pt x="553442" y="1244600"/>
                  </a:lnTo>
                  <a:lnTo>
                    <a:pt x="553442" y="1231900"/>
                  </a:lnTo>
                  <a:lnTo>
                    <a:pt x="554169" y="1231900"/>
                  </a:lnTo>
                  <a:lnTo>
                    <a:pt x="554169" y="1244600"/>
                  </a:lnTo>
                  <a:close/>
                </a:path>
                <a:path w="2818130" h="1803400">
                  <a:moveTo>
                    <a:pt x="557091" y="1257300"/>
                  </a:moveTo>
                  <a:lnTo>
                    <a:pt x="556364" y="1257300"/>
                  </a:lnTo>
                  <a:lnTo>
                    <a:pt x="555993" y="1244600"/>
                  </a:lnTo>
                  <a:lnTo>
                    <a:pt x="557091" y="1231900"/>
                  </a:lnTo>
                  <a:lnTo>
                    <a:pt x="557818" y="1231900"/>
                  </a:lnTo>
                  <a:lnTo>
                    <a:pt x="557818" y="1244600"/>
                  </a:lnTo>
                  <a:lnTo>
                    <a:pt x="557091" y="1244600"/>
                  </a:lnTo>
                  <a:lnTo>
                    <a:pt x="557091" y="1257300"/>
                  </a:lnTo>
                  <a:close/>
                </a:path>
                <a:path w="2818130" h="1803400">
                  <a:moveTo>
                    <a:pt x="562207" y="1244600"/>
                  </a:moveTo>
                  <a:lnTo>
                    <a:pt x="560739" y="1244600"/>
                  </a:lnTo>
                  <a:lnTo>
                    <a:pt x="561110" y="1231900"/>
                  </a:lnTo>
                  <a:lnTo>
                    <a:pt x="562207" y="1231900"/>
                  </a:lnTo>
                  <a:lnTo>
                    <a:pt x="562207" y="1244600"/>
                  </a:lnTo>
                  <a:close/>
                </a:path>
                <a:path w="2818130" h="1803400">
                  <a:moveTo>
                    <a:pt x="565485" y="1244600"/>
                  </a:moveTo>
                  <a:lnTo>
                    <a:pt x="563290" y="1244600"/>
                  </a:lnTo>
                  <a:lnTo>
                    <a:pt x="562934" y="1231900"/>
                  </a:lnTo>
                  <a:lnTo>
                    <a:pt x="565855" y="1231900"/>
                  </a:lnTo>
                  <a:lnTo>
                    <a:pt x="565485" y="1244600"/>
                  </a:lnTo>
                  <a:close/>
                </a:path>
                <a:path w="2818130" h="1803400">
                  <a:moveTo>
                    <a:pt x="566938" y="1257300"/>
                  </a:moveTo>
                  <a:lnTo>
                    <a:pt x="567309" y="1244600"/>
                  </a:lnTo>
                  <a:lnTo>
                    <a:pt x="568406" y="1231900"/>
                  </a:lnTo>
                  <a:lnTo>
                    <a:pt x="568762" y="1231900"/>
                  </a:lnTo>
                  <a:lnTo>
                    <a:pt x="568036" y="1244600"/>
                  </a:lnTo>
                  <a:lnTo>
                    <a:pt x="567679" y="1244600"/>
                  </a:lnTo>
                  <a:lnTo>
                    <a:pt x="566938" y="1257300"/>
                  </a:lnTo>
                  <a:close/>
                </a:path>
                <a:path w="2818130" h="1803400">
                  <a:moveTo>
                    <a:pt x="570957" y="1244600"/>
                  </a:moveTo>
                  <a:lnTo>
                    <a:pt x="569504" y="1244600"/>
                  </a:lnTo>
                  <a:lnTo>
                    <a:pt x="569504" y="1231900"/>
                  </a:lnTo>
                  <a:lnTo>
                    <a:pt x="572054" y="1231900"/>
                  </a:lnTo>
                  <a:lnTo>
                    <a:pt x="570957" y="1244600"/>
                  </a:lnTo>
                  <a:close/>
                </a:path>
                <a:path w="2818130" h="1803400">
                  <a:moveTo>
                    <a:pt x="574605" y="1244600"/>
                  </a:moveTo>
                  <a:lnTo>
                    <a:pt x="573879" y="1244600"/>
                  </a:lnTo>
                  <a:lnTo>
                    <a:pt x="574605" y="1231900"/>
                  </a:lnTo>
                  <a:lnTo>
                    <a:pt x="574605" y="1244600"/>
                  </a:lnTo>
                  <a:close/>
                </a:path>
                <a:path w="2818130" h="1803400">
                  <a:moveTo>
                    <a:pt x="581531" y="1244600"/>
                  </a:moveTo>
                  <a:lnTo>
                    <a:pt x="579707" y="1244600"/>
                  </a:lnTo>
                  <a:lnTo>
                    <a:pt x="579707" y="1231900"/>
                  </a:lnTo>
                  <a:lnTo>
                    <a:pt x="580805" y="1231900"/>
                  </a:lnTo>
                  <a:lnTo>
                    <a:pt x="581531" y="1244600"/>
                  </a:lnTo>
                  <a:close/>
                </a:path>
                <a:path w="2818130" h="1803400">
                  <a:moveTo>
                    <a:pt x="581531" y="1244600"/>
                  </a:moveTo>
                  <a:lnTo>
                    <a:pt x="581531" y="1231900"/>
                  </a:lnTo>
                  <a:lnTo>
                    <a:pt x="583356" y="1231900"/>
                  </a:lnTo>
                  <a:lnTo>
                    <a:pt x="581531" y="1244600"/>
                  </a:lnTo>
                  <a:close/>
                </a:path>
                <a:path w="2818130" h="1803400">
                  <a:moveTo>
                    <a:pt x="584097" y="1244600"/>
                  </a:moveTo>
                  <a:lnTo>
                    <a:pt x="582999" y="1244600"/>
                  </a:lnTo>
                  <a:lnTo>
                    <a:pt x="583356" y="1231900"/>
                  </a:lnTo>
                  <a:lnTo>
                    <a:pt x="584097" y="1231900"/>
                  </a:lnTo>
                  <a:lnTo>
                    <a:pt x="584097" y="1244600"/>
                  </a:lnTo>
                  <a:close/>
                </a:path>
                <a:path w="2818130" h="1803400">
                  <a:moveTo>
                    <a:pt x="597222" y="1257300"/>
                  </a:moveTo>
                  <a:lnTo>
                    <a:pt x="595768" y="1257300"/>
                  </a:lnTo>
                  <a:lnTo>
                    <a:pt x="595878" y="1253390"/>
                  </a:lnTo>
                  <a:lnTo>
                    <a:pt x="596004" y="1242490"/>
                  </a:lnTo>
                  <a:lnTo>
                    <a:pt x="595398" y="1231900"/>
                  </a:lnTo>
                  <a:lnTo>
                    <a:pt x="597949" y="1231900"/>
                  </a:lnTo>
                  <a:lnTo>
                    <a:pt x="596495" y="1244600"/>
                  </a:lnTo>
                  <a:lnTo>
                    <a:pt x="597949" y="1244600"/>
                  </a:lnTo>
                  <a:lnTo>
                    <a:pt x="597222" y="1257300"/>
                  </a:lnTo>
                  <a:close/>
                </a:path>
                <a:path w="2818130" h="1803400">
                  <a:moveTo>
                    <a:pt x="598319" y="1244600"/>
                  </a:moveTo>
                  <a:lnTo>
                    <a:pt x="597222" y="1244600"/>
                  </a:lnTo>
                  <a:lnTo>
                    <a:pt x="598319" y="1231900"/>
                  </a:lnTo>
                  <a:lnTo>
                    <a:pt x="599046" y="1231900"/>
                  </a:lnTo>
                  <a:lnTo>
                    <a:pt x="598319" y="1244600"/>
                  </a:lnTo>
                  <a:close/>
                </a:path>
                <a:path w="2818130" h="1803400">
                  <a:moveTo>
                    <a:pt x="599773" y="1244600"/>
                  </a:moveTo>
                  <a:lnTo>
                    <a:pt x="599417" y="1231900"/>
                  </a:lnTo>
                  <a:lnTo>
                    <a:pt x="599773" y="1231900"/>
                  </a:lnTo>
                  <a:lnTo>
                    <a:pt x="599773" y="1244600"/>
                  </a:lnTo>
                  <a:close/>
                </a:path>
                <a:path w="2818130" h="1803400">
                  <a:moveTo>
                    <a:pt x="600143" y="1244600"/>
                  </a:moveTo>
                  <a:lnTo>
                    <a:pt x="599773" y="1244600"/>
                  </a:lnTo>
                  <a:lnTo>
                    <a:pt x="599773" y="1231900"/>
                  </a:lnTo>
                  <a:lnTo>
                    <a:pt x="600870" y="1231900"/>
                  </a:lnTo>
                  <a:lnTo>
                    <a:pt x="600143" y="1244600"/>
                  </a:lnTo>
                  <a:close/>
                </a:path>
                <a:path w="2818130" h="1803400">
                  <a:moveTo>
                    <a:pt x="600870" y="1244600"/>
                  </a:moveTo>
                  <a:lnTo>
                    <a:pt x="600143" y="1244600"/>
                  </a:lnTo>
                  <a:lnTo>
                    <a:pt x="600870" y="1231900"/>
                  </a:lnTo>
                  <a:lnTo>
                    <a:pt x="600870" y="1244600"/>
                  </a:lnTo>
                  <a:close/>
                </a:path>
                <a:path w="2818130" h="1803400">
                  <a:moveTo>
                    <a:pt x="601241" y="1244600"/>
                  </a:moveTo>
                  <a:lnTo>
                    <a:pt x="600870" y="1244600"/>
                  </a:lnTo>
                  <a:lnTo>
                    <a:pt x="600870" y="1231900"/>
                  </a:lnTo>
                  <a:lnTo>
                    <a:pt x="601241" y="1231900"/>
                  </a:lnTo>
                  <a:lnTo>
                    <a:pt x="601241" y="1244600"/>
                  </a:lnTo>
                  <a:close/>
                </a:path>
                <a:path w="2818130" h="1803400">
                  <a:moveTo>
                    <a:pt x="601597" y="1244600"/>
                  </a:moveTo>
                  <a:lnTo>
                    <a:pt x="601241" y="1244600"/>
                  </a:lnTo>
                  <a:lnTo>
                    <a:pt x="601241" y="1231900"/>
                  </a:lnTo>
                  <a:lnTo>
                    <a:pt x="601597" y="1231900"/>
                  </a:lnTo>
                  <a:lnTo>
                    <a:pt x="601597" y="1244600"/>
                  </a:lnTo>
                  <a:close/>
                </a:path>
                <a:path w="2818130" h="1803400">
                  <a:moveTo>
                    <a:pt x="601597" y="1244600"/>
                  </a:moveTo>
                  <a:lnTo>
                    <a:pt x="601597" y="1231900"/>
                  </a:lnTo>
                  <a:lnTo>
                    <a:pt x="601968" y="1231900"/>
                  </a:lnTo>
                  <a:lnTo>
                    <a:pt x="601597" y="1244600"/>
                  </a:lnTo>
                  <a:close/>
                </a:path>
                <a:path w="2818130" h="1803400">
                  <a:moveTo>
                    <a:pt x="604519" y="1244600"/>
                  </a:moveTo>
                  <a:lnTo>
                    <a:pt x="601597" y="1244600"/>
                  </a:lnTo>
                  <a:lnTo>
                    <a:pt x="601968" y="1231900"/>
                  </a:lnTo>
                  <a:lnTo>
                    <a:pt x="604889" y="1231900"/>
                  </a:lnTo>
                  <a:lnTo>
                    <a:pt x="604519" y="1244600"/>
                  </a:lnTo>
                  <a:close/>
                </a:path>
                <a:path w="2818130" h="1803400">
                  <a:moveTo>
                    <a:pt x="606343" y="1244600"/>
                  </a:moveTo>
                  <a:lnTo>
                    <a:pt x="605616" y="1231900"/>
                  </a:lnTo>
                  <a:lnTo>
                    <a:pt x="607440" y="1231900"/>
                  </a:lnTo>
                  <a:lnTo>
                    <a:pt x="606343" y="1244600"/>
                  </a:lnTo>
                  <a:close/>
                </a:path>
                <a:path w="2818130" h="1803400">
                  <a:moveTo>
                    <a:pt x="610362" y="1257300"/>
                  </a:moveTo>
                  <a:lnTo>
                    <a:pt x="605616" y="1257300"/>
                  </a:lnTo>
                  <a:lnTo>
                    <a:pt x="606713" y="1244600"/>
                  </a:lnTo>
                  <a:lnTo>
                    <a:pt x="608537" y="1244600"/>
                  </a:lnTo>
                  <a:lnTo>
                    <a:pt x="609635" y="1231900"/>
                  </a:lnTo>
                  <a:lnTo>
                    <a:pt x="610362" y="1231900"/>
                  </a:lnTo>
                  <a:lnTo>
                    <a:pt x="610113" y="1240422"/>
                  </a:lnTo>
                  <a:lnTo>
                    <a:pt x="610240" y="1253122"/>
                  </a:lnTo>
                  <a:lnTo>
                    <a:pt x="610362" y="1257300"/>
                  </a:lnTo>
                  <a:close/>
                </a:path>
                <a:path w="2818130" h="1803400">
                  <a:moveTo>
                    <a:pt x="618014" y="1244600"/>
                  </a:moveTo>
                  <a:lnTo>
                    <a:pt x="615463" y="1244600"/>
                  </a:lnTo>
                  <a:lnTo>
                    <a:pt x="615463" y="1231900"/>
                  </a:lnTo>
                  <a:lnTo>
                    <a:pt x="618385" y="1231900"/>
                  </a:lnTo>
                  <a:lnTo>
                    <a:pt x="618014" y="1244600"/>
                  </a:lnTo>
                  <a:close/>
                </a:path>
                <a:path w="2818130" h="1803400">
                  <a:moveTo>
                    <a:pt x="620936" y="1244600"/>
                  </a:moveTo>
                  <a:lnTo>
                    <a:pt x="618385" y="1244600"/>
                  </a:lnTo>
                  <a:lnTo>
                    <a:pt x="619112" y="1231900"/>
                  </a:lnTo>
                  <a:lnTo>
                    <a:pt x="621306" y="1231900"/>
                  </a:lnTo>
                  <a:lnTo>
                    <a:pt x="620936" y="1244600"/>
                  </a:lnTo>
                  <a:close/>
                </a:path>
                <a:path w="2818130" h="1803400">
                  <a:moveTo>
                    <a:pt x="623131" y="1244600"/>
                  </a:moveTo>
                  <a:lnTo>
                    <a:pt x="622404" y="1244600"/>
                  </a:lnTo>
                  <a:lnTo>
                    <a:pt x="622033" y="1231900"/>
                  </a:lnTo>
                  <a:lnTo>
                    <a:pt x="623131" y="1231900"/>
                  </a:lnTo>
                  <a:lnTo>
                    <a:pt x="623131" y="1244600"/>
                  </a:lnTo>
                  <a:close/>
                </a:path>
                <a:path w="2818130" h="1803400">
                  <a:moveTo>
                    <a:pt x="643196" y="1244600"/>
                  </a:moveTo>
                  <a:lnTo>
                    <a:pt x="639548" y="1244600"/>
                  </a:lnTo>
                  <a:lnTo>
                    <a:pt x="640275" y="1231900"/>
                  </a:lnTo>
                  <a:lnTo>
                    <a:pt x="643552" y="1231900"/>
                  </a:lnTo>
                  <a:lnTo>
                    <a:pt x="643196" y="1244600"/>
                  </a:lnTo>
                  <a:close/>
                </a:path>
                <a:path w="2818130" h="1803400">
                  <a:moveTo>
                    <a:pt x="646844" y="1244600"/>
                  </a:moveTo>
                  <a:lnTo>
                    <a:pt x="643552" y="1244600"/>
                  </a:lnTo>
                  <a:lnTo>
                    <a:pt x="643552" y="1231900"/>
                  </a:lnTo>
                  <a:lnTo>
                    <a:pt x="646118" y="1231900"/>
                  </a:lnTo>
                  <a:lnTo>
                    <a:pt x="646844" y="1244600"/>
                  </a:lnTo>
                  <a:close/>
                </a:path>
                <a:path w="2818130" h="1803400">
                  <a:moveTo>
                    <a:pt x="649395" y="1244600"/>
                  </a:moveTo>
                  <a:lnTo>
                    <a:pt x="647942" y="1244600"/>
                  </a:lnTo>
                  <a:lnTo>
                    <a:pt x="647942" y="1231900"/>
                  </a:lnTo>
                  <a:lnTo>
                    <a:pt x="649395" y="1231900"/>
                  </a:lnTo>
                  <a:lnTo>
                    <a:pt x="649395" y="1244600"/>
                  </a:lnTo>
                  <a:close/>
                </a:path>
                <a:path w="2818130" h="1803400">
                  <a:moveTo>
                    <a:pt x="651590" y="1244600"/>
                  </a:moveTo>
                  <a:lnTo>
                    <a:pt x="650122" y="1244600"/>
                  </a:lnTo>
                  <a:lnTo>
                    <a:pt x="651946" y="1231900"/>
                  </a:lnTo>
                  <a:lnTo>
                    <a:pt x="652317" y="1231900"/>
                  </a:lnTo>
                  <a:lnTo>
                    <a:pt x="651590" y="1244600"/>
                  </a:lnTo>
                  <a:close/>
                </a:path>
                <a:path w="2818130" h="1803400">
                  <a:moveTo>
                    <a:pt x="654497" y="1244600"/>
                  </a:moveTo>
                  <a:lnTo>
                    <a:pt x="653044" y="1244600"/>
                  </a:lnTo>
                  <a:lnTo>
                    <a:pt x="653044" y="1231900"/>
                  </a:lnTo>
                  <a:lnTo>
                    <a:pt x="654497" y="1231900"/>
                  </a:lnTo>
                  <a:lnTo>
                    <a:pt x="654497" y="1244600"/>
                  </a:lnTo>
                  <a:close/>
                </a:path>
                <a:path w="2818130" h="1803400">
                  <a:moveTo>
                    <a:pt x="656321" y="1238125"/>
                  </a:moveTo>
                  <a:lnTo>
                    <a:pt x="655965" y="1231900"/>
                  </a:lnTo>
                  <a:lnTo>
                    <a:pt x="656321" y="1231900"/>
                  </a:lnTo>
                  <a:lnTo>
                    <a:pt x="656321" y="1238125"/>
                  </a:lnTo>
                  <a:close/>
                </a:path>
                <a:path w="2818130" h="1803400">
                  <a:moveTo>
                    <a:pt x="658146" y="1244600"/>
                  </a:moveTo>
                  <a:lnTo>
                    <a:pt x="657419" y="1244600"/>
                  </a:lnTo>
                  <a:lnTo>
                    <a:pt x="657062" y="1231900"/>
                  </a:lnTo>
                  <a:lnTo>
                    <a:pt x="658146" y="1231900"/>
                  </a:lnTo>
                  <a:lnTo>
                    <a:pt x="658146" y="1244600"/>
                  </a:lnTo>
                  <a:close/>
                </a:path>
                <a:path w="2818130" h="1803400">
                  <a:moveTo>
                    <a:pt x="661438" y="1244600"/>
                  </a:moveTo>
                  <a:lnTo>
                    <a:pt x="659970" y="1244600"/>
                  </a:lnTo>
                  <a:lnTo>
                    <a:pt x="660711" y="1231900"/>
                  </a:lnTo>
                  <a:lnTo>
                    <a:pt x="661438" y="1231900"/>
                  </a:lnTo>
                  <a:lnTo>
                    <a:pt x="661438" y="1244600"/>
                  </a:lnTo>
                  <a:close/>
                </a:path>
                <a:path w="2818130" h="1803400">
                  <a:moveTo>
                    <a:pt x="663989" y="1244600"/>
                  </a:moveTo>
                  <a:lnTo>
                    <a:pt x="663618" y="1244600"/>
                  </a:lnTo>
                  <a:lnTo>
                    <a:pt x="663618" y="1231900"/>
                  </a:lnTo>
                  <a:lnTo>
                    <a:pt x="663989" y="1231900"/>
                  </a:lnTo>
                  <a:lnTo>
                    <a:pt x="663989" y="1244600"/>
                  </a:lnTo>
                  <a:close/>
                </a:path>
                <a:path w="2818130" h="1803400">
                  <a:moveTo>
                    <a:pt x="2394732" y="1244600"/>
                  </a:moveTo>
                  <a:lnTo>
                    <a:pt x="2393649" y="1231900"/>
                  </a:lnTo>
                  <a:lnTo>
                    <a:pt x="2394376" y="1231900"/>
                  </a:lnTo>
                  <a:lnTo>
                    <a:pt x="2394732" y="1244600"/>
                  </a:lnTo>
                  <a:close/>
                </a:path>
                <a:path w="2818130" h="1803400">
                  <a:moveTo>
                    <a:pt x="2416622" y="1244600"/>
                  </a:moveTo>
                  <a:lnTo>
                    <a:pt x="2414071" y="1244600"/>
                  </a:lnTo>
                  <a:lnTo>
                    <a:pt x="2413715" y="1231900"/>
                  </a:lnTo>
                  <a:lnTo>
                    <a:pt x="2415169" y="1231900"/>
                  </a:lnTo>
                  <a:lnTo>
                    <a:pt x="2416622" y="1244600"/>
                  </a:lnTo>
                  <a:close/>
                </a:path>
                <a:path w="2818130" h="1803400">
                  <a:moveTo>
                    <a:pt x="2420641" y="1244600"/>
                  </a:moveTo>
                  <a:lnTo>
                    <a:pt x="2419914" y="1231900"/>
                  </a:lnTo>
                  <a:lnTo>
                    <a:pt x="2421368" y="1231900"/>
                  </a:lnTo>
                  <a:lnTo>
                    <a:pt x="2420641" y="1244600"/>
                  </a:lnTo>
                  <a:close/>
                </a:path>
                <a:path w="2818130" h="1803400">
                  <a:moveTo>
                    <a:pt x="2438156" y="1244600"/>
                  </a:moveTo>
                  <a:lnTo>
                    <a:pt x="2429762" y="1244600"/>
                  </a:lnTo>
                  <a:lnTo>
                    <a:pt x="2429391" y="1231900"/>
                  </a:lnTo>
                  <a:lnTo>
                    <a:pt x="2438156" y="1231900"/>
                  </a:lnTo>
                  <a:lnTo>
                    <a:pt x="2438156" y="1244600"/>
                  </a:lnTo>
                  <a:close/>
                </a:path>
                <a:path w="2818130" h="1803400">
                  <a:moveTo>
                    <a:pt x="2446179" y="1244600"/>
                  </a:moveTo>
                  <a:lnTo>
                    <a:pt x="2441433" y="1244600"/>
                  </a:lnTo>
                  <a:lnTo>
                    <a:pt x="2439609" y="1231900"/>
                  </a:lnTo>
                  <a:lnTo>
                    <a:pt x="2445452" y="1231900"/>
                  </a:lnTo>
                  <a:lnTo>
                    <a:pt x="2446179" y="1244600"/>
                  </a:lnTo>
                  <a:close/>
                </a:path>
                <a:path w="2818130" h="1803400">
                  <a:moveTo>
                    <a:pt x="2453105" y="1257300"/>
                  </a:moveTo>
                  <a:lnTo>
                    <a:pt x="2445808" y="1257300"/>
                  </a:lnTo>
                  <a:lnTo>
                    <a:pt x="2446179" y="1244600"/>
                  </a:lnTo>
                  <a:lnTo>
                    <a:pt x="2448730" y="1231900"/>
                  </a:lnTo>
                  <a:lnTo>
                    <a:pt x="2457124" y="1231900"/>
                  </a:lnTo>
                  <a:lnTo>
                    <a:pt x="2459319" y="1244600"/>
                  </a:lnTo>
                  <a:lnTo>
                    <a:pt x="2452749" y="1244600"/>
                  </a:lnTo>
                  <a:lnTo>
                    <a:pt x="2453105" y="1257300"/>
                  </a:lnTo>
                  <a:close/>
                </a:path>
                <a:path w="2818130" h="1803400">
                  <a:moveTo>
                    <a:pt x="2467342" y="1244600"/>
                  </a:moveTo>
                  <a:lnTo>
                    <a:pt x="2461499" y="1244600"/>
                  </a:lnTo>
                  <a:lnTo>
                    <a:pt x="2461143" y="1231900"/>
                  </a:lnTo>
                  <a:lnTo>
                    <a:pt x="2465147" y="1231900"/>
                  </a:lnTo>
                  <a:lnTo>
                    <a:pt x="2467342" y="1244600"/>
                  </a:lnTo>
                  <a:close/>
                </a:path>
                <a:path w="2818130" h="1803400">
                  <a:moveTo>
                    <a:pt x="2472814" y="1244600"/>
                  </a:moveTo>
                  <a:lnTo>
                    <a:pt x="2471347" y="1244600"/>
                  </a:lnTo>
                  <a:lnTo>
                    <a:pt x="2467698" y="1231900"/>
                  </a:lnTo>
                  <a:lnTo>
                    <a:pt x="2469893" y="1231900"/>
                  </a:lnTo>
                  <a:lnTo>
                    <a:pt x="2472680" y="1239990"/>
                  </a:lnTo>
                  <a:lnTo>
                    <a:pt x="2472814" y="1244600"/>
                  </a:lnTo>
                  <a:close/>
                </a:path>
                <a:path w="2818130" h="1803400">
                  <a:moveTo>
                    <a:pt x="2477560" y="1257300"/>
                  </a:moveTo>
                  <a:lnTo>
                    <a:pt x="2474639" y="1257300"/>
                  </a:lnTo>
                  <a:lnTo>
                    <a:pt x="2474268" y="1244600"/>
                  </a:lnTo>
                  <a:lnTo>
                    <a:pt x="2472680" y="1239990"/>
                  </a:lnTo>
                  <a:lnTo>
                    <a:pt x="2472444" y="1231900"/>
                  </a:lnTo>
                  <a:lnTo>
                    <a:pt x="2479384" y="1231900"/>
                  </a:lnTo>
                  <a:lnTo>
                    <a:pt x="2480838" y="1244600"/>
                  </a:lnTo>
                  <a:lnTo>
                    <a:pt x="2477560" y="1244600"/>
                  </a:lnTo>
                  <a:lnTo>
                    <a:pt x="2477560" y="1257300"/>
                  </a:lnTo>
                  <a:close/>
                </a:path>
                <a:path w="2818130" h="1803400">
                  <a:moveTo>
                    <a:pt x="2487037" y="1244600"/>
                  </a:moveTo>
                  <a:lnTo>
                    <a:pt x="2484486" y="1244600"/>
                  </a:lnTo>
                  <a:lnTo>
                    <a:pt x="2483032" y="1231900"/>
                  </a:lnTo>
                  <a:lnTo>
                    <a:pt x="2487764" y="1231900"/>
                  </a:lnTo>
                  <a:lnTo>
                    <a:pt x="2487037" y="1244600"/>
                  </a:lnTo>
                  <a:close/>
                </a:path>
                <a:path w="2818130" h="1803400">
                  <a:moveTo>
                    <a:pt x="2500177" y="1244600"/>
                  </a:moveTo>
                  <a:lnTo>
                    <a:pt x="2495060" y="1244600"/>
                  </a:lnTo>
                  <a:lnTo>
                    <a:pt x="2497982" y="1231900"/>
                  </a:lnTo>
                  <a:lnTo>
                    <a:pt x="2500177" y="1231900"/>
                  </a:lnTo>
                  <a:lnTo>
                    <a:pt x="2500177" y="1244600"/>
                  </a:lnTo>
                  <a:close/>
                </a:path>
                <a:path w="2818130" h="1803400">
                  <a:moveTo>
                    <a:pt x="2502001" y="1244600"/>
                  </a:moveTo>
                  <a:lnTo>
                    <a:pt x="2501274" y="1231900"/>
                  </a:lnTo>
                  <a:lnTo>
                    <a:pt x="2501630" y="1231900"/>
                  </a:lnTo>
                  <a:lnTo>
                    <a:pt x="2502168" y="1238125"/>
                  </a:lnTo>
                  <a:lnTo>
                    <a:pt x="2502001" y="1244600"/>
                  </a:lnTo>
                  <a:close/>
                </a:path>
                <a:path w="2818130" h="1803400">
                  <a:moveTo>
                    <a:pt x="2527895" y="1244600"/>
                  </a:moveTo>
                  <a:lnTo>
                    <a:pt x="2527539" y="1244600"/>
                  </a:lnTo>
                  <a:lnTo>
                    <a:pt x="2527275" y="1239990"/>
                  </a:lnTo>
                  <a:lnTo>
                    <a:pt x="2527168" y="1231900"/>
                  </a:lnTo>
                  <a:lnTo>
                    <a:pt x="2527539" y="1231900"/>
                  </a:lnTo>
                  <a:lnTo>
                    <a:pt x="2527895" y="1244600"/>
                  </a:lnTo>
                  <a:close/>
                </a:path>
                <a:path w="2818130" h="1803400">
                  <a:moveTo>
                    <a:pt x="2541761" y="1244600"/>
                  </a:moveTo>
                  <a:lnTo>
                    <a:pt x="2531543" y="1244600"/>
                  </a:lnTo>
                  <a:lnTo>
                    <a:pt x="2531187" y="1231900"/>
                  </a:lnTo>
                  <a:lnTo>
                    <a:pt x="2540308" y="1231900"/>
                  </a:lnTo>
                  <a:lnTo>
                    <a:pt x="2541502" y="1235367"/>
                  </a:lnTo>
                  <a:lnTo>
                    <a:pt x="2541761" y="1244600"/>
                  </a:lnTo>
                  <a:close/>
                </a:path>
                <a:path w="2818130" h="1803400">
                  <a:moveTo>
                    <a:pt x="2542933" y="1239520"/>
                  </a:moveTo>
                  <a:lnTo>
                    <a:pt x="2541502" y="1235367"/>
                  </a:lnTo>
                  <a:lnTo>
                    <a:pt x="2541405" y="1231900"/>
                  </a:lnTo>
                  <a:lnTo>
                    <a:pt x="2542488" y="1231900"/>
                  </a:lnTo>
                  <a:lnTo>
                    <a:pt x="2542933" y="1239520"/>
                  </a:lnTo>
                  <a:close/>
                </a:path>
                <a:path w="2818130" h="1803400">
                  <a:moveTo>
                    <a:pt x="2543407" y="1238250"/>
                  </a:moveTo>
                  <a:lnTo>
                    <a:pt x="2542859" y="1231900"/>
                  </a:lnTo>
                  <a:lnTo>
                    <a:pt x="2543586" y="1231900"/>
                  </a:lnTo>
                  <a:lnTo>
                    <a:pt x="2543407" y="1238250"/>
                  </a:lnTo>
                  <a:close/>
                </a:path>
                <a:path w="2818130" h="1803400">
                  <a:moveTo>
                    <a:pt x="2547234" y="1244600"/>
                  </a:moveTo>
                  <a:lnTo>
                    <a:pt x="2544683" y="1244600"/>
                  </a:lnTo>
                  <a:lnTo>
                    <a:pt x="2543956" y="1242490"/>
                  </a:lnTo>
                  <a:lnTo>
                    <a:pt x="2543956" y="1231900"/>
                  </a:lnTo>
                  <a:lnTo>
                    <a:pt x="2546878" y="1231900"/>
                  </a:lnTo>
                  <a:lnTo>
                    <a:pt x="2547234" y="1232440"/>
                  </a:lnTo>
                  <a:lnTo>
                    <a:pt x="2547234" y="1244600"/>
                  </a:lnTo>
                  <a:close/>
                </a:path>
                <a:path w="2818130" h="1803400">
                  <a:moveTo>
                    <a:pt x="2547916" y="1233474"/>
                  </a:moveTo>
                  <a:lnTo>
                    <a:pt x="2547234" y="1232440"/>
                  </a:lnTo>
                  <a:lnTo>
                    <a:pt x="2547234" y="1231900"/>
                  </a:lnTo>
                  <a:lnTo>
                    <a:pt x="2547961" y="1231900"/>
                  </a:lnTo>
                  <a:lnTo>
                    <a:pt x="2547916" y="1233474"/>
                  </a:lnTo>
                  <a:close/>
                </a:path>
                <a:path w="2818130" h="1803400">
                  <a:moveTo>
                    <a:pt x="2555257" y="1244600"/>
                  </a:moveTo>
                  <a:lnTo>
                    <a:pt x="2547604" y="1244600"/>
                  </a:lnTo>
                  <a:lnTo>
                    <a:pt x="2547916" y="1233474"/>
                  </a:lnTo>
                  <a:lnTo>
                    <a:pt x="2555257" y="1244600"/>
                  </a:lnTo>
                  <a:close/>
                </a:path>
                <a:path w="2818130" h="1803400">
                  <a:moveTo>
                    <a:pt x="310831" y="1257300"/>
                  </a:moveTo>
                  <a:lnTo>
                    <a:pt x="305729" y="1257300"/>
                  </a:lnTo>
                  <a:lnTo>
                    <a:pt x="305729" y="1252239"/>
                  </a:lnTo>
                  <a:lnTo>
                    <a:pt x="308035" y="1236188"/>
                  </a:lnTo>
                  <a:lnTo>
                    <a:pt x="307553" y="1244600"/>
                  </a:lnTo>
                  <a:lnTo>
                    <a:pt x="311558" y="1244600"/>
                  </a:lnTo>
                  <a:lnTo>
                    <a:pt x="311486" y="1249719"/>
                  </a:lnTo>
                  <a:lnTo>
                    <a:pt x="310831" y="1257300"/>
                  </a:lnTo>
                  <a:close/>
                </a:path>
                <a:path w="2818130" h="1803400">
                  <a:moveTo>
                    <a:pt x="265598" y="1244600"/>
                  </a:moveTo>
                  <a:lnTo>
                    <a:pt x="265227" y="1244600"/>
                  </a:lnTo>
                  <a:lnTo>
                    <a:pt x="265598" y="1238125"/>
                  </a:lnTo>
                  <a:lnTo>
                    <a:pt x="265598" y="1244600"/>
                  </a:lnTo>
                  <a:close/>
                </a:path>
                <a:path w="2818130" h="1803400">
                  <a:moveTo>
                    <a:pt x="656692" y="1244600"/>
                  </a:moveTo>
                  <a:lnTo>
                    <a:pt x="656321" y="1244600"/>
                  </a:lnTo>
                  <a:lnTo>
                    <a:pt x="656321" y="1238125"/>
                  </a:lnTo>
                  <a:lnTo>
                    <a:pt x="656692" y="1244600"/>
                  </a:lnTo>
                  <a:close/>
                </a:path>
                <a:path w="2818130" h="1803400">
                  <a:moveTo>
                    <a:pt x="236412" y="1244600"/>
                  </a:moveTo>
                  <a:lnTo>
                    <a:pt x="236041" y="1244600"/>
                  </a:lnTo>
                  <a:lnTo>
                    <a:pt x="236590" y="1238250"/>
                  </a:lnTo>
                  <a:lnTo>
                    <a:pt x="236412" y="1244600"/>
                  </a:lnTo>
                  <a:close/>
                </a:path>
                <a:path w="2818130" h="1803400">
                  <a:moveTo>
                    <a:pt x="2543713" y="1241783"/>
                  </a:moveTo>
                  <a:lnTo>
                    <a:pt x="2543339" y="1240698"/>
                  </a:lnTo>
                  <a:lnTo>
                    <a:pt x="2543407" y="1238250"/>
                  </a:lnTo>
                  <a:lnTo>
                    <a:pt x="2543713" y="1241783"/>
                  </a:lnTo>
                  <a:close/>
                </a:path>
                <a:path w="2818130" h="1803400">
                  <a:moveTo>
                    <a:pt x="2543229" y="1244600"/>
                  </a:moveTo>
                  <a:lnTo>
                    <a:pt x="2542933" y="1239520"/>
                  </a:lnTo>
                  <a:lnTo>
                    <a:pt x="2543244" y="1240422"/>
                  </a:lnTo>
                  <a:lnTo>
                    <a:pt x="2543229" y="1244600"/>
                  </a:lnTo>
                  <a:close/>
                </a:path>
                <a:path w="2818130" h="1803400">
                  <a:moveTo>
                    <a:pt x="2474268" y="1244600"/>
                  </a:moveTo>
                  <a:lnTo>
                    <a:pt x="2472814" y="1244600"/>
                  </a:lnTo>
                  <a:lnTo>
                    <a:pt x="2472680" y="1239990"/>
                  </a:lnTo>
                  <a:lnTo>
                    <a:pt x="2474268" y="1244600"/>
                  </a:lnTo>
                  <a:close/>
                </a:path>
                <a:path w="2818130" h="1803400">
                  <a:moveTo>
                    <a:pt x="409335" y="1244600"/>
                  </a:moveTo>
                  <a:lnTo>
                    <a:pt x="408979" y="1244600"/>
                  </a:lnTo>
                  <a:lnTo>
                    <a:pt x="409096" y="1240422"/>
                  </a:lnTo>
                  <a:lnTo>
                    <a:pt x="409335" y="1244600"/>
                  </a:lnTo>
                  <a:close/>
                </a:path>
                <a:path w="2818130" h="1803400">
                  <a:moveTo>
                    <a:pt x="2543956" y="1244600"/>
                  </a:moveTo>
                  <a:lnTo>
                    <a:pt x="2543713" y="1241783"/>
                  </a:lnTo>
                  <a:lnTo>
                    <a:pt x="2543956" y="1242490"/>
                  </a:lnTo>
                  <a:lnTo>
                    <a:pt x="2543956" y="1244600"/>
                  </a:lnTo>
                  <a:close/>
                </a:path>
                <a:path w="2818130" h="1803400">
                  <a:moveTo>
                    <a:pt x="297335" y="1244600"/>
                  </a:moveTo>
                  <a:lnTo>
                    <a:pt x="296965" y="1244600"/>
                  </a:lnTo>
                  <a:lnTo>
                    <a:pt x="297411" y="1242020"/>
                  </a:lnTo>
                  <a:lnTo>
                    <a:pt x="297335" y="1244600"/>
                  </a:lnTo>
                  <a:close/>
                </a:path>
                <a:path w="2818130" h="1803400">
                  <a:moveTo>
                    <a:pt x="2544683" y="1244600"/>
                  </a:moveTo>
                  <a:lnTo>
                    <a:pt x="2543956" y="1244600"/>
                  </a:lnTo>
                  <a:lnTo>
                    <a:pt x="2543956" y="1242490"/>
                  </a:lnTo>
                  <a:lnTo>
                    <a:pt x="2544683" y="1244600"/>
                  </a:lnTo>
                  <a:close/>
                </a:path>
                <a:path w="2818130" h="1803400">
                  <a:moveTo>
                    <a:pt x="14963" y="1257300"/>
                  </a:moveTo>
                  <a:lnTo>
                    <a:pt x="12042" y="1257300"/>
                  </a:lnTo>
                  <a:lnTo>
                    <a:pt x="11315" y="1244600"/>
                  </a:lnTo>
                  <a:lnTo>
                    <a:pt x="14963" y="1244600"/>
                  </a:lnTo>
                  <a:lnTo>
                    <a:pt x="14963" y="1257300"/>
                  </a:lnTo>
                  <a:close/>
                </a:path>
                <a:path w="2818130" h="1803400">
                  <a:moveTo>
                    <a:pt x="45603" y="1257300"/>
                  </a:moveTo>
                  <a:lnTo>
                    <a:pt x="20792" y="1257300"/>
                  </a:lnTo>
                  <a:lnTo>
                    <a:pt x="20065" y="1244600"/>
                  </a:lnTo>
                  <a:lnTo>
                    <a:pt x="44876" y="1244600"/>
                  </a:lnTo>
                  <a:lnTo>
                    <a:pt x="45603" y="1257300"/>
                  </a:lnTo>
                  <a:close/>
                </a:path>
                <a:path w="2818130" h="1803400">
                  <a:moveTo>
                    <a:pt x="50349" y="1257300"/>
                  </a:moveTo>
                  <a:lnTo>
                    <a:pt x="47057" y="1257300"/>
                  </a:lnTo>
                  <a:lnTo>
                    <a:pt x="47057" y="1244600"/>
                  </a:lnTo>
                  <a:lnTo>
                    <a:pt x="51076" y="1244600"/>
                  </a:lnTo>
                  <a:lnTo>
                    <a:pt x="50349" y="1257300"/>
                  </a:lnTo>
                  <a:close/>
                </a:path>
                <a:path w="2818130" h="1803400">
                  <a:moveTo>
                    <a:pt x="52900" y="1257300"/>
                  </a:moveTo>
                  <a:lnTo>
                    <a:pt x="50705" y="1257300"/>
                  </a:lnTo>
                  <a:lnTo>
                    <a:pt x="52173" y="1244600"/>
                  </a:lnTo>
                  <a:lnTo>
                    <a:pt x="52900" y="1244600"/>
                  </a:lnTo>
                  <a:lnTo>
                    <a:pt x="52900" y="1257300"/>
                  </a:lnTo>
                  <a:close/>
                </a:path>
                <a:path w="2818130" h="1803400">
                  <a:moveTo>
                    <a:pt x="60923" y="1270000"/>
                  </a:moveTo>
                  <a:lnTo>
                    <a:pt x="60567" y="1270000"/>
                  </a:lnTo>
                  <a:lnTo>
                    <a:pt x="60923" y="1257300"/>
                  </a:lnTo>
                  <a:lnTo>
                    <a:pt x="60196" y="1257300"/>
                  </a:lnTo>
                  <a:lnTo>
                    <a:pt x="60196" y="1244600"/>
                  </a:lnTo>
                  <a:lnTo>
                    <a:pt x="60923" y="1244600"/>
                  </a:lnTo>
                  <a:lnTo>
                    <a:pt x="61172" y="1253122"/>
                  </a:lnTo>
                  <a:lnTo>
                    <a:pt x="61294" y="1266794"/>
                  </a:lnTo>
                  <a:lnTo>
                    <a:pt x="60923" y="1270000"/>
                  </a:lnTo>
                  <a:close/>
                </a:path>
                <a:path w="2818130" h="1803400">
                  <a:moveTo>
                    <a:pt x="61837" y="1247805"/>
                  </a:moveTo>
                  <a:lnTo>
                    <a:pt x="61650" y="1244600"/>
                  </a:lnTo>
                  <a:lnTo>
                    <a:pt x="62020" y="1244600"/>
                  </a:lnTo>
                  <a:lnTo>
                    <a:pt x="61837" y="1247805"/>
                  </a:lnTo>
                  <a:close/>
                </a:path>
                <a:path w="2818130" h="1803400">
                  <a:moveTo>
                    <a:pt x="76614" y="1257300"/>
                  </a:moveTo>
                  <a:lnTo>
                    <a:pt x="67122" y="1257300"/>
                  </a:lnTo>
                  <a:lnTo>
                    <a:pt x="67493" y="1244600"/>
                  </a:lnTo>
                  <a:lnTo>
                    <a:pt x="76614" y="1244600"/>
                  </a:lnTo>
                  <a:lnTo>
                    <a:pt x="76614" y="1257300"/>
                  </a:lnTo>
                  <a:close/>
                </a:path>
                <a:path w="2818130" h="1803400">
                  <a:moveTo>
                    <a:pt x="94128" y="1257300"/>
                  </a:moveTo>
                  <a:lnTo>
                    <a:pt x="77340" y="1257300"/>
                  </a:lnTo>
                  <a:lnTo>
                    <a:pt x="76984" y="1244600"/>
                  </a:lnTo>
                  <a:lnTo>
                    <a:pt x="93758" y="1244600"/>
                  </a:lnTo>
                  <a:lnTo>
                    <a:pt x="94128" y="1257300"/>
                  </a:lnTo>
                  <a:close/>
                </a:path>
                <a:path w="2818130" h="1803400">
                  <a:moveTo>
                    <a:pt x="104703" y="1257300"/>
                  </a:moveTo>
                  <a:lnTo>
                    <a:pt x="99957" y="1257300"/>
                  </a:lnTo>
                  <a:lnTo>
                    <a:pt x="99957" y="1244600"/>
                  </a:lnTo>
                  <a:lnTo>
                    <a:pt x="103976" y="1244600"/>
                  </a:lnTo>
                  <a:lnTo>
                    <a:pt x="104703" y="1257300"/>
                  </a:lnTo>
                  <a:close/>
                </a:path>
                <a:path w="2818130" h="1803400">
                  <a:moveTo>
                    <a:pt x="111999" y="1257300"/>
                  </a:moveTo>
                  <a:lnTo>
                    <a:pt x="104703" y="1257300"/>
                  </a:lnTo>
                  <a:lnTo>
                    <a:pt x="106897" y="1244600"/>
                  </a:lnTo>
                  <a:lnTo>
                    <a:pt x="111272" y="1244600"/>
                  </a:lnTo>
                  <a:lnTo>
                    <a:pt x="111999" y="1257300"/>
                  </a:lnTo>
                  <a:close/>
                </a:path>
                <a:path w="2818130" h="1803400">
                  <a:moveTo>
                    <a:pt x="119666" y="1257300"/>
                  </a:moveTo>
                  <a:lnTo>
                    <a:pt x="114550" y="1257300"/>
                  </a:lnTo>
                  <a:lnTo>
                    <a:pt x="114194" y="1244600"/>
                  </a:lnTo>
                  <a:lnTo>
                    <a:pt x="121120" y="1244600"/>
                  </a:lnTo>
                  <a:lnTo>
                    <a:pt x="119666" y="1257300"/>
                  </a:lnTo>
                  <a:close/>
                </a:path>
                <a:path w="2818130" h="1803400">
                  <a:moveTo>
                    <a:pt x="133162" y="1257300"/>
                  </a:moveTo>
                  <a:lnTo>
                    <a:pt x="128060" y="1257300"/>
                  </a:lnTo>
                  <a:lnTo>
                    <a:pt x="128060" y="1244600"/>
                  </a:lnTo>
                  <a:lnTo>
                    <a:pt x="132792" y="1244600"/>
                  </a:lnTo>
                  <a:lnTo>
                    <a:pt x="133162" y="1257300"/>
                  </a:lnTo>
                  <a:close/>
                </a:path>
                <a:path w="2818130" h="1803400">
                  <a:moveTo>
                    <a:pt x="145204" y="1257300"/>
                  </a:moveTo>
                  <a:lnTo>
                    <a:pt x="133889" y="1257300"/>
                  </a:lnTo>
                  <a:lnTo>
                    <a:pt x="134259" y="1244600"/>
                  </a:lnTo>
                  <a:lnTo>
                    <a:pt x="144834" y="1244600"/>
                  </a:lnTo>
                  <a:lnTo>
                    <a:pt x="145204" y="1257300"/>
                  </a:lnTo>
                  <a:close/>
                </a:path>
                <a:path w="2818130" h="1803400">
                  <a:moveTo>
                    <a:pt x="152501" y="1257300"/>
                  </a:moveTo>
                  <a:lnTo>
                    <a:pt x="146302" y="1257300"/>
                  </a:lnTo>
                  <a:lnTo>
                    <a:pt x="148853" y="1244600"/>
                  </a:lnTo>
                  <a:lnTo>
                    <a:pt x="152130" y="1244600"/>
                  </a:lnTo>
                  <a:lnTo>
                    <a:pt x="152501" y="1257300"/>
                  </a:lnTo>
                  <a:close/>
                </a:path>
                <a:path w="2818130" h="1803400">
                  <a:moveTo>
                    <a:pt x="172196" y="1257300"/>
                  </a:moveTo>
                  <a:lnTo>
                    <a:pt x="155052" y="1257300"/>
                  </a:lnTo>
                  <a:lnTo>
                    <a:pt x="153955" y="1244600"/>
                  </a:lnTo>
                  <a:lnTo>
                    <a:pt x="171469" y="1244600"/>
                  </a:lnTo>
                  <a:lnTo>
                    <a:pt x="172196" y="1257300"/>
                  </a:lnTo>
                  <a:close/>
                </a:path>
                <a:path w="2818130" h="1803400">
                  <a:moveTo>
                    <a:pt x="193729" y="1257300"/>
                  </a:moveTo>
                  <a:lnTo>
                    <a:pt x="178395" y="1257300"/>
                  </a:lnTo>
                  <a:lnTo>
                    <a:pt x="180960" y="1244600"/>
                  </a:lnTo>
                  <a:lnTo>
                    <a:pt x="194813" y="1244600"/>
                  </a:lnTo>
                  <a:lnTo>
                    <a:pt x="193729" y="1257300"/>
                  </a:lnTo>
                  <a:close/>
                </a:path>
                <a:path w="2818130" h="1803400">
                  <a:moveTo>
                    <a:pt x="199558" y="1257300"/>
                  </a:moveTo>
                  <a:lnTo>
                    <a:pt x="196637" y="1257300"/>
                  </a:lnTo>
                  <a:lnTo>
                    <a:pt x="195183" y="1244600"/>
                  </a:lnTo>
                  <a:lnTo>
                    <a:pt x="199558" y="1244600"/>
                  </a:lnTo>
                  <a:lnTo>
                    <a:pt x="199558" y="1257300"/>
                  </a:lnTo>
                  <a:close/>
                </a:path>
                <a:path w="2818130" h="1803400">
                  <a:moveTo>
                    <a:pt x="211230" y="1257300"/>
                  </a:moveTo>
                  <a:lnTo>
                    <a:pt x="202480" y="1257300"/>
                  </a:lnTo>
                  <a:lnTo>
                    <a:pt x="203206" y="1244600"/>
                  </a:lnTo>
                  <a:lnTo>
                    <a:pt x="212327" y="1244600"/>
                  </a:lnTo>
                  <a:lnTo>
                    <a:pt x="211230" y="1257300"/>
                  </a:lnTo>
                  <a:close/>
                </a:path>
                <a:path w="2818130" h="1803400">
                  <a:moveTo>
                    <a:pt x="219994" y="1257300"/>
                  </a:moveTo>
                  <a:lnTo>
                    <a:pt x="213054" y="1257300"/>
                  </a:lnTo>
                  <a:lnTo>
                    <a:pt x="213795" y="1244600"/>
                  </a:lnTo>
                  <a:lnTo>
                    <a:pt x="221092" y="1244600"/>
                  </a:lnTo>
                  <a:lnTo>
                    <a:pt x="219994" y="1257300"/>
                  </a:lnTo>
                  <a:close/>
                </a:path>
                <a:path w="2818130" h="1803400">
                  <a:moveTo>
                    <a:pt x="225823" y="1257300"/>
                  </a:moveTo>
                  <a:lnTo>
                    <a:pt x="225467" y="1257300"/>
                  </a:lnTo>
                  <a:lnTo>
                    <a:pt x="225467" y="1244600"/>
                  </a:lnTo>
                  <a:lnTo>
                    <a:pt x="225823" y="1257300"/>
                  </a:lnTo>
                  <a:close/>
                </a:path>
                <a:path w="2818130" h="1803400">
                  <a:moveTo>
                    <a:pt x="232037" y="1257300"/>
                  </a:moveTo>
                  <a:lnTo>
                    <a:pt x="225823" y="1257300"/>
                  </a:lnTo>
                  <a:lnTo>
                    <a:pt x="225823" y="1244600"/>
                  </a:lnTo>
                  <a:lnTo>
                    <a:pt x="231666" y="1244600"/>
                  </a:lnTo>
                  <a:lnTo>
                    <a:pt x="232037" y="1257300"/>
                  </a:lnTo>
                  <a:close/>
                </a:path>
                <a:path w="2818130" h="1803400">
                  <a:moveTo>
                    <a:pt x="237138" y="1270000"/>
                  </a:moveTo>
                  <a:lnTo>
                    <a:pt x="221818" y="1270000"/>
                  </a:lnTo>
                  <a:lnTo>
                    <a:pt x="221818" y="1259780"/>
                  </a:lnTo>
                  <a:lnTo>
                    <a:pt x="222175" y="1257300"/>
                  </a:lnTo>
                  <a:lnTo>
                    <a:pt x="233120" y="1257300"/>
                  </a:lnTo>
                  <a:lnTo>
                    <a:pt x="233120" y="1244600"/>
                  </a:lnTo>
                  <a:lnTo>
                    <a:pt x="237509" y="1244600"/>
                  </a:lnTo>
                  <a:lnTo>
                    <a:pt x="237384" y="1261588"/>
                  </a:lnTo>
                  <a:lnTo>
                    <a:pt x="237138" y="1270000"/>
                  </a:lnTo>
                  <a:close/>
                </a:path>
                <a:path w="2818130" h="1803400">
                  <a:moveTo>
                    <a:pt x="245532" y="1257300"/>
                  </a:moveTo>
                  <a:lnTo>
                    <a:pt x="241514" y="1257300"/>
                  </a:lnTo>
                  <a:lnTo>
                    <a:pt x="241884" y="1244600"/>
                  </a:lnTo>
                  <a:lnTo>
                    <a:pt x="245532" y="1244600"/>
                  </a:lnTo>
                  <a:lnTo>
                    <a:pt x="245532" y="1257300"/>
                  </a:lnTo>
                  <a:close/>
                </a:path>
                <a:path w="2818130" h="1803400">
                  <a:moveTo>
                    <a:pt x="263774" y="1257300"/>
                  </a:moveTo>
                  <a:lnTo>
                    <a:pt x="261579" y="1257300"/>
                  </a:lnTo>
                  <a:lnTo>
                    <a:pt x="263047" y="1244600"/>
                  </a:lnTo>
                  <a:lnTo>
                    <a:pt x="264871" y="1244600"/>
                  </a:lnTo>
                  <a:lnTo>
                    <a:pt x="263774" y="1257300"/>
                  </a:lnTo>
                  <a:close/>
                </a:path>
                <a:path w="2818130" h="1803400">
                  <a:moveTo>
                    <a:pt x="267778" y="1257300"/>
                  </a:moveTo>
                  <a:lnTo>
                    <a:pt x="265227" y="1257300"/>
                  </a:lnTo>
                  <a:lnTo>
                    <a:pt x="265598" y="1244600"/>
                  </a:lnTo>
                  <a:lnTo>
                    <a:pt x="267778" y="1244600"/>
                  </a:lnTo>
                  <a:lnTo>
                    <a:pt x="267778" y="1257300"/>
                  </a:lnTo>
                  <a:close/>
                </a:path>
                <a:path w="2818130" h="1803400">
                  <a:moveTo>
                    <a:pt x="271070" y="1257300"/>
                  </a:moveTo>
                  <a:lnTo>
                    <a:pt x="269603" y="1257300"/>
                  </a:lnTo>
                  <a:lnTo>
                    <a:pt x="270700" y="1244600"/>
                  </a:lnTo>
                  <a:lnTo>
                    <a:pt x="271070" y="1244600"/>
                  </a:lnTo>
                  <a:lnTo>
                    <a:pt x="271070" y="1257300"/>
                  </a:lnTo>
                  <a:close/>
                </a:path>
                <a:path w="2818130" h="1803400">
                  <a:moveTo>
                    <a:pt x="280547" y="1257300"/>
                  </a:moveTo>
                  <a:lnTo>
                    <a:pt x="272524" y="1257300"/>
                  </a:lnTo>
                  <a:lnTo>
                    <a:pt x="272524" y="1244600"/>
                  </a:lnTo>
                  <a:lnTo>
                    <a:pt x="281288" y="1244600"/>
                  </a:lnTo>
                  <a:lnTo>
                    <a:pt x="280547" y="1257300"/>
                  </a:lnTo>
                  <a:close/>
                </a:path>
                <a:path w="2818130" h="1803400">
                  <a:moveTo>
                    <a:pt x="288585" y="1257300"/>
                  </a:moveTo>
                  <a:lnTo>
                    <a:pt x="287488" y="1257300"/>
                  </a:lnTo>
                  <a:lnTo>
                    <a:pt x="287488" y="1244600"/>
                  </a:lnTo>
                  <a:lnTo>
                    <a:pt x="288941" y="1244600"/>
                  </a:lnTo>
                  <a:lnTo>
                    <a:pt x="288585" y="1257300"/>
                  </a:lnTo>
                  <a:close/>
                </a:path>
                <a:path w="2818130" h="1803400">
                  <a:moveTo>
                    <a:pt x="295141" y="1257300"/>
                  </a:moveTo>
                  <a:lnTo>
                    <a:pt x="290765" y="1257300"/>
                  </a:lnTo>
                  <a:lnTo>
                    <a:pt x="290765" y="1244600"/>
                  </a:lnTo>
                  <a:lnTo>
                    <a:pt x="295141" y="1244600"/>
                  </a:lnTo>
                  <a:lnTo>
                    <a:pt x="295141" y="1257300"/>
                  </a:lnTo>
                  <a:close/>
                </a:path>
                <a:path w="2818130" h="1803400">
                  <a:moveTo>
                    <a:pt x="296608" y="1257300"/>
                  </a:moveTo>
                  <a:lnTo>
                    <a:pt x="296238" y="1257300"/>
                  </a:lnTo>
                  <a:lnTo>
                    <a:pt x="296608" y="1244600"/>
                  </a:lnTo>
                  <a:lnTo>
                    <a:pt x="297706" y="1244600"/>
                  </a:lnTo>
                  <a:lnTo>
                    <a:pt x="296608" y="1257300"/>
                  </a:lnTo>
                  <a:close/>
                </a:path>
                <a:path w="2818130" h="1803400">
                  <a:moveTo>
                    <a:pt x="299530" y="1257300"/>
                  </a:moveTo>
                  <a:lnTo>
                    <a:pt x="299530" y="1244600"/>
                  </a:lnTo>
                  <a:lnTo>
                    <a:pt x="300984" y="1244600"/>
                  </a:lnTo>
                  <a:lnTo>
                    <a:pt x="299530" y="1257300"/>
                  </a:lnTo>
                  <a:close/>
                </a:path>
                <a:path w="2818130" h="1803400">
                  <a:moveTo>
                    <a:pt x="302081" y="1257300"/>
                  </a:moveTo>
                  <a:lnTo>
                    <a:pt x="301354" y="1257300"/>
                  </a:lnTo>
                  <a:lnTo>
                    <a:pt x="301354" y="1244600"/>
                  </a:lnTo>
                  <a:lnTo>
                    <a:pt x="302081" y="1244600"/>
                  </a:lnTo>
                  <a:lnTo>
                    <a:pt x="302081" y="1257300"/>
                  </a:lnTo>
                  <a:close/>
                </a:path>
                <a:path w="2818130" h="1803400">
                  <a:moveTo>
                    <a:pt x="304632" y="1270000"/>
                  </a:moveTo>
                  <a:lnTo>
                    <a:pt x="303178" y="1270000"/>
                  </a:lnTo>
                  <a:lnTo>
                    <a:pt x="304261" y="1257300"/>
                  </a:lnTo>
                  <a:lnTo>
                    <a:pt x="304261" y="1244600"/>
                  </a:lnTo>
                  <a:lnTo>
                    <a:pt x="305729" y="1244600"/>
                  </a:lnTo>
                  <a:lnTo>
                    <a:pt x="305602" y="1253122"/>
                  </a:lnTo>
                  <a:lnTo>
                    <a:pt x="305002" y="1257300"/>
                  </a:lnTo>
                  <a:lnTo>
                    <a:pt x="304632" y="1270000"/>
                  </a:lnTo>
                  <a:close/>
                </a:path>
                <a:path w="2818130" h="1803400">
                  <a:moveTo>
                    <a:pt x="311558" y="1248888"/>
                  </a:moveTo>
                  <a:lnTo>
                    <a:pt x="311558" y="1244600"/>
                  </a:lnTo>
                  <a:lnTo>
                    <a:pt x="311928" y="1244600"/>
                  </a:lnTo>
                  <a:lnTo>
                    <a:pt x="311558" y="1248888"/>
                  </a:lnTo>
                  <a:close/>
                </a:path>
                <a:path w="2818130" h="1803400">
                  <a:moveTo>
                    <a:pt x="319225" y="1257300"/>
                  </a:moveTo>
                  <a:lnTo>
                    <a:pt x="311558" y="1257300"/>
                  </a:lnTo>
                  <a:lnTo>
                    <a:pt x="311651" y="1247805"/>
                  </a:lnTo>
                  <a:lnTo>
                    <a:pt x="311928" y="1244600"/>
                  </a:lnTo>
                  <a:lnTo>
                    <a:pt x="319596" y="1244600"/>
                  </a:lnTo>
                  <a:lnTo>
                    <a:pt x="319225" y="1257300"/>
                  </a:lnTo>
                  <a:close/>
                </a:path>
                <a:path w="2818130" h="1803400">
                  <a:moveTo>
                    <a:pt x="320679" y="1257300"/>
                  </a:moveTo>
                  <a:lnTo>
                    <a:pt x="319225" y="1257300"/>
                  </a:lnTo>
                  <a:lnTo>
                    <a:pt x="320679" y="1244600"/>
                  </a:lnTo>
                  <a:lnTo>
                    <a:pt x="320679" y="1257300"/>
                  </a:lnTo>
                  <a:close/>
                </a:path>
                <a:path w="2818130" h="1803400">
                  <a:moveTo>
                    <a:pt x="326151" y="1257300"/>
                  </a:moveTo>
                  <a:lnTo>
                    <a:pt x="321776" y="1257300"/>
                  </a:lnTo>
                  <a:lnTo>
                    <a:pt x="321776" y="1244600"/>
                  </a:lnTo>
                  <a:lnTo>
                    <a:pt x="326151" y="1244600"/>
                  </a:lnTo>
                  <a:lnTo>
                    <a:pt x="326151" y="1257300"/>
                  </a:lnTo>
                  <a:close/>
                </a:path>
                <a:path w="2818130" h="1803400">
                  <a:moveTo>
                    <a:pt x="327619" y="1257300"/>
                  </a:moveTo>
                  <a:lnTo>
                    <a:pt x="326522" y="1257300"/>
                  </a:lnTo>
                  <a:lnTo>
                    <a:pt x="326892" y="1244600"/>
                  </a:lnTo>
                  <a:lnTo>
                    <a:pt x="327975" y="1244600"/>
                  </a:lnTo>
                  <a:lnTo>
                    <a:pt x="327619" y="1257300"/>
                  </a:lnTo>
                  <a:close/>
                </a:path>
                <a:path w="2818130" h="1803400">
                  <a:moveTo>
                    <a:pt x="331994" y="1270000"/>
                  </a:moveTo>
                  <a:lnTo>
                    <a:pt x="329073" y="1270000"/>
                  </a:lnTo>
                  <a:lnTo>
                    <a:pt x="328346" y="1257300"/>
                  </a:lnTo>
                  <a:lnTo>
                    <a:pt x="327975" y="1257300"/>
                  </a:lnTo>
                  <a:lnTo>
                    <a:pt x="328346" y="1244600"/>
                  </a:lnTo>
                  <a:lnTo>
                    <a:pt x="331624" y="1244600"/>
                  </a:lnTo>
                  <a:lnTo>
                    <a:pt x="331749" y="1261588"/>
                  </a:lnTo>
                  <a:lnTo>
                    <a:pt x="331994" y="1270000"/>
                  </a:lnTo>
                  <a:close/>
                </a:path>
                <a:path w="2818130" h="1803400">
                  <a:moveTo>
                    <a:pt x="336369" y="1257300"/>
                  </a:moveTo>
                  <a:lnTo>
                    <a:pt x="332365" y="1257300"/>
                  </a:lnTo>
                  <a:lnTo>
                    <a:pt x="332365" y="1244600"/>
                  </a:lnTo>
                  <a:lnTo>
                    <a:pt x="336740" y="1244600"/>
                  </a:lnTo>
                  <a:lnTo>
                    <a:pt x="336369" y="1257300"/>
                  </a:lnTo>
                  <a:close/>
                </a:path>
                <a:path w="2818130" h="1803400">
                  <a:moveTo>
                    <a:pt x="340388" y="1257300"/>
                  </a:moveTo>
                  <a:lnTo>
                    <a:pt x="337837" y="1257300"/>
                  </a:lnTo>
                  <a:lnTo>
                    <a:pt x="338920" y="1244600"/>
                  </a:lnTo>
                  <a:lnTo>
                    <a:pt x="340744" y="1244600"/>
                  </a:lnTo>
                  <a:lnTo>
                    <a:pt x="340388" y="1257300"/>
                  </a:lnTo>
                  <a:close/>
                </a:path>
                <a:path w="2818130" h="1803400">
                  <a:moveTo>
                    <a:pt x="349138" y="1257300"/>
                  </a:moveTo>
                  <a:lnTo>
                    <a:pt x="345134" y="1257300"/>
                  </a:lnTo>
                  <a:lnTo>
                    <a:pt x="344393" y="1244600"/>
                  </a:lnTo>
                  <a:lnTo>
                    <a:pt x="349865" y="1244600"/>
                  </a:lnTo>
                  <a:lnTo>
                    <a:pt x="349138" y="1257300"/>
                  </a:lnTo>
                  <a:close/>
                </a:path>
                <a:path w="2818130" h="1803400">
                  <a:moveTo>
                    <a:pt x="352060" y="1257300"/>
                  </a:moveTo>
                  <a:lnTo>
                    <a:pt x="352060" y="1244600"/>
                  </a:lnTo>
                  <a:lnTo>
                    <a:pt x="352430" y="1244600"/>
                  </a:lnTo>
                  <a:lnTo>
                    <a:pt x="352060" y="1257300"/>
                  </a:lnTo>
                  <a:close/>
                </a:path>
                <a:path w="2818130" h="1803400">
                  <a:moveTo>
                    <a:pt x="355337" y="1257300"/>
                  </a:moveTo>
                  <a:lnTo>
                    <a:pt x="353157" y="1257300"/>
                  </a:lnTo>
                  <a:lnTo>
                    <a:pt x="353884" y="1244600"/>
                  </a:lnTo>
                  <a:lnTo>
                    <a:pt x="354981" y="1244600"/>
                  </a:lnTo>
                  <a:lnTo>
                    <a:pt x="355337" y="1257300"/>
                  </a:lnTo>
                  <a:close/>
                </a:path>
                <a:path w="2818130" h="1803400">
                  <a:moveTo>
                    <a:pt x="355337" y="1257300"/>
                  </a:moveTo>
                  <a:lnTo>
                    <a:pt x="355337" y="1244600"/>
                  </a:lnTo>
                  <a:lnTo>
                    <a:pt x="356078" y="1244600"/>
                  </a:lnTo>
                  <a:lnTo>
                    <a:pt x="355337" y="1257300"/>
                  </a:lnTo>
                  <a:close/>
                </a:path>
                <a:path w="2818130" h="1803400">
                  <a:moveTo>
                    <a:pt x="357903" y="1257300"/>
                  </a:moveTo>
                  <a:lnTo>
                    <a:pt x="356078" y="1257300"/>
                  </a:lnTo>
                  <a:lnTo>
                    <a:pt x="356078" y="1244600"/>
                  </a:lnTo>
                  <a:lnTo>
                    <a:pt x="358629" y="1244600"/>
                  </a:lnTo>
                  <a:lnTo>
                    <a:pt x="357903" y="1257300"/>
                  </a:lnTo>
                  <a:close/>
                </a:path>
                <a:path w="2818130" h="1803400">
                  <a:moveTo>
                    <a:pt x="365199" y="1257300"/>
                  </a:moveTo>
                  <a:lnTo>
                    <a:pt x="359356" y="1257300"/>
                  </a:lnTo>
                  <a:lnTo>
                    <a:pt x="358986" y="1244600"/>
                  </a:lnTo>
                  <a:lnTo>
                    <a:pt x="365555" y="1244600"/>
                  </a:lnTo>
                  <a:lnTo>
                    <a:pt x="365199" y="1257300"/>
                  </a:lnTo>
                  <a:close/>
                </a:path>
                <a:path w="2818130" h="1803400">
                  <a:moveTo>
                    <a:pt x="369574" y="1257300"/>
                  </a:moveTo>
                  <a:lnTo>
                    <a:pt x="368477" y="1257300"/>
                  </a:lnTo>
                  <a:lnTo>
                    <a:pt x="368477" y="1244600"/>
                  </a:lnTo>
                  <a:lnTo>
                    <a:pt x="369574" y="1244600"/>
                  </a:lnTo>
                  <a:lnTo>
                    <a:pt x="369574" y="1257300"/>
                  </a:lnTo>
                  <a:close/>
                </a:path>
                <a:path w="2818130" h="1803400">
                  <a:moveTo>
                    <a:pt x="370301" y="1257300"/>
                  </a:moveTo>
                  <a:lnTo>
                    <a:pt x="369931" y="1257300"/>
                  </a:lnTo>
                  <a:lnTo>
                    <a:pt x="369931" y="1244600"/>
                  </a:lnTo>
                  <a:lnTo>
                    <a:pt x="370672" y="1244600"/>
                  </a:lnTo>
                  <a:lnTo>
                    <a:pt x="370301" y="1257300"/>
                  </a:lnTo>
                  <a:close/>
                </a:path>
                <a:path w="2818130" h="1803400">
                  <a:moveTo>
                    <a:pt x="371755" y="1257300"/>
                  </a:moveTo>
                  <a:lnTo>
                    <a:pt x="371028" y="1257300"/>
                  </a:lnTo>
                  <a:lnTo>
                    <a:pt x="370672" y="1244600"/>
                  </a:lnTo>
                  <a:lnTo>
                    <a:pt x="372125" y="1244600"/>
                  </a:lnTo>
                  <a:lnTo>
                    <a:pt x="371755" y="1257300"/>
                  </a:lnTo>
                  <a:close/>
                </a:path>
                <a:path w="2818130" h="1803400">
                  <a:moveTo>
                    <a:pt x="374171" y="1245884"/>
                  </a:moveTo>
                  <a:lnTo>
                    <a:pt x="373949" y="1244600"/>
                  </a:lnTo>
                  <a:lnTo>
                    <a:pt x="374320" y="1244600"/>
                  </a:lnTo>
                  <a:lnTo>
                    <a:pt x="374171" y="1245884"/>
                  </a:lnTo>
                  <a:close/>
                </a:path>
                <a:path w="2818130" h="1803400">
                  <a:moveTo>
                    <a:pt x="380519" y="1257300"/>
                  </a:moveTo>
                  <a:lnTo>
                    <a:pt x="376144" y="1257300"/>
                  </a:lnTo>
                  <a:lnTo>
                    <a:pt x="374392" y="1247159"/>
                  </a:lnTo>
                  <a:lnTo>
                    <a:pt x="374320" y="1244600"/>
                  </a:lnTo>
                  <a:lnTo>
                    <a:pt x="379792" y="1244600"/>
                  </a:lnTo>
                  <a:lnTo>
                    <a:pt x="380519" y="1257300"/>
                  </a:lnTo>
                  <a:close/>
                </a:path>
                <a:path w="2818130" h="1803400">
                  <a:moveTo>
                    <a:pt x="387445" y="1257300"/>
                  </a:moveTo>
                  <a:lnTo>
                    <a:pt x="381246" y="1257300"/>
                  </a:lnTo>
                  <a:lnTo>
                    <a:pt x="382700" y="1244600"/>
                  </a:lnTo>
                  <a:lnTo>
                    <a:pt x="386348" y="1244600"/>
                  </a:lnTo>
                  <a:lnTo>
                    <a:pt x="387231" y="1252239"/>
                  </a:lnTo>
                  <a:lnTo>
                    <a:pt x="387356" y="1254119"/>
                  </a:lnTo>
                  <a:lnTo>
                    <a:pt x="387445" y="1257300"/>
                  </a:lnTo>
                  <a:close/>
                </a:path>
                <a:path w="2818130" h="1803400">
                  <a:moveTo>
                    <a:pt x="387520" y="1254740"/>
                  </a:moveTo>
                  <a:lnTo>
                    <a:pt x="387333" y="1253122"/>
                  </a:lnTo>
                  <a:lnTo>
                    <a:pt x="387089" y="1244600"/>
                  </a:lnTo>
                  <a:lnTo>
                    <a:pt x="387816" y="1244600"/>
                  </a:lnTo>
                  <a:lnTo>
                    <a:pt x="387520" y="1254740"/>
                  </a:lnTo>
                  <a:close/>
                </a:path>
                <a:path w="2818130" h="1803400">
                  <a:moveTo>
                    <a:pt x="387816" y="1257300"/>
                  </a:moveTo>
                  <a:lnTo>
                    <a:pt x="387520" y="1254740"/>
                  </a:lnTo>
                  <a:lnTo>
                    <a:pt x="387816" y="1244600"/>
                  </a:lnTo>
                  <a:lnTo>
                    <a:pt x="387816" y="1257300"/>
                  </a:lnTo>
                  <a:close/>
                </a:path>
                <a:path w="2818130" h="1803400">
                  <a:moveTo>
                    <a:pt x="388172" y="1257300"/>
                  </a:moveTo>
                  <a:lnTo>
                    <a:pt x="388543" y="1244600"/>
                  </a:lnTo>
                  <a:lnTo>
                    <a:pt x="391094" y="1244600"/>
                  </a:lnTo>
                  <a:lnTo>
                    <a:pt x="388172" y="1257300"/>
                  </a:lnTo>
                  <a:close/>
                </a:path>
                <a:path w="2818130" h="1803400">
                  <a:moveTo>
                    <a:pt x="394386" y="1257300"/>
                  </a:moveTo>
                  <a:lnTo>
                    <a:pt x="391820" y="1257300"/>
                  </a:lnTo>
                  <a:lnTo>
                    <a:pt x="391820" y="1244600"/>
                  </a:lnTo>
                  <a:lnTo>
                    <a:pt x="396210" y="1244600"/>
                  </a:lnTo>
                  <a:lnTo>
                    <a:pt x="394386" y="1257300"/>
                  </a:lnTo>
                  <a:close/>
                </a:path>
                <a:path w="2818130" h="1803400">
                  <a:moveTo>
                    <a:pt x="398034" y="1257300"/>
                  </a:moveTo>
                  <a:lnTo>
                    <a:pt x="398390" y="1244600"/>
                  </a:lnTo>
                  <a:lnTo>
                    <a:pt x="399117" y="1244600"/>
                  </a:lnTo>
                  <a:lnTo>
                    <a:pt x="398034" y="1257300"/>
                  </a:lnTo>
                  <a:close/>
                </a:path>
                <a:path w="2818130" h="1803400">
                  <a:moveTo>
                    <a:pt x="399858" y="1257300"/>
                  </a:moveTo>
                  <a:lnTo>
                    <a:pt x="398761" y="1257300"/>
                  </a:lnTo>
                  <a:lnTo>
                    <a:pt x="399117" y="1244600"/>
                  </a:lnTo>
                  <a:lnTo>
                    <a:pt x="400941" y="1244600"/>
                  </a:lnTo>
                  <a:lnTo>
                    <a:pt x="399858" y="1257300"/>
                  </a:lnTo>
                  <a:close/>
                </a:path>
                <a:path w="2818130" h="1803400">
                  <a:moveTo>
                    <a:pt x="401312" y="1257300"/>
                  </a:moveTo>
                  <a:lnTo>
                    <a:pt x="400214" y="1257300"/>
                  </a:lnTo>
                  <a:lnTo>
                    <a:pt x="400941" y="1244600"/>
                  </a:lnTo>
                  <a:lnTo>
                    <a:pt x="401682" y="1244600"/>
                  </a:lnTo>
                  <a:lnTo>
                    <a:pt x="401312" y="1257300"/>
                  </a:lnTo>
                  <a:close/>
                </a:path>
                <a:path w="2818130" h="1803400">
                  <a:moveTo>
                    <a:pt x="402038" y="1270000"/>
                  </a:moveTo>
                  <a:lnTo>
                    <a:pt x="401682" y="1257300"/>
                  </a:lnTo>
                  <a:lnTo>
                    <a:pt x="402038" y="1257300"/>
                  </a:lnTo>
                  <a:lnTo>
                    <a:pt x="402038" y="1244600"/>
                  </a:lnTo>
                  <a:lnTo>
                    <a:pt x="403136" y="1244600"/>
                  </a:lnTo>
                  <a:lnTo>
                    <a:pt x="403136" y="1257300"/>
                  </a:lnTo>
                  <a:lnTo>
                    <a:pt x="402038" y="1270000"/>
                  </a:lnTo>
                  <a:close/>
                </a:path>
                <a:path w="2818130" h="1803400">
                  <a:moveTo>
                    <a:pt x="405330" y="1257300"/>
                  </a:moveTo>
                  <a:lnTo>
                    <a:pt x="404589" y="1257300"/>
                  </a:lnTo>
                  <a:lnTo>
                    <a:pt x="404589" y="1244600"/>
                  </a:lnTo>
                  <a:lnTo>
                    <a:pt x="405330" y="1244600"/>
                  </a:lnTo>
                  <a:lnTo>
                    <a:pt x="405330" y="1257300"/>
                  </a:lnTo>
                  <a:close/>
                </a:path>
                <a:path w="2818130" h="1803400">
                  <a:moveTo>
                    <a:pt x="412983" y="1270000"/>
                  </a:moveTo>
                  <a:lnTo>
                    <a:pt x="412863" y="1261588"/>
                  </a:lnTo>
                  <a:lnTo>
                    <a:pt x="412983" y="1257300"/>
                  </a:lnTo>
                  <a:lnTo>
                    <a:pt x="415178" y="1244600"/>
                  </a:lnTo>
                  <a:lnTo>
                    <a:pt x="415178" y="1257300"/>
                  </a:lnTo>
                  <a:lnTo>
                    <a:pt x="413354" y="1257300"/>
                  </a:lnTo>
                  <a:lnTo>
                    <a:pt x="413568" y="1259780"/>
                  </a:lnTo>
                  <a:lnTo>
                    <a:pt x="412983" y="1270000"/>
                  </a:lnTo>
                  <a:close/>
                </a:path>
                <a:path w="2818130" h="1803400">
                  <a:moveTo>
                    <a:pt x="417002" y="1257300"/>
                  </a:moveTo>
                  <a:lnTo>
                    <a:pt x="418456" y="1244600"/>
                  </a:lnTo>
                  <a:lnTo>
                    <a:pt x="418446" y="1248888"/>
                  </a:lnTo>
                  <a:lnTo>
                    <a:pt x="417002" y="1257300"/>
                  </a:lnTo>
                  <a:close/>
                </a:path>
                <a:path w="2818130" h="1803400">
                  <a:moveTo>
                    <a:pt x="419924" y="1257300"/>
                  </a:moveTo>
                  <a:lnTo>
                    <a:pt x="418456" y="1257300"/>
                  </a:lnTo>
                  <a:lnTo>
                    <a:pt x="418456" y="1248833"/>
                  </a:lnTo>
                  <a:lnTo>
                    <a:pt x="419183" y="1244600"/>
                  </a:lnTo>
                  <a:lnTo>
                    <a:pt x="419924" y="1244600"/>
                  </a:lnTo>
                  <a:lnTo>
                    <a:pt x="419924" y="1257300"/>
                  </a:lnTo>
                  <a:close/>
                </a:path>
                <a:path w="2818130" h="1803400">
                  <a:moveTo>
                    <a:pt x="431595" y="1257300"/>
                  </a:moveTo>
                  <a:lnTo>
                    <a:pt x="423201" y="1257300"/>
                  </a:lnTo>
                  <a:lnTo>
                    <a:pt x="423201" y="1244600"/>
                  </a:lnTo>
                  <a:lnTo>
                    <a:pt x="432693" y="1244600"/>
                  </a:lnTo>
                  <a:lnTo>
                    <a:pt x="431595" y="1257300"/>
                  </a:lnTo>
                  <a:close/>
                </a:path>
                <a:path w="2818130" h="1803400">
                  <a:moveTo>
                    <a:pt x="432693" y="1257300"/>
                  </a:moveTo>
                  <a:lnTo>
                    <a:pt x="431952" y="1257300"/>
                  </a:lnTo>
                  <a:lnTo>
                    <a:pt x="432693" y="1244600"/>
                  </a:lnTo>
                  <a:lnTo>
                    <a:pt x="433776" y="1244600"/>
                  </a:lnTo>
                  <a:lnTo>
                    <a:pt x="432693" y="1257300"/>
                  </a:lnTo>
                  <a:close/>
                </a:path>
                <a:path w="2818130" h="1803400">
                  <a:moveTo>
                    <a:pt x="436341" y="1257300"/>
                  </a:moveTo>
                  <a:lnTo>
                    <a:pt x="433049" y="1257300"/>
                  </a:lnTo>
                  <a:lnTo>
                    <a:pt x="434146" y="1244600"/>
                  </a:lnTo>
                  <a:lnTo>
                    <a:pt x="437068" y="1244600"/>
                  </a:lnTo>
                  <a:lnTo>
                    <a:pt x="436341" y="1257300"/>
                  </a:lnTo>
                  <a:close/>
                </a:path>
                <a:path w="2818130" h="1803400">
                  <a:moveTo>
                    <a:pt x="440345" y="1257300"/>
                  </a:moveTo>
                  <a:lnTo>
                    <a:pt x="438892" y="1257300"/>
                  </a:lnTo>
                  <a:lnTo>
                    <a:pt x="439619" y="1244600"/>
                  </a:lnTo>
                  <a:lnTo>
                    <a:pt x="440345" y="1244600"/>
                  </a:lnTo>
                  <a:lnTo>
                    <a:pt x="440345" y="1257300"/>
                  </a:lnTo>
                  <a:close/>
                </a:path>
                <a:path w="2818130" h="1803400">
                  <a:moveTo>
                    <a:pt x="443637" y="1257300"/>
                  </a:moveTo>
                  <a:lnTo>
                    <a:pt x="441813" y="1257300"/>
                  </a:lnTo>
                  <a:lnTo>
                    <a:pt x="441813" y="1244600"/>
                  </a:lnTo>
                  <a:lnTo>
                    <a:pt x="444721" y="1244600"/>
                  </a:lnTo>
                  <a:lnTo>
                    <a:pt x="443637" y="1257300"/>
                  </a:lnTo>
                  <a:close/>
                </a:path>
                <a:path w="2818130" h="1803400">
                  <a:moveTo>
                    <a:pt x="447286" y="1257300"/>
                  </a:moveTo>
                  <a:lnTo>
                    <a:pt x="445818" y="1257300"/>
                  </a:lnTo>
                  <a:lnTo>
                    <a:pt x="445091" y="1244600"/>
                  </a:lnTo>
                  <a:lnTo>
                    <a:pt x="447286" y="1244600"/>
                  </a:lnTo>
                  <a:lnTo>
                    <a:pt x="447286" y="1257300"/>
                  </a:lnTo>
                  <a:close/>
                </a:path>
                <a:path w="2818130" h="1803400">
                  <a:moveTo>
                    <a:pt x="451661" y="1270000"/>
                  </a:moveTo>
                  <a:lnTo>
                    <a:pt x="446915" y="1270000"/>
                  </a:lnTo>
                  <a:lnTo>
                    <a:pt x="446915" y="1257300"/>
                  </a:lnTo>
                  <a:lnTo>
                    <a:pt x="449837" y="1257300"/>
                  </a:lnTo>
                  <a:lnTo>
                    <a:pt x="450193" y="1244600"/>
                  </a:lnTo>
                  <a:lnTo>
                    <a:pt x="450564" y="1244600"/>
                  </a:lnTo>
                  <a:lnTo>
                    <a:pt x="450564" y="1257300"/>
                  </a:lnTo>
                  <a:lnTo>
                    <a:pt x="451661" y="1270000"/>
                  </a:lnTo>
                  <a:close/>
                </a:path>
                <a:path w="2818130" h="1803400">
                  <a:moveTo>
                    <a:pt x="454212" y="1257300"/>
                  </a:moveTo>
                  <a:lnTo>
                    <a:pt x="453485" y="1257300"/>
                  </a:lnTo>
                  <a:lnTo>
                    <a:pt x="453841" y="1244600"/>
                  </a:lnTo>
                  <a:lnTo>
                    <a:pt x="454582" y="1244600"/>
                  </a:lnTo>
                  <a:lnTo>
                    <a:pt x="454212" y="1257300"/>
                  </a:lnTo>
                  <a:close/>
                </a:path>
                <a:path w="2818130" h="1803400">
                  <a:moveTo>
                    <a:pt x="464786" y="1270000"/>
                  </a:moveTo>
                  <a:lnTo>
                    <a:pt x="463703" y="1270000"/>
                  </a:lnTo>
                  <a:lnTo>
                    <a:pt x="464059" y="1257300"/>
                  </a:lnTo>
                  <a:lnTo>
                    <a:pt x="463703" y="1257300"/>
                  </a:lnTo>
                  <a:lnTo>
                    <a:pt x="464430" y="1244600"/>
                  </a:lnTo>
                  <a:lnTo>
                    <a:pt x="464676" y="1253390"/>
                  </a:lnTo>
                  <a:lnTo>
                    <a:pt x="464786" y="1270000"/>
                  </a:lnTo>
                  <a:close/>
                </a:path>
                <a:path w="2818130" h="1803400">
                  <a:moveTo>
                    <a:pt x="465883" y="1257300"/>
                  </a:moveTo>
                  <a:lnTo>
                    <a:pt x="464786" y="1257300"/>
                  </a:lnTo>
                  <a:lnTo>
                    <a:pt x="466254" y="1244600"/>
                  </a:lnTo>
                  <a:lnTo>
                    <a:pt x="466173" y="1252239"/>
                  </a:lnTo>
                  <a:lnTo>
                    <a:pt x="465883" y="1257300"/>
                  </a:lnTo>
                  <a:close/>
                </a:path>
                <a:path w="2818130" h="1803400">
                  <a:moveTo>
                    <a:pt x="466254" y="1257300"/>
                  </a:moveTo>
                  <a:lnTo>
                    <a:pt x="466317" y="1249719"/>
                  </a:lnTo>
                  <a:lnTo>
                    <a:pt x="466610" y="1244600"/>
                  </a:lnTo>
                  <a:lnTo>
                    <a:pt x="466981" y="1244600"/>
                  </a:lnTo>
                  <a:lnTo>
                    <a:pt x="466254" y="1257300"/>
                  </a:lnTo>
                  <a:close/>
                </a:path>
                <a:path w="2818130" h="1803400">
                  <a:moveTo>
                    <a:pt x="471726" y="1257300"/>
                  </a:moveTo>
                  <a:lnTo>
                    <a:pt x="468078" y="1257300"/>
                  </a:lnTo>
                  <a:lnTo>
                    <a:pt x="468805" y="1244600"/>
                  </a:lnTo>
                  <a:lnTo>
                    <a:pt x="471726" y="1244600"/>
                  </a:lnTo>
                  <a:lnTo>
                    <a:pt x="471726" y="1257300"/>
                  </a:lnTo>
                  <a:close/>
                </a:path>
                <a:path w="2818130" h="1803400">
                  <a:moveTo>
                    <a:pt x="479750" y="1257300"/>
                  </a:moveTo>
                  <a:lnTo>
                    <a:pt x="475731" y="1257300"/>
                  </a:lnTo>
                  <a:lnTo>
                    <a:pt x="476472" y="1244600"/>
                  </a:lnTo>
                  <a:lnTo>
                    <a:pt x="480120" y="1244600"/>
                  </a:lnTo>
                  <a:lnTo>
                    <a:pt x="479750" y="1257300"/>
                  </a:lnTo>
                  <a:close/>
                </a:path>
                <a:path w="2818130" h="1803400">
                  <a:moveTo>
                    <a:pt x="487046" y="1270000"/>
                  </a:moveTo>
                  <a:lnTo>
                    <a:pt x="480477" y="1270000"/>
                  </a:lnTo>
                  <a:lnTo>
                    <a:pt x="481203" y="1257300"/>
                  </a:lnTo>
                  <a:lnTo>
                    <a:pt x="481203" y="1244600"/>
                  </a:lnTo>
                  <a:lnTo>
                    <a:pt x="481574" y="1244600"/>
                  </a:lnTo>
                  <a:lnTo>
                    <a:pt x="481574" y="1257300"/>
                  </a:lnTo>
                  <a:lnTo>
                    <a:pt x="486676" y="1257300"/>
                  </a:lnTo>
                  <a:lnTo>
                    <a:pt x="487046" y="1270000"/>
                  </a:lnTo>
                  <a:close/>
                </a:path>
                <a:path w="2818130" h="1803400">
                  <a:moveTo>
                    <a:pt x="483398" y="1257300"/>
                  </a:moveTo>
                  <a:lnTo>
                    <a:pt x="483398" y="1244600"/>
                  </a:lnTo>
                  <a:lnTo>
                    <a:pt x="483769" y="1244600"/>
                  </a:lnTo>
                  <a:lnTo>
                    <a:pt x="483398" y="1257300"/>
                  </a:lnTo>
                  <a:close/>
                </a:path>
                <a:path w="2818130" h="1803400">
                  <a:moveTo>
                    <a:pt x="488144" y="1257300"/>
                  </a:moveTo>
                  <a:lnTo>
                    <a:pt x="486676" y="1257300"/>
                  </a:lnTo>
                  <a:lnTo>
                    <a:pt x="486676" y="1244600"/>
                  </a:lnTo>
                  <a:lnTo>
                    <a:pt x="488500" y="1244600"/>
                  </a:lnTo>
                  <a:lnTo>
                    <a:pt x="488144" y="1257300"/>
                  </a:lnTo>
                  <a:close/>
                </a:path>
                <a:path w="2818130" h="1803400">
                  <a:moveTo>
                    <a:pt x="492519" y="1257300"/>
                  </a:moveTo>
                  <a:lnTo>
                    <a:pt x="489968" y="1257300"/>
                  </a:lnTo>
                  <a:lnTo>
                    <a:pt x="490324" y="1244600"/>
                  </a:lnTo>
                  <a:lnTo>
                    <a:pt x="492148" y="1244600"/>
                  </a:lnTo>
                  <a:lnTo>
                    <a:pt x="492519" y="1257300"/>
                  </a:lnTo>
                  <a:close/>
                </a:path>
                <a:path w="2818130" h="1803400">
                  <a:moveTo>
                    <a:pt x="503275" y="1251074"/>
                  </a:moveTo>
                  <a:lnTo>
                    <a:pt x="503464" y="1244600"/>
                  </a:lnTo>
                  <a:lnTo>
                    <a:pt x="503392" y="1249719"/>
                  </a:lnTo>
                  <a:lnTo>
                    <a:pt x="503275" y="1251074"/>
                  </a:lnTo>
                  <a:close/>
                </a:path>
                <a:path w="2818130" h="1803400">
                  <a:moveTo>
                    <a:pt x="505288" y="1257300"/>
                  </a:moveTo>
                  <a:lnTo>
                    <a:pt x="503834" y="1257300"/>
                  </a:lnTo>
                  <a:lnTo>
                    <a:pt x="503720" y="1253390"/>
                  </a:lnTo>
                  <a:lnTo>
                    <a:pt x="503613" y="1247159"/>
                  </a:lnTo>
                  <a:lnTo>
                    <a:pt x="503834" y="1244600"/>
                  </a:lnTo>
                  <a:lnTo>
                    <a:pt x="506385" y="1244600"/>
                  </a:lnTo>
                  <a:lnTo>
                    <a:pt x="505288" y="1257300"/>
                  </a:lnTo>
                  <a:close/>
                </a:path>
                <a:path w="2818130" h="1803400">
                  <a:moveTo>
                    <a:pt x="511487" y="1257300"/>
                  </a:moveTo>
                  <a:lnTo>
                    <a:pt x="510760" y="1257300"/>
                  </a:lnTo>
                  <a:lnTo>
                    <a:pt x="509663" y="1244600"/>
                  </a:lnTo>
                  <a:lnTo>
                    <a:pt x="511858" y="1244600"/>
                  </a:lnTo>
                  <a:lnTo>
                    <a:pt x="511487" y="1257300"/>
                  </a:lnTo>
                  <a:close/>
                </a:path>
                <a:path w="2818130" h="1803400">
                  <a:moveTo>
                    <a:pt x="518427" y="1257300"/>
                  </a:moveTo>
                  <a:lnTo>
                    <a:pt x="518057" y="1257300"/>
                  </a:lnTo>
                  <a:lnTo>
                    <a:pt x="517330" y="1244600"/>
                  </a:lnTo>
                  <a:lnTo>
                    <a:pt x="518427" y="1244600"/>
                  </a:lnTo>
                  <a:lnTo>
                    <a:pt x="518427" y="1257300"/>
                  </a:lnTo>
                  <a:close/>
                </a:path>
                <a:path w="2818130" h="1803400">
                  <a:moveTo>
                    <a:pt x="521705" y="1257300"/>
                  </a:moveTo>
                  <a:lnTo>
                    <a:pt x="520252" y="1257300"/>
                  </a:lnTo>
                  <a:lnTo>
                    <a:pt x="520252" y="1244600"/>
                  </a:lnTo>
                  <a:lnTo>
                    <a:pt x="522076" y="1244600"/>
                  </a:lnTo>
                  <a:lnTo>
                    <a:pt x="521705" y="1257300"/>
                  </a:lnTo>
                  <a:close/>
                </a:path>
                <a:path w="2818130" h="1803400">
                  <a:moveTo>
                    <a:pt x="525353" y="1257300"/>
                  </a:moveTo>
                  <a:lnTo>
                    <a:pt x="523900" y="1257300"/>
                  </a:lnTo>
                  <a:lnTo>
                    <a:pt x="523900" y="1244600"/>
                  </a:lnTo>
                  <a:lnTo>
                    <a:pt x="525353" y="1244600"/>
                  </a:lnTo>
                  <a:lnTo>
                    <a:pt x="525353" y="1257300"/>
                  </a:lnTo>
                  <a:close/>
                </a:path>
                <a:path w="2818130" h="1803400">
                  <a:moveTo>
                    <a:pt x="534104" y="1270000"/>
                  </a:moveTo>
                  <a:lnTo>
                    <a:pt x="532650" y="1270000"/>
                  </a:lnTo>
                  <a:lnTo>
                    <a:pt x="531553" y="1257300"/>
                  </a:lnTo>
                  <a:lnTo>
                    <a:pt x="529729" y="1257300"/>
                  </a:lnTo>
                  <a:lnTo>
                    <a:pt x="530099" y="1244600"/>
                  </a:lnTo>
                  <a:lnTo>
                    <a:pt x="535572" y="1244600"/>
                  </a:lnTo>
                  <a:lnTo>
                    <a:pt x="535572" y="1257300"/>
                  </a:lnTo>
                  <a:lnTo>
                    <a:pt x="534104" y="1270000"/>
                  </a:lnTo>
                  <a:close/>
                </a:path>
                <a:path w="2818130" h="1803400">
                  <a:moveTo>
                    <a:pt x="538849" y="1257300"/>
                  </a:moveTo>
                  <a:lnTo>
                    <a:pt x="538493" y="1257300"/>
                  </a:lnTo>
                  <a:lnTo>
                    <a:pt x="538493" y="1244600"/>
                  </a:lnTo>
                  <a:lnTo>
                    <a:pt x="538849" y="1257300"/>
                  </a:lnTo>
                  <a:close/>
                </a:path>
                <a:path w="2818130" h="1803400">
                  <a:moveTo>
                    <a:pt x="550165" y="1257300"/>
                  </a:moveTo>
                  <a:lnTo>
                    <a:pt x="541400" y="1257300"/>
                  </a:lnTo>
                  <a:lnTo>
                    <a:pt x="540673" y="1244600"/>
                  </a:lnTo>
                  <a:lnTo>
                    <a:pt x="550165" y="1244600"/>
                  </a:lnTo>
                  <a:lnTo>
                    <a:pt x="550165" y="1257300"/>
                  </a:lnTo>
                  <a:close/>
                </a:path>
                <a:path w="2818130" h="1803400">
                  <a:moveTo>
                    <a:pt x="555637" y="1257300"/>
                  </a:moveTo>
                  <a:lnTo>
                    <a:pt x="554540" y="1257300"/>
                  </a:lnTo>
                  <a:lnTo>
                    <a:pt x="555267" y="1244600"/>
                  </a:lnTo>
                  <a:lnTo>
                    <a:pt x="555993" y="1244600"/>
                  </a:lnTo>
                  <a:lnTo>
                    <a:pt x="555637" y="1257300"/>
                  </a:lnTo>
                  <a:close/>
                </a:path>
                <a:path w="2818130" h="1803400">
                  <a:moveTo>
                    <a:pt x="560383" y="1257300"/>
                  </a:moveTo>
                  <a:lnTo>
                    <a:pt x="558188" y="1257300"/>
                  </a:lnTo>
                  <a:lnTo>
                    <a:pt x="558188" y="1244600"/>
                  </a:lnTo>
                  <a:lnTo>
                    <a:pt x="561110" y="1244600"/>
                  </a:lnTo>
                  <a:lnTo>
                    <a:pt x="560383" y="1257300"/>
                  </a:lnTo>
                  <a:close/>
                </a:path>
                <a:path w="2818130" h="1803400">
                  <a:moveTo>
                    <a:pt x="563290" y="1257300"/>
                  </a:moveTo>
                  <a:lnTo>
                    <a:pt x="562207" y="1257300"/>
                  </a:lnTo>
                  <a:lnTo>
                    <a:pt x="562207" y="1244600"/>
                  </a:lnTo>
                  <a:lnTo>
                    <a:pt x="563290" y="1244600"/>
                  </a:lnTo>
                  <a:lnTo>
                    <a:pt x="563290" y="1257300"/>
                  </a:lnTo>
                  <a:close/>
                </a:path>
                <a:path w="2818130" h="1803400">
                  <a:moveTo>
                    <a:pt x="568406" y="1257300"/>
                  </a:moveTo>
                  <a:lnTo>
                    <a:pt x="568036" y="1257300"/>
                  </a:lnTo>
                  <a:lnTo>
                    <a:pt x="567679" y="1244600"/>
                  </a:lnTo>
                  <a:lnTo>
                    <a:pt x="568762" y="1244600"/>
                  </a:lnTo>
                  <a:lnTo>
                    <a:pt x="568406" y="1257300"/>
                  </a:lnTo>
                  <a:close/>
                </a:path>
                <a:path w="2818130" h="1803400">
                  <a:moveTo>
                    <a:pt x="570587" y="1257300"/>
                  </a:moveTo>
                  <a:lnTo>
                    <a:pt x="569504" y="1257300"/>
                  </a:lnTo>
                  <a:lnTo>
                    <a:pt x="570230" y="1244600"/>
                  </a:lnTo>
                  <a:lnTo>
                    <a:pt x="570587" y="1257300"/>
                  </a:lnTo>
                  <a:close/>
                </a:path>
                <a:path w="2818130" h="1803400">
                  <a:moveTo>
                    <a:pt x="571684" y="1257300"/>
                  </a:moveTo>
                  <a:lnTo>
                    <a:pt x="571328" y="1257300"/>
                  </a:lnTo>
                  <a:lnTo>
                    <a:pt x="571328" y="1244600"/>
                  </a:lnTo>
                  <a:lnTo>
                    <a:pt x="571684" y="1257300"/>
                  </a:lnTo>
                  <a:close/>
                </a:path>
                <a:path w="2818130" h="1803400">
                  <a:moveTo>
                    <a:pt x="572781" y="1270000"/>
                  </a:moveTo>
                  <a:lnTo>
                    <a:pt x="568406" y="1270000"/>
                  </a:lnTo>
                  <a:lnTo>
                    <a:pt x="569133" y="1257300"/>
                  </a:lnTo>
                  <a:lnTo>
                    <a:pt x="571684" y="1257300"/>
                  </a:lnTo>
                  <a:lnTo>
                    <a:pt x="572054" y="1244600"/>
                  </a:lnTo>
                  <a:lnTo>
                    <a:pt x="572411" y="1244600"/>
                  </a:lnTo>
                  <a:lnTo>
                    <a:pt x="573002" y="1254740"/>
                  </a:lnTo>
                  <a:lnTo>
                    <a:pt x="572876" y="1266762"/>
                  </a:lnTo>
                  <a:lnTo>
                    <a:pt x="572781" y="1270000"/>
                  </a:lnTo>
                  <a:close/>
                </a:path>
                <a:path w="2818130" h="1803400">
                  <a:moveTo>
                    <a:pt x="574384" y="1249719"/>
                  </a:moveTo>
                  <a:lnTo>
                    <a:pt x="574235" y="1244600"/>
                  </a:lnTo>
                  <a:lnTo>
                    <a:pt x="574976" y="1244600"/>
                  </a:lnTo>
                  <a:lnTo>
                    <a:pt x="574384" y="1249719"/>
                  </a:lnTo>
                  <a:close/>
                </a:path>
                <a:path w="2818130" h="1803400">
                  <a:moveTo>
                    <a:pt x="575332" y="1257300"/>
                  </a:moveTo>
                  <a:lnTo>
                    <a:pt x="574976" y="1257300"/>
                  </a:lnTo>
                  <a:lnTo>
                    <a:pt x="575332" y="1244600"/>
                  </a:lnTo>
                  <a:lnTo>
                    <a:pt x="576059" y="1244600"/>
                  </a:lnTo>
                  <a:lnTo>
                    <a:pt x="575332" y="1257300"/>
                  </a:lnTo>
                  <a:close/>
                </a:path>
                <a:path w="2818130" h="1803400">
                  <a:moveTo>
                    <a:pt x="579351" y="1257300"/>
                  </a:moveTo>
                  <a:lnTo>
                    <a:pt x="578254" y="1257300"/>
                  </a:lnTo>
                  <a:lnTo>
                    <a:pt x="577883" y="1244600"/>
                  </a:lnTo>
                  <a:lnTo>
                    <a:pt x="579707" y="1244600"/>
                  </a:lnTo>
                  <a:lnTo>
                    <a:pt x="579351" y="1257300"/>
                  </a:lnTo>
                  <a:close/>
                </a:path>
                <a:path w="2818130" h="1803400">
                  <a:moveTo>
                    <a:pt x="580805" y="1257300"/>
                  </a:moveTo>
                  <a:lnTo>
                    <a:pt x="579707" y="1257300"/>
                  </a:lnTo>
                  <a:lnTo>
                    <a:pt x="581175" y="1244600"/>
                  </a:lnTo>
                  <a:lnTo>
                    <a:pt x="580805" y="1257300"/>
                  </a:lnTo>
                  <a:close/>
                </a:path>
                <a:path w="2818130" h="1803400">
                  <a:moveTo>
                    <a:pt x="582273" y="1257300"/>
                  </a:moveTo>
                  <a:lnTo>
                    <a:pt x="581902" y="1257300"/>
                  </a:lnTo>
                  <a:lnTo>
                    <a:pt x="581175" y="1244600"/>
                  </a:lnTo>
                  <a:lnTo>
                    <a:pt x="582999" y="1244600"/>
                  </a:lnTo>
                  <a:lnTo>
                    <a:pt x="582273" y="1257300"/>
                  </a:lnTo>
                  <a:close/>
                </a:path>
                <a:path w="2818130" h="1803400">
                  <a:moveTo>
                    <a:pt x="593217" y="1270000"/>
                  </a:moveTo>
                  <a:lnTo>
                    <a:pt x="592847" y="1270000"/>
                  </a:lnTo>
                  <a:lnTo>
                    <a:pt x="592847" y="1257300"/>
                  </a:lnTo>
                  <a:lnTo>
                    <a:pt x="592120" y="1244600"/>
                  </a:lnTo>
                  <a:lnTo>
                    <a:pt x="594671" y="1244600"/>
                  </a:lnTo>
                  <a:lnTo>
                    <a:pt x="594671" y="1257300"/>
                  </a:lnTo>
                  <a:lnTo>
                    <a:pt x="593217" y="1257300"/>
                  </a:lnTo>
                  <a:lnTo>
                    <a:pt x="593217" y="1270000"/>
                  </a:lnTo>
                  <a:close/>
                </a:path>
                <a:path w="2818130" h="1803400">
                  <a:moveTo>
                    <a:pt x="598690" y="1257300"/>
                  </a:moveTo>
                  <a:lnTo>
                    <a:pt x="597949" y="1244600"/>
                  </a:lnTo>
                  <a:lnTo>
                    <a:pt x="599046" y="1244600"/>
                  </a:lnTo>
                  <a:lnTo>
                    <a:pt x="598690" y="1257300"/>
                  </a:lnTo>
                  <a:close/>
                </a:path>
                <a:path w="2818130" h="1803400">
                  <a:moveTo>
                    <a:pt x="603065" y="1257300"/>
                  </a:moveTo>
                  <a:lnTo>
                    <a:pt x="601968" y="1257300"/>
                  </a:lnTo>
                  <a:lnTo>
                    <a:pt x="602338" y="1244600"/>
                  </a:lnTo>
                  <a:lnTo>
                    <a:pt x="602694" y="1244600"/>
                  </a:lnTo>
                  <a:lnTo>
                    <a:pt x="603065" y="1257300"/>
                  </a:lnTo>
                  <a:close/>
                </a:path>
                <a:path w="2818130" h="1803400">
                  <a:moveTo>
                    <a:pt x="605986" y="1270000"/>
                  </a:moveTo>
                  <a:lnTo>
                    <a:pt x="603792" y="1270000"/>
                  </a:lnTo>
                  <a:lnTo>
                    <a:pt x="604519" y="1257300"/>
                  </a:lnTo>
                  <a:lnTo>
                    <a:pt x="604889" y="1244600"/>
                  </a:lnTo>
                  <a:lnTo>
                    <a:pt x="605616" y="1244600"/>
                  </a:lnTo>
                  <a:lnTo>
                    <a:pt x="605616" y="1257300"/>
                  </a:lnTo>
                  <a:lnTo>
                    <a:pt x="606343" y="1257300"/>
                  </a:lnTo>
                  <a:lnTo>
                    <a:pt x="605986" y="1270000"/>
                  </a:lnTo>
                  <a:close/>
                </a:path>
                <a:path w="2818130" h="1803400">
                  <a:moveTo>
                    <a:pt x="611459" y="1257300"/>
                  </a:moveTo>
                  <a:lnTo>
                    <a:pt x="610718" y="1257300"/>
                  </a:lnTo>
                  <a:lnTo>
                    <a:pt x="609991" y="1244600"/>
                  </a:lnTo>
                  <a:lnTo>
                    <a:pt x="611088" y="1244600"/>
                  </a:lnTo>
                  <a:lnTo>
                    <a:pt x="611459" y="1257300"/>
                  </a:lnTo>
                  <a:close/>
                </a:path>
                <a:path w="2818130" h="1803400">
                  <a:moveTo>
                    <a:pt x="615107" y="1257300"/>
                  </a:moveTo>
                  <a:lnTo>
                    <a:pt x="613639" y="1257300"/>
                  </a:lnTo>
                  <a:lnTo>
                    <a:pt x="614010" y="1244600"/>
                  </a:lnTo>
                  <a:lnTo>
                    <a:pt x="615107" y="1244600"/>
                  </a:lnTo>
                  <a:lnTo>
                    <a:pt x="615107" y="1257300"/>
                  </a:lnTo>
                  <a:close/>
                </a:path>
                <a:path w="2818130" h="1803400">
                  <a:moveTo>
                    <a:pt x="616561" y="1257300"/>
                  </a:moveTo>
                  <a:lnTo>
                    <a:pt x="615107" y="1257300"/>
                  </a:lnTo>
                  <a:lnTo>
                    <a:pt x="615107" y="1244600"/>
                  </a:lnTo>
                  <a:lnTo>
                    <a:pt x="616931" y="1244600"/>
                  </a:lnTo>
                  <a:lnTo>
                    <a:pt x="616561" y="1257300"/>
                  </a:lnTo>
                  <a:close/>
                </a:path>
                <a:path w="2818130" h="1803400">
                  <a:moveTo>
                    <a:pt x="621663" y="1257300"/>
                  </a:moveTo>
                  <a:lnTo>
                    <a:pt x="618755" y="1257300"/>
                  </a:lnTo>
                  <a:lnTo>
                    <a:pt x="618755" y="1244600"/>
                  </a:lnTo>
                  <a:lnTo>
                    <a:pt x="622033" y="1244600"/>
                  </a:lnTo>
                  <a:lnTo>
                    <a:pt x="621663" y="1257300"/>
                  </a:lnTo>
                  <a:close/>
                </a:path>
                <a:path w="2818130" h="1803400">
                  <a:moveTo>
                    <a:pt x="623857" y="1257300"/>
                  </a:moveTo>
                  <a:lnTo>
                    <a:pt x="622033" y="1257300"/>
                  </a:lnTo>
                  <a:lnTo>
                    <a:pt x="622033" y="1244600"/>
                  </a:lnTo>
                  <a:lnTo>
                    <a:pt x="623487" y="1244600"/>
                  </a:lnTo>
                  <a:lnTo>
                    <a:pt x="623857" y="1257300"/>
                  </a:lnTo>
                  <a:close/>
                </a:path>
                <a:path w="2818130" h="1803400">
                  <a:moveTo>
                    <a:pt x="627135" y="1270000"/>
                  </a:moveTo>
                  <a:lnTo>
                    <a:pt x="614737" y="1270000"/>
                  </a:lnTo>
                  <a:lnTo>
                    <a:pt x="615834" y="1257300"/>
                  </a:lnTo>
                  <a:lnTo>
                    <a:pt x="624955" y="1257300"/>
                  </a:lnTo>
                  <a:lnTo>
                    <a:pt x="624955" y="1244600"/>
                  </a:lnTo>
                  <a:lnTo>
                    <a:pt x="628232" y="1244600"/>
                  </a:lnTo>
                  <a:lnTo>
                    <a:pt x="628044" y="1251074"/>
                  </a:lnTo>
                  <a:lnTo>
                    <a:pt x="627506" y="1257300"/>
                  </a:lnTo>
                  <a:lnTo>
                    <a:pt x="627135" y="1270000"/>
                  </a:lnTo>
                  <a:close/>
                </a:path>
                <a:path w="2818130" h="1803400">
                  <a:moveTo>
                    <a:pt x="628326" y="1247805"/>
                  </a:moveTo>
                  <a:lnTo>
                    <a:pt x="628232" y="1244600"/>
                  </a:lnTo>
                  <a:lnTo>
                    <a:pt x="628603" y="1244600"/>
                  </a:lnTo>
                  <a:lnTo>
                    <a:pt x="628326" y="1247805"/>
                  </a:lnTo>
                  <a:close/>
                </a:path>
                <a:path w="2818130" h="1803400">
                  <a:moveTo>
                    <a:pt x="634432" y="1270000"/>
                  </a:moveTo>
                  <a:lnTo>
                    <a:pt x="631154" y="1270000"/>
                  </a:lnTo>
                  <a:lnTo>
                    <a:pt x="631881" y="1244600"/>
                  </a:lnTo>
                  <a:lnTo>
                    <a:pt x="634432" y="1244600"/>
                  </a:lnTo>
                  <a:lnTo>
                    <a:pt x="634432" y="1257300"/>
                  </a:lnTo>
                  <a:lnTo>
                    <a:pt x="632978" y="1257300"/>
                  </a:lnTo>
                  <a:lnTo>
                    <a:pt x="634432" y="1270000"/>
                  </a:lnTo>
                  <a:close/>
                </a:path>
                <a:path w="2818130" h="1803400">
                  <a:moveTo>
                    <a:pt x="644293" y="1257300"/>
                  </a:moveTo>
                  <a:lnTo>
                    <a:pt x="638451" y="1257300"/>
                  </a:lnTo>
                  <a:lnTo>
                    <a:pt x="638451" y="1244600"/>
                  </a:lnTo>
                  <a:lnTo>
                    <a:pt x="644650" y="1244600"/>
                  </a:lnTo>
                  <a:lnTo>
                    <a:pt x="644293" y="1257300"/>
                  </a:lnTo>
                  <a:close/>
                </a:path>
                <a:path w="2818130" h="1803400">
                  <a:moveTo>
                    <a:pt x="651946" y="1257300"/>
                  </a:moveTo>
                  <a:lnTo>
                    <a:pt x="645377" y="1257300"/>
                  </a:lnTo>
                  <a:lnTo>
                    <a:pt x="644650" y="1244600"/>
                  </a:lnTo>
                  <a:lnTo>
                    <a:pt x="652317" y="1244600"/>
                  </a:lnTo>
                  <a:lnTo>
                    <a:pt x="651946" y="1257300"/>
                  </a:lnTo>
                  <a:close/>
                </a:path>
                <a:path w="2818130" h="1803400">
                  <a:moveTo>
                    <a:pt x="659613" y="1270000"/>
                  </a:moveTo>
                  <a:lnTo>
                    <a:pt x="658887" y="1270000"/>
                  </a:lnTo>
                  <a:lnTo>
                    <a:pt x="658887" y="1257300"/>
                  </a:lnTo>
                  <a:lnTo>
                    <a:pt x="652317" y="1257300"/>
                  </a:lnTo>
                  <a:lnTo>
                    <a:pt x="652317" y="1244600"/>
                  </a:lnTo>
                  <a:lnTo>
                    <a:pt x="658516" y="1244600"/>
                  </a:lnTo>
                  <a:lnTo>
                    <a:pt x="659613" y="1257300"/>
                  </a:lnTo>
                  <a:lnTo>
                    <a:pt x="659613" y="1270000"/>
                  </a:lnTo>
                  <a:close/>
                </a:path>
                <a:path w="2818130" h="1803400">
                  <a:moveTo>
                    <a:pt x="660711" y="1257300"/>
                  </a:moveTo>
                  <a:lnTo>
                    <a:pt x="660340" y="1244600"/>
                  </a:lnTo>
                  <a:lnTo>
                    <a:pt x="661067" y="1244600"/>
                  </a:lnTo>
                  <a:lnTo>
                    <a:pt x="660982" y="1254119"/>
                  </a:lnTo>
                  <a:lnTo>
                    <a:pt x="660711" y="1257300"/>
                  </a:lnTo>
                  <a:close/>
                </a:path>
                <a:path w="2818130" h="1803400">
                  <a:moveTo>
                    <a:pt x="662891" y="1257300"/>
                  </a:moveTo>
                  <a:lnTo>
                    <a:pt x="661067" y="1257300"/>
                  </a:lnTo>
                  <a:lnTo>
                    <a:pt x="661142" y="1252239"/>
                  </a:lnTo>
                  <a:lnTo>
                    <a:pt x="661794" y="1244600"/>
                  </a:lnTo>
                  <a:lnTo>
                    <a:pt x="662891" y="1244600"/>
                  </a:lnTo>
                  <a:lnTo>
                    <a:pt x="662891" y="1257300"/>
                  </a:lnTo>
                  <a:close/>
                </a:path>
                <a:path w="2818130" h="1803400">
                  <a:moveTo>
                    <a:pt x="663618" y="1257300"/>
                  </a:moveTo>
                  <a:lnTo>
                    <a:pt x="662891" y="1257300"/>
                  </a:lnTo>
                  <a:lnTo>
                    <a:pt x="662891" y="1244600"/>
                  </a:lnTo>
                  <a:lnTo>
                    <a:pt x="663618" y="1244600"/>
                  </a:lnTo>
                  <a:lnTo>
                    <a:pt x="663618" y="1257300"/>
                  </a:lnTo>
                  <a:close/>
                </a:path>
                <a:path w="2818130" h="1803400">
                  <a:moveTo>
                    <a:pt x="2387080" y="1257300"/>
                  </a:moveTo>
                  <a:lnTo>
                    <a:pt x="2385982" y="1257300"/>
                  </a:lnTo>
                  <a:lnTo>
                    <a:pt x="2384885" y="1244600"/>
                  </a:lnTo>
                  <a:lnTo>
                    <a:pt x="2386353" y="1244600"/>
                  </a:lnTo>
                  <a:lnTo>
                    <a:pt x="2387080" y="1257300"/>
                  </a:lnTo>
                  <a:close/>
                </a:path>
                <a:path w="2818130" h="1803400">
                  <a:moveTo>
                    <a:pt x="2395830" y="1257300"/>
                  </a:moveTo>
                  <a:lnTo>
                    <a:pt x="2392908" y="1257300"/>
                  </a:lnTo>
                  <a:lnTo>
                    <a:pt x="2392552" y="1244600"/>
                  </a:lnTo>
                  <a:lnTo>
                    <a:pt x="2393649" y="1244600"/>
                  </a:lnTo>
                  <a:lnTo>
                    <a:pt x="2395830" y="1257300"/>
                  </a:lnTo>
                  <a:close/>
                </a:path>
                <a:path w="2818130" h="1803400">
                  <a:moveTo>
                    <a:pt x="2415895" y="1257300"/>
                  </a:moveTo>
                  <a:lnTo>
                    <a:pt x="2413715" y="1257300"/>
                  </a:lnTo>
                  <a:lnTo>
                    <a:pt x="2412974" y="1244600"/>
                  </a:lnTo>
                  <a:lnTo>
                    <a:pt x="2415169" y="1244600"/>
                  </a:lnTo>
                  <a:lnTo>
                    <a:pt x="2415895" y="1257300"/>
                  </a:lnTo>
                  <a:close/>
                </a:path>
                <a:path w="2818130" h="1803400">
                  <a:moveTo>
                    <a:pt x="2431586" y="1257300"/>
                  </a:moveTo>
                  <a:lnTo>
                    <a:pt x="2429035" y="1257300"/>
                  </a:lnTo>
                  <a:lnTo>
                    <a:pt x="2428308" y="1244600"/>
                  </a:lnTo>
                  <a:lnTo>
                    <a:pt x="2433780" y="1244600"/>
                  </a:lnTo>
                  <a:lnTo>
                    <a:pt x="2431586" y="1257300"/>
                  </a:lnTo>
                  <a:close/>
                </a:path>
                <a:path w="2818130" h="1803400">
                  <a:moveTo>
                    <a:pt x="2443628" y="1257300"/>
                  </a:moveTo>
                  <a:lnTo>
                    <a:pt x="2438512" y="1257300"/>
                  </a:lnTo>
                  <a:lnTo>
                    <a:pt x="2436688" y="1244600"/>
                  </a:lnTo>
                  <a:lnTo>
                    <a:pt x="2442531" y="1244600"/>
                  </a:lnTo>
                  <a:lnTo>
                    <a:pt x="2443628" y="1257300"/>
                  </a:lnTo>
                  <a:close/>
                </a:path>
                <a:path w="2818130" h="1803400">
                  <a:moveTo>
                    <a:pt x="2459789" y="1253390"/>
                  </a:moveTo>
                  <a:lnTo>
                    <a:pt x="2453476" y="1244600"/>
                  </a:lnTo>
                  <a:lnTo>
                    <a:pt x="2460045" y="1244600"/>
                  </a:lnTo>
                  <a:lnTo>
                    <a:pt x="2459789" y="1253390"/>
                  </a:lnTo>
                  <a:close/>
                </a:path>
                <a:path w="2818130" h="1803400">
                  <a:moveTo>
                    <a:pt x="2494334" y="1270000"/>
                  </a:moveTo>
                  <a:lnTo>
                    <a:pt x="2461869" y="1270000"/>
                  </a:lnTo>
                  <a:lnTo>
                    <a:pt x="2461710" y="1268155"/>
                  </a:lnTo>
                  <a:lnTo>
                    <a:pt x="2461634" y="1265711"/>
                  </a:lnTo>
                  <a:lnTo>
                    <a:pt x="2462596" y="1257300"/>
                  </a:lnTo>
                  <a:lnTo>
                    <a:pt x="2460312" y="1254119"/>
                  </a:lnTo>
                  <a:lnTo>
                    <a:pt x="2460045" y="1244600"/>
                  </a:lnTo>
                  <a:lnTo>
                    <a:pt x="2465874" y="1244600"/>
                  </a:lnTo>
                  <a:lnTo>
                    <a:pt x="2466615" y="1257300"/>
                  </a:lnTo>
                  <a:lnTo>
                    <a:pt x="2493236" y="1257300"/>
                  </a:lnTo>
                  <a:lnTo>
                    <a:pt x="2494334" y="1270000"/>
                  </a:lnTo>
                  <a:close/>
                </a:path>
                <a:path w="2818130" h="1803400">
                  <a:moveTo>
                    <a:pt x="2472088" y="1257300"/>
                  </a:moveTo>
                  <a:lnTo>
                    <a:pt x="2469893" y="1257300"/>
                  </a:lnTo>
                  <a:lnTo>
                    <a:pt x="2469166" y="1244600"/>
                  </a:lnTo>
                  <a:lnTo>
                    <a:pt x="2473912" y="1244600"/>
                  </a:lnTo>
                  <a:lnTo>
                    <a:pt x="2472088" y="1257300"/>
                  </a:lnTo>
                  <a:close/>
                </a:path>
                <a:path w="2818130" h="1803400">
                  <a:moveTo>
                    <a:pt x="2480838" y="1257300"/>
                  </a:moveTo>
                  <a:lnTo>
                    <a:pt x="2478287" y="1257300"/>
                  </a:lnTo>
                  <a:lnTo>
                    <a:pt x="2478287" y="1244600"/>
                  </a:lnTo>
                  <a:lnTo>
                    <a:pt x="2481208" y="1244600"/>
                  </a:lnTo>
                  <a:lnTo>
                    <a:pt x="2480838" y="1257300"/>
                  </a:lnTo>
                  <a:close/>
                </a:path>
                <a:path w="2818130" h="1803400">
                  <a:moveTo>
                    <a:pt x="2518418" y="1257300"/>
                  </a:moveTo>
                  <a:lnTo>
                    <a:pt x="2488861" y="1257300"/>
                  </a:lnTo>
                  <a:lnTo>
                    <a:pt x="2488134" y="1244600"/>
                  </a:lnTo>
                  <a:lnTo>
                    <a:pt x="2518774" y="1244600"/>
                  </a:lnTo>
                  <a:lnTo>
                    <a:pt x="2518418" y="1257300"/>
                  </a:lnTo>
                  <a:close/>
                </a:path>
                <a:path w="2818130" h="1803400">
                  <a:moveTo>
                    <a:pt x="2518789" y="1262360"/>
                  </a:moveTo>
                  <a:lnTo>
                    <a:pt x="2519515" y="1257300"/>
                  </a:lnTo>
                  <a:lnTo>
                    <a:pt x="2518774" y="1257300"/>
                  </a:lnTo>
                  <a:lnTo>
                    <a:pt x="2518774" y="1244600"/>
                  </a:lnTo>
                  <a:lnTo>
                    <a:pt x="2520969" y="1244600"/>
                  </a:lnTo>
                  <a:lnTo>
                    <a:pt x="2520969" y="1257300"/>
                  </a:lnTo>
                  <a:lnTo>
                    <a:pt x="2518789" y="1262360"/>
                  </a:lnTo>
                  <a:close/>
                </a:path>
                <a:path w="2818130" h="1803400">
                  <a:moveTo>
                    <a:pt x="2528266" y="1257300"/>
                  </a:moveTo>
                  <a:lnTo>
                    <a:pt x="2527539" y="1257300"/>
                  </a:lnTo>
                  <a:lnTo>
                    <a:pt x="2521696" y="1244600"/>
                  </a:lnTo>
                  <a:lnTo>
                    <a:pt x="2526441" y="1244600"/>
                  </a:lnTo>
                  <a:lnTo>
                    <a:pt x="2528266" y="1257300"/>
                  </a:lnTo>
                  <a:close/>
                </a:path>
                <a:path w="2818130" h="1803400">
                  <a:moveTo>
                    <a:pt x="2535562" y="1270000"/>
                  </a:moveTo>
                  <a:lnTo>
                    <a:pt x="2534835" y="1270000"/>
                  </a:lnTo>
                  <a:lnTo>
                    <a:pt x="2534109" y="1257300"/>
                  </a:lnTo>
                  <a:lnTo>
                    <a:pt x="2528992" y="1257300"/>
                  </a:lnTo>
                  <a:lnTo>
                    <a:pt x="2528992" y="1244600"/>
                  </a:lnTo>
                  <a:lnTo>
                    <a:pt x="2533738" y="1244600"/>
                  </a:lnTo>
                  <a:lnTo>
                    <a:pt x="2535562" y="1257300"/>
                  </a:lnTo>
                  <a:lnTo>
                    <a:pt x="2535562" y="1270000"/>
                  </a:lnTo>
                  <a:close/>
                </a:path>
                <a:path w="2818130" h="1803400">
                  <a:moveTo>
                    <a:pt x="2541761" y="1257300"/>
                  </a:moveTo>
                  <a:lnTo>
                    <a:pt x="2539210" y="1257300"/>
                  </a:lnTo>
                  <a:lnTo>
                    <a:pt x="2538113" y="1244600"/>
                  </a:lnTo>
                  <a:lnTo>
                    <a:pt x="2540664" y="1244600"/>
                  </a:lnTo>
                  <a:lnTo>
                    <a:pt x="2541761" y="1257300"/>
                  </a:lnTo>
                  <a:close/>
                </a:path>
                <a:path w="2818130" h="1803400">
                  <a:moveTo>
                    <a:pt x="2550155" y="1257300"/>
                  </a:moveTo>
                  <a:lnTo>
                    <a:pt x="2544683" y="1257300"/>
                  </a:lnTo>
                  <a:lnTo>
                    <a:pt x="2542488" y="1244600"/>
                  </a:lnTo>
                  <a:lnTo>
                    <a:pt x="2548331" y="1244600"/>
                  </a:lnTo>
                  <a:lnTo>
                    <a:pt x="2550155" y="1257300"/>
                  </a:lnTo>
                  <a:close/>
                </a:path>
                <a:path w="2818130" h="1803400">
                  <a:moveTo>
                    <a:pt x="374676" y="1257300"/>
                  </a:moveTo>
                  <a:lnTo>
                    <a:pt x="372852" y="1257300"/>
                  </a:lnTo>
                  <a:lnTo>
                    <a:pt x="374171" y="1245884"/>
                  </a:lnTo>
                  <a:lnTo>
                    <a:pt x="374392" y="1247159"/>
                  </a:lnTo>
                  <a:lnTo>
                    <a:pt x="374676" y="1257300"/>
                  </a:lnTo>
                  <a:close/>
                </a:path>
                <a:path w="2818130" h="1803400">
                  <a:moveTo>
                    <a:pt x="628603" y="1257300"/>
                  </a:moveTo>
                  <a:lnTo>
                    <a:pt x="627876" y="1257300"/>
                  </a:lnTo>
                  <a:lnTo>
                    <a:pt x="628051" y="1251074"/>
                  </a:lnTo>
                  <a:lnTo>
                    <a:pt x="628326" y="1247805"/>
                  </a:lnTo>
                  <a:lnTo>
                    <a:pt x="628603" y="1257300"/>
                  </a:lnTo>
                  <a:close/>
                </a:path>
                <a:path w="2818130" h="1803400">
                  <a:moveTo>
                    <a:pt x="62020" y="1257300"/>
                  </a:moveTo>
                  <a:lnTo>
                    <a:pt x="61294" y="1257300"/>
                  </a:lnTo>
                  <a:lnTo>
                    <a:pt x="61837" y="1247805"/>
                  </a:lnTo>
                  <a:lnTo>
                    <a:pt x="61949" y="1249719"/>
                  </a:lnTo>
                  <a:lnTo>
                    <a:pt x="62020" y="1257300"/>
                  </a:lnTo>
                  <a:close/>
                </a:path>
                <a:path w="2818130" h="1803400">
                  <a:moveTo>
                    <a:pt x="574605" y="1257300"/>
                  </a:moveTo>
                  <a:lnTo>
                    <a:pt x="573508" y="1257300"/>
                  </a:lnTo>
                  <a:lnTo>
                    <a:pt x="574384" y="1249719"/>
                  </a:lnTo>
                  <a:lnTo>
                    <a:pt x="574605" y="1257300"/>
                  </a:lnTo>
                  <a:close/>
                </a:path>
                <a:path w="2818130" h="1803400">
                  <a:moveTo>
                    <a:pt x="503093" y="1257300"/>
                  </a:moveTo>
                  <a:lnTo>
                    <a:pt x="502737" y="1257300"/>
                  </a:lnTo>
                  <a:lnTo>
                    <a:pt x="503275" y="1251074"/>
                  </a:lnTo>
                  <a:lnTo>
                    <a:pt x="503093" y="1257300"/>
                  </a:lnTo>
                  <a:close/>
                </a:path>
                <a:path w="2818130" h="1803400">
                  <a:moveTo>
                    <a:pt x="2460402" y="1257300"/>
                  </a:moveTo>
                  <a:lnTo>
                    <a:pt x="2459675" y="1257300"/>
                  </a:lnTo>
                  <a:lnTo>
                    <a:pt x="2459789" y="1253390"/>
                  </a:lnTo>
                  <a:lnTo>
                    <a:pt x="2460312" y="1254119"/>
                  </a:lnTo>
                  <a:lnTo>
                    <a:pt x="2460402" y="1257300"/>
                  </a:lnTo>
                  <a:close/>
                </a:path>
                <a:path w="2818130" h="1803400">
                  <a:moveTo>
                    <a:pt x="33561" y="1270000"/>
                  </a:moveTo>
                  <a:lnTo>
                    <a:pt x="29556" y="1257300"/>
                  </a:lnTo>
                  <a:lnTo>
                    <a:pt x="33931" y="1257300"/>
                  </a:lnTo>
                  <a:lnTo>
                    <a:pt x="33561" y="1270000"/>
                  </a:lnTo>
                  <a:close/>
                </a:path>
                <a:path w="2818130" h="1803400">
                  <a:moveTo>
                    <a:pt x="42325" y="1270000"/>
                  </a:moveTo>
                  <a:lnTo>
                    <a:pt x="39033" y="1270000"/>
                  </a:lnTo>
                  <a:lnTo>
                    <a:pt x="39404" y="1257300"/>
                  </a:lnTo>
                  <a:lnTo>
                    <a:pt x="43779" y="1257300"/>
                  </a:lnTo>
                  <a:lnTo>
                    <a:pt x="42325" y="1270000"/>
                  </a:lnTo>
                  <a:close/>
                </a:path>
                <a:path w="2818130" h="1803400">
                  <a:moveTo>
                    <a:pt x="54353" y="1270000"/>
                  </a:moveTo>
                  <a:lnTo>
                    <a:pt x="43779" y="1270000"/>
                  </a:lnTo>
                  <a:lnTo>
                    <a:pt x="44150" y="1257300"/>
                  </a:lnTo>
                  <a:lnTo>
                    <a:pt x="55821" y="1257300"/>
                  </a:lnTo>
                  <a:lnTo>
                    <a:pt x="54353" y="1270000"/>
                  </a:lnTo>
                  <a:close/>
                </a:path>
                <a:path w="2818130" h="1803400">
                  <a:moveTo>
                    <a:pt x="59099" y="1270000"/>
                  </a:moveTo>
                  <a:lnTo>
                    <a:pt x="57275" y="1270000"/>
                  </a:lnTo>
                  <a:lnTo>
                    <a:pt x="56177" y="1257300"/>
                  </a:lnTo>
                  <a:lnTo>
                    <a:pt x="58743" y="1257300"/>
                  </a:lnTo>
                  <a:lnTo>
                    <a:pt x="59099" y="1270000"/>
                  </a:lnTo>
                  <a:close/>
                </a:path>
                <a:path w="2818130" h="1803400">
                  <a:moveTo>
                    <a:pt x="85734" y="1270000"/>
                  </a:moveTo>
                  <a:lnTo>
                    <a:pt x="66766" y="1270000"/>
                  </a:lnTo>
                  <a:lnTo>
                    <a:pt x="66766" y="1257300"/>
                  </a:lnTo>
                  <a:lnTo>
                    <a:pt x="85734" y="1257300"/>
                  </a:lnTo>
                  <a:lnTo>
                    <a:pt x="85734" y="1270000"/>
                  </a:lnTo>
                  <a:close/>
                </a:path>
                <a:path w="2818130" h="1803400">
                  <a:moveTo>
                    <a:pt x="94855" y="1270000"/>
                  </a:moveTo>
                  <a:lnTo>
                    <a:pt x="86105" y="1270000"/>
                  </a:lnTo>
                  <a:lnTo>
                    <a:pt x="87929" y="1257300"/>
                  </a:lnTo>
                  <a:lnTo>
                    <a:pt x="93401" y="1257300"/>
                  </a:lnTo>
                  <a:lnTo>
                    <a:pt x="94855" y="1270000"/>
                  </a:lnTo>
                  <a:close/>
                </a:path>
                <a:path w="2818130" h="1803400">
                  <a:moveTo>
                    <a:pt x="102152" y="1270000"/>
                  </a:moveTo>
                  <a:lnTo>
                    <a:pt x="95952" y="1270000"/>
                  </a:lnTo>
                  <a:lnTo>
                    <a:pt x="96309" y="1257300"/>
                  </a:lnTo>
                  <a:lnTo>
                    <a:pt x="102152" y="1257300"/>
                  </a:lnTo>
                  <a:lnTo>
                    <a:pt x="102152" y="1270000"/>
                  </a:lnTo>
                  <a:close/>
                </a:path>
                <a:path w="2818130" h="1803400">
                  <a:moveTo>
                    <a:pt x="109819" y="1270000"/>
                  </a:moveTo>
                  <a:lnTo>
                    <a:pt x="103605" y="1270000"/>
                  </a:lnTo>
                  <a:lnTo>
                    <a:pt x="103605" y="1257300"/>
                  </a:lnTo>
                  <a:lnTo>
                    <a:pt x="110902" y="1257300"/>
                  </a:lnTo>
                  <a:lnTo>
                    <a:pt x="109819" y="1270000"/>
                  </a:lnTo>
                  <a:close/>
                </a:path>
                <a:path w="2818130" h="1803400">
                  <a:moveTo>
                    <a:pt x="120764" y="1270000"/>
                  </a:moveTo>
                  <a:lnTo>
                    <a:pt x="111272" y="1270000"/>
                  </a:lnTo>
                  <a:lnTo>
                    <a:pt x="111272" y="1257300"/>
                  </a:lnTo>
                  <a:lnTo>
                    <a:pt x="121490" y="1257300"/>
                  </a:lnTo>
                  <a:lnTo>
                    <a:pt x="120764" y="1270000"/>
                  </a:lnTo>
                  <a:close/>
                </a:path>
                <a:path w="2818130" h="1803400">
                  <a:moveTo>
                    <a:pt x="148126" y="1270000"/>
                  </a:moveTo>
                  <a:lnTo>
                    <a:pt x="123315" y="1270000"/>
                  </a:lnTo>
                  <a:lnTo>
                    <a:pt x="123315" y="1257300"/>
                  </a:lnTo>
                  <a:lnTo>
                    <a:pt x="147755" y="1257300"/>
                  </a:lnTo>
                  <a:lnTo>
                    <a:pt x="148126" y="1270000"/>
                  </a:lnTo>
                  <a:close/>
                </a:path>
                <a:path w="2818130" h="1803400">
                  <a:moveTo>
                    <a:pt x="153598" y="1270000"/>
                  </a:moveTo>
                  <a:lnTo>
                    <a:pt x="148126" y="1270000"/>
                  </a:lnTo>
                  <a:lnTo>
                    <a:pt x="149950" y="1257300"/>
                  </a:lnTo>
                  <a:lnTo>
                    <a:pt x="153598" y="1257300"/>
                  </a:lnTo>
                  <a:lnTo>
                    <a:pt x="153962" y="1263650"/>
                  </a:lnTo>
                  <a:lnTo>
                    <a:pt x="153872" y="1266794"/>
                  </a:lnTo>
                  <a:lnTo>
                    <a:pt x="153598" y="1270000"/>
                  </a:lnTo>
                  <a:close/>
                </a:path>
                <a:path w="2818130" h="1803400">
                  <a:moveTo>
                    <a:pt x="168191" y="1270000"/>
                  </a:moveTo>
                  <a:lnTo>
                    <a:pt x="154325" y="1270000"/>
                  </a:lnTo>
                  <a:lnTo>
                    <a:pt x="154220" y="1268155"/>
                  </a:lnTo>
                  <a:lnTo>
                    <a:pt x="154140" y="1263650"/>
                  </a:lnTo>
                  <a:lnTo>
                    <a:pt x="154681" y="1257300"/>
                  </a:lnTo>
                  <a:lnTo>
                    <a:pt x="168918" y="1257300"/>
                  </a:lnTo>
                  <a:lnTo>
                    <a:pt x="168191" y="1270000"/>
                  </a:lnTo>
                  <a:close/>
                </a:path>
                <a:path w="2818130" h="1803400">
                  <a:moveTo>
                    <a:pt x="175844" y="1270000"/>
                  </a:moveTo>
                  <a:lnTo>
                    <a:pt x="168191" y="1270000"/>
                  </a:lnTo>
                  <a:lnTo>
                    <a:pt x="168918" y="1257300"/>
                  </a:lnTo>
                  <a:lnTo>
                    <a:pt x="175488" y="1257300"/>
                  </a:lnTo>
                  <a:lnTo>
                    <a:pt x="175844" y="1270000"/>
                  </a:lnTo>
                  <a:close/>
                </a:path>
                <a:path w="2818130" h="1803400">
                  <a:moveTo>
                    <a:pt x="181687" y="1270000"/>
                  </a:moveTo>
                  <a:lnTo>
                    <a:pt x="176215" y="1270000"/>
                  </a:lnTo>
                  <a:lnTo>
                    <a:pt x="177312" y="1257300"/>
                  </a:lnTo>
                  <a:lnTo>
                    <a:pt x="182044" y="1257300"/>
                  </a:lnTo>
                  <a:lnTo>
                    <a:pt x="181687" y="1270000"/>
                  </a:lnTo>
                  <a:close/>
                </a:path>
                <a:path w="2818130" h="1803400">
                  <a:moveTo>
                    <a:pt x="184238" y="1270000"/>
                  </a:moveTo>
                  <a:lnTo>
                    <a:pt x="183511" y="1257300"/>
                  </a:lnTo>
                  <a:lnTo>
                    <a:pt x="184787" y="1263650"/>
                  </a:lnTo>
                  <a:lnTo>
                    <a:pt x="184729" y="1265711"/>
                  </a:lnTo>
                  <a:lnTo>
                    <a:pt x="184238" y="1270000"/>
                  </a:lnTo>
                  <a:close/>
                </a:path>
                <a:path w="2818130" h="1803400">
                  <a:moveTo>
                    <a:pt x="186062" y="1270000"/>
                  </a:moveTo>
                  <a:lnTo>
                    <a:pt x="185046" y="1264939"/>
                  </a:lnTo>
                  <a:lnTo>
                    <a:pt x="184979" y="1263525"/>
                  </a:lnTo>
                  <a:lnTo>
                    <a:pt x="185692" y="1257300"/>
                  </a:lnTo>
                  <a:lnTo>
                    <a:pt x="187516" y="1257300"/>
                  </a:lnTo>
                  <a:lnTo>
                    <a:pt x="186062" y="1270000"/>
                  </a:lnTo>
                  <a:close/>
                </a:path>
                <a:path w="2818130" h="1803400">
                  <a:moveTo>
                    <a:pt x="193359" y="1270000"/>
                  </a:moveTo>
                  <a:lnTo>
                    <a:pt x="190081" y="1270000"/>
                  </a:lnTo>
                  <a:lnTo>
                    <a:pt x="190081" y="1257300"/>
                  </a:lnTo>
                  <a:lnTo>
                    <a:pt x="193359" y="1257300"/>
                  </a:lnTo>
                  <a:lnTo>
                    <a:pt x="193359" y="1270000"/>
                  </a:lnTo>
                  <a:close/>
                </a:path>
                <a:path w="2818130" h="1803400">
                  <a:moveTo>
                    <a:pt x="199558" y="1270000"/>
                  </a:moveTo>
                  <a:lnTo>
                    <a:pt x="193729" y="1270000"/>
                  </a:lnTo>
                  <a:lnTo>
                    <a:pt x="196280" y="1257300"/>
                  </a:lnTo>
                  <a:lnTo>
                    <a:pt x="199929" y="1257300"/>
                  </a:lnTo>
                  <a:lnTo>
                    <a:pt x="200049" y="1261588"/>
                  </a:lnTo>
                  <a:lnTo>
                    <a:pt x="199929" y="1265711"/>
                  </a:lnTo>
                  <a:lnTo>
                    <a:pt x="199558" y="1270000"/>
                  </a:lnTo>
                  <a:close/>
                </a:path>
                <a:path w="2818130" h="1803400">
                  <a:moveTo>
                    <a:pt x="212698" y="1270000"/>
                  </a:moveTo>
                  <a:lnTo>
                    <a:pt x="200285" y="1270000"/>
                  </a:lnTo>
                  <a:lnTo>
                    <a:pt x="200218" y="1262360"/>
                  </a:lnTo>
                  <a:lnTo>
                    <a:pt x="200656" y="1257300"/>
                  </a:lnTo>
                  <a:lnTo>
                    <a:pt x="213425" y="1257300"/>
                  </a:lnTo>
                  <a:lnTo>
                    <a:pt x="212698" y="1270000"/>
                  </a:lnTo>
                  <a:close/>
                </a:path>
                <a:path w="2818130" h="1803400">
                  <a:moveTo>
                    <a:pt x="220351" y="1270000"/>
                  </a:moveTo>
                  <a:lnTo>
                    <a:pt x="217443" y="1270000"/>
                  </a:lnTo>
                  <a:lnTo>
                    <a:pt x="217443" y="1257300"/>
                  </a:lnTo>
                  <a:lnTo>
                    <a:pt x="220351" y="1257300"/>
                  </a:lnTo>
                  <a:lnTo>
                    <a:pt x="220351" y="1270000"/>
                  </a:lnTo>
                  <a:close/>
                </a:path>
                <a:path w="2818130" h="1803400">
                  <a:moveTo>
                    <a:pt x="220816" y="1266762"/>
                  </a:moveTo>
                  <a:lnTo>
                    <a:pt x="221092" y="1257300"/>
                  </a:lnTo>
                  <a:lnTo>
                    <a:pt x="221818" y="1257300"/>
                  </a:lnTo>
                  <a:lnTo>
                    <a:pt x="221723" y="1260443"/>
                  </a:lnTo>
                  <a:lnTo>
                    <a:pt x="220816" y="1266762"/>
                  </a:lnTo>
                  <a:close/>
                </a:path>
                <a:path w="2818130" h="1803400">
                  <a:moveTo>
                    <a:pt x="265227" y="1270000"/>
                  </a:moveTo>
                  <a:lnTo>
                    <a:pt x="237509" y="1270000"/>
                  </a:lnTo>
                  <a:lnTo>
                    <a:pt x="237509" y="1257300"/>
                  </a:lnTo>
                  <a:lnTo>
                    <a:pt x="265954" y="1257300"/>
                  </a:lnTo>
                  <a:lnTo>
                    <a:pt x="265227" y="1270000"/>
                  </a:lnTo>
                  <a:close/>
                </a:path>
                <a:path w="2818130" h="1803400">
                  <a:moveTo>
                    <a:pt x="285293" y="1270000"/>
                  </a:moveTo>
                  <a:lnTo>
                    <a:pt x="265954" y="1270000"/>
                  </a:lnTo>
                  <a:lnTo>
                    <a:pt x="265954" y="1257300"/>
                  </a:lnTo>
                  <a:lnTo>
                    <a:pt x="286761" y="1257300"/>
                  </a:lnTo>
                  <a:lnTo>
                    <a:pt x="285293" y="1270000"/>
                  </a:lnTo>
                  <a:close/>
                </a:path>
                <a:path w="2818130" h="1803400">
                  <a:moveTo>
                    <a:pt x="288941" y="1270000"/>
                  </a:moveTo>
                  <a:lnTo>
                    <a:pt x="286390" y="1270000"/>
                  </a:lnTo>
                  <a:lnTo>
                    <a:pt x="287844" y="1257300"/>
                  </a:lnTo>
                  <a:lnTo>
                    <a:pt x="289312" y="1257300"/>
                  </a:lnTo>
                  <a:lnTo>
                    <a:pt x="288941" y="1270000"/>
                  </a:lnTo>
                  <a:close/>
                </a:path>
                <a:path w="2818130" h="1803400">
                  <a:moveTo>
                    <a:pt x="298062" y="1270000"/>
                  </a:moveTo>
                  <a:lnTo>
                    <a:pt x="288941" y="1270000"/>
                  </a:lnTo>
                  <a:lnTo>
                    <a:pt x="290409" y="1257300"/>
                  </a:lnTo>
                  <a:lnTo>
                    <a:pt x="298062" y="1257300"/>
                  </a:lnTo>
                  <a:lnTo>
                    <a:pt x="298062" y="1270000"/>
                  </a:lnTo>
                  <a:close/>
                </a:path>
                <a:path w="2818130" h="1803400">
                  <a:moveTo>
                    <a:pt x="299012" y="1264939"/>
                  </a:moveTo>
                  <a:lnTo>
                    <a:pt x="298789" y="1257300"/>
                  </a:lnTo>
                  <a:lnTo>
                    <a:pt x="299886" y="1257300"/>
                  </a:lnTo>
                  <a:lnTo>
                    <a:pt x="299012" y="1264939"/>
                  </a:lnTo>
                  <a:close/>
                </a:path>
                <a:path w="2818130" h="1803400">
                  <a:moveTo>
                    <a:pt x="299159" y="1270000"/>
                  </a:moveTo>
                  <a:lnTo>
                    <a:pt x="299095" y="1264214"/>
                  </a:lnTo>
                  <a:lnTo>
                    <a:pt x="299886" y="1257300"/>
                  </a:lnTo>
                  <a:lnTo>
                    <a:pt x="299159" y="1270000"/>
                  </a:lnTo>
                  <a:close/>
                </a:path>
                <a:path w="2818130" h="1803400">
                  <a:moveTo>
                    <a:pt x="302808" y="1270000"/>
                  </a:moveTo>
                  <a:lnTo>
                    <a:pt x="299159" y="1270000"/>
                  </a:lnTo>
                  <a:lnTo>
                    <a:pt x="299886" y="1257300"/>
                  </a:lnTo>
                  <a:lnTo>
                    <a:pt x="303178" y="1257300"/>
                  </a:lnTo>
                  <a:lnTo>
                    <a:pt x="302808" y="1270000"/>
                  </a:lnTo>
                  <a:close/>
                </a:path>
                <a:path w="2818130" h="1803400">
                  <a:moveTo>
                    <a:pt x="309377" y="1282700"/>
                  </a:moveTo>
                  <a:lnTo>
                    <a:pt x="307183" y="1282700"/>
                  </a:lnTo>
                  <a:lnTo>
                    <a:pt x="307308" y="1265711"/>
                  </a:lnTo>
                  <a:lnTo>
                    <a:pt x="307553" y="1257300"/>
                  </a:lnTo>
                  <a:lnTo>
                    <a:pt x="311928" y="1257300"/>
                  </a:lnTo>
                  <a:lnTo>
                    <a:pt x="311928" y="1270000"/>
                  </a:lnTo>
                  <a:lnTo>
                    <a:pt x="309377" y="1270000"/>
                  </a:lnTo>
                  <a:lnTo>
                    <a:pt x="309377" y="1282700"/>
                  </a:lnTo>
                  <a:close/>
                </a:path>
                <a:path w="2818130" h="1803400">
                  <a:moveTo>
                    <a:pt x="316304" y="1270000"/>
                  </a:moveTo>
                  <a:lnTo>
                    <a:pt x="313026" y="1270000"/>
                  </a:lnTo>
                  <a:lnTo>
                    <a:pt x="313026" y="1257300"/>
                  </a:lnTo>
                  <a:lnTo>
                    <a:pt x="316304" y="1257300"/>
                  </a:lnTo>
                  <a:lnTo>
                    <a:pt x="316304" y="1270000"/>
                  </a:lnTo>
                  <a:close/>
                </a:path>
                <a:path w="2818130" h="1803400">
                  <a:moveTo>
                    <a:pt x="317401" y="1270000"/>
                  </a:moveTo>
                  <a:lnTo>
                    <a:pt x="316304" y="1270000"/>
                  </a:lnTo>
                  <a:lnTo>
                    <a:pt x="317401" y="1257300"/>
                  </a:lnTo>
                  <a:lnTo>
                    <a:pt x="318498" y="1257300"/>
                  </a:lnTo>
                  <a:lnTo>
                    <a:pt x="317401" y="1270000"/>
                  </a:lnTo>
                  <a:close/>
                </a:path>
                <a:path w="2818130" h="1803400">
                  <a:moveTo>
                    <a:pt x="320679" y="1282700"/>
                  </a:moveTo>
                  <a:lnTo>
                    <a:pt x="317030" y="1282700"/>
                  </a:lnTo>
                  <a:lnTo>
                    <a:pt x="318624" y="1271606"/>
                  </a:lnTo>
                  <a:lnTo>
                    <a:pt x="318734" y="1265711"/>
                  </a:lnTo>
                  <a:lnTo>
                    <a:pt x="318498" y="1257300"/>
                  </a:lnTo>
                  <a:lnTo>
                    <a:pt x="319952" y="1257300"/>
                  </a:lnTo>
                  <a:lnTo>
                    <a:pt x="319596" y="1270000"/>
                  </a:lnTo>
                  <a:lnTo>
                    <a:pt x="320679" y="1270000"/>
                  </a:lnTo>
                  <a:lnTo>
                    <a:pt x="320679" y="1282700"/>
                  </a:lnTo>
                  <a:close/>
                </a:path>
                <a:path w="2818130" h="1803400">
                  <a:moveTo>
                    <a:pt x="323244" y="1270000"/>
                  </a:moveTo>
                  <a:lnTo>
                    <a:pt x="321776" y="1270000"/>
                  </a:lnTo>
                  <a:lnTo>
                    <a:pt x="321420" y="1257300"/>
                  </a:lnTo>
                  <a:lnTo>
                    <a:pt x="323244" y="1257300"/>
                  </a:lnTo>
                  <a:lnTo>
                    <a:pt x="323244" y="1270000"/>
                  </a:lnTo>
                  <a:close/>
                </a:path>
                <a:path w="2818130" h="1803400">
                  <a:moveTo>
                    <a:pt x="326522" y="1270000"/>
                  </a:moveTo>
                  <a:lnTo>
                    <a:pt x="326151" y="1270000"/>
                  </a:lnTo>
                  <a:lnTo>
                    <a:pt x="326151" y="1257300"/>
                  </a:lnTo>
                  <a:lnTo>
                    <a:pt x="326522" y="1257300"/>
                  </a:lnTo>
                  <a:lnTo>
                    <a:pt x="326522" y="1270000"/>
                  </a:lnTo>
                  <a:close/>
                </a:path>
                <a:path w="2818130" h="1803400">
                  <a:moveTo>
                    <a:pt x="334189" y="1270000"/>
                  </a:moveTo>
                  <a:lnTo>
                    <a:pt x="332365" y="1270000"/>
                  </a:lnTo>
                  <a:lnTo>
                    <a:pt x="333818" y="1257300"/>
                  </a:lnTo>
                  <a:lnTo>
                    <a:pt x="334916" y="1257300"/>
                  </a:lnTo>
                  <a:lnTo>
                    <a:pt x="334189" y="1270000"/>
                  </a:lnTo>
                  <a:close/>
                </a:path>
                <a:path w="2818130" h="1803400">
                  <a:moveTo>
                    <a:pt x="337096" y="1270000"/>
                  </a:moveTo>
                  <a:lnTo>
                    <a:pt x="335642" y="1270000"/>
                  </a:lnTo>
                  <a:lnTo>
                    <a:pt x="335767" y="1265711"/>
                  </a:lnTo>
                  <a:lnTo>
                    <a:pt x="336740" y="1257300"/>
                  </a:lnTo>
                  <a:lnTo>
                    <a:pt x="337096" y="1257300"/>
                  </a:lnTo>
                  <a:lnTo>
                    <a:pt x="337096" y="1270000"/>
                  </a:lnTo>
                  <a:close/>
                </a:path>
                <a:path w="2818130" h="1803400">
                  <a:moveTo>
                    <a:pt x="350235" y="1270000"/>
                  </a:moveTo>
                  <a:lnTo>
                    <a:pt x="337837" y="1270000"/>
                  </a:lnTo>
                  <a:lnTo>
                    <a:pt x="337466" y="1257300"/>
                  </a:lnTo>
                  <a:lnTo>
                    <a:pt x="350962" y="1257300"/>
                  </a:lnTo>
                  <a:lnTo>
                    <a:pt x="350235" y="1270000"/>
                  </a:lnTo>
                  <a:close/>
                </a:path>
                <a:path w="2818130" h="1803400">
                  <a:moveTo>
                    <a:pt x="353513" y="1270000"/>
                  </a:moveTo>
                  <a:lnTo>
                    <a:pt x="350962" y="1270000"/>
                  </a:lnTo>
                  <a:lnTo>
                    <a:pt x="350962" y="1257300"/>
                  </a:lnTo>
                  <a:lnTo>
                    <a:pt x="354254" y="1257300"/>
                  </a:lnTo>
                  <a:lnTo>
                    <a:pt x="353513" y="1270000"/>
                  </a:lnTo>
                  <a:close/>
                </a:path>
                <a:path w="2818130" h="1803400">
                  <a:moveTo>
                    <a:pt x="360454" y="1282700"/>
                  </a:moveTo>
                  <a:lnTo>
                    <a:pt x="353157" y="1282700"/>
                  </a:lnTo>
                  <a:lnTo>
                    <a:pt x="355337" y="1270000"/>
                  </a:lnTo>
                  <a:lnTo>
                    <a:pt x="355337" y="1257300"/>
                  </a:lnTo>
                  <a:lnTo>
                    <a:pt x="368847" y="1257300"/>
                  </a:lnTo>
                  <a:lnTo>
                    <a:pt x="368477" y="1270000"/>
                  </a:lnTo>
                  <a:lnTo>
                    <a:pt x="361180" y="1270000"/>
                  </a:lnTo>
                  <a:lnTo>
                    <a:pt x="360454" y="1282700"/>
                  </a:lnTo>
                  <a:close/>
                </a:path>
                <a:path w="2818130" h="1803400">
                  <a:moveTo>
                    <a:pt x="381973" y="1270000"/>
                  </a:moveTo>
                  <a:lnTo>
                    <a:pt x="369931" y="1270000"/>
                  </a:lnTo>
                  <a:lnTo>
                    <a:pt x="369574" y="1257300"/>
                  </a:lnTo>
                  <a:lnTo>
                    <a:pt x="383441" y="1257300"/>
                  </a:lnTo>
                  <a:lnTo>
                    <a:pt x="381973" y="1270000"/>
                  </a:lnTo>
                  <a:close/>
                </a:path>
                <a:path w="2818130" h="1803400">
                  <a:moveTo>
                    <a:pt x="385992" y="1270000"/>
                  </a:moveTo>
                  <a:lnTo>
                    <a:pt x="384894" y="1270000"/>
                  </a:lnTo>
                  <a:lnTo>
                    <a:pt x="384894" y="1257300"/>
                  </a:lnTo>
                  <a:lnTo>
                    <a:pt x="385992" y="1257300"/>
                  </a:lnTo>
                  <a:lnTo>
                    <a:pt x="385992" y="1270000"/>
                  </a:lnTo>
                  <a:close/>
                </a:path>
                <a:path w="2818130" h="1803400">
                  <a:moveTo>
                    <a:pt x="389996" y="1270000"/>
                  </a:moveTo>
                  <a:lnTo>
                    <a:pt x="386348" y="1270000"/>
                  </a:lnTo>
                  <a:lnTo>
                    <a:pt x="388172" y="1257300"/>
                  </a:lnTo>
                  <a:lnTo>
                    <a:pt x="389996" y="1257300"/>
                  </a:lnTo>
                  <a:lnTo>
                    <a:pt x="389996" y="1270000"/>
                  </a:lnTo>
                  <a:close/>
                </a:path>
                <a:path w="2818130" h="1803400">
                  <a:moveTo>
                    <a:pt x="391820" y="1270000"/>
                  </a:moveTo>
                  <a:lnTo>
                    <a:pt x="391094" y="1270000"/>
                  </a:lnTo>
                  <a:lnTo>
                    <a:pt x="391464" y="1257300"/>
                  </a:lnTo>
                  <a:lnTo>
                    <a:pt x="392191" y="1257300"/>
                  </a:lnTo>
                  <a:lnTo>
                    <a:pt x="392097" y="1266794"/>
                  </a:lnTo>
                  <a:lnTo>
                    <a:pt x="391820" y="1270000"/>
                  </a:lnTo>
                  <a:close/>
                </a:path>
                <a:path w="2818130" h="1803400">
                  <a:moveTo>
                    <a:pt x="392380" y="1263525"/>
                  </a:moveTo>
                  <a:lnTo>
                    <a:pt x="392561" y="1257300"/>
                  </a:lnTo>
                  <a:lnTo>
                    <a:pt x="392918" y="1257300"/>
                  </a:lnTo>
                  <a:lnTo>
                    <a:pt x="392380" y="1263525"/>
                  </a:lnTo>
                  <a:close/>
                </a:path>
                <a:path w="2818130" h="1803400">
                  <a:moveTo>
                    <a:pt x="395839" y="1270000"/>
                  </a:moveTo>
                  <a:lnTo>
                    <a:pt x="395469" y="1270000"/>
                  </a:lnTo>
                  <a:lnTo>
                    <a:pt x="395469" y="1257300"/>
                  </a:lnTo>
                  <a:lnTo>
                    <a:pt x="395839" y="1257300"/>
                  </a:lnTo>
                  <a:lnTo>
                    <a:pt x="395839" y="1270000"/>
                  </a:lnTo>
                  <a:close/>
                </a:path>
                <a:path w="2818130" h="1803400">
                  <a:moveTo>
                    <a:pt x="400585" y="1270000"/>
                  </a:moveTo>
                  <a:lnTo>
                    <a:pt x="396566" y="1270000"/>
                  </a:lnTo>
                  <a:lnTo>
                    <a:pt x="396936" y="1257300"/>
                  </a:lnTo>
                  <a:lnTo>
                    <a:pt x="400941" y="1257300"/>
                  </a:lnTo>
                  <a:lnTo>
                    <a:pt x="400585" y="1270000"/>
                  </a:lnTo>
                  <a:close/>
                </a:path>
                <a:path w="2818130" h="1803400">
                  <a:moveTo>
                    <a:pt x="407155" y="1270000"/>
                  </a:moveTo>
                  <a:lnTo>
                    <a:pt x="407881" y="1257300"/>
                  </a:lnTo>
                  <a:lnTo>
                    <a:pt x="407806" y="1262360"/>
                  </a:lnTo>
                  <a:lnTo>
                    <a:pt x="407155" y="1270000"/>
                  </a:lnTo>
                  <a:close/>
                </a:path>
                <a:path w="2818130" h="1803400">
                  <a:moveTo>
                    <a:pt x="408238" y="1270000"/>
                  </a:moveTo>
                  <a:lnTo>
                    <a:pt x="408148" y="1266794"/>
                  </a:lnTo>
                  <a:lnTo>
                    <a:pt x="408026" y="1259780"/>
                  </a:lnTo>
                  <a:lnTo>
                    <a:pt x="408238" y="1257300"/>
                  </a:lnTo>
                  <a:lnTo>
                    <a:pt x="408608" y="1257300"/>
                  </a:lnTo>
                  <a:lnTo>
                    <a:pt x="408608" y="1266794"/>
                  </a:lnTo>
                  <a:lnTo>
                    <a:pt x="408238" y="1270000"/>
                  </a:lnTo>
                  <a:close/>
                </a:path>
                <a:path w="2818130" h="1803400">
                  <a:moveTo>
                    <a:pt x="412627" y="1270000"/>
                  </a:moveTo>
                  <a:lnTo>
                    <a:pt x="408608" y="1270000"/>
                  </a:lnTo>
                  <a:lnTo>
                    <a:pt x="408733" y="1265711"/>
                  </a:lnTo>
                  <a:lnTo>
                    <a:pt x="409705" y="1257300"/>
                  </a:lnTo>
                  <a:lnTo>
                    <a:pt x="412627" y="1257300"/>
                  </a:lnTo>
                  <a:lnTo>
                    <a:pt x="412747" y="1261588"/>
                  </a:lnTo>
                  <a:lnTo>
                    <a:pt x="412627" y="1270000"/>
                  </a:lnTo>
                  <a:close/>
                </a:path>
                <a:path w="2818130" h="1803400">
                  <a:moveTo>
                    <a:pt x="413568" y="1259780"/>
                  </a:moveTo>
                  <a:lnTo>
                    <a:pt x="413354" y="1257300"/>
                  </a:lnTo>
                  <a:lnTo>
                    <a:pt x="413710" y="1257300"/>
                  </a:lnTo>
                  <a:lnTo>
                    <a:pt x="413568" y="1259780"/>
                  </a:lnTo>
                  <a:close/>
                </a:path>
                <a:path w="2818130" h="1803400">
                  <a:moveTo>
                    <a:pt x="414451" y="1270000"/>
                  </a:moveTo>
                  <a:lnTo>
                    <a:pt x="413568" y="1259780"/>
                  </a:lnTo>
                  <a:lnTo>
                    <a:pt x="413710" y="1257300"/>
                  </a:lnTo>
                  <a:lnTo>
                    <a:pt x="417002" y="1257300"/>
                  </a:lnTo>
                  <a:lnTo>
                    <a:pt x="414451" y="1270000"/>
                  </a:lnTo>
                  <a:close/>
                </a:path>
                <a:path w="2818130" h="1803400">
                  <a:moveTo>
                    <a:pt x="417180" y="1260412"/>
                  </a:moveTo>
                  <a:lnTo>
                    <a:pt x="417002" y="1257300"/>
                  </a:lnTo>
                  <a:lnTo>
                    <a:pt x="417358" y="1257300"/>
                  </a:lnTo>
                  <a:lnTo>
                    <a:pt x="417180" y="1260412"/>
                  </a:lnTo>
                  <a:close/>
                </a:path>
                <a:path w="2818130" h="1803400">
                  <a:moveTo>
                    <a:pt x="425396" y="1282700"/>
                  </a:moveTo>
                  <a:lnTo>
                    <a:pt x="423928" y="1282700"/>
                  </a:lnTo>
                  <a:lnTo>
                    <a:pt x="424655" y="1270000"/>
                  </a:lnTo>
                  <a:lnTo>
                    <a:pt x="417729" y="1270000"/>
                  </a:lnTo>
                  <a:lnTo>
                    <a:pt x="418099" y="1257300"/>
                  </a:lnTo>
                  <a:lnTo>
                    <a:pt x="427220" y="1257300"/>
                  </a:lnTo>
                  <a:lnTo>
                    <a:pt x="426123" y="1270000"/>
                  </a:lnTo>
                  <a:lnTo>
                    <a:pt x="425396" y="1282700"/>
                  </a:lnTo>
                  <a:close/>
                </a:path>
                <a:path w="2818130" h="1803400">
                  <a:moveTo>
                    <a:pt x="434146" y="1282700"/>
                  </a:moveTo>
                  <a:lnTo>
                    <a:pt x="427220" y="1282700"/>
                  </a:lnTo>
                  <a:lnTo>
                    <a:pt x="427220" y="1257300"/>
                  </a:lnTo>
                  <a:lnTo>
                    <a:pt x="429401" y="1257300"/>
                  </a:lnTo>
                  <a:lnTo>
                    <a:pt x="429044" y="1270000"/>
                  </a:lnTo>
                  <a:lnTo>
                    <a:pt x="434517" y="1270000"/>
                  </a:lnTo>
                  <a:lnTo>
                    <a:pt x="434507" y="1278522"/>
                  </a:lnTo>
                  <a:lnTo>
                    <a:pt x="434146" y="1282700"/>
                  </a:lnTo>
                  <a:close/>
                </a:path>
                <a:path w="2818130" h="1803400">
                  <a:moveTo>
                    <a:pt x="437794" y="1270000"/>
                  </a:moveTo>
                  <a:lnTo>
                    <a:pt x="437068" y="1270000"/>
                  </a:lnTo>
                  <a:lnTo>
                    <a:pt x="437068" y="1257300"/>
                  </a:lnTo>
                  <a:lnTo>
                    <a:pt x="437794" y="1257300"/>
                  </a:lnTo>
                  <a:lnTo>
                    <a:pt x="437794" y="1270000"/>
                  </a:lnTo>
                  <a:close/>
                </a:path>
                <a:path w="2818130" h="1803400">
                  <a:moveTo>
                    <a:pt x="444364" y="1270000"/>
                  </a:moveTo>
                  <a:lnTo>
                    <a:pt x="443994" y="1270000"/>
                  </a:lnTo>
                  <a:lnTo>
                    <a:pt x="444721" y="1257300"/>
                  </a:lnTo>
                  <a:lnTo>
                    <a:pt x="444364" y="1270000"/>
                  </a:lnTo>
                  <a:close/>
                </a:path>
                <a:path w="2818130" h="1803400">
                  <a:moveTo>
                    <a:pt x="454939" y="1270000"/>
                  </a:moveTo>
                  <a:lnTo>
                    <a:pt x="451661" y="1270000"/>
                  </a:lnTo>
                  <a:lnTo>
                    <a:pt x="452388" y="1257300"/>
                  </a:lnTo>
                  <a:lnTo>
                    <a:pt x="456036" y="1257300"/>
                  </a:lnTo>
                  <a:lnTo>
                    <a:pt x="455555" y="1265711"/>
                  </a:lnTo>
                  <a:lnTo>
                    <a:pt x="454939" y="1270000"/>
                  </a:lnTo>
                  <a:close/>
                </a:path>
                <a:path w="2818130" h="1803400">
                  <a:moveTo>
                    <a:pt x="456763" y="1270000"/>
                  </a:moveTo>
                  <a:lnTo>
                    <a:pt x="455309" y="1270000"/>
                  </a:lnTo>
                  <a:lnTo>
                    <a:pt x="455555" y="1265711"/>
                  </a:lnTo>
                  <a:lnTo>
                    <a:pt x="456763" y="1257300"/>
                  </a:lnTo>
                  <a:lnTo>
                    <a:pt x="457133" y="1257300"/>
                  </a:lnTo>
                  <a:lnTo>
                    <a:pt x="456763" y="1270000"/>
                  </a:lnTo>
                  <a:close/>
                </a:path>
                <a:path w="2818130" h="1803400">
                  <a:moveTo>
                    <a:pt x="459684" y="1270000"/>
                  </a:moveTo>
                  <a:lnTo>
                    <a:pt x="457860" y="1270000"/>
                  </a:lnTo>
                  <a:lnTo>
                    <a:pt x="458231" y="1257300"/>
                  </a:lnTo>
                  <a:lnTo>
                    <a:pt x="459684" y="1257300"/>
                  </a:lnTo>
                  <a:lnTo>
                    <a:pt x="459684" y="1270000"/>
                  </a:lnTo>
                  <a:close/>
                </a:path>
                <a:path w="2818130" h="1803400">
                  <a:moveTo>
                    <a:pt x="466610" y="1282700"/>
                  </a:moveTo>
                  <a:lnTo>
                    <a:pt x="465157" y="1282700"/>
                  </a:lnTo>
                  <a:lnTo>
                    <a:pt x="465157" y="1257300"/>
                  </a:lnTo>
                  <a:lnTo>
                    <a:pt x="465527" y="1257300"/>
                  </a:lnTo>
                  <a:lnTo>
                    <a:pt x="465883" y="1270000"/>
                  </a:lnTo>
                  <a:lnTo>
                    <a:pt x="466981" y="1270000"/>
                  </a:lnTo>
                  <a:lnTo>
                    <a:pt x="466610" y="1282700"/>
                  </a:lnTo>
                  <a:close/>
                </a:path>
                <a:path w="2818130" h="1803400">
                  <a:moveTo>
                    <a:pt x="470629" y="1282700"/>
                  </a:moveTo>
                  <a:lnTo>
                    <a:pt x="466981" y="1282700"/>
                  </a:lnTo>
                  <a:lnTo>
                    <a:pt x="467227" y="1274247"/>
                  </a:lnTo>
                  <a:lnTo>
                    <a:pt x="467351" y="1257300"/>
                  </a:lnTo>
                  <a:lnTo>
                    <a:pt x="468805" y="1257300"/>
                  </a:lnTo>
                  <a:lnTo>
                    <a:pt x="468078" y="1270000"/>
                  </a:lnTo>
                  <a:lnTo>
                    <a:pt x="471356" y="1270000"/>
                  </a:lnTo>
                  <a:lnTo>
                    <a:pt x="470629" y="1282700"/>
                  </a:lnTo>
                  <a:close/>
                </a:path>
                <a:path w="2818130" h="1803400">
                  <a:moveTo>
                    <a:pt x="472453" y="1270000"/>
                  </a:moveTo>
                  <a:lnTo>
                    <a:pt x="469532" y="1270000"/>
                  </a:lnTo>
                  <a:lnTo>
                    <a:pt x="469175" y="1257300"/>
                  </a:lnTo>
                  <a:lnTo>
                    <a:pt x="473180" y="1257300"/>
                  </a:lnTo>
                  <a:lnTo>
                    <a:pt x="472453" y="1270000"/>
                  </a:lnTo>
                  <a:close/>
                </a:path>
                <a:path w="2818130" h="1803400">
                  <a:moveTo>
                    <a:pt x="479379" y="1270000"/>
                  </a:moveTo>
                  <a:lnTo>
                    <a:pt x="476828" y="1270000"/>
                  </a:lnTo>
                  <a:lnTo>
                    <a:pt x="477555" y="1257300"/>
                  </a:lnTo>
                  <a:lnTo>
                    <a:pt x="479379" y="1257300"/>
                  </a:lnTo>
                  <a:lnTo>
                    <a:pt x="479379" y="1270000"/>
                  </a:lnTo>
                  <a:close/>
                </a:path>
                <a:path w="2818130" h="1803400">
                  <a:moveTo>
                    <a:pt x="489597" y="1270000"/>
                  </a:moveTo>
                  <a:lnTo>
                    <a:pt x="488144" y="1270000"/>
                  </a:lnTo>
                  <a:lnTo>
                    <a:pt x="488500" y="1257300"/>
                  </a:lnTo>
                  <a:lnTo>
                    <a:pt x="489597" y="1257300"/>
                  </a:lnTo>
                  <a:lnTo>
                    <a:pt x="489597" y="1270000"/>
                  </a:lnTo>
                  <a:close/>
                </a:path>
                <a:path w="2818130" h="1803400">
                  <a:moveTo>
                    <a:pt x="491422" y="1270000"/>
                  </a:moveTo>
                  <a:lnTo>
                    <a:pt x="490695" y="1270000"/>
                  </a:lnTo>
                  <a:lnTo>
                    <a:pt x="491422" y="1257300"/>
                  </a:lnTo>
                  <a:lnTo>
                    <a:pt x="491792" y="1257300"/>
                  </a:lnTo>
                  <a:lnTo>
                    <a:pt x="491422" y="1270000"/>
                  </a:lnTo>
                  <a:close/>
                </a:path>
                <a:path w="2818130" h="1803400">
                  <a:moveTo>
                    <a:pt x="499815" y="1270000"/>
                  </a:moveTo>
                  <a:lnTo>
                    <a:pt x="499089" y="1270000"/>
                  </a:lnTo>
                  <a:lnTo>
                    <a:pt x="499089" y="1257300"/>
                  </a:lnTo>
                  <a:lnTo>
                    <a:pt x="499815" y="1257300"/>
                  </a:lnTo>
                  <a:lnTo>
                    <a:pt x="499815" y="1270000"/>
                  </a:lnTo>
                  <a:close/>
                </a:path>
                <a:path w="2818130" h="1803400">
                  <a:moveTo>
                    <a:pt x="503834" y="1270000"/>
                  </a:moveTo>
                  <a:lnTo>
                    <a:pt x="500186" y="1270000"/>
                  </a:lnTo>
                  <a:lnTo>
                    <a:pt x="500542" y="1257300"/>
                  </a:lnTo>
                  <a:lnTo>
                    <a:pt x="503834" y="1257300"/>
                  </a:lnTo>
                  <a:lnTo>
                    <a:pt x="503834" y="1270000"/>
                  </a:lnTo>
                  <a:close/>
                </a:path>
                <a:path w="2818130" h="1803400">
                  <a:moveTo>
                    <a:pt x="509663" y="1270000"/>
                  </a:moveTo>
                  <a:lnTo>
                    <a:pt x="508936" y="1270000"/>
                  </a:lnTo>
                  <a:lnTo>
                    <a:pt x="508936" y="1257300"/>
                  </a:lnTo>
                  <a:lnTo>
                    <a:pt x="509663" y="1257300"/>
                  </a:lnTo>
                  <a:lnTo>
                    <a:pt x="509663" y="1270000"/>
                  </a:lnTo>
                  <a:close/>
                </a:path>
                <a:path w="2818130" h="1803400">
                  <a:moveTo>
                    <a:pt x="519154" y="1270000"/>
                  </a:moveTo>
                  <a:lnTo>
                    <a:pt x="516233" y="1270000"/>
                  </a:lnTo>
                  <a:lnTo>
                    <a:pt x="515862" y="1257300"/>
                  </a:lnTo>
                  <a:lnTo>
                    <a:pt x="519154" y="1257300"/>
                  </a:lnTo>
                  <a:lnTo>
                    <a:pt x="519154" y="1270000"/>
                  </a:lnTo>
                  <a:close/>
                </a:path>
                <a:path w="2818130" h="1803400">
                  <a:moveTo>
                    <a:pt x="522803" y="1270000"/>
                  </a:moveTo>
                  <a:lnTo>
                    <a:pt x="522432" y="1257300"/>
                  </a:lnTo>
                  <a:lnTo>
                    <a:pt x="523529" y="1257300"/>
                  </a:lnTo>
                  <a:lnTo>
                    <a:pt x="522803" y="1270000"/>
                  </a:lnTo>
                  <a:close/>
                </a:path>
                <a:path w="2818130" h="1803400">
                  <a:moveTo>
                    <a:pt x="526807" y="1270000"/>
                  </a:moveTo>
                  <a:lnTo>
                    <a:pt x="526080" y="1270000"/>
                  </a:lnTo>
                  <a:lnTo>
                    <a:pt x="526080" y="1257300"/>
                  </a:lnTo>
                  <a:lnTo>
                    <a:pt x="527904" y="1257300"/>
                  </a:lnTo>
                  <a:lnTo>
                    <a:pt x="526807" y="1270000"/>
                  </a:lnTo>
                  <a:close/>
                </a:path>
                <a:path w="2818130" h="1803400">
                  <a:moveTo>
                    <a:pt x="530826" y="1270000"/>
                  </a:moveTo>
                  <a:lnTo>
                    <a:pt x="529002" y="1270000"/>
                  </a:lnTo>
                  <a:lnTo>
                    <a:pt x="529002" y="1257300"/>
                  </a:lnTo>
                  <a:lnTo>
                    <a:pt x="530455" y="1257300"/>
                  </a:lnTo>
                  <a:lnTo>
                    <a:pt x="530826" y="1270000"/>
                  </a:lnTo>
                  <a:close/>
                </a:path>
                <a:path w="2818130" h="1803400">
                  <a:moveTo>
                    <a:pt x="540317" y="1282700"/>
                  </a:moveTo>
                  <a:lnTo>
                    <a:pt x="530826" y="1282700"/>
                  </a:lnTo>
                  <a:lnTo>
                    <a:pt x="530826" y="1257300"/>
                  </a:lnTo>
                  <a:lnTo>
                    <a:pt x="531553" y="1257300"/>
                  </a:lnTo>
                  <a:lnTo>
                    <a:pt x="531196" y="1270000"/>
                  </a:lnTo>
                  <a:lnTo>
                    <a:pt x="541044" y="1270000"/>
                  </a:lnTo>
                  <a:lnTo>
                    <a:pt x="540317" y="1282700"/>
                  </a:lnTo>
                  <a:close/>
                </a:path>
                <a:path w="2818130" h="1803400">
                  <a:moveTo>
                    <a:pt x="537752" y="1270000"/>
                  </a:moveTo>
                  <a:lnTo>
                    <a:pt x="537396" y="1270000"/>
                  </a:lnTo>
                  <a:lnTo>
                    <a:pt x="538123" y="1257300"/>
                  </a:lnTo>
                  <a:lnTo>
                    <a:pt x="537752" y="1270000"/>
                  </a:lnTo>
                  <a:close/>
                </a:path>
                <a:path w="2818130" h="1803400">
                  <a:moveTo>
                    <a:pt x="545049" y="1270000"/>
                  </a:moveTo>
                  <a:lnTo>
                    <a:pt x="539947" y="1270000"/>
                  </a:lnTo>
                  <a:lnTo>
                    <a:pt x="539947" y="1257300"/>
                  </a:lnTo>
                  <a:lnTo>
                    <a:pt x="546516" y="1257300"/>
                  </a:lnTo>
                  <a:lnTo>
                    <a:pt x="545049" y="1270000"/>
                  </a:lnTo>
                  <a:close/>
                </a:path>
                <a:path w="2818130" h="1803400">
                  <a:moveTo>
                    <a:pt x="548341" y="1270000"/>
                  </a:moveTo>
                  <a:lnTo>
                    <a:pt x="546873" y="1270000"/>
                  </a:lnTo>
                  <a:lnTo>
                    <a:pt x="546516" y="1257300"/>
                  </a:lnTo>
                  <a:lnTo>
                    <a:pt x="548697" y="1257300"/>
                  </a:lnTo>
                  <a:lnTo>
                    <a:pt x="548341" y="1270000"/>
                  </a:lnTo>
                  <a:close/>
                </a:path>
                <a:path w="2818130" h="1803400">
                  <a:moveTo>
                    <a:pt x="550521" y="1270000"/>
                  </a:moveTo>
                  <a:lnTo>
                    <a:pt x="550165" y="1270000"/>
                  </a:lnTo>
                  <a:lnTo>
                    <a:pt x="550165" y="1257300"/>
                  </a:lnTo>
                  <a:lnTo>
                    <a:pt x="550521" y="1270000"/>
                  </a:lnTo>
                  <a:close/>
                </a:path>
                <a:path w="2818130" h="1803400">
                  <a:moveTo>
                    <a:pt x="551618" y="1270000"/>
                  </a:moveTo>
                  <a:lnTo>
                    <a:pt x="550521" y="1270000"/>
                  </a:lnTo>
                  <a:lnTo>
                    <a:pt x="551618" y="1257300"/>
                  </a:lnTo>
                  <a:lnTo>
                    <a:pt x="551618" y="1270000"/>
                  </a:lnTo>
                  <a:close/>
                </a:path>
                <a:path w="2818130" h="1803400">
                  <a:moveTo>
                    <a:pt x="568406" y="1270000"/>
                  </a:moveTo>
                  <a:lnTo>
                    <a:pt x="553086" y="1270000"/>
                  </a:lnTo>
                  <a:lnTo>
                    <a:pt x="553086" y="1257300"/>
                  </a:lnTo>
                  <a:lnTo>
                    <a:pt x="568762" y="1257300"/>
                  </a:lnTo>
                  <a:lnTo>
                    <a:pt x="568406" y="1270000"/>
                  </a:lnTo>
                  <a:close/>
                </a:path>
                <a:path w="2818130" h="1803400">
                  <a:moveTo>
                    <a:pt x="575332" y="1270000"/>
                  </a:moveTo>
                  <a:lnTo>
                    <a:pt x="574235" y="1270000"/>
                  </a:lnTo>
                  <a:lnTo>
                    <a:pt x="575332" y="1257300"/>
                  </a:lnTo>
                  <a:lnTo>
                    <a:pt x="575332" y="1270000"/>
                  </a:lnTo>
                  <a:close/>
                </a:path>
                <a:path w="2818130" h="1803400">
                  <a:moveTo>
                    <a:pt x="578981" y="1270000"/>
                  </a:moveTo>
                  <a:lnTo>
                    <a:pt x="576059" y="1270000"/>
                  </a:lnTo>
                  <a:lnTo>
                    <a:pt x="576800" y="1257300"/>
                  </a:lnTo>
                  <a:lnTo>
                    <a:pt x="578981" y="1257300"/>
                  </a:lnTo>
                  <a:lnTo>
                    <a:pt x="578981" y="1270000"/>
                  </a:lnTo>
                  <a:close/>
                </a:path>
                <a:path w="2818130" h="1803400">
                  <a:moveTo>
                    <a:pt x="578254" y="1286988"/>
                  </a:moveTo>
                  <a:lnTo>
                    <a:pt x="578372" y="1280624"/>
                  </a:lnTo>
                  <a:lnTo>
                    <a:pt x="578981" y="1270000"/>
                  </a:lnTo>
                  <a:lnTo>
                    <a:pt x="579351" y="1270000"/>
                  </a:lnTo>
                  <a:lnTo>
                    <a:pt x="579351" y="1257300"/>
                  </a:lnTo>
                  <a:lnTo>
                    <a:pt x="581531" y="1257300"/>
                  </a:lnTo>
                  <a:lnTo>
                    <a:pt x="581412" y="1274247"/>
                  </a:lnTo>
                  <a:lnTo>
                    <a:pt x="581175" y="1282700"/>
                  </a:lnTo>
                  <a:lnTo>
                    <a:pt x="578624" y="1282700"/>
                  </a:lnTo>
                  <a:lnTo>
                    <a:pt x="578254" y="1286988"/>
                  </a:lnTo>
                  <a:close/>
                </a:path>
                <a:path w="2818130" h="1803400">
                  <a:moveTo>
                    <a:pt x="584097" y="1282700"/>
                  </a:moveTo>
                  <a:lnTo>
                    <a:pt x="581902" y="1282700"/>
                  </a:lnTo>
                  <a:lnTo>
                    <a:pt x="581531" y="1270000"/>
                  </a:lnTo>
                  <a:lnTo>
                    <a:pt x="582999" y="1270000"/>
                  </a:lnTo>
                  <a:lnTo>
                    <a:pt x="583726" y="1257300"/>
                  </a:lnTo>
                  <a:lnTo>
                    <a:pt x="584453" y="1257300"/>
                  </a:lnTo>
                  <a:lnTo>
                    <a:pt x="584334" y="1274247"/>
                  </a:lnTo>
                  <a:lnTo>
                    <a:pt x="584097" y="1282700"/>
                  </a:lnTo>
                  <a:close/>
                </a:path>
                <a:path w="2818130" h="1803400">
                  <a:moveTo>
                    <a:pt x="589569" y="1270000"/>
                  </a:moveTo>
                  <a:lnTo>
                    <a:pt x="588472" y="1270000"/>
                  </a:lnTo>
                  <a:lnTo>
                    <a:pt x="588472" y="1257300"/>
                  </a:lnTo>
                  <a:lnTo>
                    <a:pt x="589569" y="1257300"/>
                  </a:lnTo>
                  <a:lnTo>
                    <a:pt x="589569" y="1270000"/>
                  </a:lnTo>
                  <a:close/>
                </a:path>
                <a:path w="2818130" h="1803400">
                  <a:moveTo>
                    <a:pt x="597949" y="1270000"/>
                  </a:moveTo>
                  <a:lnTo>
                    <a:pt x="594671" y="1270000"/>
                  </a:lnTo>
                  <a:lnTo>
                    <a:pt x="593944" y="1257300"/>
                  </a:lnTo>
                  <a:lnTo>
                    <a:pt x="597593" y="1257300"/>
                  </a:lnTo>
                  <a:lnTo>
                    <a:pt x="597949" y="1270000"/>
                  </a:lnTo>
                  <a:close/>
                </a:path>
                <a:path w="2818130" h="1803400">
                  <a:moveTo>
                    <a:pt x="599417" y="1270000"/>
                  </a:moveTo>
                  <a:lnTo>
                    <a:pt x="598319" y="1270000"/>
                  </a:lnTo>
                  <a:lnTo>
                    <a:pt x="598690" y="1257300"/>
                  </a:lnTo>
                  <a:lnTo>
                    <a:pt x="599417" y="1270000"/>
                  </a:lnTo>
                  <a:close/>
                </a:path>
                <a:path w="2818130" h="1803400">
                  <a:moveTo>
                    <a:pt x="602338" y="1270000"/>
                  </a:moveTo>
                  <a:lnTo>
                    <a:pt x="599417" y="1270000"/>
                  </a:lnTo>
                  <a:lnTo>
                    <a:pt x="599417" y="1257300"/>
                  </a:lnTo>
                  <a:lnTo>
                    <a:pt x="601968" y="1257300"/>
                  </a:lnTo>
                  <a:lnTo>
                    <a:pt x="602338" y="1270000"/>
                  </a:lnTo>
                  <a:close/>
                </a:path>
                <a:path w="2818130" h="1803400">
                  <a:moveTo>
                    <a:pt x="603792" y="1270000"/>
                  </a:moveTo>
                  <a:lnTo>
                    <a:pt x="603065" y="1270000"/>
                  </a:lnTo>
                  <a:lnTo>
                    <a:pt x="603421" y="1257300"/>
                  </a:lnTo>
                  <a:lnTo>
                    <a:pt x="604162" y="1257300"/>
                  </a:lnTo>
                  <a:lnTo>
                    <a:pt x="603792" y="1270000"/>
                  </a:lnTo>
                  <a:close/>
                </a:path>
                <a:path w="2818130" h="1803400">
                  <a:moveTo>
                    <a:pt x="609635" y="1270000"/>
                  </a:moveTo>
                  <a:lnTo>
                    <a:pt x="607440" y="1270000"/>
                  </a:lnTo>
                  <a:lnTo>
                    <a:pt x="607811" y="1257300"/>
                  </a:lnTo>
                  <a:lnTo>
                    <a:pt x="609991" y="1257300"/>
                  </a:lnTo>
                  <a:lnTo>
                    <a:pt x="609635" y="1270000"/>
                  </a:lnTo>
                  <a:close/>
                </a:path>
                <a:path w="2818130" h="1803400">
                  <a:moveTo>
                    <a:pt x="612542" y="1270000"/>
                  </a:moveTo>
                  <a:lnTo>
                    <a:pt x="610362" y="1270000"/>
                  </a:lnTo>
                  <a:lnTo>
                    <a:pt x="609991" y="1257300"/>
                  </a:lnTo>
                  <a:lnTo>
                    <a:pt x="612542" y="1257300"/>
                  </a:lnTo>
                  <a:lnTo>
                    <a:pt x="612542" y="1270000"/>
                  </a:lnTo>
                  <a:close/>
                </a:path>
                <a:path w="2818130" h="1803400">
                  <a:moveTo>
                    <a:pt x="628670" y="1264939"/>
                  </a:moveTo>
                  <a:lnTo>
                    <a:pt x="628232" y="1257300"/>
                  </a:lnTo>
                  <a:lnTo>
                    <a:pt x="628959" y="1257300"/>
                  </a:lnTo>
                  <a:lnTo>
                    <a:pt x="628893" y="1262360"/>
                  </a:lnTo>
                  <a:lnTo>
                    <a:pt x="628670" y="1264939"/>
                  </a:lnTo>
                  <a:close/>
                </a:path>
                <a:path w="2818130" h="1803400">
                  <a:moveTo>
                    <a:pt x="630427" y="1282700"/>
                  </a:moveTo>
                  <a:lnTo>
                    <a:pt x="628603" y="1282700"/>
                  </a:lnTo>
                  <a:lnTo>
                    <a:pt x="628959" y="1270000"/>
                  </a:lnTo>
                  <a:lnTo>
                    <a:pt x="629058" y="1260443"/>
                  </a:lnTo>
                  <a:lnTo>
                    <a:pt x="629330" y="1257300"/>
                  </a:lnTo>
                  <a:lnTo>
                    <a:pt x="629700" y="1270000"/>
                  </a:lnTo>
                  <a:lnTo>
                    <a:pt x="630783" y="1270000"/>
                  </a:lnTo>
                  <a:lnTo>
                    <a:pt x="630427" y="1282700"/>
                  </a:lnTo>
                  <a:close/>
                </a:path>
                <a:path w="2818130" h="1803400">
                  <a:moveTo>
                    <a:pt x="638451" y="1270000"/>
                  </a:moveTo>
                  <a:lnTo>
                    <a:pt x="637724" y="1257300"/>
                  </a:lnTo>
                  <a:lnTo>
                    <a:pt x="638821" y="1257300"/>
                  </a:lnTo>
                  <a:lnTo>
                    <a:pt x="638451" y="1270000"/>
                  </a:lnTo>
                  <a:close/>
                </a:path>
                <a:path w="2818130" h="1803400">
                  <a:moveTo>
                    <a:pt x="642826" y="1270000"/>
                  </a:moveTo>
                  <a:lnTo>
                    <a:pt x="640275" y="1270000"/>
                  </a:lnTo>
                  <a:lnTo>
                    <a:pt x="640645" y="1257300"/>
                  </a:lnTo>
                  <a:lnTo>
                    <a:pt x="642826" y="1257300"/>
                  </a:lnTo>
                  <a:lnTo>
                    <a:pt x="642826" y="1270000"/>
                  </a:lnTo>
                  <a:close/>
                </a:path>
                <a:path w="2818130" h="1803400">
                  <a:moveTo>
                    <a:pt x="646474" y="1282700"/>
                  </a:moveTo>
                  <a:lnTo>
                    <a:pt x="646118" y="1282700"/>
                  </a:lnTo>
                  <a:lnTo>
                    <a:pt x="646474" y="1270000"/>
                  </a:lnTo>
                  <a:lnTo>
                    <a:pt x="644650" y="1270000"/>
                  </a:lnTo>
                  <a:lnTo>
                    <a:pt x="644650" y="1257300"/>
                  </a:lnTo>
                  <a:lnTo>
                    <a:pt x="647201" y="1257300"/>
                  </a:lnTo>
                  <a:lnTo>
                    <a:pt x="646474" y="1282700"/>
                  </a:lnTo>
                  <a:close/>
                </a:path>
                <a:path w="2818130" h="1803400">
                  <a:moveTo>
                    <a:pt x="655965" y="1270000"/>
                  </a:moveTo>
                  <a:lnTo>
                    <a:pt x="654497" y="1270000"/>
                  </a:lnTo>
                  <a:lnTo>
                    <a:pt x="654868" y="1257300"/>
                  </a:lnTo>
                  <a:lnTo>
                    <a:pt x="655965" y="1257300"/>
                  </a:lnTo>
                  <a:lnTo>
                    <a:pt x="655965" y="1270000"/>
                  </a:lnTo>
                  <a:close/>
                </a:path>
                <a:path w="2818130" h="1803400">
                  <a:moveTo>
                    <a:pt x="658887" y="1270000"/>
                  </a:moveTo>
                  <a:lnTo>
                    <a:pt x="656692" y="1270000"/>
                  </a:lnTo>
                  <a:lnTo>
                    <a:pt x="655965" y="1257300"/>
                  </a:lnTo>
                  <a:lnTo>
                    <a:pt x="658516" y="1257300"/>
                  </a:lnTo>
                  <a:lnTo>
                    <a:pt x="658887" y="1270000"/>
                  </a:lnTo>
                  <a:close/>
                </a:path>
                <a:path w="2818130" h="1803400">
                  <a:moveTo>
                    <a:pt x="660711" y="1270000"/>
                  </a:moveTo>
                  <a:lnTo>
                    <a:pt x="659970" y="1270000"/>
                  </a:lnTo>
                  <a:lnTo>
                    <a:pt x="659970" y="1257300"/>
                  </a:lnTo>
                  <a:lnTo>
                    <a:pt x="660711" y="1270000"/>
                  </a:lnTo>
                  <a:close/>
                </a:path>
                <a:path w="2818130" h="1803400">
                  <a:moveTo>
                    <a:pt x="2381607" y="1270000"/>
                  </a:moveTo>
                  <a:lnTo>
                    <a:pt x="2379412" y="1270000"/>
                  </a:lnTo>
                  <a:lnTo>
                    <a:pt x="2380139" y="1257300"/>
                  </a:lnTo>
                  <a:lnTo>
                    <a:pt x="2380510" y="1257300"/>
                  </a:lnTo>
                  <a:lnTo>
                    <a:pt x="2381607" y="1270000"/>
                  </a:lnTo>
                  <a:close/>
                </a:path>
                <a:path w="2818130" h="1803400">
                  <a:moveTo>
                    <a:pt x="2398751" y="1270000"/>
                  </a:moveTo>
                  <a:lnTo>
                    <a:pt x="2391084" y="1270000"/>
                  </a:lnTo>
                  <a:lnTo>
                    <a:pt x="2392181" y="1257300"/>
                  </a:lnTo>
                  <a:lnTo>
                    <a:pt x="2394376" y="1257300"/>
                  </a:lnTo>
                  <a:lnTo>
                    <a:pt x="2398751" y="1270000"/>
                  </a:lnTo>
                  <a:close/>
                </a:path>
                <a:path w="2818130" h="1803400">
                  <a:moveTo>
                    <a:pt x="2399478" y="1270000"/>
                  </a:moveTo>
                  <a:lnTo>
                    <a:pt x="2396927" y="1257300"/>
                  </a:lnTo>
                  <a:lnTo>
                    <a:pt x="2399849" y="1257300"/>
                  </a:lnTo>
                  <a:lnTo>
                    <a:pt x="2399478" y="1270000"/>
                  </a:lnTo>
                  <a:close/>
                </a:path>
                <a:path w="2818130" h="1803400">
                  <a:moveTo>
                    <a:pt x="2429035" y="1270000"/>
                  </a:moveTo>
                  <a:lnTo>
                    <a:pt x="2423562" y="1270000"/>
                  </a:lnTo>
                  <a:lnTo>
                    <a:pt x="2421368" y="1257300"/>
                  </a:lnTo>
                  <a:lnTo>
                    <a:pt x="2428664" y="1257300"/>
                  </a:lnTo>
                  <a:lnTo>
                    <a:pt x="2429035" y="1270000"/>
                  </a:lnTo>
                  <a:close/>
                </a:path>
                <a:path w="2818130" h="1803400">
                  <a:moveTo>
                    <a:pt x="2451281" y="1270000"/>
                  </a:moveTo>
                  <a:lnTo>
                    <a:pt x="2442531" y="1270000"/>
                  </a:lnTo>
                  <a:lnTo>
                    <a:pt x="2441077" y="1257300"/>
                  </a:lnTo>
                  <a:lnTo>
                    <a:pt x="2451651" y="1257300"/>
                  </a:lnTo>
                  <a:lnTo>
                    <a:pt x="2451281" y="1270000"/>
                  </a:lnTo>
                  <a:close/>
                </a:path>
                <a:path w="2818130" h="1803400">
                  <a:moveTo>
                    <a:pt x="2461143" y="1270000"/>
                  </a:moveTo>
                  <a:lnTo>
                    <a:pt x="2453846" y="1270000"/>
                  </a:lnTo>
                  <a:lnTo>
                    <a:pt x="2451651" y="1257300"/>
                  </a:lnTo>
                  <a:lnTo>
                    <a:pt x="2460772" y="1257300"/>
                  </a:lnTo>
                  <a:lnTo>
                    <a:pt x="2461432" y="1264939"/>
                  </a:lnTo>
                  <a:lnTo>
                    <a:pt x="2461510" y="1266794"/>
                  </a:lnTo>
                  <a:lnTo>
                    <a:pt x="2461143" y="1270000"/>
                  </a:lnTo>
                  <a:close/>
                </a:path>
                <a:path w="2818130" h="1803400">
                  <a:moveTo>
                    <a:pt x="2506005" y="1270000"/>
                  </a:moveTo>
                  <a:lnTo>
                    <a:pt x="2494334" y="1270000"/>
                  </a:lnTo>
                  <a:lnTo>
                    <a:pt x="2495060" y="1257300"/>
                  </a:lnTo>
                  <a:lnTo>
                    <a:pt x="2503825" y="1257300"/>
                  </a:lnTo>
                  <a:lnTo>
                    <a:pt x="2506005" y="1270000"/>
                  </a:lnTo>
                  <a:close/>
                </a:path>
                <a:path w="2818130" h="1803400">
                  <a:moveTo>
                    <a:pt x="2513302" y="1282700"/>
                  </a:moveTo>
                  <a:lnTo>
                    <a:pt x="2512219" y="1282700"/>
                  </a:lnTo>
                  <a:lnTo>
                    <a:pt x="2508385" y="1271606"/>
                  </a:lnTo>
                  <a:lnTo>
                    <a:pt x="2508570" y="1270000"/>
                  </a:lnTo>
                  <a:lnTo>
                    <a:pt x="2506005" y="1270000"/>
                  </a:lnTo>
                  <a:lnTo>
                    <a:pt x="2506746" y="1257300"/>
                  </a:lnTo>
                  <a:lnTo>
                    <a:pt x="2514770" y="1257300"/>
                  </a:lnTo>
                  <a:lnTo>
                    <a:pt x="2513672" y="1270000"/>
                  </a:lnTo>
                  <a:lnTo>
                    <a:pt x="2513302" y="1282700"/>
                  </a:lnTo>
                  <a:close/>
                </a:path>
                <a:path w="2818130" h="1803400">
                  <a:moveTo>
                    <a:pt x="2527168" y="1270000"/>
                  </a:moveTo>
                  <a:lnTo>
                    <a:pt x="2521339" y="1270000"/>
                  </a:lnTo>
                  <a:lnTo>
                    <a:pt x="2521339" y="1257300"/>
                  </a:lnTo>
                  <a:lnTo>
                    <a:pt x="2526441" y="1257300"/>
                  </a:lnTo>
                  <a:lnTo>
                    <a:pt x="2527168" y="1270000"/>
                  </a:lnTo>
                  <a:close/>
                </a:path>
                <a:path w="2818130" h="1803400">
                  <a:moveTo>
                    <a:pt x="2529363" y="1270000"/>
                  </a:moveTo>
                  <a:lnTo>
                    <a:pt x="2527539" y="1270000"/>
                  </a:lnTo>
                  <a:lnTo>
                    <a:pt x="2527895" y="1257300"/>
                  </a:lnTo>
                  <a:lnTo>
                    <a:pt x="2529363" y="1257300"/>
                  </a:lnTo>
                  <a:lnTo>
                    <a:pt x="2529363" y="1270000"/>
                  </a:lnTo>
                  <a:close/>
                </a:path>
                <a:path w="2818130" h="1803400">
                  <a:moveTo>
                    <a:pt x="2532641" y="1270000"/>
                  </a:moveTo>
                  <a:lnTo>
                    <a:pt x="2529363" y="1270000"/>
                  </a:lnTo>
                  <a:lnTo>
                    <a:pt x="2530090" y="1257300"/>
                  </a:lnTo>
                  <a:lnTo>
                    <a:pt x="2533011" y="1257300"/>
                  </a:lnTo>
                  <a:lnTo>
                    <a:pt x="2532641" y="1270000"/>
                  </a:lnTo>
                  <a:close/>
                </a:path>
                <a:path w="2818130" h="1803400">
                  <a:moveTo>
                    <a:pt x="2534835" y="1270000"/>
                  </a:moveTo>
                  <a:lnTo>
                    <a:pt x="2533367" y="1270000"/>
                  </a:lnTo>
                  <a:lnTo>
                    <a:pt x="2533011" y="1257300"/>
                  </a:lnTo>
                  <a:lnTo>
                    <a:pt x="2534109" y="1257300"/>
                  </a:lnTo>
                  <a:lnTo>
                    <a:pt x="2534835" y="1270000"/>
                  </a:lnTo>
                  <a:close/>
                </a:path>
                <a:path w="2818130" h="1803400">
                  <a:moveTo>
                    <a:pt x="2537757" y="1270000"/>
                  </a:moveTo>
                  <a:lnTo>
                    <a:pt x="2537386" y="1270000"/>
                  </a:lnTo>
                  <a:lnTo>
                    <a:pt x="2536289" y="1257300"/>
                  </a:lnTo>
                  <a:lnTo>
                    <a:pt x="2537757" y="1270000"/>
                  </a:lnTo>
                  <a:close/>
                </a:path>
                <a:path w="2818130" h="1803400">
                  <a:moveTo>
                    <a:pt x="2542132" y="1270000"/>
                  </a:moveTo>
                  <a:lnTo>
                    <a:pt x="2540308" y="1270000"/>
                  </a:lnTo>
                  <a:lnTo>
                    <a:pt x="2540308" y="1257300"/>
                  </a:lnTo>
                  <a:lnTo>
                    <a:pt x="2541405" y="1257300"/>
                  </a:lnTo>
                  <a:lnTo>
                    <a:pt x="2542132" y="1270000"/>
                  </a:lnTo>
                  <a:close/>
                </a:path>
                <a:path w="2818130" h="1803400">
                  <a:moveTo>
                    <a:pt x="2540308" y="1282700"/>
                  </a:moveTo>
                  <a:lnTo>
                    <a:pt x="2539210" y="1282700"/>
                  </a:lnTo>
                  <a:lnTo>
                    <a:pt x="2537016" y="1270000"/>
                  </a:lnTo>
                  <a:lnTo>
                    <a:pt x="2543229" y="1270000"/>
                  </a:lnTo>
                  <a:lnTo>
                    <a:pt x="2542132" y="1257300"/>
                  </a:lnTo>
                  <a:lnTo>
                    <a:pt x="2546878" y="1257300"/>
                  </a:lnTo>
                  <a:lnTo>
                    <a:pt x="2540308" y="1282700"/>
                  </a:lnTo>
                  <a:close/>
                </a:path>
                <a:path w="2818130" h="1803400">
                  <a:moveTo>
                    <a:pt x="418456" y="1282700"/>
                  </a:moveTo>
                  <a:lnTo>
                    <a:pt x="416632" y="1282700"/>
                  </a:lnTo>
                  <a:lnTo>
                    <a:pt x="416737" y="1268155"/>
                  </a:lnTo>
                  <a:lnTo>
                    <a:pt x="417180" y="1260412"/>
                  </a:lnTo>
                  <a:lnTo>
                    <a:pt x="417729" y="1270000"/>
                  </a:lnTo>
                  <a:lnTo>
                    <a:pt x="418826" y="1270000"/>
                  </a:lnTo>
                  <a:lnTo>
                    <a:pt x="418456" y="1282700"/>
                  </a:lnTo>
                  <a:close/>
                </a:path>
                <a:path w="2818130" h="1803400">
                  <a:moveTo>
                    <a:pt x="2517691" y="1270000"/>
                  </a:moveTo>
                  <a:lnTo>
                    <a:pt x="2515497" y="1270000"/>
                  </a:lnTo>
                  <a:lnTo>
                    <a:pt x="2518789" y="1262360"/>
                  </a:lnTo>
                  <a:lnTo>
                    <a:pt x="2517691" y="1270000"/>
                  </a:lnTo>
                  <a:close/>
                </a:path>
                <a:path w="2818130" h="1803400">
                  <a:moveTo>
                    <a:pt x="392191" y="1270000"/>
                  </a:moveTo>
                  <a:lnTo>
                    <a:pt x="392258" y="1264939"/>
                  </a:lnTo>
                  <a:lnTo>
                    <a:pt x="392380" y="1263525"/>
                  </a:lnTo>
                  <a:lnTo>
                    <a:pt x="392191" y="1270000"/>
                  </a:lnTo>
                  <a:close/>
                </a:path>
                <a:path w="2818130" h="1803400">
                  <a:moveTo>
                    <a:pt x="200285" y="1270000"/>
                  </a:moveTo>
                  <a:lnTo>
                    <a:pt x="199558" y="1270000"/>
                  </a:lnTo>
                  <a:lnTo>
                    <a:pt x="200107" y="1263650"/>
                  </a:lnTo>
                  <a:lnTo>
                    <a:pt x="200285" y="1270000"/>
                  </a:lnTo>
                  <a:close/>
                </a:path>
                <a:path w="2818130" h="1803400">
                  <a:moveTo>
                    <a:pt x="154325" y="1270000"/>
                  </a:moveTo>
                  <a:lnTo>
                    <a:pt x="153598" y="1270000"/>
                  </a:lnTo>
                  <a:lnTo>
                    <a:pt x="154033" y="1264900"/>
                  </a:lnTo>
                  <a:lnTo>
                    <a:pt x="154325" y="1270000"/>
                  </a:lnTo>
                  <a:close/>
                </a:path>
                <a:path w="2818130" h="1803400">
                  <a:moveTo>
                    <a:pt x="628959" y="1270000"/>
                  </a:moveTo>
                  <a:lnTo>
                    <a:pt x="628232" y="1270000"/>
                  </a:lnTo>
                  <a:lnTo>
                    <a:pt x="628670" y="1264939"/>
                  </a:lnTo>
                  <a:lnTo>
                    <a:pt x="628959" y="1270000"/>
                  </a:lnTo>
                  <a:close/>
                </a:path>
                <a:path w="2818130" h="1803400">
                  <a:moveTo>
                    <a:pt x="299159" y="1270000"/>
                  </a:moveTo>
                  <a:lnTo>
                    <a:pt x="298433" y="1270000"/>
                  </a:lnTo>
                  <a:lnTo>
                    <a:pt x="299012" y="1264939"/>
                  </a:lnTo>
                  <a:lnTo>
                    <a:pt x="299159" y="1270000"/>
                  </a:lnTo>
                  <a:close/>
                </a:path>
                <a:path w="2818130" h="1803400">
                  <a:moveTo>
                    <a:pt x="392191" y="1270000"/>
                  </a:moveTo>
                  <a:lnTo>
                    <a:pt x="391820" y="1270000"/>
                  </a:lnTo>
                  <a:lnTo>
                    <a:pt x="392191" y="1265711"/>
                  </a:lnTo>
                  <a:lnTo>
                    <a:pt x="392191" y="1270000"/>
                  </a:lnTo>
                  <a:close/>
                </a:path>
                <a:path w="2818130" h="1803400">
                  <a:moveTo>
                    <a:pt x="2461869" y="1270000"/>
                  </a:moveTo>
                  <a:lnTo>
                    <a:pt x="2461143" y="1270000"/>
                  </a:lnTo>
                  <a:lnTo>
                    <a:pt x="2461557" y="1266381"/>
                  </a:lnTo>
                  <a:lnTo>
                    <a:pt x="2461869" y="1270000"/>
                  </a:lnTo>
                  <a:close/>
                </a:path>
                <a:path w="2818130" h="1803400">
                  <a:moveTo>
                    <a:pt x="220351" y="1282700"/>
                  </a:moveTo>
                  <a:lnTo>
                    <a:pt x="218170" y="1282700"/>
                  </a:lnTo>
                  <a:lnTo>
                    <a:pt x="217800" y="1270000"/>
                  </a:lnTo>
                  <a:lnTo>
                    <a:pt x="220351" y="1270000"/>
                  </a:lnTo>
                  <a:lnTo>
                    <a:pt x="220816" y="1266762"/>
                  </a:lnTo>
                  <a:lnTo>
                    <a:pt x="220351" y="1282700"/>
                  </a:lnTo>
                  <a:close/>
                </a:path>
                <a:path w="2818130" h="1803400">
                  <a:moveTo>
                    <a:pt x="335642" y="1270000"/>
                  </a:moveTo>
                  <a:lnTo>
                    <a:pt x="335272" y="1270000"/>
                  </a:lnTo>
                  <a:lnTo>
                    <a:pt x="335642" y="1266794"/>
                  </a:lnTo>
                  <a:lnTo>
                    <a:pt x="335642" y="1270000"/>
                  </a:lnTo>
                  <a:close/>
                </a:path>
                <a:path w="2818130" h="1803400">
                  <a:moveTo>
                    <a:pt x="60923" y="1270000"/>
                  </a:moveTo>
                  <a:lnTo>
                    <a:pt x="61294" y="1266794"/>
                  </a:lnTo>
                  <a:lnTo>
                    <a:pt x="61294" y="1268155"/>
                  </a:lnTo>
                  <a:lnTo>
                    <a:pt x="60923" y="1270000"/>
                  </a:lnTo>
                  <a:close/>
                </a:path>
                <a:path w="2818130" h="1803400">
                  <a:moveTo>
                    <a:pt x="61294" y="1270000"/>
                  </a:moveTo>
                  <a:lnTo>
                    <a:pt x="60923" y="1270000"/>
                  </a:lnTo>
                  <a:lnTo>
                    <a:pt x="61294" y="1268155"/>
                  </a:lnTo>
                  <a:lnTo>
                    <a:pt x="61294" y="1270000"/>
                  </a:lnTo>
                  <a:close/>
                </a:path>
                <a:path w="2818130" h="1803400">
                  <a:moveTo>
                    <a:pt x="91207" y="1282700"/>
                  </a:moveTo>
                  <a:lnTo>
                    <a:pt x="87188" y="1282700"/>
                  </a:lnTo>
                  <a:lnTo>
                    <a:pt x="85008" y="1270000"/>
                  </a:lnTo>
                  <a:lnTo>
                    <a:pt x="90836" y="1270000"/>
                  </a:lnTo>
                  <a:lnTo>
                    <a:pt x="91207" y="1282700"/>
                  </a:lnTo>
                  <a:close/>
                </a:path>
                <a:path w="2818130" h="1803400">
                  <a:moveTo>
                    <a:pt x="97406" y="1282700"/>
                  </a:moveTo>
                  <a:lnTo>
                    <a:pt x="94485" y="1282700"/>
                  </a:lnTo>
                  <a:lnTo>
                    <a:pt x="94128" y="1270000"/>
                  </a:lnTo>
                  <a:lnTo>
                    <a:pt x="97777" y="1270000"/>
                  </a:lnTo>
                  <a:lnTo>
                    <a:pt x="97406" y="1282700"/>
                  </a:lnTo>
                  <a:close/>
                </a:path>
                <a:path w="2818130" h="1803400">
                  <a:moveTo>
                    <a:pt x="118940" y="1282700"/>
                  </a:moveTo>
                  <a:lnTo>
                    <a:pt x="99957" y="1282700"/>
                  </a:lnTo>
                  <a:lnTo>
                    <a:pt x="100698" y="1270000"/>
                  </a:lnTo>
                  <a:lnTo>
                    <a:pt x="117472" y="1270000"/>
                  </a:lnTo>
                  <a:lnTo>
                    <a:pt x="118940" y="1282700"/>
                  </a:lnTo>
                  <a:close/>
                </a:path>
                <a:path w="2818130" h="1803400">
                  <a:moveTo>
                    <a:pt x="122217" y="1282700"/>
                  </a:moveTo>
                  <a:lnTo>
                    <a:pt x="119666" y="1282700"/>
                  </a:lnTo>
                  <a:lnTo>
                    <a:pt x="119296" y="1270000"/>
                  </a:lnTo>
                  <a:lnTo>
                    <a:pt x="122944" y="1270000"/>
                  </a:lnTo>
                  <a:lnTo>
                    <a:pt x="122217" y="1282700"/>
                  </a:lnTo>
                  <a:close/>
                </a:path>
                <a:path w="2818130" h="1803400">
                  <a:moveTo>
                    <a:pt x="126963" y="1282700"/>
                  </a:moveTo>
                  <a:lnTo>
                    <a:pt x="124041" y="1282700"/>
                  </a:lnTo>
                  <a:lnTo>
                    <a:pt x="126236" y="1270000"/>
                  </a:lnTo>
                  <a:lnTo>
                    <a:pt x="127690" y="1270000"/>
                  </a:lnTo>
                  <a:lnTo>
                    <a:pt x="126963" y="1282700"/>
                  </a:lnTo>
                  <a:close/>
                </a:path>
                <a:path w="2818130" h="1803400">
                  <a:moveTo>
                    <a:pt x="149209" y="1282700"/>
                  </a:moveTo>
                  <a:lnTo>
                    <a:pt x="130611" y="1282700"/>
                  </a:lnTo>
                  <a:lnTo>
                    <a:pt x="129514" y="1270000"/>
                  </a:lnTo>
                  <a:lnTo>
                    <a:pt x="149209" y="1270000"/>
                  </a:lnTo>
                  <a:lnTo>
                    <a:pt x="149209" y="1282700"/>
                  </a:lnTo>
                  <a:close/>
                </a:path>
                <a:path w="2818130" h="1803400">
                  <a:moveTo>
                    <a:pt x="168191" y="1295400"/>
                  </a:moveTo>
                  <a:lnTo>
                    <a:pt x="164543" y="1295400"/>
                  </a:lnTo>
                  <a:lnTo>
                    <a:pt x="163802" y="1282700"/>
                  </a:lnTo>
                  <a:lnTo>
                    <a:pt x="150306" y="1282700"/>
                  </a:lnTo>
                  <a:lnTo>
                    <a:pt x="150677" y="1270000"/>
                  </a:lnTo>
                  <a:lnTo>
                    <a:pt x="169275" y="1270000"/>
                  </a:lnTo>
                  <a:lnTo>
                    <a:pt x="168265" y="1281840"/>
                  </a:lnTo>
                  <a:lnTo>
                    <a:pt x="168191" y="1295400"/>
                  </a:lnTo>
                  <a:close/>
                </a:path>
                <a:path w="2818130" h="1803400">
                  <a:moveTo>
                    <a:pt x="184238" y="1282700"/>
                  </a:moveTo>
                  <a:lnTo>
                    <a:pt x="170016" y="1282700"/>
                  </a:lnTo>
                  <a:lnTo>
                    <a:pt x="169275" y="1270000"/>
                  </a:lnTo>
                  <a:lnTo>
                    <a:pt x="184238" y="1270000"/>
                  </a:lnTo>
                  <a:lnTo>
                    <a:pt x="184238" y="1282700"/>
                  </a:lnTo>
                  <a:close/>
                </a:path>
                <a:path w="2818130" h="1803400">
                  <a:moveTo>
                    <a:pt x="186433" y="1282700"/>
                  </a:moveTo>
                  <a:lnTo>
                    <a:pt x="185692" y="1282700"/>
                  </a:lnTo>
                  <a:lnTo>
                    <a:pt x="184238" y="1270000"/>
                  </a:lnTo>
                  <a:lnTo>
                    <a:pt x="187160" y="1270000"/>
                  </a:lnTo>
                  <a:lnTo>
                    <a:pt x="186433" y="1282700"/>
                  </a:lnTo>
                  <a:close/>
                </a:path>
                <a:path w="2818130" h="1803400">
                  <a:moveTo>
                    <a:pt x="188613" y="1282700"/>
                  </a:moveTo>
                  <a:lnTo>
                    <a:pt x="186789" y="1282700"/>
                  </a:lnTo>
                  <a:lnTo>
                    <a:pt x="188984" y="1270000"/>
                  </a:lnTo>
                  <a:lnTo>
                    <a:pt x="190081" y="1270000"/>
                  </a:lnTo>
                  <a:lnTo>
                    <a:pt x="188613" y="1282700"/>
                  </a:lnTo>
                  <a:close/>
                </a:path>
                <a:path w="2818130" h="1803400">
                  <a:moveTo>
                    <a:pt x="195183" y="1282700"/>
                  </a:moveTo>
                  <a:lnTo>
                    <a:pt x="189340" y="1282700"/>
                  </a:lnTo>
                  <a:lnTo>
                    <a:pt x="190437" y="1270000"/>
                  </a:lnTo>
                  <a:lnTo>
                    <a:pt x="195183" y="1270000"/>
                  </a:lnTo>
                  <a:lnTo>
                    <a:pt x="195183" y="1282700"/>
                  </a:lnTo>
                  <a:close/>
                </a:path>
                <a:path w="2818130" h="1803400">
                  <a:moveTo>
                    <a:pt x="201382" y="1282700"/>
                  </a:moveTo>
                  <a:lnTo>
                    <a:pt x="195183" y="1282700"/>
                  </a:lnTo>
                  <a:lnTo>
                    <a:pt x="195910" y="1270000"/>
                  </a:lnTo>
                  <a:lnTo>
                    <a:pt x="201026" y="1270000"/>
                  </a:lnTo>
                  <a:lnTo>
                    <a:pt x="201382" y="1282700"/>
                  </a:lnTo>
                  <a:close/>
                </a:path>
                <a:path w="2818130" h="1803400">
                  <a:moveTo>
                    <a:pt x="206128" y="1282700"/>
                  </a:moveTo>
                  <a:lnTo>
                    <a:pt x="202480" y="1282700"/>
                  </a:lnTo>
                  <a:lnTo>
                    <a:pt x="205031" y="1270000"/>
                  </a:lnTo>
                  <a:lnTo>
                    <a:pt x="206855" y="1270000"/>
                  </a:lnTo>
                  <a:lnTo>
                    <a:pt x="206128" y="1282700"/>
                  </a:lnTo>
                  <a:close/>
                </a:path>
                <a:path w="2818130" h="1803400">
                  <a:moveTo>
                    <a:pt x="207952" y="1282700"/>
                  </a:moveTo>
                  <a:lnTo>
                    <a:pt x="207582" y="1282700"/>
                  </a:lnTo>
                  <a:lnTo>
                    <a:pt x="206855" y="1270000"/>
                  </a:lnTo>
                  <a:lnTo>
                    <a:pt x="207582" y="1270000"/>
                  </a:lnTo>
                  <a:lnTo>
                    <a:pt x="207952" y="1282700"/>
                  </a:lnTo>
                  <a:close/>
                </a:path>
                <a:path w="2818130" h="1803400">
                  <a:moveTo>
                    <a:pt x="215619" y="1282700"/>
                  </a:moveTo>
                  <a:lnTo>
                    <a:pt x="213054" y="1282700"/>
                  </a:lnTo>
                  <a:lnTo>
                    <a:pt x="214151" y="1270000"/>
                  </a:lnTo>
                  <a:lnTo>
                    <a:pt x="215249" y="1270000"/>
                  </a:lnTo>
                  <a:lnTo>
                    <a:pt x="215619" y="1282700"/>
                  </a:lnTo>
                  <a:close/>
                </a:path>
                <a:path w="2818130" h="1803400">
                  <a:moveTo>
                    <a:pt x="224369" y="1282700"/>
                  </a:moveTo>
                  <a:lnTo>
                    <a:pt x="223643" y="1282700"/>
                  </a:lnTo>
                  <a:lnTo>
                    <a:pt x="223999" y="1270000"/>
                  </a:lnTo>
                  <a:lnTo>
                    <a:pt x="224369" y="1270000"/>
                  </a:lnTo>
                  <a:lnTo>
                    <a:pt x="224369" y="1282700"/>
                  </a:lnTo>
                  <a:close/>
                </a:path>
                <a:path w="2818130" h="1803400">
                  <a:moveTo>
                    <a:pt x="230212" y="1282700"/>
                  </a:moveTo>
                  <a:lnTo>
                    <a:pt x="224369" y="1282700"/>
                  </a:lnTo>
                  <a:lnTo>
                    <a:pt x="225096" y="1270000"/>
                  </a:lnTo>
                  <a:lnTo>
                    <a:pt x="230569" y="1270000"/>
                  </a:lnTo>
                  <a:lnTo>
                    <a:pt x="230212" y="1282700"/>
                  </a:lnTo>
                  <a:close/>
                </a:path>
                <a:path w="2818130" h="1803400">
                  <a:moveTo>
                    <a:pt x="233490" y="1282700"/>
                  </a:moveTo>
                  <a:lnTo>
                    <a:pt x="231666" y="1282700"/>
                  </a:lnTo>
                  <a:lnTo>
                    <a:pt x="230939" y="1270000"/>
                  </a:lnTo>
                  <a:lnTo>
                    <a:pt x="234217" y="1270000"/>
                  </a:lnTo>
                  <a:lnTo>
                    <a:pt x="233490" y="1282700"/>
                  </a:lnTo>
                  <a:close/>
                </a:path>
                <a:path w="2818130" h="1803400">
                  <a:moveTo>
                    <a:pt x="237865" y="1282700"/>
                  </a:moveTo>
                  <a:lnTo>
                    <a:pt x="237509" y="1282700"/>
                  </a:lnTo>
                  <a:lnTo>
                    <a:pt x="237865" y="1270000"/>
                  </a:lnTo>
                  <a:lnTo>
                    <a:pt x="237865" y="1282700"/>
                  </a:lnTo>
                  <a:close/>
                </a:path>
                <a:path w="2818130" h="1803400">
                  <a:moveTo>
                    <a:pt x="240416" y="1282700"/>
                  </a:moveTo>
                  <a:lnTo>
                    <a:pt x="237865" y="1282700"/>
                  </a:lnTo>
                  <a:lnTo>
                    <a:pt x="238236" y="1270000"/>
                  </a:lnTo>
                  <a:lnTo>
                    <a:pt x="240416" y="1270000"/>
                  </a:lnTo>
                  <a:lnTo>
                    <a:pt x="240416" y="1282700"/>
                  </a:lnTo>
                  <a:close/>
                </a:path>
                <a:path w="2818130" h="1803400">
                  <a:moveTo>
                    <a:pt x="242240" y="1282700"/>
                  </a:moveTo>
                  <a:lnTo>
                    <a:pt x="241514" y="1282700"/>
                  </a:lnTo>
                  <a:lnTo>
                    <a:pt x="241884" y="1270000"/>
                  </a:lnTo>
                  <a:lnTo>
                    <a:pt x="242981" y="1270000"/>
                  </a:lnTo>
                  <a:lnTo>
                    <a:pt x="242240" y="1282700"/>
                  </a:lnTo>
                  <a:close/>
                </a:path>
                <a:path w="2818130" h="1803400">
                  <a:moveTo>
                    <a:pt x="250634" y="1282700"/>
                  </a:moveTo>
                  <a:lnTo>
                    <a:pt x="243338" y="1282700"/>
                  </a:lnTo>
                  <a:lnTo>
                    <a:pt x="243708" y="1270000"/>
                  </a:lnTo>
                  <a:lnTo>
                    <a:pt x="251361" y="1270000"/>
                  </a:lnTo>
                  <a:lnTo>
                    <a:pt x="250634" y="1282700"/>
                  </a:lnTo>
                  <a:close/>
                </a:path>
                <a:path w="2818130" h="1803400">
                  <a:moveTo>
                    <a:pt x="252102" y="1282700"/>
                  </a:moveTo>
                  <a:lnTo>
                    <a:pt x="251732" y="1282700"/>
                  </a:lnTo>
                  <a:lnTo>
                    <a:pt x="251361" y="1270000"/>
                  </a:lnTo>
                  <a:lnTo>
                    <a:pt x="252458" y="1270000"/>
                  </a:lnTo>
                  <a:lnTo>
                    <a:pt x="252102" y="1282700"/>
                  </a:lnTo>
                  <a:close/>
                </a:path>
                <a:path w="2818130" h="1803400">
                  <a:moveTo>
                    <a:pt x="253556" y="1282700"/>
                  </a:moveTo>
                  <a:lnTo>
                    <a:pt x="252102" y="1282700"/>
                  </a:lnTo>
                  <a:lnTo>
                    <a:pt x="252458" y="1270000"/>
                  </a:lnTo>
                  <a:lnTo>
                    <a:pt x="255009" y="1270000"/>
                  </a:lnTo>
                  <a:lnTo>
                    <a:pt x="253556" y="1282700"/>
                  </a:lnTo>
                  <a:close/>
                </a:path>
                <a:path w="2818130" h="1803400">
                  <a:moveTo>
                    <a:pt x="261950" y="1282700"/>
                  </a:moveTo>
                  <a:lnTo>
                    <a:pt x="255750" y="1282700"/>
                  </a:lnTo>
                  <a:lnTo>
                    <a:pt x="256107" y="1270000"/>
                  </a:lnTo>
                  <a:lnTo>
                    <a:pt x="261950" y="1270000"/>
                  </a:lnTo>
                  <a:lnTo>
                    <a:pt x="261950" y="1282700"/>
                  </a:lnTo>
                  <a:close/>
                </a:path>
                <a:path w="2818130" h="1803400">
                  <a:moveTo>
                    <a:pt x="281288" y="1282700"/>
                  </a:moveTo>
                  <a:lnTo>
                    <a:pt x="262306" y="1282700"/>
                  </a:lnTo>
                  <a:lnTo>
                    <a:pt x="262306" y="1270000"/>
                  </a:lnTo>
                  <a:lnTo>
                    <a:pt x="282372" y="1270000"/>
                  </a:lnTo>
                  <a:lnTo>
                    <a:pt x="281288" y="1282700"/>
                  </a:lnTo>
                  <a:close/>
                </a:path>
                <a:path w="2818130" h="1803400">
                  <a:moveTo>
                    <a:pt x="287844" y="1295400"/>
                  </a:moveTo>
                  <a:lnTo>
                    <a:pt x="284196" y="1295400"/>
                  </a:lnTo>
                  <a:lnTo>
                    <a:pt x="284196" y="1270000"/>
                  </a:lnTo>
                  <a:lnTo>
                    <a:pt x="292960" y="1270000"/>
                  </a:lnTo>
                  <a:lnTo>
                    <a:pt x="292650" y="1280624"/>
                  </a:lnTo>
                  <a:lnTo>
                    <a:pt x="292233" y="1282700"/>
                  </a:lnTo>
                  <a:lnTo>
                    <a:pt x="289312" y="1282700"/>
                  </a:lnTo>
                  <a:lnTo>
                    <a:pt x="289127" y="1289050"/>
                  </a:lnTo>
                  <a:lnTo>
                    <a:pt x="287844" y="1295400"/>
                  </a:lnTo>
                  <a:close/>
                </a:path>
                <a:path w="2818130" h="1803400">
                  <a:moveTo>
                    <a:pt x="292650" y="1280624"/>
                  </a:moveTo>
                  <a:lnTo>
                    <a:pt x="292960" y="1270000"/>
                  </a:lnTo>
                  <a:lnTo>
                    <a:pt x="293316" y="1270000"/>
                  </a:lnTo>
                  <a:lnTo>
                    <a:pt x="293316" y="1277307"/>
                  </a:lnTo>
                  <a:lnTo>
                    <a:pt x="292650" y="1280624"/>
                  </a:lnTo>
                  <a:close/>
                </a:path>
                <a:path w="2818130" h="1803400">
                  <a:moveTo>
                    <a:pt x="293316" y="1277307"/>
                  </a:moveTo>
                  <a:lnTo>
                    <a:pt x="293316" y="1270000"/>
                  </a:lnTo>
                  <a:lnTo>
                    <a:pt x="294784" y="1270000"/>
                  </a:lnTo>
                  <a:lnTo>
                    <a:pt x="293316" y="1277307"/>
                  </a:lnTo>
                  <a:close/>
                </a:path>
                <a:path w="2818130" h="1803400">
                  <a:moveTo>
                    <a:pt x="306827" y="1282700"/>
                  </a:moveTo>
                  <a:lnTo>
                    <a:pt x="295141" y="1282700"/>
                  </a:lnTo>
                  <a:lnTo>
                    <a:pt x="295882" y="1270000"/>
                  </a:lnTo>
                  <a:lnTo>
                    <a:pt x="306827" y="1270000"/>
                  </a:lnTo>
                  <a:lnTo>
                    <a:pt x="306827" y="1282700"/>
                  </a:lnTo>
                  <a:close/>
                </a:path>
                <a:path w="2818130" h="1803400">
                  <a:moveTo>
                    <a:pt x="313753" y="1282700"/>
                  </a:moveTo>
                  <a:lnTo>
                    <a:pt x="310104" y="1282700"/>
                  </a:lnTo>
                  <a:lnTo>
                    <a:pt x="311202" y="1270000"/>
                  </a:lnTo>
                  <a:lnTo>
                    <a:pt x="313753" y="1270000"/>
                  </a:lnTo>
                  <a:lnTo>
                    <a:pt x="314001" y="1278522"/>
                  </a:lnTo>
                  <a:lnTo>
                    <a:pt x="313990" y="1280624"/>
                  </a:lnTo>
                  <a:lnTo>
                    <a:pt x="313753" y="1282700"/>
                  </a:lnTo>
                  <a:close/>
                </a:path>
                <a:path w="2818130" h="1803400">
                  <a:moveTo>
                    <a:pt x="317030" y="1282700"/>
                  </a:moveTo>
                  <a:lnTo>
                    <a:pt x="314123" y="1282700"/>
                  </a:lnTo>
                  <a:lnTo>
                    <a:pt x="314048" y="1280120"/>
                  </a:lnTo>
                  <a:lnTo>
                    <a:pt x="315206" y="1270000"/>
                  </a:lnTo>
                  <a:lnTo>
                    <a:pt x="318128" y="1270000"/>
                  </a:lnTo>
                  <a:lnTo>
                    <a:pt x="317030" y="1282700"/>
                  </a:lnTo>
                  <a:close/>
                </a:path>
                <a:path w="2818130" h="1803400">
                  <a:moveTo>
                    <a:pt x="323971" y="1282700"/>
                  </a:moveTo>
                  <a:lnTo>
                    <a:pt x="321420" y="1282700"/>
                  </a:lnTo>
                  <a:lnTo>
                    <a:pt x="322503" y="1270000"/>
                  </a:lnTo>
                  <a:lnTo>
                    <a:pt x="324327" y="1270000"/>
                  </a:lnTo>
                  <a:lnTo>
                    <a:pt x="323971" y="1282700"/>
                  </a:lnTo>
                  <a:close/>
                </a:path>
                <a:path w="2818130" h="1803400">
                  <a:moveTo>
                    <a:pt x="327248" y="1282700"/>
                  </a:moveTo>
                  <a:lnTo>
                    <a:pt x="325068" y="1282700"/>
                  </a:lnTo>
                  <a:lnTo>
                    <a:pt x="325068" y="1270000"/>
                  </a:lnTo>
                  <a:lnTo>
                    <a:pt x="328346" y="1270000"/>
                  </a:lnTo>
                  <a:lnTo>
                    <a:pt x="327248" y="1282700"/>
                  </a:lnTo>
                  <a:close/>
                </a:path>
                <a:path w="2818130" h="1803400">
                  <a:moveTo>
                    <a:pt x="331624" y="1295400"/>
                  </a:moveTo>
                  <a:lnTo>
                    <a:pt x="329799" y="1295400"/>
                  </a:lnTo>
                  <a:lnTo>
                    <a:pt x="329920" y="1280624"/>
                  </a:lnTo>
                  <a:lnTo>
                    <a:pt x="330540" y="1270000"/>
                  </a:lnTo>
                  <a:lnTo>
                    <a:pt x="332365" y="1270000"/>
                  </a:lnTo>
                  <a:lnTo>
                    <a:pt x="332365" y="1282700"/>
                  </a:lnTo>
                  <a:lnTo>
                    <a:pt x="331624" y="1282700"/>
                  </a:lnTo>
                  <a:lnTo>
                    <a:pt x="331624" y="1295400"/>
                  </a:lnTo>
                  <a:close/>
                </a:path>
                <a:path w="2818130" h="1803400">
                  <a:moveTo>
                    <a:pt x="337466" y="1282700"/>
                  </a:moveTo>
                  <a:lnTo>
                    <a:pt x="332365" y="1282700"/>
                  </a:lnTo>
                  <a:lnTo>
                    <a:pt x="332721" y="1270000"/>
                  </a:lnTo>
                  <a:lnTo>
                    <a:pt x="341115" y="1270000"/>
                  </a:lnTo>
                  <a:lnTo>
                    <a:pt x="337466" y="1282700"/>
                  </a:lnTo>
                  <a:close/>
                </a:path>
                <a:path w="2818130" h="1803400">
                  <a:moveTo>
                    <a:pt x="352430" y="1282700"/>
                  </a:moveTo>
                  <a:lnTo>
                    <a:pt x="343309" y="1282700"/>
                  </a:lnTo>
                  <a:lnTo>
                    <a:pt x="343666" y="1270000"/>
                  </a:lnTo>
                  <a:lnTo>
                    <a:pt x="353157" y="1270000"/>
                  </a:lnTo>
                  <a:lnTo>
                    <a:pt x="352430" y="1282700"/>
                  </a:lnTo>
                  <a:close/>
                </a:path>
                <a:path w="2818130" h="1803400">
                  <a:moveTo>
                    <a:pt x="363731" y="1295400"/>
                  </a:moveTo>
                  <a:lnTo>
                    <a:pt x="363005" y="1295400"/>
                  </a:lnTo>
                  <a:lnTo>
                    <a:pt x="363375" y="1282700"/>
                  </a:lnTo>
                  <a:lnTo>
                    <a:pt x="361551" y="1282700"/>
                  </a:lnTo>
                  <a:lnTo>
                    <a:pt x="361907" y="1270000"/>
                  </a:lnTo>
                  <a:lnTo>
                    <a:pt x="363005" y="1270000"/>
                  </a:lnTo>
                  <a:lnTo>
                    <a:pt x="364028" y="1281840"/>
                  </a:lnTo>
                  <a:lnTo>
                    <a:pt x="363917" y="1289050"/>
                  </a:lnTo>
                  <a:lnTo>
                    <a:pt x="363731" y="1295400"/>
                  </a:lnTo>
                  <a:close/>
                </a:path>
                <a:path w="2818130" h="1803400">
                  <a:moveTo>
                    <a:pt x="365555" y="1282700"/>
                  </a:moveTo>
                  <a:lnTo>
                    <a:pt x="364102" y="1282700"/>
                  </a:lnTo>
                  <a:lnTo>
                    <a:pt x="363731" y="1270000"/>
                  </a:lnTo>
                  <a:lnTo>
                    <a:pt x="365926" y="1270000"/>
                  </a:lnTo>
                  <a:lnTo>
                    <a:pt x="365555" y="1282700"/>
                  </a:lnTo>
                  <a:close/>
                </a:path>
                <a:path w="2818130" h="1803400">
                  <a:moveTo>
                    <a:pt x="365926" y="1295400"/>
                  </a:moveTo>
                  <a:lnTo>
                    <a:pt x="365555" y="1295400"/>
                  </a:lnTo>
                  <a:lnTo>
                    <a:pt x="365630" y="1281840"/>
                  </a:lnTo>
                  <a:lnTo>
                    <a:pt x="366653" y="1270000"/>
                  </a:lnTo>
                  <a:lnTo>
                    <a:pt x="373223" y="1270000"/>
                  </a:lnTo>
                  <a:lnTo>
                    <a:pt x="373579" y="1282700"/>
                  </a:lnTo>
                  <a:lnTo>
                    <a:pt x="366653" y="1282700"/>
                  </a:lnTo>
                  <a:lnTo>
                    <a:pt x="365926" y="1295400"/>
                  </a:lnTo>
                  <a:close/>
                </a:path>
                <a:path w="2818130" h="1803400">
                  <a:moveTo>
                    <a:pt x="375774" y="1282700"/>
                  </a:moveTo>
                  <a:lnTo>
                    <a:pt x="373579" y="1282700"/>
                  </a:lnTo>
                  <a:lnTo>
                    <a:pt x="373949" y="1270000"/>
                  </a:lnTo>
                  <a:lnTo>
                    <a:pt x="376871" y="1270000"/>
                  </a:lnTo>
                  <a:lnTo>
                    <a:pt x="375774" y="1282700"/>
                  </a:lnTo>
                  <a:close/>
                </a:path>
                <a:path w="2818130" h="1803400">
                  <a:moveTo>
                    <a:pt x="388913" y="1282700"/>
                  </a:moveTo>
                  <a:lnTo>
                    <a:pt x="382343" y="1282700"/>
                  </a:lnTo>
                  <a:lnTo>
                    <a:pt x="383070" y="1270000"/>
                  </a:lnTo>
                  <a:lnTo>
                    <a:pt x="388913" y="1270000"/>
                  </a:lnTo>
                  <a:lnTo>
                    <a:pt x="388913" y="1282700"/>
                  </a:lnTo>
                  <a:close/>
                </a:path>
                <a:path w="2818130" h="1803400">
                  <a:moveTo>
                    <a:pt x="389996" y="1295400"/>
                  </a:moveTo>
                  <a:lnTo>
                    <a:pt x="388913" y="1295400"/>
                  </a:lnTo>
                  <a:lnTo>
                    <a:pt x="389517" y="1284844"/>
                  </a:lnTo>
                  <a:lnTo>
                    <a:pt x="389640" y="1270000"/>
                  </a:lnTo>
                  <a:lnTo>
                    <a:pt x="394386" y="1270000"/>
                  </a:lnTo>
                  <a:lnTo>
                    <a:pt x="392561" y="1282700"/>
                  </a:lnTo>
                  <a:lnTo>
                    <a:pt x="389996" y="1282700"/>
                  </a:lnTo>
                  <a:lnTo>
                    <a:pt x="389996" y="1295400"/>
                  </a:lnTo>
                  <a:close/>
                </a:path>
                <a:path w="2818130" h="1803400">
                  <a:moveTo>
                    <a:pt x="398034" y="1282700"/>
                  </a:moveTo>
                  <a:lnTo>
                    <a:pt x="397293" y="1282700"/>
                  </a:lnTo>
                  <a:lnTo>
                    <a:pt x="394386" y="1270000"/>
                  </a:lnTo>
                  <a:lnTo>
                    <a:pt x="398390" y="1270000"/>
                  </a:lnTo>
                  <a:lnTo>
                    <a:pt x="398034" y="1282700"/>
                  </a:lnTo>
                  <a:close/>
                </a:path>
                <a:path w="2818130" h="1803400">
                  <a:moveTo>
                    <a:pt x="402765" y="1282700"/>
                  </a:moveTo>
                  <a:lnTo>
                    <a:pt x="402038" y="1282700"/>
                  </a:lnTo>
                  <a:lnTo>
                    <a:pt x="403136" y="1270000"/>
                  </a:lnTo>
                  <a:lnTo>
                    <a:pt x="402765" y="1282700"/>
                  </a:lnTo>
                  <a:close/>
                </a:path>
                <a:path w="2818130" h="1803400">
                  <a:moveTo>
                    <a:pt x="405330" y="1282700"/>
                  </a:moveTo>
                  <a:lnTo>
                    <a:pt x="404233" y="1282700"/>
                  </a:lnTo>
                  <a:lnTo>
                    <a:pt x="404233" y="1270000"/>
                  </a:lnTo>
                  <a:lnTo>
                    <a:pt x="405687" y="1270000"/>
                  </a:lnTo>
                  <a:lnTo>
                    <a:pt x="405330" y="1282700"/>
                  </a:lnTo>
                  <a:close/>
                </a:path>
                <a:path w="2818130" h="1803400">
                  <a:moveTo>
                    <a:pt x="411886" y="1282700"/>
                  </a:moveTo>
                  <a:lnTo>
                    <a:pt x="405330" y="1282700"/>
                  </a:lnTo>
                  <a:lnTo>
                    <a:pt x="406413" y="1270000"/>
                  </a:lnTo>
                  <a:lnTo>
                    <a:pt x="412983" y="1270000"/>
                  </a:lnTo>
                  <a:lnTo>
                    <a:pt x="411886" y="1282700"/>
                  </a:lnTo>
                  <a:close/>
                </a:path>
                <a:path w="2818130" h="1803400">
                  <a:moveTo>
                    <a:pt x="423201" y="1282700"/>
                  </a:moveTo>
                  <a:lnTo>
                    <a:pt x="419553" y="1282700"/>
                  </a:lnTo>
                  <a:lnTo>
                    <a:pt x="420280" y="1270000"/>
                  </a:lnTo>
                  <a:lnTo>
                    <a:pt x="423201" y="1270000"/>
                  </a:lnTo>
                  <a:lnTo>
                    <a:pt x="423201" y="1282700"/>
                  </a:lnTo>
                  <a:close/>
                </a:path>
                <a:path w="2818130" h="1803400">
                  <a:moveTo>
                    <a:pt x="435244" y="1282700"/>
                  </a:moveTo>
                  <a:lnTo>
                    <a:pt x="434517" y="1282700"/>
                  </a:lnTo>
                  <a:lnTo>
                    <a:pt x="434612" y="1277307"/>
                  </a:lnTo>
                  <a:lnTo>
                    <a:pt x="435244" y="1270000"/>
                  </a:lnTo>
                  <a:lnTo>
                    <a:pt x="435970" y="1270000"/>
                  </a:lnTo>
                  <a:lnTo>
                    <a:pt x="435244" y="1282700"/>
                  </a:lnTo>
                  <a:close/>
                </a:path>
                <a:path w="2818130" h="1803400">
                  <a:moveTo>
                    <a:pt x="437794" y="1282700"/>
                  </a:moveTo>
                  <a:lnTo>
                    <a:pt x="437068" y="1282700"/>
                  </a:lnTo>
                  <a:lnTo>
                    <a:pt x="437794" y="1270000"/>
                  </a:lnTo>
                  <a:lnTo>
                    <a:pt x="437794" y="1282700"/>
                  </a:lnTo>
                  <a:close/>
                </a:path>
                <a:path w="2818130" h="1803400">
                  <a:moveTo>
                    <a:pt x="442896" y="1282700"/>
                  </a:moveTo>
                  <a:lnTo>
                    <a:pt x="440716" y="1282700"/>
                  </a:lnTo>
                  <a:lnTo>
                    <a:pt x="441072" y="1270000"/>
                  </a:lnTo>
                  <a:lnTo>
                    <a:pt x="442540" y="1270000"/>
                  </a:lnTo>
                  <a:lnTo>
                    <a:pt x="442896" y="1282700"/>
                  </a:lnTo>
                  <a:close/>
                </a:path>
                <a:path w="2818130" h="1803400">
                  <a:moveTo>
                    <a:pt x="444364" y="1282700"/>
                  </a:moveTo>
                  <a:lnTo>
                    <a:pt x="443637" y="1282700"/>
                  </a:lnTo>
                  <a:lnTo>
                    <a:pt x="444364" y="1270000"/>
                  </a:lnTo>
                  <a:lnTo>
                    <a:pt x="444483" y="1274247"/>
                  </a:lnTo>
                  <a:lnTo>
                    <a:pt x="444364" y="1282700"/>
                  </a:lnTo>
                  <a:close/>
                </a:path>
                <a:path w="2818130" h="1803400">
                  <a:moveTo>
                    <a:pt x="444721" y="1282700"/>
                  </a:moveTo>
                  <a:lnTo>
                    <a:pt x="444673" y="1277307"/>
                  </a:lnTo>
                  <a:lnTo>
                    <a:pt x="445091" y="1270000"/>
                  </a:lnTo>
                  <a:lnTo>
                    <a:pt x="446545" y="1270000"/>
                  </a:lnTo>
                  <a:lnTo>
                    <a:pt x="444721" y="1282700"/>
                  </a:lnTo>
                  <a:close/>
                </a:path>
                <a:path w="2818130" h="1803400">
                  <a:moveTo>
                    <a:pt x="447642" y="1282700"/>
                  </a:moveTo>
                  <a:lnTo>
                    <a:pt x="446545" y="1270000"/>
                  </a:lnTo>
                  <a:lnTo>
                    <a:pt x="447642" y="1270000"/>
                  </a:lnTo>
                  <a:lnTo>
                    <a:pt x="447642" y="1282700"/>
                  </a:lnTo>
                  <a:close/>
                </a:path>
                <a:path w="2818130" h="1803400">
                  <a:moveTo>
                    <a:pt x="453485" y="1282700"/>
                  </a:moveTo>
                  <a:lnTo>
                    <a:pt x="450934" y="1282700"/>
                  </a:lnTo>
                  <a:lnTo>
                    <a:pt x="450934" y="1270000"/>
                  </a:lnTo>
                  <a:lnTo>
                    <a:pt x="453485" y="1270000"/>
                  </a:lnTo>
                  <a:lnTo>
                    <a:pt x="453485" y="1282700"/>
                  </a:lnTo>
                  <a:close/>
                </a:path>
                <a:path w="2818130" h="1803400">
                  <a:moveTo>
                    <a:pt x="456763" y="1282700"/>
                  </a:moveTo>
                  <a:lnTo>
                    <a:pt x="454582" y="1282700"/>
                  </a:lnTo>
                  <a:lnTo>
                    <a:pt x="454582" y="1270000"/>
                  </a:lnTo>
                  <a:lnTo>
                    <a:pt x="457490" y="1270000"/>
                  </a:lnTo>
                  <a:lnTo>
                    <a:pt x="456763" y="1282700"/>
                  </a:lnTo>
                  <a:close/>
                </a:path>
                <a:path w="2818130" h="1803400">
                  <a:moveTo>
                    <a:pt x="462962" y="1282700"/>
                  </a:moveTo>
                  <a:lnTo>
                    <a:pt x="462962" y="1270000"/>
                  </a:lnTo>
                  <a:lnTo>
                    <a:pt x="463333" y="1270000"/>
                  </a:lnTo>
                  <a:lnTo>
                    <a:pt x="462962" y="1282700"/>
                  </a:lnTo>
                  <a:close/>
                </a:path>
                <a:path w="2818130" h="1803400">
                  <a:moveTo>
                    <a:pt x="472083" y="1282700"/>
                  </a:moveTo>
                  <a:lnTo>
                    <a:pt x="471726" y="1282700"/>
                  </a:lnTo>
                  <a:lnTo>
                    <a:pt x="472824" y="1270000"/>
                  </a:lnTo>
                  <a:lnTo>
                    <a:pt x="473551" y="1270000"/>
                  </a:lnTo>
                  <a:lnTo>
                    <a:pt x="472083" y="1282700"/>
                  </a:lnTo>
                  <a:close/>
                </a:path>
                <a:path w="2818130" h="1803400">
                  <a:moveTo>
                    <a:pt x="473907" y="1282700"/>
                  </a:moveTo>
                  <a:lnTo>
                    <a:pt x="473551" y="1282700"/>
                  </a:lnTo>
                  <a:lnTo>
                    <a:pt x="473551" y="1270000"/>
                  </a:lnTo>
                  <a:lnTo>
                    <a:pt x="473907" y="1282700"/>
                  </a:lnTo>
                  <a:close/>
                </a:path>
                <a:path w="2818130" h="1803400">
                  <a:moveTo>
                    <a:pt x="476828" y="1282700"/>
                  </a:moveTo>
                  <a:lnTo>
                    <a:pt x="475731" y="1282700"/>
                  </a:lnTo>
                  <a:lnTo>
                    <a:pt x="476828" y="1270000"/>
                  </a:lnTo>
                  <a:lnTo>
                    <a:pt x="476828" y="1282700"/>
                  </a:lnTo>
                  <a:close/>
                </a:path>
                <a:path w="2818130" h="1803400">
                  <a:moveTo>
                    <a:pt x="477555" y="1282700"/>
                  </a:moveTo>
                  <a:lnTo>
                    <a:pt x="477926" y="1270000"/>
                  </a:lnTo>
                  <a:lnTo>
                    <a:pt x="479023" y="1270000"/>
                  </a:lnTo>
                  <a:lnTo>
                    <a:pt x="477555" y="1282700"/>
                  </a:lnTo>
                  <a:close/>
                </a:path>
                <a:path w="2818130" h="1803400">
                  <a:moveTo>
                    <a:pt x="479023" y="1282700"/>
                  </a:moveTo>
                  <a:lnTo>
                    <a:pt x="478296" y="1282700"/>
                  </a:lnTo>
                  <a:lnTo>
                    <a:pt x="479023" y="1270000"/>
                  </a:lnTo>
                  <a:lnTo>
                    <a:pt x="479165" y="1272480"/>
                  </a:lnTo>
                  <a:lnTo>
                    <a:pt x="479023" y="1282700"/>
                  </a:lnTo>
                  <a:close/>
                </a:path>
                <a:path w="2818130" h="1803400">
                  <a:moveTo>
                    <a:pt x="482301" y="1282700"/>
                  </a:moveTo>
                  <a:lnTo>
                    <a:pt x="479750" y="1282700"/>
                  </a:lnTo>
                  <a:lnTo>
                    <a:pt x="479504" y="1278411"/>
                  </a:lnTo>
                  <a:lnTo>
                    <a:pt x="479379" y="1270000"/>
                  </a:lnTo>
                  <a:lnTo>
                    <a:pt x="483028" y="1270000"/>
                  </a:lnTo>
                  <a:lnTo>
                    <a:pt x="482301" y="1282700"/>
                  </a:lnTo>
                  <a:close/>
                </a:path>
                <a:path w="2818130" h="1803400">
                  <a:moveTo>
                    <a:pt x="489597" y="1282700"/>
                  </a:moveTo>
                  <a:lnTo>
                    <a:pt x="489241" y="1282700"/>
                  </a:lnTo>
                  <a:lnTo>
                    <a:pt x="488500" y="1270000"/>
                  </a:lnTo>
                  <a:lnTo>
                    <a:pt x="491065" y="1270000"/>
                  </a:lnTo>
                  <a:lnTo>
                    <a:pt x="489597" y="1282700"/>
                  </a:lnTo>
                  <a:close/>
                </a:path>
                <a:path w="2818130" h="1803400">
                  <a:moveTo>
                    <a:pt x="497264" y="1282700"/>
                  </a:moveTo>
                  <a:lnTo>
                    <a:pt x="496167" y="1282700"/>
                  </a:lnTo>
                  <a:lnTo>
                    <a:pt x="496167" y="1270000"/>
                  </a:lnTo>
                  <a:lnTo>
                    <a:pt x="497264" y="1270000"/>
                  </a:lnTo>
                  <a:lnTo>
                    <a:pt x="497264" y="1282700"/>
                  </a:lnTo>
                  <a:close/>
                </a:path>
                <a:path w="2818130" h="1803400">
                  <a:moveTo>
                    <a:pt x="506741" y="1282700"/>
                  </a:moveTo>
                  <a:lnTo>
                    <a:pt x="504561" y="1282700"/>
                  </a:lnTo>
                  <a:lnTo>
                    <a:pt x="505288" y="1270000"/>
                  </a:lnTo>
                  <a:lnTo>
                    <a:pt x="506741" y="1270000"/>
                  </a:lnTo>
                  <a:lnTo>
                    <a:pt x="506741" y="1282700"/>
                  </a:lnTo>
                  <a:close/>
                </a:path>
                <a:path w="2818130" h="1803400">
                  <a:moveTo>
                    <a:pt x="507483" y="1282700"/>
                  </a:moveTo>
                  <a:lnTo>
                    <a:pt x="506741" y="1282700"/>
                  </a:lnTo>
                  <a:lnTo>
                    <a:pt x="507112" y="1270000"/>
                  </a:lnTo>
                  <a:lnTo>
                    <a:pt x="507483" y="1270000"/>
                  </a:lnTo>
                  <a:lnTo>
                    <a:pt x="507483" y="1282700"/>
                  </a:lnTo>
                  <a:close/>
                </a:path>
                <a:path w="2818130" h="1803400">
                  <a:moveTo>
                    <a:pt x="510760" y="1282700"/>
                  </a:moveTo>
                  <a:lnTo>
                    <a:pt x="508566" y="1282700"/>
                  </a:lnTo>
                  <a:lnTo>
                    <a:pt x="508566" y="1270000"/>
                  </a:lnTo>
                  <a:lnTo>
                    <a:pt x="510390" y="1270000"/>
                  </a:lnTo>
                  <a:lnTo>
                    <a:pt x="510760" y="1282700"/>
                  </a:lnTo>
                  <a:close/>
                </a:path>
                <a:path w="2818130" h="1803400">
                  <a:moveTo>
                    <a:pt x="515506" y="1282700"/>
                  </a:moveTo>
                  <a:lnTo>
                    <a:pt x="510760" y="1282700"/>
                  </a:lnTo>
                  <a:lnTo>
                    <a:pt x="511131" y="1270000"/>
                  </a:lnTo>
                  <a:lnTo>
                    <a:pt x="515506" y="1270000"/>
                  </a:lnTo>
                  <a:lnTo>
                    <a:pt x="515506" y="1282700"/>
                  </a:lnTo>
                  <a:close/>
                </a:path>
                <a:path w="2818130" h="1803400">
                  <a:moveTo>
                    <a:pt x="517686" y="1282700"/>
                  </a:moveTo>
                  <a:lnTo>
                    <a:pt x="515862" y="1282700"/>
                  </a:lnTo>
                  <a:lnTo>
                    <a:pt x="515862" y="1270000"/>
                  </a:lnTo>
                  <a:lnTo>
                    <a:pt x="517686" y="1270000"/>
                  </a:lnTo>
                  <a:lnTo>
                    <a:pt x="517686" y="1282700"/>
                  </a:lnTo>
                  <a:close/>
                </a:path>
                <a:path w="2818130" h="1803400">
                  <a:moveTo>
                    <a:pt x="520608" y="1282700"/>
                  </a:moveTo>
                  <a:lnTo>
                    <a:pt x="519154" y="1282700"/>
                  </a:lnTo>
                  <a:lnTo>
                    <a:pt x="519511" y="1270000"/>
                  </a:lnTo>
                  <a:lnTo>
                    <a:pt x="521705" y="1270000"/>
                  </a:lnTo>
                  <a:lnTo>
                    <a:pt x="520608" y="1282700"/>
                  </a:lnTo>
                  <a:close/>
                </a:path>
                <a:path w="2818130" h="1803400">
                  <a:moveTo>
                    <a:pt x="524983" y="1282700"/>
                  </a:moveTo>
                  <a:lnTo>
                    <a:pt x="522076" y="1282700"/>
                  </a:lnTo>
                  <a:lnTo>
                    <a:pt x="521705" y="1270000"/>
                  </a:lnTo>
                  <a:lnTo>
                    <a:pt x="525724" y="1270000"/>
                  </a:lnTo>
                  <a:lnTo>
                    <a:pt x="524983" y="1282700"/>
                  </a:lnTo>
                  <a:close/>
                </a:path>
                <a:path w="2818130" h="1803400">
                  <a:moveTo>
                    <a:pt x="530455" y="1282700"/>
                  </a:moveTo>
                  <a:lnTo>
                    <a:pt x="529002" y="1282700"/>
                  </a:lnTo>
                  <a:lnTo>
                    <a:pt x="530099" y="1270000"/>
                  </a:lnTo>
                  <a:lnTo>
                    <a:pt x="530455" y="1270000"/>
                  </a:lnTo>
                  <a:lnTo>
                    <a:pt x="530455" y="1282700"/>
                  </a:lnTo>
                  <a:close/>
                </a:path>
                <a:path w="2818130" h="1803400">
                  <a:moveTo>
                    <a:pt x="553086" y="1282700"/>
                  </a:moveTo>
                  <a:lnTo>
                    <a:pt x="549794" y="1282700"/>
                  </a:lnTo>
                  <a:lnTo>
                    <a:pt x="549794" y="1270000"/>
                  </a:lnTo>
                  <a:lnTo>
                    <a:pt x="553086" y="1270000"/>
                  </a:lnTo>
                  <a:lnTo>
                    <a:pt x="553086" y="1282700"/>
                  </a:lnTo>
                  <a:close/>
                </a:path>
                <a:path w="2818130" h="1803400">
                  <a:moveTo>
                    <a:pt x="558915" y="1282700"/>
                  </a:moveTo>
                  <a:lnTo>
                    <a:pt x="553813" y="1282700"/>
                  </a:lnTo>
                  <a:lnTo>
                    <a:pt x="554169" y="1270000"/>
                  </a:lnTo>
                  <a:lnTo>
                    <a:pt x="559285" y="1270000"/>
                  </a:lnTo>
                  <a:lnTo>
                    <a:pt x="558915" y="1282700"/>
                  </a:lnTo>
                  <a:close/>
                </a:path>
                <a:path w="2818130" h="1803400">
                  <a:moveTo>
                    <a:pt x="567309" y="1282700"/>
                  </a:moveTo>
                  <a:lnTo>
                    <a:pt x="559642" y="1282700"/>
                  </a:lnTo>
                  <a:lnTo>
                    <a:pt x="559642" y="1270000"/>
                  </a:lnTo>
                  <a:lnTo>
                    <a:pt x="566938" y="1270000"/>
                  </a:lnTo>
                  <a:lnTo>
                    <a:pt x="567309" y="1282700"/>
                  </a:lnTo>
                  <a:close/>
                </a:path>
                <a:path w="2818130" h="1803400">
                  <a:moveTo>
                    <a:pt x="571684" y="1282700"/>
                  </a:moveTo>
                  <a:lnTo>
                    <a:pt x="567679" y="1282700"/>
                  </a:lnTo>
                  <a:lnTo>
                    <a:pt x="567800" y="1278411"/>
                  </a:lnTo>
                  <a:lnTo>
                    <a:pt x="568762" y="1270000"/>
                  </a:lnTo>
                  <a:lnTo>
                    <a:pt x="571328" y="1270000"/>
                  </a:lnTo>
                  <a:lnTo>
                    <a:pt x="571684" y="1282700"/>
                  </a:lnTo>
                  <a:close/>
                </a:path>
                <a:path w="2818130" h="1803400">
                  <a:moveTo>
                    <a:pt x="572054" y="1282700"/>
                  </a:moveTo>
                  <a:lnTo>
                    <a:pt x="572054" y="1270000"/>
                  </a:lnTo>
                  <a:lnTo>
                    <a:pt x="572411" y="1270000"/>
                  </a:lnTo>
                  <a:lnTo>
                    <a:pt x="572054" y="1282700"/>
                  </a:lnTo>
                  <a:close/>
                </a:path>
                <a:path w="2818130" h="1803400">
                  <a:moveTo>
                    <a:pt x="577527" y="1282700"/>
                  </a:moveTo>
                  <a:lnTo>
                    <a:pt x="575332" y="1282700"/>
                  </a:lnTo>
                  <a:lnTo>
                    <a:pt x="575703" y="1270000"/>
                  </a:lnTo>
                  <a:lnTo>
                    <a:pt x="578254" y="1270000"/>
                  </a:lnTo>
                  <a:lnTo>
                    <a:pt x="577527" y="1282700"/>
                  </a:lnTo>
                  <a:close/>
                </a:path>
                <a:path w="2818130" h="1803400">
                  <a:moveTo>
                    <a:pt x="587004" y="1282700"/>
                  </a:moveTo>
                  <a:lnTo>
                    <a:pt x="586648" y="1282700"/>
                  </a:lnTo>
                  <a:lnTo>
                    <a:pt x="587004" y="1270000"/>
                  </a:lnTo>
                  <a:lnTo>
                    <a:pt x="587004" y="1282700"/>
                  </a:lnTo>
                  <a:close/>
                </a:path>
                <a:path w="2818130" h="1803400">
                  <a:moveTo>
                    <a:pt x="596866" y="1308100"/>
                  </a:moveTo>
                  <a:lnTo>
                    <a:pt x="593574" y="1308100"/>
                  </a:lnTo>
                  <a:lnTo>
                    <a:pt x="593574" y="1295400"/>
                  </a:lnTo>
                  <a:lnTo>
                    <a:pt x="595042" y="1295400"/>
                  </a:lnTo>
                  <a:lnTo>
                    <a:pt x="595159" y="1278522"/>
                  </a:lnTo>
                  <a:lnTo>
                    <a:pt x="595398" y="1270000"/>
                  </a:lnTo>
                  <a:lnTo>
                    <a:pt x="600143" y="1270000"/>
                  </a:lnTo>
                  <a:lnTo>
                    <a:pt x="600143" y="1282700"/>
                  </a:lnTo>
                  <a:lnTo>
                    <a:pt x="598319" y="1282700"/>
                  </a:lnTo>
                  <a:lnTo>
                    <a:pt x="597949" y="1295400"/>
                  </a:lnTo>
                  <a:lnTo>
                    <a:pt x="596866" y="1308100"/>
                  </a:lnTo>
                  <a:close/>
                </a:path>
                <a:path w="2818130" h="1803400">
                  <a:moveTo>
                    <a:pt x="604519" y="1282700"/>
                  </a:moveTo>
                  <a:lnTo>
                    <a:pt x="601241" y="1282700"/>
                  </a:lnTo>
                  <a:lnTo>
                    <a:pt x="601968" y="1270000"/>
                  </a:lnTo>
                  <a:lnTo>
                    <a:pt x="604162" y="1270000"/>
                  </a:lnTo>
                  <a:lnTo>
                    <a:pt x="604519" y="1282700"/>
                  </a:lnTo>
                  <a:close/>
                </a:path>
                <a:path w="2818130" h="1803400">
                  <a:moveTo>
                    <a:pt x="605986" y="1282700"/>
                  </a:moveTo>
                  <a:lnTo>
                    <a:pt x="604519" y="1282700"/>
                  </a:lnTo>
                  <a:lnTo>
                    <a:pt x="604889" y="1270000"/>
                  </a:lnTo>
                  <a:lnTo>
                    <a:pt x="606713" y="1270000"/>
                  </a:lnTo>
                  <a:lnTo>
                    <a:pt x="605986" y="1282700"/>
                  </a:lnTo>
                  <a:close/>
                </a:path>
                <a:path w="2818130" h="1803400">
                  <a:moveTo>
                    <a:pt x="612912" y="1282700"/>
                  </a:moveTo>
                  <a:lnTo>
                    <a:pt x="607440" y="1282700"/>
                  </a:lnTo>
                  <a:lnTo>
                    <a:pt x="608167" y="1270000"/>
                  </a:lnTo>
                  <a:lnTo>
                    <a:pt x="612912" y="1270000"/>
                  </a:lnTo>
                  <a:lnTo>
                    <a:pt x="612912" y="1282700"/>
                  </a:lnTo>
                  <a:close/>
                </a:path>
                <a:path w="2818130" h="1803400">
                  <a:moveTo>
                    <a:pt x="615834" y="1282700"/>
                  </a:moveTo>
                  <a:lnTo>
                    <a:pt x="615107" y="1282700"/>
                  </a:lnTo>
                  <a:lnTo>
                    <a:pt x="616190" y="1270000"/>
                  </a:lnTo>
                  <a:lnTo>
                    <a:pt x="616561" y="1270000"/>
                  </a:lnTo>
                  <a:lnTo>
                    <a:pt x="615834" y="1282700"/>
                  </a:lnTo>
                  <a:close/>
                </a:path>
                <a:path w="2818130" h="1803400">
                  <a:moveTo>
                    <a:pt x="620936" y="1282700"/>
                  </a:moveTo>
                  <a:lnTo>
                    <a:pt x="616931" y="1282700"/>
                  </a:lnTo>
                  <a:lnTo>
                    <a:pt x="616931" y="1270000"/>
                  </a:lnTo>
                  <a:lnTo>
                    <a:pt x="621663" y="1270000"/>
                  </a:lnTo>
                  <a:lnTo>
                    <a:pt x="620936" y="1282700"/>
                  </a:lnTo>
                  <a:close/>
                </a:path>
                <a:path w="2818130" h="1803400">
                  <a:moveTo>
                    <a:pt x="626408" y="1282700"/>
                  </a:moveTo>
                  <a:lnTo>
                    <a:pt x="620936" y="1282700"/>
                  </a:lnTo>
                  <a:lnTo>
                    <a:pt x="621663" y="1270000"/>
                  </a:lnTo>
                  <a:lnTo>
                    <a:pt x="626408" y="1270000"/>
                  </a:lnTo>
                  <a:lnTo>
                    <a:pt x="626408" y="1282700"/>
                  </a:lnTo>
                  <a:close/>
                </a:path>
                <a:path w="2818130" h="1803400">
                  <a:moveTo>
                    <a:pt x="626779" y="1282700"/>
                  </a:moveTo>
                  <a:lnTo>
                    <a:pt x="626408" y="1282700"/>
                  </a:lnTo>
                  <a:lnTo>
                    <a:pt x="626408" y="1270000"/>
                  </a:lnTo>
                  <a:lnTo>
                    <a:pt x="626779" y="1270000"/>
                  </a:lnTo>
                  <a:lnTo>
                    <a:pt x="626779" y="1282700"/>
                  </a:lnTo>
                  <a:close/>
                </a:path>
                <a:path w="2818130" h="1803400">
                  <a:moveTo>
                    <a:pt x="634075" y="1282700"/>
                  </a:moveTo>
                  <a:lnTo>
                    <a:pt x="631524" y="1282700"/>
                  </a:lnTo>
                  <a:lnTo>
                    <a:pt x="631524" y="1270000"/>
                  </a:lnTo>
                  <a:lnTo>
                    <a:pt x="633349" y="1270000"/>
                  </a:lnTo>
                  <a:lnTo>
                    <a:pt x="634075" y="1282700"/>
                  </a:lnTo>
                  <a:close/>
                </a:path>
                <a:path w="2818130" h="1803400">
                  <a:moveTo>
                    <a:pt x="637353" y="1308100"/>
                  </a:moveTo>
                  <a:lnTo>
                    <a:pt x="635900" y="1308100"/>
                  </a:lnTo>
                  <a:lnTo>
                    <a:pt x="636256" y="1295400"/>
                  </a:lnTo>
                  <a:lnTo>
                    <a:pt x="635173" y="1295400"/>
                  </a:lnTo>
                  <a:lnTo>
                    <a:pt x="635529" y="1282700"/>
                  </a:lnTo>
                  <a:lnTo>
                    <a:pt x="636626" y="1270000"/>
                  </a:lnTo>
                  <a:lnTo>
                    <a:pt x="636997" y="1270000"/>
                  </a:lnTo>
                  <a:lnTo>
                    <a:pt x="637605" y="1280624"/>
                  </a:lnTo>
                  <a:lnTo>
                    <a:pt x="637478" y="1291111"/>
                  </a:lnTo>
                  <a:lnTo>
                    <a:pt x="637353" y="1308100"/>
                  </a:lnTo>
                  <a:close/>
                </a:path>
                <a:path w="2818130" h="1803400">
                  <a:moveTo>
                    <a:pt x="642826" y="1282700"/>
                  </a:moveTo>
                  <a:lnTo>
                    <a:pt x="641728" y="1282700"/>
                  </a:lnTo>
                  <a:lnTo>
                    <a:pt x="641728" y="1270000"/>
                  </a:lnTo>
                  <a:lnTo>
                    <a:pt x="642826" y="1282700"/>
                  </a:lnTo>
                  <a:close/>
                </a:path>
                <a:path w="2818130" h="1803400">
                  <a:moveTo>
                    <a:pt x="643410" y="1272480"/>
                  </a:moveTo>
                  <a:lnTo>
                    <a:pt x="643196" y="1270000"/>
                  </a:lnTo>
                  <a:lnTo>
                    <a:pt x="643552" y="1270000"/>
                  </a:lnTo>
                  <a:lnTo>
                    <a:pt x="643410" y="1272480"/>
                  </a:lnTo>
                  <a:close/>
                </a:path>
                <a:path w="2818130" h="1803400">
                  <a:moveTo>
                    <a:pt x="643552" y="1274123"/>
                  </a:moveTo>
                  <a:lnTo>
                    <a:pt x="643460" y="1271606"/>
                  </a:lnTo>
                  <a:lnTo>
                    <a:pt x="643552" y="1270000"/>
                  </a:lnTo>
                  <a:lnTo>
                    <a:pt x="643552" y="1274123"/>
                  </a:lnTo>
                  <a:close/>
                </a:path>
                <a:path w="2818130" h="1803400">
                  <a:moveTo>
                    <a:pt x="646118" y="1282700"/>
                  </a:moveTo>
                  <a:lnTo>
                    <a:pt x="644293" y="1282700"/>
                  </a:lnTo>
                  <a:lnTo>
                    <a:pt x="643563" y="1274247"/>
                  </a:lnTo>
                  <a:lnTo>
                    <a:pt x="643552" y="1270000"/>
                  </a:lnTo>
                  <a:lnTo>
                    <a:pt x="646118" y="1270000"/>
                  </a:lnTo>
                  <a:lnTo>
                    <a:pt x="646118" y="1282700"/>
                  </a:lnTo>
                  <a:close/>
                </a:path>
                <a:path w="2818130" h="1803400">
                  <a:moveTo>
                    <a:pt x="650122" y="1282700"/>
                  </a:moveTo>
                  <a:lnTo>
                    <a:pt x="648669" y="1282700"/>
                  </a:lnTo>
                  <a:lnTo>
                    <a:pt x="648669" y="1270000"/>
                  </a:lnTo>
                  <a:lnTo>
                    <a:pt x="650493" y="1270000"/>
                  </a:lnTo>
                  <a:lnTo>
                    <a:pt x="650122" y="1282700"/>
                  </a:lnTo>
                  <a:close/>
                </a:path>
                <a:path w="2818130" h="1803400">
                  <a:moveTo>
                    <a:pt x="658516" y="1282700"/>
                  </a:moveTo>
                  <a:lnTo>
                    <a:pt x="658146" y="1282700"/>
                  </a:lnTo>
                  <a:lnTo>
                    <a:pt x="657419" y="1270000"/>
                  </a:lnTo>
                  <a:lnTo>
                    <a:pt x="659243" y="1270000"/>
                  </a:lnTo>
                  <a:lnTo>
                    <a:pt x="658516" y="1282700"/>
                  </a:lnTo>
                  <a:close/>
                </a:path>
                <a:path w="2818130" h="1803400">
                  <a:moveTo>
                    <a:pt x="2386353" y="1282700"/>
                  </a:moveTo>
                  <a:lnTo>
                    <a:pt x="2385255" y="1282700"/>
                  </a:lnTo>
                  <a:lnTo>
                    <a:pt x="2384529" y="1270000"/>
                  </a:lnTo>
                  <a:lnTo>
                    <a:pt x="2386709" y="1270000"/>
                  </a:lnTo>
                  <a:lnTo>
                    <a:pt x="2386353" y="1282700"/>
                  </a:lnTo>
                  <a:close/>
                </a:path>
                <a:path w="2818130" h="1803400">
                  <a:moveTo>
                    <a:pt x="2402399" y="1295400"/>
                  </a:moveTo>
                  <a:lnTo>
                    <a:pt x="2400946" y="1295400"/>
                  </a:lnTo>
                  <a:lnTo>
                    <a:pt x="2398024" y="1270000"/>
                  </a:lnTo>
                  <a:lnTo>
                    <a:pt x="2401673" y="1270000"/>
                  </a:lnTo>
                  <a:lnTo>
                    <a:pt x="2402770" y="1282700"/>
                  </a:lnTo>
                  <a:lnTo>
                    <a:pt x="2400205" y="1282700"/>
                  </a:lnTo>
                  <a:lnTo>
                    <a:pt x="2402399" y="1295400"/>
                  </a:lnTo>
                  <a:close/>
                </a:path>
                <a:path w="2818130" h="1803400">
                  <a:moveTo>
                    <a:pt x="2426113" y="1282700"/>
                  </a:moveTo>
                  <a:lnTo>
                    <a:pt x="2407145" y="1282700"/>
                  </a:lnTo>
                  <a:lnTo>
                    <a:pt x="2405677" y="1270000"/>
                  </a:lnTo>
                  <a:lnTo>
                    <a:pt x="2421738" y="1270000"/>
                  </a:lnTo>
                  <a:lnTo>
                    <a:pt x="2426113" y="1282700"/>
                  </a:lnTo>
                  <a:close/>
                </a:path>
                <a:path w="2818130" h="1803400">
                  <a:moveTo>
                    <a:pt x="2437429" y="1282700"/>
                  </a:moveTo>
                  <a:lnTo>
                    <a:pt x="2427567" y="1282700"/>
                  </a:lnTo>
                  <a:lnTo>
                    <a:pt x="2423919" y="1270000"/>
                  </a:lnTo>
                  <a:lnTo>
                    <a:pt x="2436688" y="1270000"/>
                  </a:lnTo>
                  <a:lnTo>
                    <a:pt x="2437429" y="1282700"/>
                  </a:lnTo>
                  <a:close/>
                </a:path>
                <a:path w="2818130" h="1803400">
                  <a:moveTo>
                    <a:pt x="2441804" y="1282700"/>
                  </a:moveTo>
                  <a:lnTo>
                    <a:pt x="2441077" y="1270000"/>
                  </a:lnTo>
                  <a:lnTo>
                    <a:pt x="2444725" y="1270000"/>
                  </a:lnTo>
                  <a:lnTo>
                    <a:pt x="2441804" y="1282700"/>
                  </a:lnTo>
                  <a:close/>
                </a:path>
                <a:path w="2818130" h="1803400">
                  <a:moveTo>
                    <a:pt x="2450198" y="1282700"/>
                  </a:moveTo>
                  <a:lnTo>
                    <a:pt x="2448730" y="1282700"/>
                  </a:lnTo>
                  <a:lnTo>
                    <a:pt x="2444725" y="1270000"/>
                  </a:lnTo>
                  <a:lnTo>
                    <a:pt x="2447276" y="1270000"/>
                  </a:lnTo>
                  <a:lnTo>
                    <a:pt x="2450198" y="1275985"/>
                  </a:lnTo>
                  <a:lnTo>
                    <a:pt x="2450198" y="1282700"/>
                  </a:lnTo>
                  <a:close/>
                </a:path>
                <a:path w="2818130" h="1803400">
                  <a:moveTo>
                    <a:pt x="2453056" y="1281840"/>
                  </a:moveTo>
                  <a:lnTo>
                    <a:pt x="2450198" y="1275985"/>
                  </a:lnTo>
                  <a:lnTo>
                    <a:pt x="2450198" y="1270000"/>
                  </a:lnTo>
                  <a:lnTo>
                    <a:pt x="2452378" y="1270000"/>
                  </a:lnTo>
                  <a:lnTo>
                    <a:pt x="2453056" y="1281840"/>
                  </a:lnTo>
                  <a:close/>
                </a:path>
                <a:path w="2818130" h="1803400">
                  <a:moveTo>
                    <a:pt x="2463323" y="1282700"/>
                  </a:moveTo>
                  <a:lnTo>
                    <a:pt x="2460045" y="1282700"/>
                  </a:lnTo>
                  <a:lnTo>
                    <a:pt x="2459319" y="1270000"/>
                  </a:lnTo>
                  <a:lnTo>
                    <a:pt x="2465147" y="1270000"/>
                  </a:lnTo>
                  <a:lnTo>
                    <a:pt x="2465514" y="1274247"/>
                  </a:lnTo>
                  <a:lnTo>
                    <a:pt x="2463323" y="1282700"/>
                  </a:lnTo>
                  <a:close/>
                </a:path>
                <a:path w="2818130" h="1803400">
                  <a:moveTo>
                    <a:pt x="2468069" y="1282700"/>
                  </a:moveTo>
                  <a:lnTo>
                    <a:pt x="2466245" y="1282700"/>
                  </a:lnTo>
                  <a:lnTo>
                    <a:pt x="2465664" y="1275985"/>
                  </a:lnTo>
                  <a:lnTo>
                    <a:pt x="2465546" y="1274123"/>
                  </a:lnTo>
                  <a:lnTo>
                    <a:pt x="2466615" y="1270000"/>
                  </a:lnTo>
                  <a:lnTo>
                    <a:pt x="2468069" y="1282700"/>
                  </a:lnTo>
                  <a:close/>
                </a:path>
                <a:path w="2818130" h="1803400">
                  <a:moveTo>
                    <a:pt x="2479014" y="1282700"/>
                  </a:moveTo>
                  <a:lnTo>
                    <a:pt x="2475736" y="1282700"/>
                  </a:lnTo>
                  <a:lnTo>
                    <a:pt x="2473541" y="1270000"/>
                  </a:lnTo>
                  <a:lnTo>
                    <a:pt x="2479014" y="1270000"/>
                  </a:lnTo>
                  <a:lnTo>
                    <a:pt x="2479014" y="1282700"/>
                  </a:lnTo>
                  <a:close/>
                </a:path>
                <a:path w="2818130" h="1803400">
                  <a:moveTo>
                    <a:pt x="2491056" y="1282700"/>
                  </a:moveTo>
                  <a:lnTo>
                    <a:pt x="2479014" y="1282700"/>
                  </a:lnTo>
                  <a:lnTo>
                    <a:pt x="2480111" y="1270000"/>
                  </a:lnTo>
                  <a:lnTo>
                    <a:pt x="2491783" y="1270000"/>
                  </a:lnTo>
                  <a:lnTo>
                    <a:pt x="2491056" y="1282700"/>
                  </a:lnTo>
                  <a:close/>
                </a:path>
                <a:path w="2818130" h="1803400">
                  <a:moveTo>
                    <a:pt x="2503825" y="1282700"/>
                  </a:moveTo>
                  <a:lnTo>
                    <a:pt x="2492880" y="1282700"/>
                  </a:lnTo>
                  <a:lnTo>
                    <a:pt x="2493977" y="1270000"/>
                  </a:lnTo>
                  <a:lnTo>
                    <a:pt x="2503825" y="1270000"/>
                  </a:lnTo>
                  <a:lnTo>
                    <a:pt x="2503825" y="1282700"/>
                  </a:lnTo>
                  <a:close/>
                </a:path>
                <a:path w="2818130" h="1803400">
                  <a:moveTo>
                    <a:pt x="2507103" y="1282700"/>
                  </a:moveTo>
                  <a:lnTo>
                    <a:pt x="2503825" y="1270000"/>
                  </a:lnTo>
                  <a:lnTo>
                    <a:pt x="2507829" y="1270000"/>
                  </a:lnTo>
                  <a:lnTo>
                    <a:pt x="2508385" y="1271606"/>
                  </a:lnTo>
                  <a:lnTo>
                    <a:pt x="2507103" y="1282700"/>
                  </a:lnTo>
                  <a:close/>
                </a:path>
                <a:path w="2818130" h="1803400">
                  <a:moveTo>
                    <a:pt x="2508385" y="1271606"/>
                  </a:moveTo>
                  <a:lnTo>
                    <a:pt x="2507829" y="1270000"/>
                  </a:lnTo>
                  <a:lnTo>
                    <a:pt x="2508570" y="1270000"/>
                  </a:lnTo>
                  <a:lnTo>
                    <a:pt x="2508385" y="1271606"/>
                  </a:lnTo>
                  <a:close/>
                </a:path>
                <a:path w="2818130" h="1803400">
                  <a:moveTo>
                    <a:pt x="2529363" y="1295400"/>
                  </a:moveTo>
                  <a:lnTo>
                    <a:pt x="2526441" y="1295400"/>
                  </a:lnTo>
                  <a:lnTo>
                    <a:pt x="2527539" y="1282700"/>
                  </a:lnTo>
                  <a:lnTo>
                    <a:pt x="2516223" y="1282700"/>
                  </a:lnTo>
                  <a:lnTo>
                    <a:pt x="2513672" y="1270000"/>
                  </a:lnTo>
                  <a:lnTo>
                    <a:pt x="2529719" y="1270000"/>
                  </a:lnTo>
                  <a:lnTo>
                    <a:pt x="2528266" y="1282700"/>
                  </a:lnTo>
                  <a:lnTo>
                    <a:pt x="2529363" y="1295400"/>
                  </a:lnTo>
                  <a:close/>
                </a:path>
                <a:path w="2818130" h="1803400">
                  <a:moveTo>
                    <a:pt x="2534109" y="1282700"/>
                  </a:moveTo>
                  <a:lnTo>
                    <a:pt x="2531543" y="1282700"/>
                  </a:lnTo>
                  <a:lnTo>
                    <a:pt x="2530460" y="1270000"/>
                  </a:lnTo>
                  <a:lnTo>
                    <a:pt x="2533367" y="1270000"/>
                  </a:lnTo>
                  <a:lnTo>
                    <a:pt x="2534109" y="1282700"/>
                  </a:lnTo>
                  <a:close/>
                </a:path>
                <a:path w="2818130" h="1803400">
                  <a:moveTo>
                    <a:pt x="2537016" y="1282700"/>
                  </a:moveTo>
                  <a:lnTo>
                    <a:pt x="2534465" y="1282700"/>
                  </a:lnTo>
                  <a:lnTo>
                    <a:pt x="2534109" y="1270000"/>
                  </a:lnTo>
                  <a:lnTo>
                    <a:pt x="2536659" y="1270000"/>
                  </a:lnTo>
                  <a:lnTo>
                    <a:pt x="2537016" y="1282700"/>
                  </a:lnTo>
                  <a:close/>
                </a:path>
                <a:path w="2818130" h="1803400">
                  <a:moveTo>
                    <a:pt x="643552" y="1282700"/>
                  </a:moveTo>
                  <a:lnTo>
                    <a:pt x="642826" y="1282700"/>
                  </a:lnTo>
                  <a:lnTo>
                    <a:pt x="643410" y="1272480"/>
                  </a:lnTo>
                  <a:lnTo>
                    <a:pt x="643552" y="1274123"/>
                  </a:lnTo>
                  <a:lnTo>
                    <a:pt x="643552" y="1282700"/>
                  </a:lnTo>
                  <a:close/>
                </a:path>
                <a:path w="2818130" h="1803400">
                  <a:moveTo>
                    <a:pt x="479750" y="1282700"/>
                  </a:moveTo>
                  <a:lnTo>
                    <a:pt x="479023" y="1282700"/>
                  </a:lnTo>
                  <a:lnTo>
                    <a:pt x="479262" y="1274177"/>
                  </a:lnTo>
                  <a:lnTo>
                    <a:pt x="479750" y="1282700"/>
                  </a:lnTo>
                  <a:close/>
                </a:path>
                <a:path w="2818130" h="1803400">
                  <a:moveTo>
                    <a:pt x="293316" y="1282700"/>
                  </a:moveTo>
                  <a:lnTo>
                    <a:pt x="292590" y="1282700"/>
                  </a:lnTo>
                  <a:lnTo>
                    <a:pt x="292650" y="1280624"/>
                  </a:lnTo>
                  <a:lnTo>
                    <a:pt x="293316" y="1277307"/>
                  </a:lnTo>
                  <a:lnTo>
                    <a:pt x="293316" y="1282700"/>
                  </a:lnTo>
                  <a:close/>
                </a:path>
                <a:path w="2818130" h="1803400">
                  <a:moveTo>
                    <a:pt x="434517" y="1282700"/>
                  </a:moveTo>
                  <a:lnTo>
                    <a:pt x="434146" y="1282700"/>
                  </a:lnTo>
                  <a:lnTo>
                    <a:pt x="434517" y="1278411"/>
                  </a:lnTo>
                  <a:lnTo>
                    <a:pt x="434517" y="1282700"/>
                  </a:lnTo>
                  <a:close/>
                </a:path>
                <a:path w="2818130" h="1803400">
                  <a:moveTo>
                    <a:pt x="567679" y="1282700"/>
                  </a:moveTo>
                  <a:lnTo>
                    <a:pt x="567309" y="1282700"/>
                  </a:lnTo>
                  <a:lnTo>
                    <a:pt x="567800" y="1278411"/>
                  </a:lnTo>
                  <a:lnTo>
                    <a:pt x="567679" y="1282700"/>
                  </a:lnTo>
                  <a:close/>
                </a:path>
                <a:path w="2818130" h="1803400">
                  <a:moveTo>
                    <a:pt x="314123" y="1282700"/>
                  </a:moveTo>
                  <a:lnTo>
                    <a:pt x="313753" y="1282700"/>
                  </a:lnTo>
                  <a:lnTo>
                    <a:pt x="314048" y="1280120"/>
                  </a:lnTo>
                  <a:lnTo>
                    <a:pt x="314123" y="1282700"/>
                  </a:lnTo>
                  <a:close/>
                </a:path>
                <a:path w="2818130" h="1803400">
                  <a:moveTo>
                    <a:pt x="2453476" y="1282700"/>
                  </a:moveTo>
                  <a:lnTo>
                    <a:pt x="2453105" y="1282700"/>
                  </a:lnTo>
                  <a:lnTo>
                    <a:pt x="2453056" y="1281840"/>
                  </a:lnTo>
                  <a:lnTo>
                    <a:pt x="2453476" y="1282700"/>
                  </a:lnTo>
                  <a:close/>
                </a:path>
                <a:path w="2818130" h="1803400">
                  <a:moveTo>
                    <a:pt x="156149" y="1295400"/>
                  </a:moveTo>
                  <a:lnTo>
                    <a:pt x="150677" y="1295400"/>
                  </a:lnTo>
                  <a:lnTo>
                    <a:pt x="147385" y="1282700"/>
                  </a:lnTo>
                  <a:lnTo>
                    <a:pt x="156149" y="1282700"/>
                  </a:lnTo>
                  <a:lnTo>
                    <a:pt x="156149" y="1295400"/>
                  </a:lnTo>
                  <a:close/>
                </a:path>
                <a:path w="2818130" h="1803400">
                  <a:moveTo>
                    <a:pt x="162719" y="1295400"/>
                  </a:moveTo>
                  <a:lnTo>
                    <a:pt x="157973" y="1295400"/>
                  </a:lnTo>
                  <a:lnTo>
                    <a:pt x="157973" y="1282700"/>
                  </a:lnTo>
                  <a:lnTo>
                    <a:pt x="163802" y="1282700"/>
                  </a:lnTo>
                  <a:lnTo>
                    <a:pt x="162719" y="1295400"/>
                  </a:lnTo>
                  <a:close/>
                </a:path>
                <a:path w="2818130" h="1803400">
                  <a:moveTo>
                    <a:pt x="175117" y="1295400"/>
                  </a:moveTo>
                  <a:lnTo>
                    <a:pt x="174020" y="1295400"/>
                  </a:lnTo>
                  <a:lnTo>
                    <a:pt x="173664" y="1282700"/>
                  </a:lnTo>
                  <a:lnTo>
                    <a:pt x="175844" y="1282700"/>
                  </a:lnTo>
                  <a:lnTo>
                    <a:pt x="175117" y="1295400"/>
                  </a:lnTo>
                  <a:close/>
                </a:path>
                <a:path w="2818130" h="1803400">
                  <a:moveTo>
                    <a:pt x="183141" y="1295400"/>
                  </a:moveTo>
                  <a:lnTo>
                    <a:pt x="178395" y="1295400"/>
                  </a:lnTo>
                  <a:lnTo>
                    <a:pt x="178395" y="1282700"/>
                  </a:lnTo>
                  <a:lnTo>
                    <a:pt x="182785" y="1282700"/>
                  </a:lnTo>
                  <a:lnTo>
                    <a:pt x="183141" y="1295400"/>
                  </a:lnTo>
                  <a:close/>
                </a:path>
                <a:path w="2818130" h="1803400">
                  <a:moveTo>
                    <a:pt x="198461" y="1295400"/>
                  </a:moveTo>
                  <a:lnTo>
                    <a:pt x="186062" y="1295400"/>
                  </a:lnTo>
                  <a:lnTo>
                    <a:pt x="184965" y="1282700"/>
                  </a:lnTo>
                  <a:lnTo>
                    <a:pt x="198105" y="1282700"/>
                  </a:lnTo>
                  <a:lnTo>
                    <a:pt x="198461" y="1295400"/>
                  </a:lnTo>
                  <a:close/>
                </a:path>
                <a:path w="2818130" h="1803400">
                  <a:moveTo>
                    <a:pt x="205031" y="1295400"/>
                  </a:moveTo>
                  <a:lnTo>
                    <a:pt x="198461" y="1295400"/>
                  </a:lnTo>
                  <a:lnTo>
                    <a:pt x="204304" y="1282700"/>
                  </a:lnTo>
                  <a:lnTo>
                    <a:pt x="205031" y="1282700"/>
                  </a:lnTo>
                  <a:lnTo>
                    <a:pt x="205031" y="1295400"/>
                  </a:lnTo>
                  <a:close/>
                </a:path>
                <a:path w="2818130" h="1803400">
                  <a:moveTo>
                    <a:pt x="229115" y="1295400"/>
                  </a:moveTo>
                  <a:lnTo>
                    <a:pt x="207225" y="1295400"/>
                  </a:lnTo>
                  <a:lnTo>
                    <a:pt x="207225" y="1282700"/>
                  </a:lnTo>
                  <a:lnTo>
                    <a:pt x="229115" y="1282700"/>
                  </a:lnTo>
                  <a:lnTo>
                    <a:pt x="229115" y="1295400"/>
                  </a:lnTo>
                  <a:close/>
                </a:path>
                <a:path w="2818130" h="1803400">
                  <a:moveTo>
                    <a:pt x="232393" y="1295400"/>
                  </a:moveTo>
                  <a:lnTo>
                    <a:pt x="229471" y="1295400"/>
                  </a:lnTo>
                  <a:lnTo>
                    <a:pt x="229842" y="1282700"/>
                  </a:lnTo>
                  <a:lnTo>
                    <a:pt x="232763" y="1282700"/>
                  </a:lnTo>
                  <a:lnTo>
                    <a:pt x="232393" y="1295400"/>
                  </a:lnTo>
                  <a:close/>
                </a:path>
                <a:path w="2818130" h="1803400">
                  <a:moveTo>
                    <a:pt x="237509" y="1295400"/>
                  </a:moveTo>
                  <a:lnTo>
                    <a:pt x="232763" y="1295400"/>
                  </a:lnTo>
                  <a:lnTo>
                    <a:pt x="232763" y="1282700"/>
                  </a:lnTo>
                  <a:lnTo>
                    <a:pt x="237138" y="1282700"/>
                  </a:lnTo>
                  <a:lnTo>
                    <a:pt x="237509" y="1295400"/>
                  </a:lnTo>
                  <a:close/>
                </a:path>
                <a:path w="2818130" h="1803400">
                  <a:moveTo>
                    <a:pt x="243338" y="1295400"/>
                  </a:moveTo>
                  <a:lnTo>
                    <a:pt x="238963" y="1295400"/>
                  </a:lnTo>
                  <a:lnTo>
                    <a:pt x="238963" y="1282700"/>
                  </a:lnTo>
                  <a:lnTo>
                    <a:pt x="245532" y="1282700"/>
                  </a:lnTo>
                  <a:lnTo>
                    <a:pt x="243338" y="1295400"/>
                  </a:lnTo>
                  <a:close/>
                </a:path>
                <a:path w="2818130" h="1803400">
                  <a:moveTo>
                    <a:pt x="247713" y="1295400"/>
                  </a:moveTo>
                  <a:lnTo>
                    <a:pt x="246259" y="1295400"/>
                  </a:lnTo>
                  <a:lnTo>
                    <a:pt x="245532" y="1282700"/>
                  </a:lnTo>
                  <a:lnTo>
                    <a:pt x="248454" y="1282700"/>
                  </a:lnTo>
                  <a:lnTo>
                    <a:pt x="247713" y="1295400"/>
                  </a:lnTo>
                  <a:close/>
                </a:path>
                <a:path w="2818130" h="1803400">
                  <a:moveTo>
                    <a:pt x="251732" y="1295400"/>
                  </a:moveTo>
                  <a:lnTo>
                    <a:pt x="249537" y="1295400"/>
                  </a:lnTo>
                  <a:lnTo>
                    <a:pt x="250278" y="1282700"/>
                  </a:lnTo>
                  <a:lnTo>
                    <a:pt x="251361" y="1282700"/>
                  </a:lnTo>
                  <a:lnTo>
                    <a:pt x="251732" y="1295400"/>
                  </a:lnTo>
                  <a:close/>
                </a:path>
                <a:path w="2818130" h="1803400">
                  <a:moveTo>
                    <a:pt x="255750" y="1295400"/>
                  </a:moveTo>
                  <a:lnTo>
                    <a:pt x="252458" y="1295400"/>
                  </a:lnTo>
                  <a:lnTo>
                    <a:pt x="253185" y="1282700"/>
                  </a:lnTo>
                  <a:lnTo>
                    <a:pt x="255750" y="1282700"/>
                  </a:lnTo>
                  <a:lnTo>
                    <a:pt x="255750" y="1295400"/>
                  </a:lnTo>
                  <a:close/>
                </a:path>
                <a:path w="2818130" h="1803400">
                  <a:moveTo>
                    <a:pt x="258658" y="1295400"/>
                  </a:moveTo>
                  <a:lnTo>
                    <a:pt x="257204" y="1295400"/>
                  </a:lnTo>
                  <a:lnTo>
                    <a:pt x="257931" y="1282700"/>
                  </a:lnTo>
                  <a:lnTo>
                    <a:pt x="258658" y="1295400"/>
                  </a:lnTo>
                  <a:close/>
                </a:path>
                <a:path w="2818130" h="1803400">
                  <a:moveTo>
                    <a:pt x="272168" y="1295400"/>
                  </a:moveTo>
                  <a:lnTo>
                    <a:pt x="260126" y="1295400"/>
                  </a:lnTo>
                  <a:lnTo>
                    <a:pt x="260852" y="1282700"/>
                  </a:lnTo>
                  <a:lnTo>
                    <a:pt x="272168" y="1282700"/>
                  </a:lnTo>
                  <a:lnTo>
                    <a:pt x="272168" y="1295400"/>
                  </a:lnTo>
                  <a:close/>
                </a:path>
                <a:path w="2818130" h="1803400">
                  <a:moveTo>
                    <a:pt x="279094" y="1295400"/>
                  </a:moveTo>
                  <a:lnTo>
                    <a:pt x="272168" y="1295400"/>
                  </a:lnTo>
                  <a:lnTo>
                    <a:pt x="272524" y="1282700"/>
                  </a:lnTo>
                  <a:lnTo>
                    <a:pt x="279464" y="1282700"/>
                  </a:lnTo>
                  <a:lnTo>
                    <a:pt x="279094" y="1295400"/>
                  </a:lnTo>
                  <a:close/>
                </a:path>
                <a:path w="2818130" h="1803400">
                  <a:moveTo>
                    <a:pt x="283113" y="1295400"/>
                  </a:moveTo>
                  <a:lnTo>
                    <a:pt x="281645" y="1295400"/>
                  </a:lnTo>
                  <a:lnTo>
                    <a:pt x="281645" y="1282700"/>
                  </a:lnTo>
                  <a:lnTo>
                    <a:pt x="283469" y="1282700"/>
                  </a:lnTo>
                  <a:lnTo>
                    <a:pt x="283113" y="1295400"/>
                  </a:lnTo>
                  <a:close/>
                </a:path>
                <a:path w="2818130" h="1803400">
                  <a:moveTo>
                    <a:pt x="289127" y="1289050"/>
                  </a:moveTo>
                  <a:lnTo>
                    <a:pt x="289312" y="1282700"/>
                  </a:lnTo>
                  <a:lnTo>
                    <a:pt x="290409" y="1282700"/>
                  </a:lnTo>
                  <a:lnTo>
                    <a:pt x="289127" y="1289050"/>
                  </a:lnTo>
                  <a:close/>
                </a:path>
                <a:path w="2818130" h="1803400">
                  <a:moveTo>
                    <a:pt x="295141" y="1295400"/>
                  </a:moveTo>
                  <a:lnTo>
                    <a:pt x="288941" y="1295400"/>
                  </a:lnTo>
                  <a:lnTo>
                    <a:pt x="289127" y="1289050"/>
                  </a:lnTo>
                  <a:lnTo>
                    <a:pt x="290409" y="1282700"/>
                  </a:lnTo>
                  <a:lnTo>
                    <a:pt x="296238" y="1282700"/>
                  </a:lnTo>
                  <a:lnTo>
                    <a:pt x="295141" y="1295400"/>
                  </a:lnTo>
                  <a:close/>
                </a:path>
                <a:path w="2818130" h="1803400">
                  <a:moveTo>
                    <a:pt x="310831" y="1295400"/>
                  </a:moveTo>
                  <a:lnTo>
                    <a:pt x="299886" y="1295400"/>
                  </a:lnTo>
                  <a:lnTo>
                    <a:pt x="299886" y="1282700"/>
                  </a:lnTo>
                  <a:lnTo>
                    <a:pt x="311202" y="1282700"/>
                  </a:lnTo>
                  <a:lnTo>
                    <a:pt x="310831" y="1295400"/>
                  </a:lnTo>
                  <a:close/>
                </a:path>
                <a:path w="2818130" h="1803400">
                  <a:moveTo>
                    <a:pt x="317771" y="1295400"/>
                  </a:moveTo>
                  <a:lnTo>
                    <a:pt x="311928" y="1295400"/>
                  </a:lnTo>
                  <a:lnTo>
                    <a:pt x="312299" y="1282700"/>
                  </a:lnTo>
                  <a:lnTo>
                    <a:pt x="317771" y="1282700"/>
                  </a:lnTo>
                  <a:lnTo>
                    <a:pt x="317771" y="1295400"/>
                  </a:lnTo>
                  <a:close/>
                </a:path>
                <a:path w="2818130" h="1803400">
                  <a:moveTo>
                    <a:pt x="329443" y="1295400"/>
                  </a:moveTo>
                  <a:lnTo>
                    <a:pt x="318854" y="1295400"/>
                  </a:lnTo>
                  <a:lnTo>
                    <a:pt x="318854" y="1282700"/>
                  </a:lnTo>
                  <a:lnTo>
                    <a:pt x="329799" y="1282700"/>
                  </a:lnTo>
                  <a:lnTo>
                    <a:pt x="329443" y="1295400"/>
                  </a:lnTo>
                  <a:close/>
                </a:path>
                <a:path w="2818130" h="1803400">
                  <a:moveTo>
                    <a:pt x="335272" y="1308100"/>
                  </a:moveTo>
                  <a:lnTo>
                    <a:pt x="315947" y="1308100"/>
                  </a:lnTo>
                  <a:lnTo>
                    <a:pt x="317771" y="1295400"/>
                  </a:lnTo>
                  <a:lnTo>
                    <a:pt x="331624" y="1295400"/>
                  </a:lnTo>
                  <a:lnTo>
                    <a:pt x="331994" y="1282700"/>
                  </a:lnTo>
                  <a:lnTo>
                    <a:pt x="335272" y="1282700"/>
                  </a:lnTo>
                  <a:lnTo>
                    <a:pt x="335272" y="1308100"/>
                  </a:lnTo>
                  <a:close/>
                </a:path>
                <a:path w="2818130" h="1803400">
                  <a:moveTo>
                    <a:pt x="338193" y="1295400"/>
                  </a:moveTo>
                  <a:lnTo>
                    <a:pt x="335272" y="1295400"/>
                  </a:lnTo>
                  <a:lnTo>
                    <a:pt x="335272" y="1282700"/>
                  </a:lnTo>
                  <a:lnTo>
                    <a:pt x="338193" y="1282700"/>
                  </a:lnTo>
                  <a:lnTo>
                    <a:pt x="338193" y="1295400"/>
                  </a:lnTo>
                  <a:close/>
                </a:path>
                <a:path w="2818130" h="1803400">
                  <a:moveTo>
                    <a:pt x="346217" y="1295400"/>
                  </a:moveTo>
                  <a:lnTo>
                    <a:pt x="339661" y="1295400"/>
                  </a:lnTo>
                  <a:lnTo>
                    <a:pt x="340388" y="1282700"/>
                  </a:lnTo>
                  <a:lnTo>
                    <a:pt x="346217" y="1282700"/>
                  </a:lnTo>
                  <a:lnTo>
                    <a:pt x="346217" y="1295400"/>
                  </a:lnTo>
                  <a:close/>
                </a:path>
                <a:path w="2818130" h="1803400">
                  <a:moveTo>
                    <a:pt x="361551" y="1295400"/>
                  </a:moveTo>
                  <a:lnTo>
                    <a:pt x="347314" y="1295400"/>
                  </a:lnTo>
                  <a:lnTo>
                    <a:pt x="347314" y="1282700"/>
                  </a:lnTo>
                  <a:lnTo>
                    <a:pt x="362634" y="1282700"/>
                  </a:lnTo>
                  <a:lnTo>
                    <a:pt x="361551" y="1295400"/>
                  </a:lnTo>
                  <a:close/>
                </a:path>
                <a:path w="2818130" h="1803400">
                  <a:moveTo>
                    <a:pt x="369574" y="1295400"/>
                  </a:moveTo>
                  <a:lnTo>
                    <a:pt x="366653" y="1295400"/>
                  </a:lnTo>
                  <a:lnTo>
                    <a:pt x="368477" y="1282700"/>
                  </a:lnTo>
                  <a:lnTo>
                    <a:pt x="370301" y="1282700"/>
                  </a:lnTo>
                  <a:lnTo>
                    <a:pt x="369991" y="1293324"/>
                  </a:lnTo>
                  <a:lnTo>
                    <a:pt x="369574" y="1295400"/>
                  </a:lnTo>
                  <a:close/>
                </a:path>
                <a:path w="2818130" h="1803400">
                  <a:moveTo>
                    <a:pt x="384524" y="1295400"/>
                  </a:moveTo>
                  <a:lnTo>
                    <a:pt x="369931" y="1295400"/>
                  </a:lnTo>
                  <a:lnTo>
                    <a:pt x="369991" y="1293324"/>
                  </a:lnTo>
                  <a:lnTo>
                    <a:pt x="372125" y="1282700"/>
                  </a:lnTo>
                  <a:lnTo>
                    <a:pt x="384524" y="1282700"/>
                  </a:lnTo>
                  <a:lnTo>
                    <a:pt x="384524" y="1295400"/>
                  </a:lnTo>
                  <a:close/>
                </a:path>
                <a:path w="2818130" h="1803400">
                  <a:moveTo>
                    <a:pt x="387445" y="1308100"/>
                  </a:moveTo>
                  <a:lnTo>
                    <a:pt x="387089" y="1308100"/>
                  </a:lnTo>
                  <a:lnTo>
                    <a:pt x="387089" y="1295400"/>
                  </a:lnTo>
                  <a:lnTo>
                    <a:pt x="385992" y="1295400"/>
                  </a:lnTo>
                  <a:lnTo>
                    <a:pt x="384894" y="1282700"/>
                  </a:lnTo>
                  <a:lnTo>
                    <a:pt x="387445" y="1282700"/>
                  </a:lnTo>
                  <a:lnTo>
                    <a:pt x="387445" y="1308100"/>
                  </a:lnTo>
                  <a:close/>
                </a:path>
                <a:path w="2818130" h="1803400">
                  <a:moveTo>
                    <a:pt x="399117" y="1295400"/>
                  </a:moveTo>
                  <a:lnTo>
                    <a:pt x="390737" y="1295400"/>
                  </a:lnTo>
                  <a:lnTo>
                    <a:pt x="390367" y="1282700"/>
                  </a:lnTo>
                  <a:lnTo>
                    <a:pt x="400214" y="1282700"/>
                  </a:lnTo>
                  <a:lnTo>
                    <a:pt x="399117" y="1295400"/>
                  </a:lnTo>
                  <a:close/>
                </a:path>
                <a:path w="2818130" h="1803400">
                  <a:moveTo>
                    <a:pt x="400585" y="1295400"/>
                  </a:moveTo>
                  <a:lnTo>
                    <a:pt x="400214" y="1295400"/>
                  </a:lnTo>
                  <a:lnTo>
                    <a:pt x="400214" y="1282700"/>
                  </a:lnTo>
                  <a:lnTo>
                    <a:pt x="402409" y="1282700"/>
                  </a:lnTo>
                  <a:lnTo>
                    <a:pt x="400585" y="1295400"/>
                  </a:lnTo>
                  <a:close/>
                </a:path>
                <a:path w="2818130" h="1803400">
                  <a:moveTo>
                    <a:pt x="407881" y="1295400"/>
                  </a:moveTo>
                  <a:lnTo>
                    <a:pt x="407155" y="1295400"/>
                  </a:lnTo>
                  <a:lnTo>
                    <a:pt x="407155" y="1282700"/>
                  </a:lnTo>
                  <a:lnTo>
                    <a:pt x="407881" y="1282700"/>
                  </a:lnTo>
                  <a:lnTo>
                    <a:pt x="407881" y="1295400"/>
                  </a:lnTo>
                  <a:close/>
                </a:path>
                <a:path w="2818130" h="1803400">
                  <a:moveTo>
                    <a:pt x="411886" y="1295400"/>
                  </a:moveTo>
                  <a:lnTo>
                    <a:pt x="410432" y="1295400"/>
                  </a:lnTo>
                  <a:lnTo>
                    <a:pt x="411159" y="1282700"/>
                  </a:lnTo>
                  <a:lnTo>
                    <a:pt x="411530" y="1282700"/>
                  </a:lnTo>
                  <a:lnTo>
                    <a:pt x="411886" y="1295400"/>
                  </a:lnTo>
                  <a:close/>
                </a:path>
                <a:path w="2818130" h="1803400">
                  <a:moveTo>
                    <a:pt x="420650" y="1308100"/>
                  </a:moveTo>
                  <a:lnTo>
                    <a:pt x="410803" y="1308100"/>
                  </a:lnTo>
                  <a:lnTo>
                    <a:pt x="411159" y="1295400"/>
                  </a:lnTo>
                  <a:lnTo>
                    <a:pt x="414081" y="1295400"/>
                  </a:lnTo>
                  <a:lnTo>
                    <a:pt x="414451" y="1282700"/>
                  </a:lnTo>
                  <a:lnTo>
                    <a:pt x="420650" y="1282700"/>
                  </a:lnTo>
                  <a:lnTo>
                    <a:pt x="420650" y="1308100"/>
                  </a:lnTo>
                  <a:close/>
                </a:path>
                <a:path w="2818130" h="1803400">
                  <a:moveTo>
                    <a:pt x="423201" y="1295400"/>
                  </a:moveTo>
                  <a:lnTo>
                    <a:pt x="421007" y="1295400"/>
                  </a:lnTo>
                  <a:lnTo>
                    <a:pt x="421748" y="1282700"/>
                  </a:lnTo>
                  <a:lnTo>
                    <a:pt x="424299" y="1282700"/>
                  </a:lnTo>
                  <a:lnTo>
                    <a:pt x="423201" y="1295400"/>
                  </a:lnTo>
                  <a:close/>
                </a:path>
                <a:path w="2818130" h="1803400">
                  <a:moveTo>
                    <a:pt x="429771" y="1295400"/>
                  </a:moveTo>
                  <a:lnTo>
                    <a:pt x="424299" y="1295400"/>
                  </a:lnTo>
                  <a:lnTo>
                    <a:pt x="424299" y="1282700"/>
                  </a:lnTo>
                  <a:lnTo>
                    <a:pt x="429771" y="1282700"/>
                  </a:lnTo>
                  <a:lnTo>
                    <a:pt x="429771" y="1295400"/>
                  </a:lnTo>
                  <a:close/>
                </a:path>
                <a:path w="2818130" h="1803400">
                  <a:moveTo>
                    <a:pt x="433049" y="1295400"/>
                  </a:moveTo>
                  <a:lnTo>
                    <a:pt x="429771" y="1295400"/>
                  </a:lnTo>
                  <a:lnTo>
                    <a:pt x="430127" y="1282700"/>
                  </a:lnTo>
                  <a:lnTo>
                    <a:pt x="433049" y="1282700"/>
                  </a:lnTo>
                  <a:lnTo>
                    <a:pt x="433049" y="1295400"/>
                  </a:lnTo>
                  <a:close/>
                </a:path>
                <a:path w="2818130" h="1803400">
                  <a:moveTo>
                    <a:pt x="439989" y="1308100"/>
                  </a:moveTo>
                  <a:lnTo>
                    <a:pt x="432322" y="1308100"/>
                  </a:lnTo>
                  <a:lnTo>
                    <a:pt x="432693" y="1295400"/>
                  </a:lnTo>
                  <a:lnTo>
                    <a:pt x="438892" y="1295400"/>
                  </a:lnTo>
                  <a:lnTo>
                    <a:pt x="438892" y="1282700"/>
                  </a:lnTo>
                  <a:lnTo>
                    <a:pt x="440345" y="1282700"/>
                  </a:lnTo>
                  <a:lnTo>
                    <a:pt x="441072" y="1295400"/>
                  </a:lnTo>
                  <a:lnTo>
                    <a:pt x="439989" y="1308100"/>
                  </a:lnTo>
                  <a:close/>
                </a:path>
                <a:path w="2818130" h="1803400">
                  <a:moveTo>
                    <a:pt x="445091" y="1295400"/>
                  </a:moveTo>
                  <a:lnTo>
                    <a:pt x="441072" y="1295400"/>
                  </a:lnTo>
                  <a:lnTo>
                    <a:pt x="441072" y="1282700"/>
                  </a:lnTo>
                  <a:lnTo>
                    <a:pt x="444721" y="1282700"/>
                  </a:lnTo>
                  <a:lnTo>
                    <a:pt x="445091" y="1295400"/>
                  </a:lnTo>
                  <a:close/>
                </a:path>
                <a:path w="2818130" h="1803400">
                  <a:moveTo>
                    <a:pt x="445462" y="1295400"/>
                  </a:moveTo>
                  <a:lnTo>
                    <a:pt x="445091" y="1295400"/>
                  </a:lnTo>
                  <a:lnTo>
                    <a:pt x="445462" y="1282700"/>
                  </a:lnTo>
                  <a:lnTo>
                    <a:pt x="445462" y="1295400"/>
                  </a:lnTo>
                  <a:close/>
                </a:path>
                <a:path w="2818130" h="1803400">
                  <a:moveTo>
                    <a:pt x="450934" y="1295400"/>
                  </a:moveTo>
                  <a:lnTo>
                    <a:pt x="445818" y="1295400"/>
                  </a:lnTo>
                  <a:lnTo>
                    <a:pt x="446188" y="1282700"/>
                  </a:lnTo>
                  <a:lnTo>
                    <a:pt x="452758" y="1282700"/>
                  </a:lnTo>
                  <a:lnTo>
                    <a:pt x="450934" y="1295400"/>
                  </a:lnTo>
                  <a:close/>
                </a:path>
                <a:path w="2818130" h="1803400">
                  <a:moveTo>
                    <a:pt x="453841" y="1295400"/>
                  </a:moveTo>
                  <a:lnTo>
                    <a:pt x="452388" y="1295400"/>
                  </a:lnTo>
                  <a:lnTo>
                    <a:pt x="452758" y="1282700"/>
                  </a:lnTo>
                  <a:lnTo>
                    <a:pt x="454212" y="1282700"/>
                  </a:lnTo>
                  <a:lnTo>
                    <a:pt x="453841" y="1295400"/>
                  </a:lnTo>
                  <a:close/>
                </a:path>
                <a:path w="2818130" h="1803400">
                  <a:moveTo>
                    <a:pt x="470629" y="1295400"/>
                  </a:moveTo>
                  <a:lnTo>
                    <a:pt x="454939" y="1295400"/>
                  </a:lnTo>
                  <a:lnTo>
                    <a:pt x="454212" y="1282700"/>
                  </a:lnTo>
                  <a:lnTo>
                    <a:pt x="469902" y="1282700"/>
                  </a:lnTo>
                  <a:lnTo>
                    <a:pt x="470629" y="1295400"/>
                  </a:lnTo>
                  <a:close/>
                </a:path>
                <a:path w="2818130" h="1803400">
                  <a:moveTo>
                    <a:pt x="476472" y="1295400"/>
                  </a:moveTo>
                  <a:lnTo>
                    <a:pt x="474648" y="1295400"/>
                  </a:lnTo>
                  <a:lnTo>
                    <a:pt x="475004" y="1282700"/>
                  </a:lnTo>
                  <a:lnTo>
                    <a:pt x="476472" y="1282700"/>
                  </a:lnTo>
                  <a:lnTo>
                    <a:pt x="476472" y="1295400"/>
                  </a:lnTo>
                  <a:close/>
                </a:path>
                <a:path w="2818130" h="1803400">
                  <a:moveTo>
                    <a:pt x="484852" y="1295400"/>
                  </a:moveTo>
                  <a:lnTo>
                    <a:pt x="477199" y="1295400"/>
                  </a:lnTo>
                  <a:lnTo>
                    <a:pt x="477926" y="1282700"/>
                  </a:lnTo>
                  <a:lnTo>
                    <a:pt x="485222" y="1282700"/>
                  </a:lnTo>
                  <a:lnTo>
                    <a:pt x="484852" y="1295400"/>
                  </a:lnTo>
                  <a:close/>
                </a:path>
                <a:path w="2818130" h="1803400">
                  <a:moveTo>
                    <a:pt x="492148" y="1308100"/>
                  </a:moveTo>
                  <a:lnTo>
                    <a:pt x="485222" y="1308100"/>
                  </a:lnTo>
                  <a:lnTo>
                    <a:pt x="485341" y="1293324"/>
                  </a:lnTo>
                  <a:lnTo>
                    <a:pt x="485949" y="1282700"/>
                  </a:lnTo>
                  <a:lnTo>
                    <a:pt x="493972" y="1282700"/>
                  </a:lnTo>
                  <a:lnTo>
                    <a:pt x="493246" y="1295400"/>
                  </a:lnTo>
                  <a:lnTo>
                    <a:pt x="492148" y="1295400"/>
                  </a:lnTo>
                  <a:lnTo>
                    <a:pt x="492148" y="1308100"/>
                  </a:lnTo>
                  <a:close/>
                </a:path>
                <a:path w="2818130" h="1803400">
                  <a:moveTo>
                    <a:pt x="495148" y="1290300"/>
                  </a:moveTo>
                  <a:lnTo>
                    <a:pt x="494714" y="1282700"/>
                  </a:lnTo>
                  <a:lnTo>
                    <a:pt x="495797" y="1282700"/>
                  </a:lnTo>
                  <a:lnTo>
                    <a:pt x="495148" y="1290300"/>
                  </a:lnTo>
                  <a:close/>
                </a:path>
                <a:path w="2818130" h="1803400">
                  <a:moveTo>
                    <a:pt x="497991" y="1308100"/>
                  </a:moveTo>
                  <a:lnTo>
                    <a:pt x="496894" y="1308100"/>
                  </a:lnTo>
                  <a:lnTo>
                    <a:pt x="497264" y="1295400"/>
                  </a:lnTo>
                  <a:lnTo>
                    <a:pt x="497991" y="1282700"/>
                  </a:lnTo>
                  <a:lnTo>
                    <a:pt x="499089" y="1282700"/>
                  </a:lnTo>
                  <a:lnTo>
                    <a:pt x="499089" y="1295400"/>
                  </a:lnTo>
                  <a:lnTo>
                    <a:pt x="497991" y="1295400"/>
                  </a:lnTo>
                  <a:lnTo>
                    <a:pt x="497991" y="1308100"/>
                  </a:lnTo>
                  <a:close/>
                </a:path>
                <a:path w="2818130" h="1803400">
                  <a:moveTo>
                    <a:pt x="500913" y="1308100"/>
                  </a:moveTo>
                  <a:lnTo>
                    <a:pt x="498718" y="1308100"/>
                  </a:lnTo>
                  <a:lnTo>
                    <a:pt x="499445" y="1282700"/>
                  </a:lnTo>
                  <a:lnTo>
                    <a:pt x="510390" y="1282700"/>
                  </a:lnTo>
                  <a:lnTo>
                    <a:pt x="510390" y="1295400"/>
                  </a:lnTo>
                  <a:lnTo>
                    <a:pt x="501269" y="1295400"/>
                  </a:lnTo>
                  <a:lnTo>
                    <a:pt x="500913" y="1308100"/>
                  </a:lnTo>
                  <a:close/>
                </a:path>
                <a:path w="2818130" h="1803400">
                  <a:moveTo>
                    <a:pt x="517330" y="1295400"/>
                  </a:moveTo>
                  <a:lnTo>
                    <a:pt x="511858" y="1295400"/>
                  </a:lnTo>
                  <a:lnTo>
                    <a:pt x="512955" y="1282700"/>
                  </a:lnTo>
                  <a:lnTo>
                    <a:pt x="517330" y="1282700"/>
                  </a:lnTo>
                  <a:lnTo>
                    <a:pt x="517330" y="1295400"/>
                  </a:lnTo>
                  <a:close/>
                </a:path>
                <a:path w="2818130" h="1803400">
                  <a:moveTo>
                    <a:pt x="525724" y="1295400"/>
                  </a:moveTo>
                  <a:lnTo>
                    <a:pt x="518427" y="1295400"/>
                  </a:lnTo>
                  <a:lnTo>
                    <a:pt x="518784" y="1282700"/>
                  </a:lnTo>
                  <a:lnTo>
                    <a:pt x="525353" y="1282700"/>
                  </a:lnTo>
                  <a:lnTo>
                    <a:pt x="525724" y="1295400"/>
                  </a:lnTo>
                  <a:close/>
                </a:path>
                <a:path w="2818130" h="1803400">
                  <a:moveTo>
                    <a:pt x="544692" y="1295400"/>
                  </a:moveTo>
                  <a:lnTo>
                    <a:pt x="525724" y="1295400"/>
                  </a:lnTo>
                  <a:lnTo>
                    <a:pt x="526080" y="1282700"/>
                  </a:lnTo>
                  <a:lnTo>
                    <a:pt x="544692" y="1282700"/>
                  </a:lnTo>
                  <a:lnTo>
                    <a:pt x="544692" y="1295400"/>
                  </a:lnTo>
                  <a:close/>
                </a:path>
                <a:path w="2818130" h="1803400">
                  <a:moveTo>
                    <a:pt x="547614" y="1295400"/>
                  </a:moveTo>
                  <a:lnTo>
                    <a:pt x="545419" y="1295400"/>
                  </a:lnTo>
                  <a:lnTo>
                    <a:pt x="545790" y="1282700"/>
                  </a:lnTo>
                  <a:lnTo>
                    <a:pt x="547614" y="1282700"/>
                  </a:lnTo>
                  <a:lnTo>
                    <a:pt x="547614" y="1295400"/>
                  </a:lnTo>
                  <a:close/>
                </a:path>
                <a:path w="2818130" h="1803400">
                  <a:moveTo>
                    <a:pt x="560739" y="1295400"/>
                  </a:moveTo>
                  <a:lnTo>
                    <a:pt x="547614" y="1295400"/>
                  </a:lnTo>
                  <a:lnTo>
                    <a:pt x="547970" y="1282700"/>
                  </a:lnTo>
                  <a:lnTo>
                    <a:pt x="560739" y="1282700"/>
                  </a:lnTo>
                  <a:lnTo>
                    <a:pt x="560739" y="1295400"/>
                  </a:lnTo>
                  <a:close/>
                </a:path>
                <a:path w="2818130" h="1803400">
                  <a:moveTo>
                    <a:pt x="560739" y="1308100"/>
                  </a:moveTo>
                  <a:lnTo>
                    <a:pt x="560012" y="1308100"/>
                  </a:lnTo>
                  <a:lnTo>
                    <a:pt x="560383" y="1295400"/>
                  </a:lnTo>
                  <a:lnTo>
                    <a:pt x="560739" y="1295400"/>
                  </a:lnTo>
                  <a:lnTo>
                    <a:pt x="560739" y="1282700"/>
                  </a:lnTo>
                  <a:lnTo>
                    <a:pt x="561466" y="1282700"/>
                  </a:lnTo>
                  <a:lnTo>
                    <a:pt x="561466" y="1295400"/>
                  </a:lnTo>
                  <a:lnTo>
                    <a:pt x="560739" y="1308100"/>
                  </a:lnTo>
                  <a:close/>
                </a:path>
                <a:path w="2818130" h="1803400">
                  <a:moveTo>
                    <a:pt x="562934" y="1295400"/>
                  </a:moveTo>
                  <a:lnTo>
                    <a:pt x="561466" y="1295400"/>
                  </a:lnTo>
                  <a:lnTo>
                    <a:pt x="561836" y="1282700"/>
                  </a:lnTo>
                  <a:lnTo>
                    <a:pt x="562563" y="1282700"/>
                  </a:lnTo>
                  <a:lnTo>
                    <a:pt x="562934" y="1295400"/>
                  </a:lnTo>
                  <a:close/>
                </a:path>
                <a:path w="2818130" h="1803400">
                  <a:moveTo>
                    <a:pt x="570957" y="1308100"/>
                  </a:moveTo>
                  <a:lnTo>
                    <a:pt x="566582" y="1308100"/>
                  </a:lnTo>
                  <a:lnTo>
                    <a:pt x="566211" y="1295400"/>
                  </a:lnTo>
                  <a:lnTo>
                    <a:pt x="564387" y="1295400"/>
                  </a:lnTo>
                  <a:lnTo>
                    <a:pt x="564387" y="1282700"/>
                  </a:lnTo>
                  <a:lnTo>
                    <a:pt x="570957" y="1282700"/>
                  </a:lnTo>
                  <a:lnTo>
                    <a:pt x="570957" y="1308100"/>
                  </a:lnTo>
                  <a:close/>
                </a:path>
                <a:path w="2818130" h="1803400">
                  <a:moveTo>
                    <a:pt x="572054" y="1295400"/>
                  </a:moveTo>
                  <a:lnTo>
                    <a:pt x="572054" y="1282700"/>
                  </a:lnTo>
                  <a:lnTo>
                    <a:pt x="573508" y="1282700"/>
                  </a:lnTo>
                  <a:lnTo>
                    <a:pt x="572054" y="1295400"/>
                  </a:lnTo>
                  <a:close/>
                </a:path>
                <a:path w="2818130" h="1803400">
                  <a:moveTo>
                    <a:pt x="575332" y="1295400"/>
                  </a:moveTo>
                  <a:lnTo>
                    <a:pt x="574605" y="1295400"/>
                  </a:lnTo>
                  <a:lnTo>
                    <a:pt x="574605" y="1282700"/>
                  </a:lnTo>
                  <a:lnTo>
                    <a:pt x="574976" y="1282700"/>
                  </a:lnTo>
                  <a:lnTo>
                    <a:pt x="575332" y="1295400"/>
                  </a:lnTo>
                  <a:close/>
                </a:path>
                <a:path w="2818130" h="1803400">
                  <a:moveTo>
                    <a:pt x="579707" y="1295400"/>
                  </a:moveTo>
                  <a:lnTo>
                    <a:pt x="578254" y="1295400"/>
                  </a:lnTo>
                  <a:lnTo>
                    <a:pt x="578254" y="1286988"/>
                  </a:lnTo>
                  <a:lnTo>
                    <a:pt x="578624" y="1282700"/>
                  </a:lnTo>
                  <a:lnTo>
                    <a:pt x="579707" y="1282700"/>
                  </a:lnTo>
                  <a:lnTo>
                    <a:pt x="579707" y="1295400"/>
                  </a:lnTo>
                  <a:close/>
                </a:path>
                <a:path w="2818130" h="1803400">
                  <a:moveTo>
                    <a:pt x="580078" y="1295400"/>
                  </a:moveTo>
                  <a:lnTo>
                    <a:pt x="579707" y="1295400"/>
                  </a:lnTo>
                  <a:lnTo>
                    <a:pt x="579707" y="1282700"/>
                  </a:lnTo>
                  <a:lnTo>
                    <a:pt x="581902" y="1282700"/>
                  </a:lnTo>
                  <a:lnTo>
                    <a:pt x="581788" y="1285503"/>
                  </a:lnTo>
                  <a:lnTo>
                    <a:pt x="580078" y="1295400"/>
                  </a:lnTo>
                  <a:close/>
                </a:path>
                <a:path w="2818130" h="1803400">
                  <a:moveTo>
                    <a:pt x="584097" y="1295400"/>
                  </a:moveTo>
                  <a:lnTo>
                    <a:pt x="581902" y="1295400"/>
                  </a:lnTo>
                  <a:lnTo>
                    <a:pt x="581902" y="1284844"/>
                  </a:lnTo>
                  <a:lnTo>
                    <a:pt x="582273" y="1282700"/>
                  </a:lnTo>
                  <a:lnTo>
                    <a:pt x="583726" y="1282700"/>
                  </a:lnTo>
                  <a:lnTo>
                    <a:pt x="584097" y="1295400"/>
                  </a:lnTo>
                  <a:close/>
                </a:path>
                <a:path w="2818130" h="1803400">
                  <a:moveTo>
                    <a:pt x="601597" y="1295400"/>
                  </a:moveTo>
                  <a:lnTo>
                    <a:pt x="600870" y="1295400"/>
                  </a:lnTo>
                  <a:lnTo>
                    <a:pt x="600514" y="1282700"/>
                  </a:lnTo>
                  <a:lnTo>
                    <a:pt x="601241" y="1282700"/>
                  </a:lnTo>
                  <a:lnTo>
                    <a:pt x="601597" y="1295400"/>
                  </a:lnTo>
                  <a:close/>
                </a:path>
                <a:path w="2818130" h="1803400">
                  <a:moveTo>
                    <a:pt x="607811" y="1295400"/>
                  </a:moveTo>
                  <a:lnTo>
                    <a:pt x="601968" y="1295400"/>
                  </a:lnTo>
                  <a:lnTo>
                    <a:pt x="601597" y="1282700"/>
                  </a:lnTo>
                  <a:lnTo>
                    <a:pt x="608537" y="1282700"/>
                  </a:lnTo>
                  <a:lnTo>
                    <a:pt x="607811" y="1295400"/>
                  </a:lnTo>
                  <a:close/>
                </a:path>
                <a:path w="2818130" h="1803400">
                  <a:moveTo>
                    <a:pt x="613639" y="1295400"/>
                  </a:moveTo>
                  <a:lnTo>
                    <a:pt x="608537" y="1295400"/>
                  </a:lnTo>
                  <a:lnTo>
                    <a:pt x="608537" y="1282700"/>
                  </a:lnTo>
                  <a:lnTo>
                    <a:pt x="613639" y="1282700"/>
                  </a:lnTo>
                  <a:lnTo>
                    <a:pt x="613639" y="1295400"/>
                  </a:lnTo>
                  <a:close/>
                </a:path>
                <a:path w="2818130" h="1803400">
                  <a:moveTo>
                    <a:pt x="623857" y="1295400"/>
                  </a:moveTo>
                  <a:lnTo>
                    <a:pt x="614737" y="1295400"/>
                  </a:lnTo>
                  <a:lnTo>
                    <a:pt x="614737" y="1282700"/>
                  </a:lnTo>
                  <a:lnTo>
                    <a:pt x="623857" y="1282700"/>
                  </a:lnTo>
                  <a:lnTo>
                    <a:pt x="623857" y="1295400"/>
                  </a:lnTo>
                  <a:close/>
                </a:path>
                <a:path w="2818130" h="1803400">
                  <a:moveTo>
                    <a:pt x="625311" y="1295400"/>
                  </a:moveTo>
                  <a:lnTo>
                    <a:pt x="623857" y="1295400"/>
                  </a:lnTo>
                  <a:lnTo>
                    <a:pt x="623857" y="1282700"/>
                  </a:lnTo>
                  <a:lnTo>
                    <a:pt x="625311" y="1282700"/>
                  </a:lnTo>
                  <a:lnTo>
                    <a:pt x="625311" y="1295400"/>
                  </a:lnTo>
                  <a:close/>
                </a:path>
                <a:path w="2818130" h="1803400">
                  <a:moveTo>
                    <a:pt x="626408" y="1295400"/>
                  </a:moveTo>
                  <a:lnTo>
                    <a:pt x="625311" y="1295400"/>
                  </a:lnTo>
                  <a:lnTo>
                    <a:pt x="625311" y="1282700"/>
                  </a:lnTo>
                  <a:lnTo>
                    <a:pt x="626052" y="1282700"/>
                  </a:lnTo>
                  <a:lnTo>
                    <a:pt x="626408" y="1295400"/>
                  </a:lnTo>
                  <a:close/>
                </a:path>
                <a:path w="2818130" h="1803400">
                  <a:moveTo>
                    <a:pt x="627135" y="1295400"/>
                  </a:moveTo>
                  <a:lnTo>
                    <a:pt x="626408" y="1295400"/>
                  </a:lnTo>
                  <a:lnTo>
                    <a:pt x="626052" y="1282700"/>
                  </a:lnTo>
                  <a:lnTo>
                    <a:pt x="627506" y="1282700"/>
                  </a:lnTo>
                  <a:lnTo>
                    <a:pt x="627135" y="1295400"/>
                  </a:lnTo>
                  <a:close/>
                </a:path>
                <a:path w="2818130" h="1803400">
                  <a:moveTo>
                    <a:pt x="632251" y="1295400"/>
                  </a:moveTo>
                  <a:lnTo>
                    <a:pt x="627135" y="1295400"/>
                  </a:lnTo>
                  <a:lnTo>
                    <a:pt x="627506" y="1282700"/>
                  </a:lnTo>
                  <a:lnTo>
                    <a:pt x="632978" y="1282700"/>
                  </a:lnTo>
                  <a:lnTo>
                    <a:pt x="632251" y="1295400"/>
                  </a:lnTo>
                  <a:close/>
                </a:path>
                <a:path w="2818130" h="1803400">
                  <a:moveTo>
                    <a:pt x="635173" y="1295400"/>
                  </a:moveTo>
                  <a:lnTo>
                    <a:pt x="634432" y="1295400"/>
                  </a:lnTo>
                  <a:lnTo>
                    <a:pt x="634432" y="1282700"/>
                  </a:lnTo>
                  <a:lnTo>
                    <a:pt x="634802" y="1282700"/>
                  </a:lnTo>
                  <a:lnTo>
                    <a:pt x="635173" y="1295400"/>
                  </a:lnTo>
                  <a:close/>
                </a:path>
                <a:path w="2818130" h="1803400">
                  <a:moveTo>
                    <a:pt x="639904" y="1320800"/>
                  </a:moveTo>
                  <a:lnTo>
                    <a:pt x="639548" y="1320800"/>
                  </a:lnTo>
                  <a:lnTo>
                    <a:pt x="639904" y="1308100"/>
                  </a:lnTo>
                  <a:lnTo>
                    <a:pt x="639363" y="1301750"/>
                  </a:lnTo>
                  <a:lnTo>
                    <a:pt x="639177" y="1295400"/>
                  </a:lnTo>
                  <a:lnTo>
                    <a:pt x="640275" y="1282700"/>
                  </a:lnTo>
                  <a:lnTo>
                    <a:pt x="642099" y="1282700"/>
                  </a:lnTo>
                  <a:lnTo>
                    <a:pt x="641491" y="1293324"/>
                  </a:lnTo>
                  <a:lnTo>
                    <a:pt x="641372" y="1308100"/>
                  </a:lnTo>
                  <a:lnTo>
                    <a:pt x="640645" y="1308100"/>
                  </a:lnTo>
                  <a:lnTo>
                    <a:pt x="640638" y="1314450"/>
                  </a:lnTo>
                  <a:lnTo>
                    <a:pt x="639904" y="1320800"/>
                  </a:lnTo>
                  <a:close/>
                </a:path>
                <a:path w="2818130" h="1803400">
                  <a:moveTo>
                    <a:pt x="644293" y="1295400"/>
                  </a:moveTo>
                  <a:lnTo>
                    <a:pt x="643552" y="1295400"/>
                  </a:lnTo>
                  <a:lnTo>
                    <a:pt x="643552" y="1282700"/>
                  </a:lnTo>
                  <a:lnTo>
                    <a:pt x="644650" y="1282700"/>
                  </a:lnTo>
                  <a:lnTo>
                    <a:pt x="644293" y="1295400"/>
                  </a:lnTo>
                  <a:close/>
                </a:path>
                <a:path w="2818130" h="1803400">
                  <a:moveTo>
                    <a:pt x="651946" y="1295400"/>
                  </a:moveTo>
                  <a:lnTo>
                    <a:pt x="647201" y="1295400"/>
                  </a:lnTo>
                  <a:lnTo>
                    <a:pt x="646844" y="1282700"/>
                  </a:lnTo>
                  <a:lnTo>
                    <a:pt x="653044" y="1282700"/>
                  </a:lnTo>
                  <a:lnTo>
                    <a:pt x="651946" y="1295400"/>
                  </a:lnTo>
                  <a:close/>
                </a:path>
                <a:path w="2818130" h="1803400">
                  <a:moveTo>
                    <a:pt x="655238" y="1295400"/>
                  </a:moveTo>
                  <a:lnTo>
                    <a:pt x="654868" y="1282700"/>
                  </a:lnTo>
                  <a:lnTo>
                    <a:pt x="655595" y="1282700"/>
                  </a:lnTo>
                  <a:lnTo>
                    <a:pt x="655238" y="1295400"/>
                  </a:lnTo>
                  <a:close/>
                </a:path>
                <a:path w="2818130" h="1803400">
                  <a:moveTo>
                    <a:pt x="2388177" y="1295400"/>
                  </a:moveTo>
                  <a:lnTo>
                    <a:pt x="2385612" y="1295400"/>
                  </a:lnTo>
                  <a:lnTo>
                    <a:pt x="2384885" y="1282700"/>
                  </a:lnTo>
                  <a:lnTo>
                    <a:pt x="2385982" y="1282700"/>
                  </a:lnTo>
                  <a:lnTo>
                    <a:pt x="2388177" y="1295400"/>
                  </a:lnTo>
                  <a:close/>
                </a:path>
                <a:path w="2818130" h="1803400">
                  <a:moveTo>
                    <a:pt x="2393649" y="1295400"/>
                  </a:moveTo>
                  <a:lnTo>
                    <a:pt x="2392181" y="1295400"/>
                  </a:lnTo>
                  <a:lnTo>
                    <a:pt x="2392181" y="1282700"/>
                  </a:lnTo>
                  <a:lnTo>
                    <a:pt x="2393279" y="1282700"/>
                  </a:lnTo>
                  <a:lnTo>
                    <a:pt x="2393649" y="1295400"/>
                  </a:lnTo>
                  <a:close/>
                </a:path>
                <a:path w="2818130" h="1803400">
                  <a:moveTo>
                    <a:pt x="2437429" y="1295400"/>
                  </a:moveTo>
                  <a:lnTo>
                    <a:pt x="2405677" y="1295400"/>
                  </a:lnTo>
                  <a:lnTo>
                    <a:pt x="2404950" y="1282700"/>
                  </a:lnTo>
                  <a:lnTo>
                    <a:pt x="2438156" y="1282700"/>
                  </a:lnTo>
                  <a:lnTo>
                    <a:pt x="2437429" y="1295400"/>
                  </a:lnTo>
                  <a:close/>
                </a:path>
                <a:path w="2818130" h="1803400">
                  <a:moveTo>
                    <a:pt x="2450554" y="1295400"/>
                  </a:moveTo>
                  <a:lnTo>
                    <a:pt x="2443258" y="1295400"/>
                  </a:lnTo>
                  <a:lnTo>
                    <a:pt x="2445452" y="1282700"/>
                  </a:lnTo>
                  <a:lnTo>
                    <a:pt x="2449457" y="1282700"/>
                  </a:lnTo>
                  <a:lnTo>
                    <a:pt x="2450554" y="1295400"/>
                  </a:lnTo>
                  <a:close/>
                </a:path>
                <a:path w="2818130" h="1803400">
                  <a:moveTo>
                    <a:pt x="2456753" y="1295400"/>
                  </a:moveTo>
                  <a:lnTo>
                    <a:pt x="2454202" y="1295400"/>
                  </a:lnTo>
                  <a:lnTo>
                    <a:pt x="2454202" y="1282700"/>
                  </a:lnTo>
                  <a:lnTo>
                    <a:pt x="2456397" y="1282700"/>
                  </a:lnTo>
                  <a:lnTo>
                    <a:pt x="2456753" y="1295400"/>
                  </a:lnTo>
                  <a:close/>
                </a:path>
                <a:path w="2818130" h="1803400">
                  <a:moveTo>
                    <a:pt x="2479740" y="1295400"/>
                  </a:moveTo>
                  <a:lnTo>
                    <a:pt x="2457851" y="1295400"/>
                  </a:lnTo>
                  <a:lnTo>
                    <a:pt x="2457851" y="1282700"/>
                  </a:lnTo>
                  <a:lnTo>
                    <a:pt x="2480111" y="1282700"/>
                  </a:lnTo>
                  <a:lnTo>
                    <a:pt x="2479740" y="1295400"/>
                  </a:lnTo>
                  <a:close/>
                </a:path>
                <a:path w="2818130" h="1803400">
                  <a:moveTo>
                    <a:pt x="2485940" y="1295400"/>
                  </a:moveTo>
                  <a:lnTo>
                    <a:pt x="2482662" y="1295400"/>
                  </a:lnTo>
                  <a:lnTo>
                    <a:pt x="2480111" y="1282700"/>
                  </a:lnTo>
                  <a:lnTo>
                    <a:pt x="2486310" y="1282700"/>
                  </a:lnTo>
                  <a:lnTo>
                    <a:pt x="2485940" y="1295400"/>
                  </a:lnTo>
                  <a:close/>
                </a:path>
                <a:path w="2818130" h="1803400">
                  <a:moveTo>
                    <a:pt x="2523890" y="1295400"/>
                  </a:moveTo>
                  <a:lnTo>
                    <a:pt x="2492509" y="1295400"/>
                  </a:lnTo>
                  <a:lnTo>
                    <a:pt x="2489588" y="1282700"/>
                  </a:lnTo>
                  <a:lnTo>
                    <a:pt x="2523890" y="1282700"/>
                  </a:lnTo>
                  <a:lnTo>
                    <a:pt x="2523890" y="1295400"/>
                  </a:lnTo>
                  <a:close/>
                </a:path>
                <a:path w="2818130" h="1803400">
                  <a:moveTo>
                    <a:pt x="2529719" y="1295400"/>
                  </a:moveTo>
                  <a:lnTo>
                    <a:pt x="2528992" y="1282700"/>
                  </a:lnTo>
                  <a:lnTo>
                    <a:pt x="2530460" y="1282700"/>
                  </a:lnTo>
                  <a:lnTo>
                    <a:pt x="2530215" y="1291111"/>
                  </a:lnTo>
                  <a:lnTo>
                    <a:pt x="2529719" y="1295400"/>
                  </a:lnTo>
                  <a:close/>
                </a:path>
                <a:path w="2818130" h="1803400">
                  <a:moveTo>
                    <a:pt x="2530215" y="1291111"/>
                  </a:moveTo>
                  <a:lnTo>
                    <a:pt x="2530460" y="1282700"/>
                  </a:lnTo>
                  <a:lnTo>
                    <a:pt x="2530863" y="1285503"/>
                  </a:lnTo>
                  <a:lnTo>
                    <a:pt x="2530215" y="1291111"/>
                  </a:lnTo>
                  <a:close/>
                </a:path>
                <a:path w="2818130" h="1803400">
                  <a:moveTo>
                    <a:pt x="2530863" y="1285503"/>
                  </a:moveTo>
                  <a:lnTo>
                    <a:pt x="2530460" y="1282700"/>
                  </a:lnTo>
                  <a:lnTo>
                    <a:pt x="2531187" y="1282700"/>
                  </a:lnTo>
                  <a:lnTo>
                    <a:pt x="2530863" y="1285503"/>
                  </a:lnTo>
                  <a:close/>
                </a:path>
                <a:path w="2818130" h="1803400">
                  <a:moveTo>
                    <a:pt x="2532284" y="1295400"/>
                  </a:moveTo>
                  <a:lnTo>
                    <a:pt x="2530090" y="1295400"/>
                  </a:lnTo>
                  <a:lnTo>
                    <a:pt x="2530215" y="1291111"/>
                  </a:lnTo>
                  <a:lnTo>
                    <a:pt x="2530863" y="1285503"/>
                  </a:lnTo>
                  <a:lnTo>
                    <a:pt x="2532284" y="1295400"/>
                  </a:lnTo>
                  <a:close/>
                </a:path>
                <a:path w="2818130" h="1803400">
                  <a:moveTo>
                    <a:pt x="578254" y="1295400"/>
                  </a:moveTo>
                  <a:lnTo>
                    <a:pt x="577527" y="1295400"/>
                  </a:lnTo>
                  <a:lnTo>
                    <a:pt x="578254" y="1286988"/>
                  </a:lnTo>
                  <a:lnTo>
                    <a:pt x="578254" y="1295400"/>
                  </a:lnTo>
                  <a:close/>
                </a:path>
                <a:path w="2818130" h="1803400">
                  <a:moveTo>
                    <a:pt x="495440" y="1295400"/>
                  </a:moveTo>
                  <a:lnTo>
                    <a:pt x="494714" y="1295400"/>
                  </a:lnTo>
                  <a:lnTo>
                    <a:pt x="495148" y="1290300"/>
                  </a:lnTo>
                  <a:lnTo>
                    <a:pt x="495440" y="1295400"/>
                  </a:lnTo>
                  <a:close/>
                </a:path>
                <a:path w="2818130" h="1803400">
                  <a:moveTo>
                    <a:pt x="369931" y="1295400"/>
                  </a:moveTo>
                  <a:lnTo>
                    <a:pt x="369574" y="1295400"/>
                  </a:lnTo>
                  <a:lnTo>
                    <a:pt x="369991" y="1293324"/>
                  </a:lnTo>
                  <a:lnTo>
                    <a:pt x="369931" y="1295400"/>
                  </a:lnTo>
                  <a:close/>
                </a:path>
                <a:path w="2818130" h="1803400">
                  <a:moveTo>
                    <a:pt x="232763" y="1308100"/>
                  </a:moveTo>
                  <a:lnTo>
                    <a:pt x="214522" y="1308100"/>
                  </a:lnTo>
                  <a:lnTo>
                    <a:pt x="211971" y="1295400"/>
                  </a:lnTo>
                  <a:lnTo>
                    <a:pt x="232763" y="1295400"/>
                  </a:lnTo>
                  <a:lnTo>
                    <a:pt x="232763" y="1308100"/>
                  </a:lnTo>
                  <a:close/>
                </a:path>
                <a:path w="2818130" h="1803400">
                  <a:moveTo>
                    <a:pt x="252458" y="1308100"/>
                  </a:moveTo>
                  <a:lnTo>
                    <a:pt x="234217" y="1308100"/>
                  </a:lnTo>
                  <a:lnTo>
                    <a:pt x="234217" y="1295400"/>
                  </a:lnTo>
                  <a:lnTo>
                    <a:pt x="252102" y="1295400"/>
                  </a:lnTo>
                  <a:lnTo>
                    <a:pt x="252458" y="1308100"/>
                  </a:lnTo>
                  <a:close/>
                </a:path>
                <a:path w="2818130" h="1803400">
                  <a:moveTo>
                    <a:pt x="257931" y="1308100"/>
                  </a:moveTo>
                  <a:lnTo>
                    <a:pt x="256834" y="1308100"/>
                  </a:lnTo>
                  <a:lnTo>
                    <a:pt x="256834" y="1295400"/>
                  </a:lnTo>
                  <a:lnTo>
                    <a:pt x="257931" y="1295400"/>
                  </a:lnTo>
                  <a:lnTo>
                    <a:pt x="257931" y="1308100"/>
                  </a:lnTo>
                  <a:close/>
                </a:path>
                <a:path w="2818130" h="1803400">
                  <a:moveTo>
                    <a:pt x="261223" y="1308100"/>
                  </a:moveTo>
                  <a:lnTo>
                    <a:pt x="259399" y="1308100"/>
                  </a:lnTo>
                  <a:lnTo>
                    <a:pt x="259755" y="1295400"/>
                  </a:lnTo>
                  <a:lnTo>
                    <a:pt x="260482" y="1295400"/>
                  </a:lnTo>
                  <a:lnTo>
                    <a:pt x="261223" y="1308100"/>
                  </a:lnTo>
                  <a:close/>
                </a:path>
                <a:path w="2818130" h="1803400">
                  <a:moveTo>
                    <a:pt x="271797" y="1308100"/>
                  </a:moveTo>
                  <a:lnTo>
                    <a:pt x="262676" y="1308100"/>
                  </a:lnTo>
                  <a:lnTo>
                    <a:pt x="263047" y="1295400"/>
                  </a:lnTo>
                  <a:lnTo>
                    <a:pt x="272524" y="1295400"/>
                  </a:lnTo>
                  <a:lnTo>
                    <a:pt x="271797" y="1308100"/>
                  </a:lnTo>
                  <a:close/>
                </a:path>
                <a:path w="2818130" h="1803400">
                  <a:moveTo>
                    <a:pt x="282015" y="1320800"/>
                  </a:moveTo>
                  <a:lnTo>
                    <a:pt x="277270" y="1320800"/>
                  </a:lnTo>
                  <a:lnTo>
                    <a:pt x="272524" y="1308100"/>
                  </a:lnTo>
                  <a:lnTo>
                    <a:pt x="273992" y="1295400"/>
                  </a:lnTo>
                  <a:lnTo>
                    <a:pt x="291492" y="1295400"/>
                  </a:lnTo>
                  <a:lnTo>
                    <a:pt x="290765" y="1308100"/>
                  </a:lnTo>
                  <a:lnTo>
                    <a:pt x="282372" y="1308100"/>
                  </a:lnTo>
                  <a:lnTo>
                    <a:pt x="282015" y="1320800"/>
                  </a:lnTo>
                  <a:close/>
                </a:path>
                <a:path w="2818130" h="1803400">
                  <a:moveTo>
                    <a:pt x="292233" y="1308100"/>
                  </a:moveTo>
                  <a:lnTo>
                    <a:pt x="291863" y="1308100"/>
                  </a:lnTo>
                  <a:lnTo>
                    <a:pt x="292233" y="1295400"/>
                  </a:lnTo>
                  <a:lnTo>
                    <a:pt x="292233" y="1308100"/>
                  </a:lnTo>
                  <a:close/>
                </a:path>
                <a:path w="2818130" h="1803400">
                  <a:moveTo>
                    <a:pt x="308280" y="1308100"/>
                  </a:moveTo>
                  <a:lnTo>
                    <a:pt x="293316" y="1308100"/>
                  </a:lnTo>
                  <a:lnTo>
                    <a:pt x="293687" y="1295400"/>
                  </a:lnTo>
                  <a:lnTo>
                    <a:pt x="308280" y="1295400"/>
                  </a:lnTo>
                  <a:lnTo>
                    <a:pt x="308280" y="1308100"/>
                  </a:lnTo>
                  <a:close/>
                </a:path>
                <a:path w="2818130" h="1803400">
                  <a:moveTo>
                    <a:pt x="309377" y="1308100"/>
                  </a:moveTo>
                  <a:lnTo>
                    <a:pt x="309377" y="1295400"/>
                  </a:lnTo>
                  <a:lnTo>
                    <a:pt x="309734" y="1295400"/>
                  </a:lnTo>
                  <a:lnTo>
                    <a:pt x="309377" y="1308100"/>
                  </a:lnTo>
                  <a:close/>
                </a:path>
                <a:path w="2818130" h="1803400">
                  <a:moveTo>
                    <a:pt x="311558" y="1308100"/>
                  </a:moveTo>
                  <a:lnTo>
                    <a:pt x="310104" y="1308100"/>
                  </a:lnTo>
                  <a:lnTo>
                    <a:pt x="310104" y="1295400"/>
                  </a:lnTo>
                  <a:lnTo>
                    <a:pt x="312655" y="1295400"/>
                  </a:lnTo>
                  <a:lnTo>
                    <a:pt x="311558" y="1308100"/>
                  </a:lnTo>
                  <a:close/>
                </a:path>
                <a:path w="2818130" h="1803400">
                  <a:moveTo>
                    <a:pt x="314850" y="1308100"/>
                  </a:moveTo>
                  <a:lnTo>
                    <a:pt x="311928" y="1308100"/>
                  </a:lnTo>
                  <a:lnTo>
                    <a:pt x="312655" y="1295400"/>
                  </a:lnTo>
                  <a:lnTo>
                    <a:pt x="315577" y="1295400"/>
                  </a:lnTo>
                  <a:lnTo>
                    <a:pt x="314850" y="1308100"/>
                  </a:lnTo>
                  <a:close/>
                </a:path>
                <a:path w="2818130" h="1803400">
                  <a:moveTo>
                    <a:pt x="343309" y="1308100"/>
                  </a:moveTo>
                  <a:lnTo>
                    <a:pt x="337096" y="1308100"/>
                  </a:lnTo>
                  <a:lnTo>
                    <a:pt x="337466" y="1295400"/>
                  </a:lnTo>
                  <a:lnTo>
                    <a:pt x="343309" y="1295400"/>
                  </a:lnTo>
                  <a:lnTo>
                    <a:pt x="343309" y="1308100"/>
                  </a:lnTo>
                  <a:close/>
                </a:path>
                <a:path w="2818130" h="1803400">
                  <a:moveTo>
                    <a:pt x="360454" y="1308100"/>
                  </a:moveTo>
                  <a:lnTo>
                    <a:pt x="344393" y="1308100"/>
                  </a:lnTo>
                  <a:lnTo>
                    <a:pt x="344036" y="1295400"/>
                  </a:lnTo>
                  <a:lnTo>
                    <a:pt x="360083" y="1295400"/>
                  </a:lnTo>
                  <a:lnTo>
                    <a:pt x="360454" y="1308100"/>
                  </a:lnTo>
                  <a:close/>
                </a:path>
                <a:path w="2818130" h="1803400">
                  <a:moveTo>
                    <a:pt x="367023" y="1308100"/>
                  </a:moveTo>
                  <a:lnTo>
                    <a:pt x="360810" y="1308100"/>
                  </a:lnTo>
                  <a:lnTo>
                    <a:pt x="361180" y="1295400"/>
                  </a:lnTo>
                  <a:lnTo>
                    <a:pt x="367380" y="1295400"/>
                  </a:lnTo>
                  <a:lnTo>
                    <a:pt x="367023" y="1308100"/>
                  </a:lnTo>
                  <a:close/>
                </a:path>
                <a:path w="2818130" h="1803400">
                  <a:moveTo>
                    <a:pt x="373579" y="1333500"/>
                  </a:moveTo>
                  <a:lnTo>
                    <a:pt x="371028" y="1333500"/>
                  </a:lnTo>
                  <a:lnTo>
                    <a:pt x="369931" y="1320800"/>
                  </a:lnTo>
                  <a:lnTo>
                    <a:pt x="370672" y="1308100"/>
                  </a:lnTo>
                  <a:lnTo>
                    <a:pt x="367750" y="1308100"/>
                  </a:lnTo>
                  <a:lnTo>
                    <a:pt x="367380" y="1295400"/>
                  </a:lnTo>
                  <a:lnTo>
                    <a:pt x="372496" y="1295400"/>
                  </a:lnTo>
                  <a:lnTo>
                    <a:pt x="371905" y="1305520"/>
                  </a:lnTo>
                  <a:lnTo>
                    <a:pt x="372032" y="1317594"/>
                  </a:lnTo>
                  <a:lnTo>
                    <a:pt x="372125" y="1320800"/>
                  </a:lnTo>
                  <a:lnTo>
                    <a:pt x="374320" y="1320800"/>
                  </a:lnTo>
                  <a:lnTo>
                    <a:pt x="373579" y="1333500"/>
                  </a:lnTo>
                  <a:close/>
                </a:path>
                <a:path w="2818130" h="1803400">
                  <a:moveTo>
                    <a:pt x="375403" y="1308100"/>
                  </a:moveTo>
                  <a:lnTo>
                    <a:pt x="372125" y="1308100"/>
                  </a:lnTo>
                  <a:lnTo>
                    <a:pt x="372496" y="1295400"/>
                  </a:lnTo>
                  <a:lnTo>
                    <a:pt x="376144" y="1295400"/>
                  </a:lnTo>
                  <a:lnTo>
                    <a:pt x="375403" y="1308100"/>
                  </a:lnTo>
                  <a:close/>
                </a:path>
                <a:path w="2818130" h="1803400">
                  <a:moveTo>
                    <a:pt x="376144" y="1308100"/>
                  </a:moveTo>
                  <a:lnTo>
                    <a:pt x="375774" y="1308100"/>
                  </a:lnTo>
                  <a:lnTo>
                    <a:pt x="376144" y="1295400"/>
                  </a:lnTo>
                  <a:lnTo>
                    <a:pt x="376144" y="1308100"/>
                  </a:lnTo>
                  <a:close/>
                </a:path>
                <a:path w="2818130" h="1803400">
                  <a:moveTo>
                    <a:pt x="377968" y="1308100"/>
                  </a:moveTo>
                  <a:lnTo>
                    <a:pt x="376500" y="1308100"/>
                  </a:lnTo>
                  <a:lnTo>
                    <a:pt x="376500" y="1295400"/>
                  </a:lnTo>
                  <a:lnTo>
                    <a:pt x="377968" y="1295400"/>
                  </a:lnTo>
                  <a:lnTo>
                    <a:pt x="377968" y="1308100"/>
                  </a:lnTo>
                  <a:close/>
                </a:path>
                <a:path w="2818130" h="1803400">
                  <a:moveTo>
                    <a:pt x="381973" y="1308100"/>
                  </a:moveTo>
                  <a:lnTo>
                    <a:pt x="380519" y="1308100"/>
                  </a:lnTo>
                  <a:lnTo>
                    <a:pt x="380519" y="1295400"/>
                  </a:lnTo>
                  <a:lnTo>
                    <a:pt x="381246" y="1295400"/>
                  </a:lnTo>
                  <a:lnTo>
                    <a:pt x="381973" y="1308100"/>
                  </a:lnTo>
                  <a:close/>
                </a:path>
                <a:path w="2818130" h="1803400">
                  <a:moveTo>
                    <a:pt x="382343" y="1301625"/>
                  </a:moveTo>
                  <a:lnTo>
                    <a:pt x="382343" y="1295400"/>
                  </a:lnTo>
                  <a:lnTo>
                    <a:pt x="382700" y="1295400"/>
                  </a:lnTo>
                  <a:lnTo>
                    <a:pt x="382343" y="1301625"/>
                  </a:lnTo>
                  <a:close/>
                </a:path>
                <a:path w="2818130" h="1803400">
                  <a:moveTo>
                    <a:pt x="385992" y="1308100"/>
                  </a:moveTo>
                  <a:lnTo>
                    <a:pt x="383070" y="1308100"/>
                  </a:lnTo>
                  <a:lnTo>
                    <a:pt x="382700" y="1295400"/>
                  </a:lnTo>
                  <a:lnTo>
                    <a:pt x="386348" y="1295400"/>
                  </a:lnTo>
                  <a:lnTo>
                    <a:pt x="385992" y="1308100"/>
                  </a:lnTo>
                  <a:close/>
                </a:path>
                <a:path w="2818130" h="1803400">
                  <a:moveTo>
                    <a:pt x="391820" y="1308100"/>
                  </a:moveTo>
                  <a:lnTo>
                    <a:pt x="391464" y="1308100"/>
                  </a:lnTo>
                  <a:lnTo>
                    <a:pt x="392191" y="1295400"/>
                  </a:lnTo>
                  <a:lnTo>
                    <a:pt x="391820" y="1308100"/>
                  </a:lnTo>
                  <a:close/>
                </a:path>
                <a:path w="2818130" h="1803400">
                  <a:moveTo>
                    <a:pt x="395469" y="1308100"/>
                  </a:moveTo>
                  <a:lnTo>
                    <a:pt x="394742" y="1308100"/>
                  </a:lnTo>
                  <a:lnTo>
                    <a:pt x="395839" y="1295400"/>
                  </a:lnTo>
                  <a:lnTo>
                    <a:pt x="395469" y="1308100"/>
                  </a:lnTo>
                  <a:close/>
                </a:path>
                <a:path w="2818130" h="1803400">
                  <a:moveTo>
                    <a:pt x="399487" y="1308100"/>
                  </a:moveTo>
                  <a:lnTo>
                    <a:pt x="396566" y="1308100"/>
                  </a:lnTo>
                  <a:lnTo>
                    <a:pt x="395839" y="1295400"/>
                  </a:lnTo>
                  <a:lnTo>
                    <a:pt x="400214" y="1295400"/>
                  </a:lnTo>
                  <a:lnTo>
                    <a:pt x="399487" y="1308100"/>
                  </a:lnTo>
                  <a:close/>
                </a:path>
                <a:path w="2818130" h="1803400">
                  <a:moveTo>
                    <a:pt x="404589" y="1308100"/>
                  </a:moveTo>
                  <a:lnTo>
                    <a:pt x="403136" y="1308100"/>
                  </a:lnTo>
                  <a:lnTo>
                    <a:pt x="403136" y="1295400"/>
                  </a:lnTo>
                  <a:lnTo>
                    <a:pt x="404233" y="1295400"/>
                  </a:lnTo>
                  <a:lnTo>
                    <a:pt x="404589" y="1308100"/>
                  </a:lnTo>
                  <a:close/>
                </a:path>
                <a:path w="2818130" h="1803400">
                  <a:moveTo>
                    <a:pt x="410432" y="1308100"/>
                  </a:moveTo>
                  <a:lnTo>
                    <a:pt x="405687" y="1308100"/>
                  </a:lnTo>
                  <a:lnTo>
                    <a:pt x="406784" y="1295400"/>
                  </a:lnTo>
                  <a:lnTo>
                    <a:pt x="410432" y="1295400"/>
                  </a:lnTo>
                  <a:lnTo>
                    <a:pt x="410432" y="1308100"/>
                  </a:lnTo>
                  <a:close/>
                </a:path>
                <a:path w="2818130" h="1803400">
                  <a:moveTo>
                    <a:pt x="425025" y="1320800"/>
                  </a:moveTo>
                  <a:lnTo>
                    <a:pt x="422475" y="1320800"/>
                  </a:lnTo>
                  <a:lnTo>
                    <a:pt x="422831" y="1308100"/>
                  </a:lnTo>
                  <a:lnTo>
                    <a:pt x="420650" y="1308100"/>
                  </a:lnTo>
                  <a:lnTo>
                    <a:pt x="421748" y="1295400"/>
                  </a:lnTo>
                  <a:lnTo>
                    <a:pt x="423572" y="1295400"/>
                  </a:lnTo>
                  <a:lnTo>
                    <a:pt x="424655" y="1308100"/>
                  </a:lnTo>
                  <a:lnTo>
                    <a:pt x="425025" y="1320800"/>
                  </a:lnTo>
                  <a:close/>
                </a:path>
                <a:path w="2818130" h="1803400">
                  <a:moveTo>
                    <a:pt x="430498" y="1308100"/>
                  </a:moveTo>
                  <a:lnTo>
                    <a:pt x="427947" y="1308100"/>
                  </a:lnTo>
                  <a:lnTo>
                    <a:pt x="428303" y="1295400"/>
                  </a:lnTo>
                  <a:lnTo>
                    <a:pt x="430498" y="1295400"/>
                  </a:lnTo>
                  <a:lnTo>
                    <a:pt x="430498" y="1308100"/>
                  </a:lnTo>
                  <a:close/>
                </a:path>
                <a:path w="2818130" h="1803400">
                  <a:moveTo>
                    <a:pt x="431595" y="1320800"/>
                  </a:moveTo>
                  <a:lnTo>
                    <a:pt x="430498" y="1320800"/>
                  </a:lnTo>
                  <a:lnTo>
                    <a:pt x="431225" y="1295400"/>
                  </a:lnTo>
                  <a:lnTo>
                    <a:pt x="432693" y="1295400"/>
                  </a:lnTo>
                  <a:lnTo>
                    <a:pt x="432322" y="1308100"/>
                  </a:lnTo>
                  <a:lnTo>
                    <a:pt x="431225" y="1308100"/>
                  </a:lnTo>
                  <a:lnTo>
                    <a:pt x="431595" y="1320800"/>
                  </a:lnTo>
                  <a:close/>
                </a:path>
                <a:path w="2818130" h="1803400">
                  <a:moveTo>
                    <a:pt x="442170" y="1320800"/>
                  </a:moveTo>
                  <a:lnTo>
                    <a:pt x="441072" y="1320800"/>
                  </a:lnTo>
                  <a:lnTo>
                    <a:pt x="441148" y="1305520"/>
                  </a:lnTo>
                  <a:lnTo>
                    <a:pt x="441443" y="1295400"/>
                  </a:lnTo>
                  <a:lnTo>
                    <a:pt x="442896" y="1295400"/>
                  </a:lnTo>
                  <a:lnTo>
                    <a:pt x="442896" y="1308100"/>
                  </a:lnTo>
                  <a:lnTo>
                    <a:pt x="442170" y="1308100"/>
                  </a:lnTo>
                  <a:lnTo>
                    <a:pt x="442170" y="1320800"/>
                  </a:lnTo>
                  <a:close/>
                </a:path>
                <a:path w="2818130" h="1803400">
                  <a:moveTo>
                    <a:pt x="443267" y="1308100"/>
                  </a:moveTo>
                  <a:lnTo>
                    <a:pt x="442896" y="1308100"/>
                  </a:lnTo>
                  <a:lnTo>
                    <a:pt x="442896" y="1295400"/>
                  </a:lnTo>
                  <a:lnTo>
                    <a:pt x="443267" y="1295400"/>
                  </a:lnTo>
                  <a:lnTo>
                    <a:pt x="443267" y="1308100"/>
                  </a:lnTo>
                  <a:close/>
                </a:path>
                <a:path w="2818130" h="1803400">
                  <a:moveTo>
                    <a:pt x="452388" y="1308100"/>
                  </a:moveTo>
                  <a:lnTo>
                    <a:pt x="443267" y="1308100"/>
                  </a:lnTo>
                  <a:lnTo>
                    <a:pt x="443267" y="1295400"/>
                  </a:lnTo>
                  <a:lnTo>
                    <a:pt x="453114" y="1295400"/>
                  </a:lnTo>
                  <a:lnTo>
                    <a:pt x="452388" y="1308100"/>
                  </a:lnTo>
                  <a:close/>
                </a:path>
                <a:path w="2818130" h="1803400">
                  <a:moveTo>
                    <a:pt x="455309" y="1308100"/>
                  </a:moveTo>
                  <a:lnTo>
                    <a:pt x="454582" y="1308100"/>
                  </a:lnTo>
                  <a:lnTo>
                    <a:pt x="454212" y="1295400"/>
                  </a:lnTo>
                  <a:lnTo>
                    <a:pt x="455309" y="1295400"/>
                  </a:lnTo>
                  <a:lnTo>
                    <a:pt x="455309" y="1308100"/>
                  </a:lnTo>
                  <a:close/>
                </a:path>
                <a:path w="2818130" h="1803400">
                  <a:moveTo>
                    <a:pt x="459314" y="1308100"/>
                  </a:moveTo>
                  <a:lnTo>
                    <a:pt x="457133" y="1308100"/>
                  </a:lnTo>
                  <a:lnTo>
                    <a:pt x="457490" y="1295400"/>
                  </a:lnTo>
                  <a:lnTo>
                    <a:pt x="459314" y="1295400"/>
                  </a:lnTo>
                  <a:lnTo>
                    <a:pt x="459314" y="1308100"/>
                  </a:lnTo>
                  <a:close/>
                </a:path>
                <a:path w="2818130" h="1803400">
                  <a:moveTo>
                    <a:pt x="465883" y="1308100"/>
                  </a:moveTo>
                  <a:lnTo>
                    <a:pt x="459314" y="1308100"/>
                  </a:lnTo>
                  <a:lnTo>
                    <a:pt x="459684" y="1295400"/>
                  </a:lnTo>
                  <a:lnTo>
                    <a:pt x="465527" y="1295400"/>
                  </a:lnTo>
                  <a:lnTo>
                    <a:pt x="465883" y="1308100"/>
                  </a:lnTo>
                  <a:close/>
                </a:path>
                <a:path w="2818130" h="1803400">
                  <a:moveTo>
                    <a:pt x="468805" y="1308100"/>
                  </a:moveTo>
                  <a:lnTo>
                    <a:pt x="467708" y="1308100"/>
                  </a:lnTo>
                  <a:lnTo>
                    <a:pt x="468434" y="1295400"/>
                  </a:lnTo>
                  <a:lnTo>
                    <a:pt x="468805" y="1308100"/>
                  </a:lnTo>
                  <a:close/>
                </a:path>
                <a:path w="2818130" h="1803400">
                  <a:moveTo>
                    <a:pt x="484495" y="1346200"/>
                  </a:moveTo>
                  <a:lnTo>
                    <a:pt x="475731" y="1346200"/>
                  </a:lnTo>
                  <a:lnTo>
                    <a:pt x="476102" y="1333500"/>
                  </a:lnTo>
                  <a:lnTo>
                    <a:pt x="464430" y="1333500"/>
                  </a:lnTo>
                  <a:lnTo>
                    <a:pt x="465883" y="1320800"/>
                  </a:lnTo>
                  <a:lnTo>
                    <a:pt x="482301" y="1320800"/>
                  </a:lnTo>
                  <a:lnTo>
                    <a:pt x="482671" y="1308100"/>
                  </a:lnTo>
                  <a:lnTo>
                    <a:pt x="471356" y="1308100"/>
                  </a:lnTo>
                  <a:lnTo>
                    <a:pt x="471726" y="1295400"/>
                  </a:lnTo>
                  <a:lnTo>
                    <a:pt x="484495" y="1295400"/>
                  </a:lnTo>
                  <a:lnTo>
                    <a:pt x="484779" y="1305520"/>
                  </a:lnTo>
                  <a:lnTo>
                    <a:pt x="484810" y="1321531"/>
                  </a:lnTo>
                  <a:lnTo>
                    <a:pt x="484125" y="1333500"/>
                  </a:lnTo>
                  <a:lnTo>
                    <a:pt x="484495" y="1346200"/>
                  </a:lnTo>
                  <a:close/>
                </a:path>
                <a:path w="2818130" h="1803400">
                  <a:moveTo>
                    <a:pt x="493616" y="1308100"/>
                  </a:moveTo>
                  <a:lnTo>
                    <a:pt x="492889" y="1308100"/>
                  </a:lnTo>
                  <a:lnTo>
                    <a:pt x="493246" y="1295400"/>
                  </a:lnTo>
                  <a:lnTo>
                    <a:pt x="493616" y="1295400"/>
                  </a:lnTo>
                  <a:lnTo>
                    <a:pt x="493616" y="1308100"/>
                  </a:lnTo>
                  <a:close/>
                </a:path>
                <a:path w="2818130" h="1803400">
                  <a:moveTo>
                    <a:pt x="493972" y="1308100"/>
                  </a:moveTo>
                  <a:lnTo>
                    <a:pt x="493616" y="1308100"/>
                  </a:lnTo>
                  <a:lnTo>
                    <a:pt x="493616" y="1295400"/>
                  </a:lnTo>
                  <a:lnTo>
                    <a:pt x="493972" y="1308100"/>
                  </a:lnTo>
                  <a:close/>
                </a:path>
                <a:path w="2818130" h="1803400">
                  <a:moveTo>
                    <a:pt x="494343" y="1308100"/>
                  </a:moveTo>
                  <a:lnTo>
                    <a:pt x="493972" y="1308100"/>
                  </a:lnTo>
                  <a:lnTo>
                    <a:pt x="494343" y="1295400"/>
                  </a:lnTo>
                  <a:lnTo>
                    <a:pt x="494714" y="1295400"/>
                  </a:lnTo>
                  <a:lnTo>
                    <a:pt x="494633" y="1303039"/>
                  </a:lnTo>
                  <a:lnTo>
                    <a:pt x="494343" y="1308100"/>
                  </a:lnTo>
                  <a:close/>
                </a:path>
                <a:path w="2818130" h="1803400">
                  <a:moveTo>
                    <a:pt x="495797" y="1308100"/>
                  </a:moveTo>
                  <a:lnTo>
                    <a:pt x="495070" y="1308100"/>
                  </a:lnTo>
                  <a:lnTo>
                    <a:pt x="494831" y="1299577"/>
                  </a:lnTo>
                  <a:lnTo>
                    <a:pt x="495070" y="1295400"/>
                  </a:lnTo>
                  <a:lnTo>
                    <a:pt x="495797" y="1308100"/>
                  </a:lnTo>
                  <a:close/>
                </a:path>
                <a:path w="2818130" h="1803400">
                  <a:moveTo>
                    <a:pt x="506741" y="1320800"/>
                  </a:moveTo>
                  <a:lnTo>
                    <a:pt x="500542" y="1320800"/>
                  </a:lnTo>
                  <a:lnTo>
                    <a:pt x="501269" y="1308100"/>
                  </a:lnTo>
                  <a:lnTo>
                    <a:pt x="502737" y="1308100"/>
                  </a:lnTo>
                  <a:lnTo>
                    <a:pt x="502366" y="1295400"/>
                  </a:lnTo>
                  <a:lnTo>
                    <a:pt x="507112" y="1295400"/>
                  </a:lnTo>
                  <a:lnTo>
                    <a:pt x="506817" y="1305520"/>
                  </a:lnTo>
                  <a:lnTo>
                    <a:pt x="506741" y="1320800"/>
                  </a:lnTo>
                  <a:close/>
                </a:path>
                <a:path w="2818130" h="1803400">
                  <a:moveTo>
                    <a:pt x="507839" y="1308100"/>
                  </a:moveTo>
                  <a:lnTo>
                    <a:pt x="507483" y="1308100"/>
                  </a:lnTo>
                  <a:lnTo>
                    <a:pt x="507483" y="1295400"/>
                  </a:lnTo>
                  <a:lnTo>
                    <a:pt x="507839" y="1308100"/>
                  </a:lnTo>
                  <a:close/>
                </a:path>
                <a:path w="2818130" h="1803400">
                  <a:moveTo>
                    <a:pt x="522076" y="1308100"/>
                  </a:moveTo>
                  <a:lnTo>
                    <a:pt x="510034" y="1308100"/>
                  </a:lnTo>
                  <a:lnTo>
                    <a:pt x="508936" y="1295400"/>
                  </a:lnTo>
                  <a:lnTo>
                    <a:pt x="522076" y="1295400"/>
                  </a:lnTo>
                  <a:lnTo>
                    <a:pt x="522076" y="1308100"/>
                  </a:lnTo>
                  <a:close/>
                </a:path>
                <a:path w="2818130" h="1803400">
                  <a:moveTo>
                    <a:pt x="527548" y="1308100"/>
                  </a:moveTo>
                  <a:lnTo>
                    <a:pt x="522076" y="1308100"/>
                  </a:lnTo>
                  <a:lnTo>
                    <a:pt x="522076" y="1295400"/>
                  </a:lnTo>
                  <a:lnTo>
                    <a:pt x="527178" y="1295400"/>
                  </a:lnTo>
                  <a:lnTo>
                    <a:pt x="527548" y="1308100"/>
                  </a:lnTo>
                  <a:close/>
                </a:path>
                <a:path w="2818130" h="1803400">
                  <a:moveTo>
                    <a:pt x="534104" y="1308100"/>
                  </a:moveTo>
                  <a:lnTo>
                    <a:pt x="528275" y="1308100"/>
                  </a:lnTo>
                  <a:lnTo>
                    <a:pt x="528631" y="1295400"/>
                  </a:lnTo>
                  <a:lnTo>
                    <a:pt x="534845" y="1295400"/>
                  </a:lnTo>
                  <a:lnTo>
                    <a:pt x="534104" y="1308100"/>
                  </a:lnTo>
                  <a:close/>
                </a:path>
                <a:path w="2818130" h="1803400">
                  <a:moveTo>
                    <a:pt x="539576" y="1308100"/>
                  </a:moveTo>
                  <a:lnTo>
                    <a:pt x="535572" y="1308100"/>
                  </a:lnTo>
                  <a:lnTo>
                    <a:pt x="535928" y="1295400"/>
                  </a:lnTo>
                  <a:lnTo>
                    <a:pt x="539576" y="1295400"/>
                  </a:lnTo>
                  <a:lnTo>
                    <a:pt x="539576" y="1308100"/>
                  </a:lnTo>
                  <a:close/>
                </a:path>
                <a:path w="2818130" h="1803400">
                  <a:moveTo>
                    <a:pt x="542868" y="1308100"/>
                  </a:moveTo>
                  <a:lnTo>
                    <a:pt x="539576" y="1308100"/>
                  </a:lnTo>
                  <a:lnTo>
                    <a:pt x="539576" y="1295400"/>
                  </a:lnTo>
                  <a:lnTo>
                    <a:pt x="542498" y="1295400"/>
                  </a:lnTo>
                  <a:lnTo>
                    <a:pt x="542868" y="1308100"/>
                  </a:lnTo>
                  <a:close/>
                </a:path>
                <a:path w="2818130" h="1803400">
                  <a:moveTo>
                    <a:pt x="545790" y="1308100"/>
                  </a:moveTo>
                  <a:lnTo>
                    <a:pt x="544322" y="1308100"/>
                  </a:lnTo>
                  <a:lnTo>
                    <a:pt x="544692" y="1295400"/>
                  </a:lnTo>
                  <a:lnTo>
                    <a:pt x="546146" y="1295400"/>
                  </a:lnTo>
                  <a:lnTo>
                    <a:pt x="545790" y="1308100"/>
                  </a:lnTo>
                  <a:close/>
                </a:path>
                <a:path w="2818130" h="1803400">
                  <a:moveTo>
                    <a:pt x="553086" y="1308100"/>
                  </a:moveTo>
                  <a:lnTo>
                    <a:pt x="547970" y="1308100"/>
                  </a:lnTo>
                  <a:lnTo>
                    <a:pt x="548341" y="1295400"/>
                  </a:lnTo>
                  <a:lnTo>
                    <a:pt x="553086" y="1295400"/>
                  </a:lnTo>
                  <a:lnTo>
                    <a:pt x="553086" y="1308100"/>
                  </a:lnTo>
                  <a:close/>
                </a:path>
                <a:path w="2818130" h="1803400">
                  <a:moveTo>
                    <a:pt x="557091" y="1308100"/>
                  </a:moveTo>
                  <a:lnTo>
                    <a:pt x="555637" y="1308100"/>
                  </a:lnTo>
                  <a:lnTo>
                    <a:pt x="555637" y="1295400"/>
                  </a:lnTo>
                  <a:lnTo>
                    <a:pt x="557461" y="1295400"/>
                  </a:lnTo>
                  <a:lnTo>
                    <a:pt x="557091" y="1308100"/>
                  </a:lnTo>
                  <a:close/>
                </a:path>
                <a:path w="2818130" h="1803400">
                  <a:moveTo>
                    <a:pt x="564387" y="1308100"/>
                  </a:moveTo>
                  <a:lnTo>
                    <a:pt x="562934" y="1308100"/>
                  </a:lnTo>
                  <a:lnTo>
                    <a:pt x="562934" y="1295400"/>
                  </a:lnTo>
                  <a:lnTo>
                    <a:pt x="565114" y="1295400"/>
                  </a:lnTo>
                  <a:lnTo>
                    <a:pt x="564387" y="1308100"/>
                  </a:lnTo>
                  <a:close/>
                </a:path>
                <a:path w="2818130" h="1803400">
                  <a:moveTo>
                    <a:pt x="573152" y="1308100"/>
                  </a:moveTo>
                  <a:lnTo>
                    <a:pt x="571684" y="1308100"/>
                  </a:lnTo>
                  <a:lnTo>
                    <a:pt x="571684" y="1295400"/>
                  </a:lnTo>
                  <a:lnTo>
                    <a:pt x="572054" y="1295400"/>
                  </a:lnTo>
                  <a:lnTo>
                    <a:pt x="573152" y="1308100"/>
                  </a:lnTo>
                  <a:close/>
                </a:path>
                <a:path w="2818130" h="1803400">
                  <a:moveTo>
                    <a:pt x="575460" y="1299633"/>
                  </a:moveTo>
                  <a:lnTo>
                    <a:pt x="574976" y="1295400"/>
                  </a:lnTo>
                  <a:lnTo>
                    <a:pt x="575703" y="1295400"/>
                  </a:lnTo>
                  <a:lnTo>
                    <a:pt x="575460" y="1299633"/>
                  </a:lnTo>
                  <a:close/>
                </a:path>
                <a:path w="2818130" h="1803400">
                  <a:moveTo>
                    <a:pt x="584097" y="1308100"/>
                  </a:moveTo>
                  <a:lnTo>
                    <a:pt x="576430" y="1308100"/>
                  </a:lnTo>
                  <a:lnTo>
                    <a:pt x="576134" y="1305520"/>
                  </a:lnTo>
                  <a:lnTo>
                    <a:pt x="576059" y="1295400"/>
                  </a:lnTo>
                  <a:lnTo>
                    <a:pt x="584823" y="1295400"/>
                  </a:lnTo>
                  <a:lnTo>
                    <a:pt x="584097" y="1308100"/>
                  </a:lnTo>
                  <a:close/>
                </a:path>
                <a:path w="2818130" h="1803400">
                  <a:moveTo>
                    <a:pt x="588472" y="1308100"/>
                  </a:moveTo>
                  <a:lnTo>
                    <a:pt x="585180" y="1308100"/>
                  </a:lnTo>
                  <a:lnTo>
                    <a:pt x="584823" y="1295400"/>
                  </a:lnTo>
                  <a:lnTo>
                    <a:pt x="589569" y="1295400"/>
                  </a:lnTo>
                  <a:lnTo>
                    <a:pt x="588472" y="1308100"/>
                  </a:lnTo>
                  <a:close/>
                </a:path>
                <a:path w="2818130" h="1803400">
                  <a:moveTo>
                    <a:pt x="599417" y="1308100"/>
                  </a:moveTo>
                  <a:lnTo>
                    <a:pt x="597949" y="1308100"/>
                  </a:lnTo>
                  <a:lnTo>
                    <a:pt x="597949" y="1295400"/>
                  </a:lnTo>
                  <a:lnTo>
                    <a:pt x="599773" y="1295400"/>
                  </a:lnTo>
                  <a:lnTo>
                    <a:pt x="599417" y="1308100"/>
                  </a:lnTo>
                  <a:close/>
                </a:path>
                <a:path w="2818130" h="1803400">
                  <a:moveTo>
                    <a:pt x="603065" y="1308100"/>
                  </a:moveTo>
                  <a:lnTo>
                    <a:pt x="601241" y="1308100"/>
                  </a:lnTo>
                  <a:lnTo>
                    <a:pt x="601241" y="1295400"/>
                  </a:lnTo>
                  <a:lnTo>
                    <a:pt x="604162" y="1295400"/>
                  </a:lnTo>
                  <a:lnTo>
                    <a:pt x="603065" y="1308100"/>
                  </a:lnTo>
                  <a:close/>
                </a:path>
                <a:path w="2818130" h="1803400">
                  <a:moveTo>
                    <a:pt x="608167" y="1308100"/>
                  </a:moveTo>
                  <a:lnTo>
                    <a:pt x="605245" y="1308100"/>
                  </a:lnTo>
                  <a:lnTo>
                    <a:pt x="604889" y="1295400"/>
                  </a:lnTo>
                  <a:lnTo>
                    <a:pt x="608537" y="1295400"/>
                  </a:lnTo>
                  <a:lnTo>
                    <a:pt x="608167" y="1308100"/>
                  </a:lnTo>
                  <a:close/>
                </a:path>
                <a:path w="2818130" h="1803400">
                  <a:moveTo>
                    <a:pt x="612912" y="1308100"/>
                  </a:moveTo>
                  <a:lnTo>
                    <a:pt x="611088" y="1308100"/>
                  </a:lnTo>
                  <a:lnTo>
                    <a:pt x="611459" y="1295400"/>
                  </a:lnTo>
                  <a:lnTo>
                    <a:pt x="612912" y="1308100"/>
                  </a:lnTo>
                  <a:close/>
                </a:path>
                <a:path w="2818130" h="1803400">
                  <a:moveTo>
                    <a:pt x="613825" y="1314450"/>
                  </a:moveTo>
                  <a:lnTo>
                    <a:pt x="613639" y="1308100"/>
                  </a:lnTo>
                  <a:lnTo>
                    <a:pt x="614366" y="1295400"/>
                  </a:lnTo>
                  <a:lnTo>
                    <a:pt x="620936" y="1295400"/>
                  </a:lnTo>
                  <a:lnTo>
                    <a:pt x="621306" y="1308100"/>
                  </a:lnTo>
                  <a:lnTo>
                    <a:pt x="614010" y="1308100"/>
                  </a:lnTo>
                  <a:lnTo>
                    <a:pt x="614007" y="1312305"/>
                  </a:lnTo>
                  <a:lnTo>
                    <a:pt x="613825" y="1314450"/>
                  </a:lnTo>
                  <a:close/>
                </a:path>
                <a:path w="2818130" h="1803400">
                  <a:moveTo>
                    <a:pt x="622760" y="1308100"/>
                  </a:moveTo>
                  <a:lnTo>
                    <a:pt x="621306" y="1308100"/>
                  </a:lnTo>
                  <a:lnTo>
                    <a:pt x="622033" y="1295400"/>
                  </a:lnTo>
                  <a:lnTo>
                    <a:pt x="622760" y="1295400"/>
                  </a:lnTo>
                  <a:lnTo>
                    <a:pt x="622760" y="1308100"/>
                  </a:lnTo>
                  <a:close/>
                </a:path>
                <a:path w="2818130" h="1803400">
                  <a:moveTo>
                    <a:pt x="623487" y="1308100"/>
                  </a:moveTo>
                  <a:lnTo>
                    <a:pt x="622760" y="1308100"/>
                  </a:lnTo>
                  <a:lnTo>
                    <a:pt x="623131" y="1295400"/>
                  </a:lnTo>
                  <a:lnTo>
                    <a:pt x="623487" y="1295400"/>
                  </a:lnTo>
                  <a:lnTo>
                    <a:pt x="623487" y="1308100"/>
                  </a:lnTo>
                  <a:close/>
                </a:path>
                <a:path w="2818130" h="1803400">
                  <a:moveTo>
                    <a:pt x="629575" y="1299688"/>
                  </a:moveTo>
                  <a:lnTo>
                    <a:pt x="629330" y="1295400"/>
                  </a:lnTo>
                  <a:lnTo>
                    <a:pt x="629700" y="1295400"/>
                  </a:lnTo>
                  <a:lnTo>
                    <a:pt x="629575" y="1299688"/>
                  </a:lnTo>
                  <a:close/>
                </a:path>
                <a:path w="2818130" h="1803400">
                  <a:moveTo>
                    <a:pt x="631154" y="1308100"/>
                  </a:moveTo>
                  <a:lnTo>
                    <a:pt x="630783" y="1308100"/>
                  </a:lnTo>
                  <a:lnTo>
                    <a:pt x="630783" y="1295400"/>
                  </a:lnTo>
                  <a:lnTo>
                    <a:pt x="631154" y="1295400"/>
                  </a:lnTo>
                  <a:lnTo>
                    <a:pt x="631154" y="1308100"/>
                  </a:lnTo>
                  <a:close/>
                </a:path>
                <a:path w="2818130" h="1803400">
                  <a:moveTo>
                    <a:pt x="632978" y="1308100"/>
                  </a:moveTo>
                  <a:lnTo>
                    <a:pt x="632251" y="1308100"/>
                  </a:lnTo>
                  <a:lnTo>
                    <a:pt x="632251" y="1295400"/>
                  </a:lnTo>
                  <a:lnTo>
                    <a:pt x="634075" y="1295400"/>
                  </a:lnTo>
                  <a:lnTo>
                    <a:pt x="632978" y="1308100"/>
                  </a:lnTo>
                  <a:close/>
                </a:path>
                <a:path w="2818130" h="1803400">
                  <a:moveTo>
                    <a:pt x="634802" y="1308100"/>
                  </a:moveTo>
                  <a:lnTo>
                    <a:pt x="634075" y="1308100"/>
                  </a:lnTo>
                  <a:lnTo>
                    <a:pt x="634075" y="1295400"/>
                  </a:lnTo>
                  <a:lnTo>
                    <a:pt x="634432" y="1295400"/>
                  </a:lnTo>
                  <a:lnTo>
                    <a:pt x="634802" y="1308100"/>
                  </a:lnTo>
                  <a:close/>
                </a:path>
                <a:path w="2818130" h="1803400">
                  <a:moveTo>
                    <a:pt x="635900" y="1308100"/>
                  </a:moveTo>
                  <a:lnTo>
                    <a:pt x="635529" y="1308100"/>
                  </a:lnTo>
                  <a:lnTo>
                    <a:pt x="635900" y="1295400"/>
                  </a:lnTo>
                  <a:lnTo>
                    <a:pt x="636256" y="1295400"/>
                  </a:lnTo>
                  <a:lnTo>
                    <a:pt x="635900" y="1308100"/>
                  </a:lnTo>
                  <a:close/>
                </a:path>
                <a:path w="2818130" h="1803400">
                  <a:moveTo>
                    <a:pt x="638080" y="1308100"/>
                  </a:moveTo>
                  <a:lnTo>
                    <a:pt x="637353" y="1308100"/>
                  </a:lnTo>
                  <a:lnTo>
                    <a:pt x="637353" y="1295400"/>
                  </a:lnTo>
                  <a:lnTo>
                    <a:pt x="638080" y="1308100"/>
                  </a:lnTo>
                  <a:close/>
                </a:path>
                <a:path w="2818130" h="1803400">
                  <a:moveTo>
                    <a:pt x="638080" y="1308100"/>
                  </a:moveTo>
                  <a:lnTo>
                    <a:pt x="637353" y="1295400"/>
                  </a:lnTo>
                  <a:lnTo>
                    <a:pt x="638080" y="1295400"/>
                  </a:lnTo>
                  <a:lnTo>
                    <a:pt x="638080" y="1308100"/>
                  </a:lnTo>
                  <a:close/>
                </a:path>
                <a:path w="2818130" h="1803400">
                  <a:moveTo>
                    <a:pt x="638080" y="1308100"/>
                  </a:moveTo>
                  <a:lnTo>
                    <a:pt x="638080" y="1295400"/>
                  </a:lnTo>
                  <a:lnTo>
                    <a:pt x="638451" y="1295400"/>
                  </a:lnTo>
                  <a:lnTo>
                    <a:pt x="638080" y="1308100"/>
                  </a:lnTo>
                  <a:close/>
                </a:path>
                <a:path w="2818130" h="1803400">
                  <a:moveTo>
                    <a:pt x="638080" y="1308100"/>
                  </a:moveTo>
                  <a:lnTo>
                    <a:pt x="638451" y="1295400"/>
                  </a:lnTo>
                  <a:lnTo>
                    <a:pt x="638821" y="1295400"/>
                  </a:lnTo>
                  <a:lnTo>
                    <a:pt x="638080" y="1308100"/>
                  </a:lnTo>
                  <a:close/>
                </a:path>
                <a:path w="2818130" h="1803400">
                  <a:moveTo>
                    <a:pt x="639548" y="1308100"/>
                  </a:moveTo>
                  <a:lnTo>
                    <a:pt x="638080" y="1308100"/>
                  </a:lnTo>
                  <a:lnTo>
                    <a:pt x="638821" y="1295400"/>
                  </a:lnTo>
                  <a:lnTo>
                    <a:pt x="639352" y="1301625"/>
                  </a:lnTo>
                  <a:lnTo>
                    <a:pt x="639548" y="1308100"/>
                  </a:lnTo>
                  <a:close/>
                </a:path>
                <a:path w="2818130" h="1803400">
                  <a:moveTo>
                    <a:pt x="644293" y="1308100"/>
                  </a:moveTo>
                  <a:lnTo>
                    <a:pt x="643923" y="1295400"/>
                  </a:lnTo>
                  <a:lnTo>
                    <a:pt x="644650" y="1295400"/>
                  </a:lnTo>
                  <a:lnTo>
                    <a:pt x="644873" y="1303039"/>
                  </a:lnTo>
                  <a:lnTo>
                    <a:pt x="644293" y="1308100"/>
                  </a:lnTo>
                  <a:close/>
                </a:path>
                <a:path w="2818130" h="1803400">
                  <a:moveTo>
                    <a:pt x="646118" y="1320800"/>
                  </a:moveTo>
                  <a:lnTo>
                    <a:pt x="645377" y="1320800"/>
                  </a:lnTo>
                  <a:lnTo>
                    <a:pt x="644873" y="1303039"/>
                  </a:lnTo>
                  <a:lnTo>
                    <a:pt x="645747" y="1295400"/>
                  </a:lnTo>
                  <a:lnTo>
                    <a:pt x="645747" y="1308100"/>
                  </a:lnTo>
                  <a:lnTo>
                    <a:pt x="646474" y="1308100"/>
                  </a:lnTo>
                  <a:lnTo>
                    <a:pt x="646118" y="1320800"/>
                  </a:lnTo>
                  <a:close/>
                </a:path>
                <a:path w="2818130" h="1803400">
                  <a:moveTo>
                    <a:pt x="659243" y="1308100"/>
                  </a:moveTo>
                  <a:lnTo>
                    <a:pt x="658146" y="1308100"/>
                  </a:lnTo>
                  <a:lnTo>
                    <a:pt x="658146" y="1295400"/>
                  </a:lnTo>
                  <a:lnTo>
                    <a:pt x="658887" y="1295400"/>
                  </a:lnTo>
                  <a:lnTo>
                    <a:pt x="659243" y="1308100"/>
                  </a:lnTo>
                  <a:close/>
                </a:path>
                <a:path w="2818130" h="1803400">
                  <a:moveTo>
                    <a:pt x="661794" y="1308100"/>
                  </a:moveTo>
                  <a:lnTo>
                    <a:pt x="661067" y="1308100"/>
                  </a:lnTo>
                  <a:lnTo>
                    <a:pt x="661067" y="1295400"/>
                  </a:lnTo>
                  <a:lnTo>
                    <a:pt x="661794" y="1295400"/>
                  </a:lnTo>
                  <a:lnTo>
                    <a:pt x="661794" y="1308100"/>
                  </a:lnTo>
                  <a:close/>
                </a:path>
                <a:path w="2818130" h="1803400">
                  <a:moveTo>
                    <a:pt x="673480" y="1308100"/>
                  </a:moveTo>
                  <a:lnTo>
                    <a:pt x="671656" y="1308100"/>
                  </a:lnTo>
                  <a:lnTo>
                    <a:pt x="671285" y="1295400"/>
                  </a:lnTo>
                  <a:lnTo>
                    <a:pt x="673480" y="1295400"/>
                  </a:lnTo>
                  <a:lnTo>
                    <a:pt x="673719" y="1299577"/>
                  </a:lnTo>
                  <a:lnTo>
                    <a:pt x="673627" y="1305520"/>
                  </a:lnTo>
                  <a:lnTo>
                    <a:pt x="673480" y="1308100"/>
                  </a:lnTo>
                  <a:close/>
                </a:path>
                <a:path w="2818130" h="1803400">
                  <a:moveTo>
                    <a:pt x="674207" y="1308100"/>
                  </a:moveTo>
                  <a:lnTo>
                    <a:pt x="674059" y="1305520"/>
                  </a:lnTo>
                  <a:lnTo>
                    <a:pt x="673968" y="1299577"/>
                  </a:lnTo>
                  <a:lnTo>
                    <a:pt x="674207" y="1295400"/>
                  </a:lnTo>
                  <a:lnTo>
                    <a:pt x="674207" y="1308100"/>
                  </a:lnTo>
                  <a:close/>
                </a:path>
                <a:path w="2818130" h="1803400">
                  <a:moveTo>
                    <a:pt x="674933" y="1301750"/>
                  </a:moveTo>
                  <a:lnTo>
                    <a:pt x="674563" y="1295400"/>
                  </a:lnTo>
                  <a:lnTo>
                    <a:pt x="674933" y="1295400"/>
                  </a:lnTo>
                  <a:lnTo>
                    <a:pt x="674933" y="1301750"/>
                  </a:lnTo>
                  <a:close/>
                </a:path>
                <a:path w="2818130" h="1803400">
                  <a:moveTo>
                    <a:pt x="676387" y="1308100"/>
                  </a:moveTo>
                  <a:lnTo>
                    <a:pt x="676031" y="1308100"/>
                  </a:lnTo>
                  <a:lnTo>
                    <a:pt x="674933" y="1295400"/>
                  </a:lnTo>
                  <a:lnTo>
                    <a:pt x="676758" y="1295400"/>
                  </a:lnTo>
                  <a:lnTo>
                    <a:pt x="676387" y="1308100"/>
                  </a:lnTo>
                  <a:close/>
                </a:path>
                <a:path w="2818130" h="1803400">
                  <a:moveTo>
                    <a:pt x="732936" y="1308100"/>
                  </a:moveTo>
                  <a:lnTo>
                    <a:pt x="732579" y="1295400"/>
                  </a:lnTo>
                  <a:lnTo>
                    <a:pt x="733306" y="1295400"/>
                  </a:lnTo>
                  <a:lnTo>
                    <a:pt x="732936" y="1308100"/>
                  </a:lnTo>
                  <a:close/>
                </a:path>
                <a:path w="2818130" h="1803400">
                  <a:moveTo>
                    <a:pt x="2404950" y="1308100"/>
                  </a:moveTo>
                  <a:lnTo>
                    <a:pt x="2401302" y="1308100"/>
                  </a:lnTo>
                  <a:lnTo>
                    <a:pt x="2401302" y="1295400"/>
                  </a:lnTo>
                  <a:lnTo>
                    <a:pt x="2405321" y="1295400"/>
                  </a:lnTo>
                  <a:lnTo>
                    <a:pt x="2404950" y="1308100"/>
                  </a:lnTo>
                  <a:close/>
                </a:path>
                <a:path w="2818130" h="1803400">
                  <a:moveTo>
                    <a:pt x="2410067" y="1308100"/>
                  </a:moveTo>
                  <a:lnTo>
                    <a:pt x="2406775" y="1308100"/>
                  </a:lnTo>
                  <a:lnTo>
                    <a:pt x="2405321" y="1295400"/>
                  </a:lnTo>
                  <a:lnTo>
                    <a:pt x="2408969" y="1295400"/>
                  </a:lnTo>
                  <a:lnTo>
                    <a:pt x="2410067" y="1308100"/>
                  </a:lnTo>
                  <a:close/>
                </a:path>
                <a:path w="2818130" h="1803400">
                  <a:moveTo>
                    <a:pt x="2428308" y="1308100"/>
                  </a:moveTo>
                  <a:lnTo>
                    <a:pt x="2427211" y="1295400"/>
                  </a:lnTo>
                  <a:lnTo>
                    <a:pt x="2428308" y="1295400"/>
                  </a:lnTo>
                  <a:lnTo>
                    <a:pt x="2428308" y="1308100"/>
                  </a:lnTo>
                  <a:close/>
                </a:path>
                <a:path w="2818130" h="1803400">
                  <a:moveTo>
                    <a:pt x="2436331" y="1308100"/>
                  </a:moveTo>
                  <a:lnTo>
                    <a:pt x="2433780" y="1295400"/>
                  </a:lnTo>
                  <a:lnTo>
                    <a:pt x="2435605" y="1295400"/>
                  </a:lnTo>
                  <a:lnTo>
                    <a:pt x="2436331" y="1308100"/>
                  </a:lnTo>
                  <a:close/>
                </a:path>
                <a:path w="2818130" h="1803400">
                  <a:moveTo>
                    <a:pt x="2443258" y="1308100"/>
                  </a:moveTo>
                  <a:lnTo>
                    <a:pt x="2441433" y="1295400"/>
                  </a:lnTo>
                  <a:lnTo>
                    <a:pt x="2442901" y="1295400"/>
                  </a:lnTo>
                  <a:lnTo>
                    <a:pt x="2443258" y="1308100"/>
                  </a:lnTo>
                  <a:close/>
                </a:path>
                <a:path w="2818130" h="1803400">
                  <a:moveTo>
                    <a:pt x="2462967" y="1308100"/>
                  </a:moveTo>
                  <a:lnTo>
                    <a:pt x="2448374" y="1308100"/>
                  </a:lnTo>
                  <a:lnTo>
                    <a:pt x="2445452" y="1295400"/>
                  </a:lnTo>
                  <a:lnTo>
                    <a:pt x="2462226" y="1295400"/>
                  </a:lnTo>
                  <a:lnTo>
                    <a:pt x="2462967" y="1308100"/>
                  </a:lnTo>
                  <a:close/>
                </a:path>
                <a:path w="2818130" h="1803400">
                  <a:moveTo>
                    <a:pt x="2507829" y="1308100"/>
                  </a:moveTo>
                  <a:lnTo>
                    <a:pt x="2464050" y="1308100"/>
                  </a:lnTo>
                  <a:lnTo>
                    <a:pt x="2462226" y="1295400"/>
                  </a:lnTo>
                  <a:lnTo>
                    <a:pt x="2505649" y="1295400"/>
                  </a:lnTo>
                  <a:lnTo>
                    <a:pt x="2507829" y="1308100"/>
                  </a:lnTo>
                  <a:close/>
                </a:path>
                <a:path w="2818130" h="1803400">
                  <a:moveTo>
                    <a:pt x="2519145" y="1308100"/>
                  </a:moveTo>
                  <a:lnTo>
                    <a:pt x="2508200" y="1308100"/>
                  </a:lnTo>
                  <a:lnTo>
                    <a:pt x="2508570" y="1295400"/>
                  </a:lnTo>
                  <a:lnTo>
                    <a:pt x="2523164" y="1295400"/>
                  </a:lnTo>
                  <a:lnTo>
                    <a:pt x="2519145" y="1308100"/>
                  </a:lnTo>
                  <a:close/>
                </a:path>
                <a:path w="2818130" h="1803400">
                  <a:moveTo>
                    <a:pt x="2527895" y="1308100"/>
                  </a:moveTo>
                  <a:lnTo>
                    <a:pt x="2519515" y="1308100"/>
                  </a:lnTo>
                  <a:lnTo>
                    <a:pt x="2523164" y="1295400"/>
                  </a:lnTo>
                  <a:lnTo>
                    <a:pt x="2527168" y="1295400"/>
                  </a:lnTo>
                  <a:lnTo>
                    <a:pt x="2527895" y="1308100"/>
                  </a:lnTo>
                  <a:close/>
                </a:path>
                <a:path w="2818130" h="1803400">
                  <a:moveTo>
                    <a:pt x="2530460" y="1308100"/>
                  </a:moveTo>
                  <a:lnTo>
                    <a:pt x="2529363" y="1308100"/>
                  </a:lnTo>
                  <a:lnTo>
                    <a:pt x="2529719" y="1295400"/>
                  </a:lnTo>
                  <a:lnTo>
                    <a:pt x="2530460" y="1308100"/>
                  </a:lnTo>
                  <a:close/>
                </a:path>
                <a:path w="2818130" h="1803400">
                  <a:moveTo>
                    <a:pt x="2531039" y="1305520"/>
                  </a:moveTo>
                  <a:lnTo>
                    <a:pt x="2530460" y="1295400"/>
                  </a:lnTo>
                  <a:lnTo>
                    <a:pt x="2531914" y="1295400"/>
                  </a:lnTo>
                  <a:lnTo>
                    <a:pt x="2531039" y="1305520"/>
                  </a:lnTo>
                  <a:close/>
                </a:path>
                <a:path w="2818130" h="1803400">
                  <a:moveTo>
                    <a:pt x="576059" y="1308100"/>
                  </a:moveTo>
                  <a:lnTo>
                    <a:pt x="574976" y="1308100"/>
                  </a:lnTo>
                  <a:lnTo>
                    <a:pt x="575460" y="1299633"/>
                  </a:lnTo>
                  <a:lnTo>
                    <a:pt x="576059" y="1304862"/>
                  </a:lnTo>
                  <a:lnTo>
                    <a:pt x="576059" y="1308100"/>
                  </a:lnTo>
                  <a:close/>
                </a:path>
                <a:path w="2818130" h="1803400">
                  <a:moveTo>
                    <a:pt x="630057" y="1308100"/>
                  </a:moveTo>
                  <a:lnTo>
                    <a:pt x="629330" y="1308100"/>
                  </a:lnTo>
                  <a:lnTo>
                    <a:pt x="629575" y="1299688"/>
                  </a:lnTo>
                  <a:lnTo>
                    <a:pt x="630057" y="1308100"/>
                  </a:lnTo>
                  <a:close/>
                </a:path>
                <a:path w="2818130" h="1803400">
                  <a:moveTo>
                    <a:pt x="382343" y="1308100"/>
                  </a:moveTo>
                  <a:lnTo>
                    <a:pt x="381973" y="1308100"/>
                  </a:lnTo>
                  <a:lnTo>
                    <a:pt x="382343" y="1301625"/>
                  </a:lnTo>
                  <a:lnTo>
                    <a:pt x="382343" y="1308100"/>
                  </a:lnTo>
                  <a:close/>
                </a:path>
                <a:path w="2818130" h="1803400">
                  <a:moveTo>
                    <a:pt x="639904" y="1308100"/>
                  </a:moveTo>
                  <a:lnTo>
                    <a:pt x="639548" y="1308100"/>
                  </a:lnTo>
                  <a:lnTo>
                    <a:pt x="639363" y="1301750"/>
                  </a:lnTo>
                  <a:lnTo>
                    <a:pt x="639904" y="1308100"/>
                  </a:lnTo>
                  <a:close/>
                </a:path>
                <a:path w="2818130" h="1803400">
                  <a:moveTo>
                    <a:pt x="675304" y="1308100"/>
                  </a:moveTo>
                  <a:lnTo>
                    <a:pt x="674933" y="1308100"/>
                  </a:lnTo>
                  <a:lnTo>
                    <a:pt x="674933" y="1301750"/>
                  </a:lnTo>
                  <a:lnTo>
                    <a:pt x="675304" y="1308100"/>
                  </a:lnTo>
                  <a:close/>
                </a:path>
                <a:path w="2818130" h="1803400">
                  <a:moveTo>
                    <a:pt x="644650" y="1320800"/>
                  </a:moveTo>
                  <a:lnTo>
                    <a:pt x="640645" y="1320800"/>
                  </a:lnTo>
                  <a:lnTo>
                    <a:pt x="640645" y="1314388"/>
                  </a:lnTo>
                  <a:lnTo>
                    <a:pt x="641372" y="1308100"/>
                  </a:lnTo>
                  <a:lnTo>
                    <a:pt x="644293" y="1308100"/>
                  </a:lnTo>
                  <a:lnTo>
                    <a:pt x="644873" y="1303039"/>
                  </a:lnTo>
                  <a:lnTo>
                    <a:pt x="644945" y="1305520"/>
                  </a:lnTo>
                  <a:lnTo>
                    <a:pt x="644835" y="1314450"/>
                  </a:lnTo>
                  <a:lnTo>
                    <a:pt x="644650" y="1320800"/>
                  </a:lnTo>
                  <a:close/>
                </a:path>
                <a:path w="2818130" h="1803400">
                  <a:moveTo>
                    <a:pt x="2531187" y="1308100"/>
                  </a:moveTo>
                  <a:lnTo>
                    <a:pt x="2530817" y="1308100"/>
                  </a:lnTo>
                  <a:lnTo>
                    <a:pt x="2531039" y="1305520"/>
                  </a:lnTo>
                  <a:lnTo>
                    <a:pt x="2531187" y="1308100"/>
                  </a:lnTo>
                  <a:close/>
                </a:path>
                <a:path w="2818130" h="1803400">
                  <a:moveTo>
                    <a:pt x="341485" y="1320800"/>
                  </a:moveTo>
                  <a:lnTo>
                    <a:pt x="282742" y="1320800"/>
                  </a:lnTo>
                  <a:lnTo>
                    <a:pt x="282372" y="1308100"/>
                  </a:lnTo>
                  <a:lnTo>
                    <a:pt x="342212" y="1308100"/>
                  </a:lnTo>
                  <a:lnTo>
                    <a:pt x="341485" y="1320800"/>
                  </a:lnTo>
                  <a:close/>
                </a:path>
                <a:path w="2818130" h="1803400">
                  <a:moveTo>
                    <a:pt x="345860" y="1320800"/>
                  </a:moveTo>
                  <a:lnTo>
                    <a:pt x="342212" y="1320800"/>
                  </a:lnTo>
                  <a:lnTo>
                    <a:pt x="342568" y="1308100"/>
                  </a:lnTo>
                  <a:lnTo>
                    <a:pt x="346587" y="1308100"/>
                  </a:lnTo>
                  <a:lnTo>
                    <a:pt x="345860" y="1320800"/>
                  </a:lnTo>
                  <a:close/>
                </a:path>
                <a:path w="2818130" h="1803400">
                  <a:moveTo>
                    <a:pt x="346217" y="1320800"/>
                  </a:moveTo>
                  <a:lnTo>
                    <a:pt x="345860" y="1320800"/>
                  </a:lnTo>
                  <a:lnTo>
                    <a:pt x="346587" y="1308100"/>
                  </a:lnTo>
                  <a:lnTo>
                    <a:pt x="346217" y="1320800"/>
                  </a:lnTo>
                  <a:close/>
                </a:path>
                <a:path w="2818130" h="1803400">
                  <a:moveTo>
                    <a:pt x="354981" y="1320800"/>
                  </a:moveTo>
                  <a:lnTo>
                    <a:pt x="346217" y="1320800"/>
                  </a:lnTo>
                  <a:lnTo>
                    <a:pt x="346587" y="1308100"/>
                  </a:lnTo>
                  <a:lnTo>
                    <a:pt x="354254" y="1308100"/>
                  </a:lnTo>
                  <a:lnTo>
                    <a:pt x="354981" y="1320800"/>
                  </a:lnTo>
                  <a:close/>
                </a:path>
                <a:path w="2818130" h="1803400">
                  <a:moveTo>
                    <a:pt x="364458" y="1320800"/>
                  </a:moveTo>
                  <a:lnTo>
                    <a:pt x="354981" y="1320800"/>
                  </a:lnTo>
                  <a:lnTo>
                    <a:pt x="355337" y="1308100"/>
                  </a:lnTo>
                  <a:lnTo>
                    <a:pt x="364458" y="1308100"/>
                  </a:lnTo>
                  <a:lnTo>
                    <a:pt x="364458" y="1320800"/>
                  </a:lnTo>
                  <a:close/>
                </a:path>
                <a:path w="2818130" h="1803400">
                  <a:moveTo>
                    <a:pt x="368847" y="1320800"/>
                  </a:moveTo>
                  <a:lnTo>
                    <a:pt x="365555" y="1320800"/>
                  </a:lnTo>
                  <a:lnTo>
                    <a:pt x="366653" y="1308100"/>
                  </a:lnTo>
                  <a:lnTo>
                    <a:pt x="368477" y="1308100"/>
                  </a:lnTo>
                  <a:lnTo>
                    <a:pt x="368847" y="1320800"/>
                  </a:lnTo>
                  <a:close/>
                </a:path>
                <a:path w="2818130" h="1803400">
                  <a:moveTo>
                    <a:pt x="384524" y="1320800"/>
                  </a:moveTo>
                  <a:lnTo>
                    <a:pt x="376500" y="1320800"/>
                  </a:lnTo>
                  <a:lnTo>
                    <a:pt x="377227" y="1308100"/>
                  </a:lnTo>
                  <a:lnTo>
                    <a:pt x="384894" y="1308100"/>
                  </a:lnTo>
                  <a:lnTo>
                    <a:pt x="384524" y="1320800"/>
                  </a:lnTo>
                  <a:close/>
                </a:path>
                <a:path w="2818130" h="1803400">
                  <a:moveTo>
                    <a:pt x="387089" y="1320800"/>
                  </a:moveTo>
                  <a:lnTo>
                    <a:pt x="387445" y="1308100"/>
                  </a:lnTo>
                  <a:lnTo>
                    <a:pt x="388172" y="1308100"/>
                  </a:lnTo>
                  <a:lnTo>
                    <a:pt x="387089" y="1320800"/>
                  </a:lnTo>
                  <a:close/>
                </a:path>
                <a:path w="2818130" h="1803400">
                  <a:moveTo>
                    <a:pt x="390737" y="1320800"/>
                  </a:moveTo>
                  <a:lnTo>
                    <a:pt x="390737" y="1308100"/>
                  </a:lnTo>
                  <a:lnTo>
                    <a:pt x="391464" y="1308100"/>
                  </a:lnTo>
                  <a:lnTo>
                    <a:pt x="390737" y="1320800"/>
                  </a:lnTo>
                  <a:close/>
                </a:path>
                <a:path w="2818130" h="1803400">
                  <a:moveTo>
                    <a:pt x="400585" y="1320800"/>
                  </a:moveTo>
                  <a:lnTo>
                    <a:pt x="392561" y="1320800"/>
                  </a:lnTo>
                  <a:lnTo>
                    <a:pt x="392918" y="1308100"/>
                  </a:lnTo>
                  <a:lnTo>
                    <a:pt x="400585" y="1308100"/>
                  </a:lnTo>
                  <a:lnTo>
                    <a:pt x="400585" y="1320800"/>
                  </a:lnTo>
                  <a:close/>
                </a:path>
                <a:path w="2818130" h="1803400">
                  <a:moveTo>
                    <a:pt x="403506" y="1320800"/>
                  </a:moveTo>
                  <a:lnTo>
                    <a:pt x="400585" y="1320800"/>
                  </a:lnTo>
                  <a:lnTo>
                    <a:pt x="400941" y="1308100"/>
                  </a:lnTo>
                  <a:lnTo>
                    <a:pt x="403506" y="1308100"/>
                  </a:lnTo>
                  <a:lnTo>
                    <a:pt x="403506" y="1320800"/>
                  </a:lnTo>
                  <a:close/>
                </a:path>
                <a:path w="2818130" h="1803400">
                  <a:moveTo>
                    <a:pt x="407881" y="1320800"/>
                  </a:moveTo>
                  <a:lnTo>
                    <a:pt x="404960" y="1320800"/>
                  </a:lnTo>
                  <a:lnTo>
                    <a:pt x="405330" y="1308100"/>
                  </a:lnTo>
                  <a:lnTo>
                    <a:pt x="408238" y="1308100"/>
                  </a:lnTo>
                  <a:lnTo>
                    <a:pt x="407881" y="1320800"/>
                  </a:lnTo>
                  <a:close/>
                </a:path>
                <a:path w="2818130" h="1803400">
                  <a:moveTo>
                    <a:pt x="413710" y="1320800"/>
                  </a:moveTo>
                  <a:lnTo>
                    <a:pt x="408979" y="1320800"/>
                  </a:lnTo>
                  <a:lnTo>
                    <a:pt x="408979" y="1308100"/>
                  </a:lnTo>
                  <a:lnTo>
                    <a:pt x="414081" y="1308100"/>
                  </a:lnTo>
                  <a:lnTo>
                    <a:pt x="413710" y="1320800"/>
                  </a:lnTo>
                  <a:close/>
                </a:path>
                <a:path w="2818130" h="1803400">
                  <a:moveTo>
                    <a:pt x="422475" y="1320800"/>
                  </a:moveTo>
                  <a:lnTo>
                    <a:pt x="418456" y="1320800"/>
                  </a:lnTo>
                  <a:lnTo>
                    <a:pt x="418826" y="1308100"/>
                  </a:lnTo>
                  <a:lnTo>
                    <a:pt x="421748" y="1308100"/>
                  </a:lnTo>
                  <a:lnTo>
                    <a:pt x="422475" y="1320800"/>
                  </a:lnTo>
                  <a:close/>
                </a:path>
                <a:path w="2818130" h="1803400">
                  <a:moveTo>
                    <a:pt x="426123" y="1320800"/>
                  </a:moveTo>
                  <a:lnTo>
                    <a:pt x="425396" y="1320800"/>
                  </a:lnTo>
                  <a:lnTo>
                    <a:pt x="426123" y="1308100"/>
                  </a:lnTo>
                  <a:lnTo>
                    <a:pt x="427576" y="1308100"/>
                  </a:lnTo>
                  <a:lnTo>
                    <a:pt x="426123" y="1320800"/>
                  </a:lnTo>
                  <a:close/>
                </a:path>
                <a:path w="2818130" h="1803400">
                  <a:moveTo>
                    <a:pt x="435244" y="1333500"/>
                  </a:moveTo>
                  <a:lnTo>
                    <a:pt x="429401" y="1333500"/>
                  </a:lnTo>
                  <a:lnTo>
                    <a:pt x="430868" y="1320800"/>
                  </a:lnTo>
                  <a:lnTo>
                    <a:pt x="433049" y="1320800"/>
                  </a:lnTo>
                  <a:lnTo>
                    <a:pt x="433049" y="1308100"/>
                  </a:lnTo>
                  <a:lnTo>
                    <a:pt x="437068" y="1308100"/>
                  </a:lnTo>
                  <a:lnTo>
                    <a:pt x="435600" y="1320800"/>
                  </a:lnTo>
                  <a:lnTo>
                    <a:pt x="435244" y="1333500"/>
                  </a:lnTo>
                  <a:close/>
                </a:path>
                <a:path w="2818130" h="1803400">
                  <a:moveTo>
                    <a:pt x="438892" y="1320800"/>
                  </a:moveTo>
                  <a:lnTo>
                    <a:pt x="437068" y="1320800"/>
                  </a:lnTo>
                  <a:lnTo>
                    <a:pt x="437068" y="1308100"/>
                  </a:lnTo>
                  <a:lnTo>
                    <a:pt x="439248" y="1308100"/>
                  </a:lnTo>
                  <a:lnTo>
                    <a:pt x="438892" y="1320800"/>
                  </a:lnTo>
                  <a:close/>
                </a:path>
                <a:path w="2818130" h="1803400">
                  <a:moveTo>
                    <a:pt x="453841" y="1320800"/>
                  </a:moveTo>
                  <a:lnTo>
                    <a:pt x="443267" y="1320800"/>
                  </a:lnTo>
                  <a:lnTo>
                    <a:pt x="444721" y="1308100"/>
                  </a:lnTo>
                  <a:lnTo>
                    <a:pt x="454212" y="1308100"/>
                  </a:lnTo>
                  <a:lnTo>
                    <a:pt x="453841" y="1320800"/>
                  </a:lnTo>
                  <a:close/>
                </a:path>
                <a:path w="2818130" h="1803400">
                  <a:moveTo>
                    <a:pt x="458587" y="1320800"/>
                  </a:moveTo>
                  <a:lnTo>
                    <a:pt x="454939" y="1320800"/>
                  </a:lnTo>
                  <a:lnTo>
                    <a:pt x="454212" y="1308100"/>
                  </a:lnTo>
                  <a:lnTo>
                    <a:pt x="459684" y="1308100"/>
                  </a:lnTo>
                  <a:lnTo>
                    <a:pt x="458587" y="1320800"/>
                  </a:lnTo>
                  <a:close/>
                </a:path>
                <a:path w="2818130" h="1803400">
                  <a:moveTo>
                    <a:pt x="458957" y="1320800"/>
                  </a:moveTo>
                  <a:lnTo>
                    <a:pt x="458587" y="1320800"/>
                  </a:lnTo>
                  <a:lnTo>
                    <a:pt x="459684" y="1308100"/>
                  </a:lnTo>
                  <a:lnTo>
                    <a:pt x="458957" y="1320800"/>
                  </a:lnTo>
                  <a:close/>
                </a:path>
                <a:path w="2818130" h="1803400">
                  <a:moveTo>
                    <a:pt x="460055" y="1320800"/>
                  </a:moveTo>
                  <a:lnTo>
                    <a:pt x="458957" y="1320800"/>
                  </a:lnTo>
                  <a:lnTo>
                    <a:pt x="459684" y="1308100"/>
                  </a:lnTo>
                  <a:lnTo>
                    <a:pt x="460411" y="1308100"/>
                  </a:lnTo>
                  <a:lnTo>
                    <a:pt x="460055" y="1320800"/>
                  </a:lnTo>
                  <a:close/>
                </a:path>
                <a:path w="2818130" h="1803400">
                  <a:moveTo>
                    <a:pt x="464430" y="1333500"/>
                  </a:moveTo>
                  <a:lnTo>
                    <a:pt x="458231" y="1333500"/>
                  </a:lnTo>
                  <a:lnTo>
                    <a:pt x="457860" y="1320800"/>
                  </a:lnTo>
                  <a:lnTo>
                    <a:pt x="461879" y="1320800"/>
                  </a:lnTo>
                  <a:lnTo>
                    <a:pt x="461879" y="1308100"/>
                  </a:lnTo>
                  <a:lnTo>
                    <a:pt x="464786" y="1308100"/>
                  </a:lnTo>
                  <a:lnTo>
                    <a:pt x="464502" y="1318220"/>
                  </a:lnTo>
                  <a:lnTo>
                    <a:pt x="464430" y="1333500"/>
                  </a:lnTo>
                  <a:close/>
                </a:path>
                <a:path w="2818130" h="1803400">
                  <a:moveTo>
                    <a:pt x="465157" y="1320800"/>
                  </a:moveTo>
                  <a:lnTo>
                    <a:pt x="464430" y="1320800"/>
                  </a:lnTo>
                  <a:lnTo>
                    <a:pt x="465157" y="1308100"/>
                  </a:lnTo>
                  <a:lnTo>
                    <a:pt x="466610" y="1308100"/>
                  </a:lnTo>
                  <a:lnTo>
                    <a:pt x="465157" y="1320800"/>
                  </a:lnTo>
                  <a:close/>
                </a:path>
                <a:path w="2818130" h="1803400">
                  <a:moveTo>
                    <a:pt x="469175" y="1320800"/>
                  </a:moveTo>
                  <a:lnTo>
                    <a:pt x="467351" y="1320800"/>
                  </a:lnTo>
                  <a:lnTo>
                    <a:pt x="468078" y="1308100"/>
                  </a:lnTo>
                  <a:lnTo>
                    <a:pt x="469532" y="1308100"/>
                  </a:lnTo>
                  <a:lnTo>
                    <a:pt x="469175" y="1320800"/>
                  </a:lnTo>
                  <a:close/>
                </a:path>
                <a:path w="2818130" h="1803400">
                  <a:moveTo>
                    <a:pt x="475004" y="1320800"/>
                  </a:moveTo>
                  <a:lnTo>
                    <a:pt x="469175" y="1320800"/>
                  </a:lnTo>
                  <a:lnTo>
                    <a:pt x="470259" y="1308100"/>
                  </a:lnTo>
                  <a:lnTo>
                    <a:pt x="476472" y="1308100"/>
                  </a:lnTo>
                  <a:lnTo>
                    <a:pt x="475004" y="1320800"/>
                  </a:lnTo>
                  <a:close/>
                </a:path>
                <a:path w="2818130" h="1803400">
                  <a:moveTo>
                    <a:pt x="476958" y="1312305"/>
                  </a:moveTo>
                  <a:lnTo>
                    <a:pt x="477199" y="1308100"/>
                  </a:lnTo>
                  <a:lnTo>
                    <a:pt x="477926" y="1308100"/>
                  </a:lnTo>
                  <a:lnTo>
                    <a:pt x="476958" y="1312305"/>
                  </a:lnTo>
                  <a:close/>
                </a:path>
                <a:path w="2818130" h="1803400">
                  <a:moveTo>
                    <a:pt x="481574" y="1320800"/>
                  </a:moveTo>
                  <a:lnTo>
                    <a:pt x="478653" y="1320800"/>
                  </a:lnTo>
                  <a:lnTo>
                    <a:pt x="479750" y="1308100"/>
                  </a:lnTo>
                  <a:lnTo>
                    <a:pt x="481574" y="1308100"/>
                  </a:lnTo>
                  <a:lnTo>
                    <a:pt x="481574" y="1320800"/>
                  </a:lnTo>
                  <a:close/>
                </a:path>
                <a:path w="2818130" h="1803400">
                  <a:moveTo>
                    <a:pt x="491792" y="1320800"/>
                  </a:moveTo>
                  <a:lnTo>
                    <a:pt x="486676" y="1320800"/>
                  </a:lnTo>
                  <a:lnTo>
                    <a:pt x="487417" y="1308100"/>
                  </a:lnTo>
                  <a:lnTo>
                    <a:pt x="492889" y="1308100"/>
                  </a:lnTo>
                  <a:lnTo>
                    <a:pt x="491792" y="1320800"/>
                  </a:lnTo>
                  <a:close/>
                </a:path>
                <a:path w="2818130" h="1803400">
                  <a:moveTo>
                    <a:pt x="499815" y="1320800"/>
                  </a:moveTo>
                  <a:lnTo>
                    <a:pt x="493616" y="1320800"/>
                  </a:lnTo>
                  <a:lnTo>
                    <a:pt x="493246" y="1308100"/>
                  </a:lnTo>
                  <a:lnTo>
                    <a:pt x="499815" y="1308100"/>
                  </a:lnTo>
                  <a:lnTo>
                    <a:pt x="499815" y="1320800"/>
                  </a:lnTo>
                  <a:close/>
                </a:path>
                <a:path w="2818130" h="1803400">
                  <a:moveTo>
                    <a:pt x="514779" y="1320800"/>
                  </a:moveTo>
                  <a:lnTo>
                    <a:pt x="508209" y="1320800"/>
                  </a:lnTo>
                  <a:lnTo>
                    <a:pt x="507839" y="1308100"/>
                  </a:lnTo>
                  <a:lnTo>
                    <a:pt x="514779" y="1308100"/>
                  </a:lnTo>
                  <a:lnTo>
                    <a:pt x="514779" y="1320800"/>
                  </a:lnTo>
                  <a:close/>
                </a:path>
                <a:path w="2818130" h="1803400">
                  <a:moveTo>
                    <a:pt x="516233" y="1320800"/>
                  </a:moveTo>
                  <a:lnTo>
                    <a:pt x="514779" y="1320800"/>
                  </a:lnTo>
                  <a:lnTo>
                    <a:pt x="515862" y="1308100"/>
                  </a:lnTo>
                  <a:lnTo>
                    <a:pt x="516233" y="1320800"/>
                  </a:lnTo>
                  <a:close/>
                </a:path>
                <a:path w="2818130" h="1803400">
                  <a:moveTo>
                    <a:pt x="516603" y="1333500"/>
                  </a:moveTo>
                  <a:lnTo>
                    <a:pt x="516676" y="1318220"/>
                  </a:lnTo>
                  <a:lnTo>
                    <a:pt x="516960" y="1308100"/>
                  </a:lnTo>
                  <a:lnTo>
                    <a:pt x="518057" y="1308100"/>
                  </a:lnTo>
                  <a:lnTo>
                    <a:pt x="516603" y="1333500"/>
                  </a:lnTo>
                  <a:close/>
                </a:path>
                <a:path w="2818130" h="1803400">
                  <a:moveTo>
                    <a:pt x="524983" y="1320800"/>
                  </a:moveTo>
                  <a:lnTo>
                    <a:pt x="519511" y="1320800"/>
                  </a:lnTo>
                  <a:lnTo>
                    <a:pt x="519881" y="1308100"/>
                  </a:lnTo>
                  <a:lnTo>
                    <a:pt x="524983" y="1308100"/>
                  </a:lnTo>
                  <a:lnTo>
                    <a:pt x="524983" y="1320800"/>
                  </a:lnTo>
                  <a:close/>
                </a:path>
                <a:path w="2818130" h="1803400">
                  <a:moveTo>
                    <a:pt x="531196" y="1320800"/>
                  </a:moveTo>
                  <a:lnTo>
                    <a:pt x="527548" y="1320800"/>
                  </a:lnTo>
                  <a:lnTo>
                    <a:pt x="527548" y="1308100"/>
                  </a:lnTo>
                  <a:lnTo>
                    <a:pt x="530455" y="1308100"/>
                  </a:lnTo>
                  <a:lnTo>
                    <a:pt x="531196" y="1320800"/>
                  </a:lnTo>
                  <a:close/>
                </a:path>
                <a:path w="2818130" h="1803400">
                  <a:moveTo>
                    <a:pt x="532650" y="1320800"/>
                  </a:moveTo>
                  <a:lnTo>
                    <a:pt x="531196" y="1320800"/>
                  </a:lnTo>
                  <a:lnTo>
                    <a:pt x="531553" y="1308100"/>
                  </a:lnTo>
                  <a:lnTo>
                    <a:pt x="532280" y="1308100"/>
                  </a:lnTo>
                  <a:lnTo>
                    <a:pt x="532650" y="1320800"/>
                  </a:lnTo>
                  <a:close/>
                </a:path>
                <a:path w="2818130" h="1803400">
                  <a:moveTo>
                    <a:pt x="554169" y="1320800"/>
                  </a:moveTo>
                  <a:lnTo>
                    <a:pt x="533377" y="1320800"/>
                  </a:lnTo>
                  <a:lnTo>
                    <a:pt x="533747" y="1308100"/>
                  </a:lnTo>
                  <a:lnTo>
                    <a:pt x="552345" y="1308100"/>
                  </a:lnTo>
                  <a:lnTo>
                    <a:pt x="554169" y="1320800"/>
                  </a:lnTo>
                  <a:close/>
                </a:path>
                <a:path w="2818130" h="1803400">
                  <a:moveTo>
                    <a:pt x="555993" y="1320800"/>
                  </a:moveTo>
                  <a:lnTo>
                    <a:pt x="554169" y="1320800"/>
                  </a:lnTo>
                  <a:lnTo>
                    <a:pt x="554169" y="1308100"/>
                  </a:lnTo>
                  <a:lnTo>
                    <a:pt x="555993" y="1308100"/>
                  </a:lnTo>
                  <a:lnTo>
                    <a:pt x="555993" y="1320800"/>
                  </a:lnTo>
                  <a:close/>
                </a:path>
                <a:path w="2818130" h="1803400">
                  <a:moveTo>
                    <a:pt x="562934" y="1320800"/>
                  </a:moveTo>
                  <a:lnTo>
                    <a:pt x="558188" y="1320800"/>
                  </a:lnTo>
                  <a:lnTo>
                    <a:pt x="558559" y="1308100"/>
                  </a:lnTo>
                  <a:lnTo>
                    <a:pt x="561836" y="1308100"/>
                  </a:lnTo>
                  <a:lnTo>
                    <a:pt x="562934" y="1320800"/>
                  </a:lnTo>
                  <a:close/>
                </a:path>
                <a:path w="2818130" h="1803400">
                  <a:moveTo>
                    <a:pt x="563661" y="1320800"/>
                  </a:moveTo>
                  <a:lnTo>
                    <a:pt x="562934" y="1320800"/>
                  </a:lnTo>
                  <a:lnTo>
                    <a:pt x="563290" y="1308100"/>
                  </a:lnTo>
                  <a:lnTo>
                    <a:pt x="563661" y="1320800"/>
                  </a:lnTo>
                  <a:close/>
                </a:path>
                <a:path w="2818130" h="1803400">
                  <a:moveTo>
                    <a:pt x="585550" y="1320800"/>
                  </a:moveTo>
                  <a:lnTo>
                    <a:pt x="564031" y="1320800"/>
                  </a:lnTo>
                  <a:lnTo>
                    <a:pt x="564387" y="1308100"/>
                  </a:lnTo>
                  <a:lnTo>
                    <a:pt x="584823" y="1308100"/>
                  </a:lnTo>
                  <a:lnTo>
                    <a:pt x="585698" y="1318220"/>
                  </a:lnTo>
                  <a:lnTo>
                    <a:pt x="585550" y="1320800"/>
                  </a:lnTo>
                  <a:close/>
                </a:path>
                <a:path w="2818130" h="1803400">
                  <a:moveTo>
                    <a:pt x="588101" y="1320800"/>
                  </a:moveTo>
                  <a:lnTo>
                    <a:pt x="585921" y="1320800"/>
                  </a:lnTo>
                  <a:lnTo>
                    <a:pt x="585698" y="1318220"/>
                  </a:lnTo>
                  <a:lnTo>
                    <a:pt x="586277" y="1308100"/>
                  </a:lnTo>
                  <a:lnTo>
                    <a:pt x="589569" y="1308100"/>
                  </a:lnTo>
                  <a:lnTo>
                    <a:pt x="588101" y="1320800"/>
                  </a:lnTo>
                  <a:close/>
                </a:path>
                <a:path w="2818130" h="1803400">
                  <a:moveTo>
                    <a:pt x="592847" y="1320800"/>
                  </a:moveTo>
                  <a:lnTo>
                    <a:pt x="592120" y="1320800"/>
                  </a:lnTo>
                  <a:lnTo>
                    <a:pt x="592476" y="1308100"/>
                  </a:lnTo>
                  <a:lnTo>
                    <a:pt x="593574" y="1308100"/>
                  </a:lnTo>
                  <a:lnTo>
                    <a:pt x="592847" y="1320800"/>
                  </a:lnTo>
                  <a:close/>
                </a:path>
                <a:path w="2818130" h="1803400">
                  <a:moveTo>
                    <a:pt x="597222" y="1320800"/>
                  </a:moveTo>
                  <a:lnTo>
                    <a:pt x="595042" y="1320800"/>
                  </a:lnTo>
                  <a:lnTo>
                    <a:pt x="595042" y="1308100"/>
                  </a:lnTo>
                  <a:lnTo>
                    <a:pt x="597949" y="1308100"/>
                  </a:lnTo>
                  <a:lnTo>
                    <a:pt x="597222" y="1320800"/>
                  </a:lnTo>
                  <a:close/>
                </a:path>
                <a:path w="2818130" h="1803400">
                  <a:moveTo>
                    <a:pt x="599046" y="1320800"/>
                  </a:moveTo>
                  <a:lnTo>
                    <a:pt x="597593" y="1320800"/>
                  </a:lnTo>
                  <a:lnTo>
                    <a:pt x="598319" y="1308100"/>
                  </a:lnTo>
                  <a:lnTo>
                    <a:pt x="599046" y="1320800"/>
                  </a:lnTo>
                  <a:close/>
                </a:path>
                <a:path w="2818130" h="1803400">
                  <a:moveTo>
                    <a:pt x="599960" y="1317594"/>
                  </a:moveTo>
                  <a:lnTo>
                    <a:pt x="599417" y="1308100"/>
                  </a:lnTo>
                  <a:lnTo>
                    <a:pt x="600143" y="1308100"/>
                  </a:lnTo>
                  <a:lnTo>
                    <a:pt x="600143" y="1314450"/>
                  </a:lnTo>
                  <a:lnTo>
                    <a:pt x="599960" y="1317594"/>
                  </a:lnTo>
                  <a:close/>
                </a:path>
                <a:path w="2818130" h="1803400">
                  <a:moveTo>
                    <a:pt x="604162" y="1333500"/>
                  </a:moveTo>
                  <a:lnTo>
                    <a:pt x="600143" y="1333500"/>
                  </a:lnTo>
                  <a:lnTo>
                    <a:pt x="600270" y="1312277"/>
                  </a:lnTo>
                  <a:lnTo>
                    <a:pt x="600514" y="1308100"/>
                  </a:lnTo>
                  <a:lnTo>
                    <a:pt x="601241" y="1308100"/>
                  </a:lnTo>
                  <a:lnTo>
                    <a:pt x="601597" y="1320800"/>
                  </a:lnTo>
                  <a:lnTo>
                    <a:pt x="604162" y="1320800"/>
                  </a:lnTo>
                  <a:lnTo>
                    <a:pt x="604162" y="1333500"/>
                  </a:lnTo>
                  <a:close/>
                </a:path>
                <a:path w="2818130" h="1803400">
                  <a:moveTo>
                    <a:pt x="602338" y="1320800"/>
                  </a:moveTo>
                  <a:lnTo>
                    <a:pt x="601597" y="1320800"/>
                  </a:lnTo>
                  <a:lnTo>
                    <a:pt x="602338" y="1308100"/>
                  </a:lnTo>
                  <a:lnTo>
                    <a:pt x="602338" y="1320800"/>
                  </a:lnTo>
                  <a:close/>
                </a:path>
                <a:path w="2818130" h="1803400">
                  <a:moveTo>
                    <a:pt x="612912" y="1320800"/>
                  </a:moveTo>
                  <a:lnTo>
                    <a:pt x="610718" y="1320800"/>
                  </a:lnTo>
                  <a:lnTo>
                    <a:pt x="610718" y="1308100"/>
                  </a:lnTo>
                  <a:lnTo>
                    <a:pt x="613639" y="1308100"/>
                  </a:lnTo>
                  <a:lnTo>
                    <a:pt x="612912" y="1320800"/>
                  </a:lnTo>
                  <a:close/>
                </a:path>
                <a:path w="2818130" h="1803400">
                  <a:moveTo>
                    <a:pt x="614737" y="1320800"/>
                  </a:moveTo>
                  <a:lnTo>
                    <a:pt x="614010" y="1320800"/>
                  </a:lnTo>
                  <a:lnTo>
                    <a:pt x="614010" y="1312277"/>
                  </a:lnTo>
                  <a:lnTo>
                    <a:pt x="614366" y="1308100"/>
                  </a:lnTo>
                  <a:lnTo>
                    <a:pt x="614737" y="1320800"/>
                  </a:lnTo>
                  <a:close/>
                </a:path>
                <a:path w="2818130" h="1803400">
                  <a:moveTo>
                    <a:pt x="616190" y="1320800"/>
                  </a:moveTo>
                  <a:lnTo>
                    <a:pt x="615107" y="1320800"/>
                  </a:lnTo>
                  <a:lnTo>
                    <a:pt x="615107" y="1308100"/>
                  </a:lnTo>
                  <a:lnTo>
                    <a:pt x="616190" y="1308100"/>
                  </a:lnTo>
                  <a:lnTo>
                    <a:pt x="616190" y="1320800"/>
                  </a:lnTo>
                  <a:close/>
                </a:path>
                <a:path w="2818130" h="1803400">
                  <a:moveTo>
                    <a:pt x="619112" y="1320800"/>
                  </a:moveTo>
                  <a:lnTo>
                    <a:pt x="616931" y="1320800"/>
                  </a:lnTo>
                  <a:lnTo>
                    <a:pt x="617288" y="1308100"/>
                  </a:lnTo>
                  <a:lnTo>
                    <a:pt x="619112" y="1308100"/>
                  </a:lnTo>
                  <a:lnTo>
                    <a:pt x="619112" y="1320800"/>
                  </a:lnTo>
                  <a:close/>
                </a:path>
                <a:path w="2818130" h="1803400">
                  <a:moveTo>
                    <a:pt x="625311" y="1320800"/>
                  </a:moveTo>
                  <a:lnTo>
                    <a:pt x="620936" y="1320800"/>
                  </a:lnTo>
                  <a:lnTo>
                    <a:pt x="620936" y="1308100"/>
                  </a:lnTo>
                  <a:lnTo>
                    <a:pt x="625311" y="1308100"/>
                  </a:lnTo>
                  <a:lnTo>
                    <a:pt x="625311" y="1320800"/>
                  </a:lnTo>
                  <a:close/>
                </a:path>
                <a:path w="2818130" h="1803400">
                  <a:moveTo>
                    <a:pt x="630783" y="1320800"/>
                  </a:moveTo>
                  <a:lnTo>
                    <a:pt x="625311" y="1320800"/>
                  </a:lnTo>
                  <a:lnTo>
                    <a:pt x="625311" y="1308100"/>
                  </a:lnTo>
                  <a:lnTo>
                    <a:pt x="630783" y="1308100"/>
                  </a:lnTo>
                  <a:lnTo>
                    <a:pt x="630783" y="1320800"/>
                  </a:lnTo>
                  <a:close/>
                </a:path>
                <a:path w="2818130" h="1803400">
                  <a:moveTo>
                    <a:pt x="634802" y="1320800"/>
                  </a:moveTo>
                  <a:lnTo>
                    <a:pt x="631524" y="1320800"/>
                  </a:lnTo>
                  <a:lnTo>
                    <a:pt x="631881" y="1308100"/>
                  </a:lnTo>
                  <a:lnTo>
                    <a:pt x="635529" y="1308100"/>
                  </a:lnTo>
                  <a:lnTo>
                    <a:pt x="634802" y="1320800"/>
                  </a:lnTo>
                  <a:close/>
                </a:path>
                <a:path w="2818130" h="1803400">
                  <a:moveTo>
                    <a:pt x="637353" y="1320800"/>
                  </a:moveTo>
                  <a:lnTo>
                    <a:pt x="636256" y="1320800"/>
                  </a:lnTo>
                  <a:lnTo>
                    <a:pt x="636626" y="1308100"/>
                  </a:lnTo>
                  <a:lnTo>
                    <a:pt x="638451" y="1308100"/>
                  </a:lnTo>
                  <a:lnTo>
                    <a:pt x="637353" y="1320800"/>
                  </a:lnTo>
                  <a:close/>
                </a:path>
                <a:path w="2818130" h="1803400">
                  <a:moveTo>
                    <a:pt x="647942" y="1320800"/>
                  </a:moveTo>
                  <a:lnTo>
                    <a:pt x="647571" y="1308100"/>
                  </a:lnTo>
                  <a:lnTo>
                    <a:pt x="647942" y="1308100"/>
                  </a:lnTo>
                  <a:lnTo>
                    <a:pt x="647942" y="1320800"/>
                  </a:lnTo>
                  <a:close/>
                </a:path>
                <a:path w="2818130" h="1803400">
                  <a:moveTo>
                    <a:pt x="650122" y="1320800"/>
                  </a:moveTo>
                  <a:lnTo>
                    <a:pt x="648298" y="1320800"/>
                  </a:lnTo>
                  <a:lnTo>
                    <a:pt x="648298" y="1308100"/>
                  </a:lnTo>
                  <a:lnTo>
                    <a:pt x="650122" y="1308100"/>
                  </a:lnTo>
                  <a:lnTo>
                    <a:pt x="650122" y="1320800"/>
                  </a:lnTo>
                  <a:close/>
                </a:path>
                <a:path w="2818130" h="1803400">
                  <a:moveTo>
                    <a:pt x="654868" y="1320800"/>
                  </a:moveTo>
                  <a:lnTo>
                    <a:pt x="654141" y="1320800"/>
                  </a:lnTo>
                  <a:lnTo>
                    <a:pt x="654497" y="1308100"/>
                  </a:lnTo>
                  <a:lnTo>
                    <a:pt x="654868" y="1308100"/>
                  </a:lnTo>
                  <a:lnTo>
                    <a:pt x="654868" y="1320800"/>
                  </a:lnTo>
                  <a:close/>
                </a:path>
                <a:path w="2818130" h="1803400">
                  <a:moveTo>
                    <a:pt x="668364" y="1320800"/>
                  </a:moveTo>
                  <a:lnTo>
                    <a:pt x="665813" y="1320800"/>
                  </a:lnTo>
                  <a:lnTo>
                    <a:pt x="666540" y="1308100"/>
                  </a:lnTo>
                  <a:lnTo>
                    <a:pt x="668007" y="1308100"/>
                  </a:lnTo>
                  <a:lnTo>
                    <a:pt x="668364" y="1320800"/>
                  </a:lnTo>
                  <a:close/>
                </a:path>
                <a:path w="2818130" h="1803400">
                  <a:moveTo>
                    <a:pt x="669090" y="1320800"/>
                  </a:moveTo>
                  <a:lnTo>
                    <a:pt x="668734" y="1320800"/>
                  </a:lnTo>
                  <a:lnTo>
                    <a:pt x="669090" y="1308100"/>
                  </a:lnTo>
                  <a:lnTo>
                    <a:pt x="670188" y="1308100"/>
                  </a:lnTo>
                  <a:lnTo>
                    <a:pt x="669090" y="1320800"/>
                  </a:lnTo>
                  <a:close/>
                </a:path>
                <a:path w="2818130" h="1803400">
                  <a:moveTo>
                    <a:pt x="690624" y="1320800"/>
                  </a:moveTo>
                  <a:lnTo>
                    <a:pt x="678211" y="1320800"/>
                  </a:lnTo>
                  <a:lnTo>
                    <a:pt x="679309" y="1308100"/>
                  </a:lnTo>
                  <a:lnTo>
                    <a:pt x="689897" y="1308100"/>
                  </a:lnTo>
                  <a:lnTo>
                    <a:pt x="690624" y="1320800"/>
                  </a:lnTo>
                  <a:close/>
                </a:path>
                <a:path w="2818130" h="1803400">
                  <a:moveTo>
                    <a:pt x="703393" y="1320800"/>
                  </a:moveTo>
                  <a:lnTo>
                    <a:pt x="701198" y="1320800"/>
                  </a:lnTo>
                  <a:lnTo>
                    <a:pt x="701925" y="1308100"/>
                  </a:lnTo>
                  <a:lnTo>
                    <a:pt x="702666" y="1308100"/>
                  </a:lnTo>
                  <a:lnTo>
                    <a:pt x="703074" y="1309883"/>
                  </a:lnTo>
                  <a:lnTo>
                    <a:pt x="703393" y="1320800"/>
                  </a:lnTo>
                  <a:close/>
                </a:path>
                <a:path w="2818130" h="1803400">
                  <a:moveTo>
                    <a:pt x="706671" y="1320800"/>
                  </a:moveTo>
                  <a:lnTo>
                    <a:pt x="705573" y="1320800"/>
                  </a:lnTo>
                  <a:lnTo>
                    <a:pt x="703074" y="1309883"/>
                  </a:lnTo>
                  <a:lnTo>
                    <a:pt x="703022" y="1308100"/>
                  </a:lnTo>
                  <a:lnTo>
                    <a:pt x="707041" y="1308100"/>
                  </a:lnTo>
                  <a:lnTo>
                    <a:pt x="706671" y="1320800"/>
                  </a:lnTo>
                  <a:close/>
                </a:path>
                <a:path w="2818130" h="1803400">
                  <a:moveTo>
                    <a:pt x="720167" y="1320800"/>
                  </a:moveTo>
                  <a:lnTo>
                    <a:pt x="717616" y="1320800"/>
                  </a:lnTo>
                  <a:lnTo>
                    <a:pt x="718713" y="1308100"/>
                  </a:lnTo>
                  <a:lnTo>
                    <a:pt x="720167" y="1320800"/>
                  </a:lnTo>
                  <a:close/>
                </a:path>
                <a:path w="2818130" h="1803400">
                  <a:moveTo>
                    <a:pt x="726010" y="1320800"/>
                  </a:moveTo>
                  <a:lnTo>
                    <a:pt x="721264" y="1320800"/>
                  </a:lnTo>
                  <a:lnTo>
                    <a:pt x="721264" y="1308100"/>
                  </a:lnTo>
                  <a:lnTo>
                    <a:pt x="727463" y="1308100"/>
                  </a:lnTo>
                  <a:lnTo>
                    <a:pt x="726010" y="1320800"/>
                  </a:lnTo>
                  <a:close/>
                </a:path>
                <a:path w="2818130" h="1803400">
                  <a:moveTo>
                    <a:pt x="730385" y="1320800"/>
                  </a:moveTo>
                  <a:lnTo>
                    <a:pt x="728560" y="1320800"/>
                  </a:lnTo>
                  <a:lnTo>
                    <a:pt x="728931" y="1308100"/>
                  </a:lnTo>
                  <a:lnTo>
                    <a:pt x="731111" y="1308100"/>
                  </a:lnTo>
                  <a:lnTo>
                    <a:pt x="730385" y="1320800"/>
                  </a:lnTo>
                  <a:close/>
                </a:path>
                <a:path w="2818130" h="1803400">
                  <a:moveTo>
                    <a:pt x="739505" y="1333500"/>
                  </a:moveTo>
                  <a:lnTo>
                    <a:pt x="737325" y="1333500"/>
                  </a:lnTo>
                  <a:lnTo>
                    <a:pt x="739149" y="1320800"/>
                  </a:lnTo>
                  <a:lnTo>
                    <a:pt x="740232" y="1308100"/>
                  </a:lnTo>
                  <a:lnTo>
                    <a:pt x="740527" y="1318220"/>
                  </a:lnTo>
                  <a:lnTo>
                    <a:pt x="740539" y="1321531"/>
                  </a:lnTo>
                  <a:lnTo>
                    <a:pt x="739505" y="1333500"/>
                  </a:lnTo>
                  <a:close/>
                </a:path>
                <a:path w="2818130" h="1803400">
                  <a:moveTo>
                    <a:pt x="746075" y="1320800"/>
                  </a:moveTo>
                  <a:lnTo>
                    <a:pt x="745348" y="1320800"/>
                  </a:lnTo>
                  <a:lnTo>
                    <a:pt x="744621" y="1308100"/>
                  </a:lnTo>
                  <a:lnTo>
                    <a:pt x="746802" y="1308100"/>
                  </a:lnTo>
                  <a:lnTo>
                    <a:pt x="746075" y="1320800"/>
                  </a:lnTo>
                  <a:close/>
                </a:path>
                <a:path w="2818130" h="1803400">
                  <a:moveTo>
                    <a:pt x="755566" y="1320800"/>
                  </a:moveTo>
                  <a:lnTo>
                    <a:pt x="753001" y="1320800"/>
                  </a:lnTo>
                  <a:lnTo>
                    <a:pt x="750821" y="1308100"/>
                  </a:lnTo>
                  <a:lnTo>
                    <a:pt x="754825" y="1308100"/>
                  </a:lnTo>
                  <a:lnTo>
                    <a:pt x="755566" y="1320800"/>
                  </a:lnTo>
                  <a:close/>
                </a:path>
                <a:path w="2818130" h="1803400">
                  <a:moveTo>
                    <a:pt x="762492" y="1320800"/>
                  </a:moveTo>
                  <a:lnTo>
                    <a:pt x="758474" y="1320800"/>
                  </a:lnTo>
                  <a:lnTo>
                    <a:pt x="760668" y="1308100"/>
                  </a:lnTo>
                  <a:lnTo>
                    <a:pt x="761395" y="1308100"/>
                  </a:lnTo>
                  <a:lnTo>
                    <a:pt x="762492" y="1320800"/>
                  </a:lnTo>
                  <a:close/>
                </a:path>
                <a:path w="2818130" h="1803400">
                  <a:moveTo>
                    <a:pt x="771613" y="1320800"/>
                  </a:moveTo>
                  <a:lnTo>
                    <a:pt x="767238" y="1320800"/>
                  </a:lnTo>
                  <a:lnTo>
                    <a:pt x="769418" y="1308100"/>
                  </a:lnTo>
                  <a:lnTo>
                    <a:pt x="771243" y="1308100"/>
                  </a:lnTo>
                  <a:lnTo>
                    <a:pt x="771613" y="1320800"/>
                  </a:lnTo>
                  <a:close/>
                </a:path>
                <a:path w="2818130" h="1803400">
                  <a:moveTo>
                    <a:pt x="798605" y="1320800"/>
                  </a:moveTo>
                  <a:lnTo>
                    <a:pt x="797878" y="1320800"/>
                  </a:lnTo>
                  <a:lnTo>
                    <a:pt x="797878" y="1308100"/>
                  </a:lnTo>
                  <a:lnTo>
                    <a:pt x="798605" y="1308100"/>
                  </a:lnTo>
                  <a:lnTo>
                    <a:pt x="798605" y="1320800"/>
                  </a:lnTo>
                  <a:close/>
                </a:path>
                <a:path w="2818130" h="1803400">
                  <a:moveTo>
                    <a:pt x="807726" y="1320800"/>
                  </a:moveTo>
                  <a:lnTo>
                    <a:pt x="802624" y="1320800"/>
                  </a:lnTo>
                  <a:lnTo>
                    <a:pt x="805545" y="1308100"/>
                  </a:lnTo>
                  <a:lnTo>
                    <a:pt x="807726" y="1320800"/>
                  </a:lnTo>
                  <a:close/>
                </a:path>
                <a:path w="2818130" h="1803400">
                  <a:moveTo>
                    <a:pt x="2383061" y="1320800"/>
                  </a:moveTo>
                  <a:lnTo>
                    <a:pt x="2378315" y="1320800"/>
                  </a:lnTo>
                  <a:lnTo>
                    <a:pt x="2379783" y="1308100"/>
                  </a:lnTo>
                  <a:lnTo>
                    <a:pt x="2383061" y="1320800"/>
                  </a:lnTo>
                  <a:close/>
                </a:path>
                <a:path w="2818130" h="1803400">
                  <a:moveTo>
                    <a:pt x="2395830" y="1320800"/>
                  </a:moveTo>
                  <a:lnTo>
                    <a:pt x="2390728" y="1320800"/>
                  </a:lnTo>
                  <a:lnTo>
                    <a:pt x="2391825" y="1308100"/>
                  </a:lnTo>
                  <a:lnTo>
                    <a:pt x="2395103" y="1308100"/>
                  </a:lnTo>
                  <a:lnTo>
                    <a:pt x="2395830" y="1320800"/>
                  </a:lnTo>
                  <a:close/>
                </a:path>
                <a:path w="2818130" h="1803400">
                  <a:moveTo>
                    <a:pt x="2402399" y="1333500"/>
                  </a:moveTo>
                  <a:lnTo>
                    <a:pt x="2397298" y="1333500"/>
                  </a:lnTo>
                  <a:lnTo>
                    <a:pt x="2395830" y="1308100"/>
                  </a:lnTo>
                  <a:lnTo>
                    <a:pt x="2403853" y="1308100"/>
                  </a:lnTo>
                  <a:lnTo>
                    <a:pt x="2402770" y="1320800"/>
                  </a:lnTo>
                  <a:lnTo>
                    <a:pt x="2403497" y="1320800"/>
                  </a:lnTo>
                  <a:lnTo>
                    <a:pt x="2402399" y="1333500"/>
                  </a:lnTo>
                  <a:close/>
                </a:path>
                <a:path w="2818130" h="1803400">
                  <a:moveTo>
                    <a:pt x="2417363" y="1320800"/>
                  </a:moveTo>
                  <a:lnTo>
                    <a:pt x="2407501" y="1320800"/>
                  </a:lnTo>
                  <a:lnTo>
                    <a:pt x="2404224" y="1308100"/>
                  </a:lnTo>
                  <a:lnTo>
                    <a:pt x="2416266" y="1308100"/>
                  </a:lnTo>
                  <a:lnTo>
                    <a:pt x="2417363" y="1320800"/>
                  </a:lnTo>
                  <a:close/>
                </a:path>
                <a:path w="2818130" h="1803400">
                  <a:moveTo>
                    <a:pt x="2421368" y="1320800"/>
                  </a:moveTo>
                  <a:lnTo>
                    <a:pt x="2420270" y="1308100"/>
                  </a:lnTo>
                  <a:lnTo>
                    <a:pt x="2422836" y="1308100"/>
                  </a:lnTo>
                  <a:lnTo>
                    <a:pt x="2421368" y="1320800"/>
                  </a:lnTo>
                  <a:close/>
                </a:path>
                <a:path w="2818130" h="1803400">
                  <a:moveTo>
                    <a:pt x="2435605" y="1320800"/>
                  </a:moveTo>
                  <a:lnTo>
                    <a:pt x="2426113" y="1320800"/>
                  </a:lnTo>
                  <a:lnTo>
                    <a:pt x="2425743" y="1308100"/>
                  </a:lnTo>
                  <a:lnTo>
                    <a:pt x="2435234" y="1308100"/>
                  </a:lnTo>
                  <a:lnTo>
                    <a:pt x="2435605" y="1320800"/>
                  </a:lnTo>
                  <a:close/>
                </a:path>
                <a:path w="2818130" h="1803400">
                  <a:moveTo>
                    <a:pt x="2512575" y="1320800"/>
                  </a:moveTo>
                  <a:lnTo>
                    <a:pt x="2454202" y="1320800"/>
                  </a:lnTo>
                  <a:lnTo>
                    <a:pt x="2454202" y="1308100"/>
                  </a:lnTo>
                  <a:lnTo>
                    <a:pt x="2512219" y="1308100"/>
                  </a:lnTo>
                  <a:lnTo>
                    <a:pt x="2512575" y="1320800"/>
                  </a:lnTo>
                  <a:close/>
                </a:path>
                <a:path w="2818130" h="1803400">
                  <a:moveTo>
                    <a:pt x="2522793" y="1320800"/>
                  </a:moveTo>
                  <a:lnTo>
                    <a:pt x="2514399" y="1320800"/>
                  </a:lnTo>
                  <a:lnTo>
                    <a:pt x="2514399" y="1308100"/>
                  </a:lnTo>
                  <a:lnTo>
                    <a:pt x="2522423" y="1308100"/>
                  </a:lnTo>
                  <a:lnTo>
                    <a:pt x="2522793" y="1320800"/>
                  </a:lnTo>
                  <a:close/>
                </a:path>
                <a:path w="2818130" h="1803400">
                  <a:moveTo>
                    <a:pt x="2523520" y="1320800"/>
                  </a:moveTo>
                  <a:lnTo>
                    <a:pt x="2523890" y="1308100"/>
                  </a:lnTo>
                  <a:lnTo>
                    <a:pt x="2526441" y="1308100"/>
                  </a:lnTo>
                  <a:lnTo>
                    <a:pt x="2523520" y="1320800"/>
                  </a:lnTo>
                  <a:close/>
                </a:path>
                <a:path w="2818130" h="1803400">
                  <a:moveTo>
                    <a:pt x="614010" y="1320800"/>
                  </a:moveTo>
                  <a:lnTo>
                    <a:pt x="613830" y="1314388"/>
                  </a:lnTo>
                  <a:lnTo>
                    <a:pt x="614010" y="1312277"/>
                  </a:lnTo>
                  <a:lnTo>
                    <a:pt x="614010" y="1320800"/>
                  </a:lnTo>
                  <a:close/>
                </a:path>
                <a:path w="2818130" h="1803400">
                  <a:moveTo>
                    <a:pt x="476472" y="1320800"/>
                  </a:moveTo>
                  <a:lnTo>
                    <a:pt x="475004" y="1320800"/>
                  </a:lnTo>
                  <a:lnTo>
                    <a:pt x="476958" y="1312305"/>
                  </a:lnTo>
                  <a:lnTo>
                    <a:pt x="476472" y="1320800"/>
                  </a:lnTo>
                  <a:close/>
                </a:path>
                <a:path w="2818130" h="1803400">
                  <a:moveTo>
                    <a:pt x="614010" y="1320800"/>
                  </a:moveTo>
                  <a:lnTo>
                    <a:pt x="613283" y="1320800"/>
                  </a:lnTo>
                  <a:lnTo>
                    <a:pt x="613825" y="1314450"/>
                  </a:lnTo>
                  <a:lnTo>
                    <a:pt x="614010" y="1320800"/>
                  </a:lnTo>
                  <a:close/>
                </a:path>
                <a:path w="2818130" h="1803400">
                  <a:moveTo>
                    <a:pt x="600143" y="1320800"/>
                  </a:moveTo>
                  <a:lnTo>
                    <a:pt x="599773" y="1320800"/>
                  </a:lnTo>
                  <a:lnTo>
                    <a:pt x="599960" y="1317594"/>
                  </a:lnTo>
                  <a:lnTo>
                    <a:pt x="600143" y="1320800"/>
                  </a:lnTo>
                  <a:close/>
                </a:path>
                <a:path w="2818130" h="1803400">
                  <a:moveTo>
                    <a:pt x="585921" y="1320800"/>
                  </a:moveTo>
                  <a:lnTo>
                    <a:pt x="585550" y="1320800"/>
                  </a:lnTo>
                  <a:lnTo>
                    <a:pt x="585698" y="1318220"/>
                  </a:lnTo>
                  <a:lnTo>
                    <a:pt x="585921" y="1320800"/>
                  </a:lnTo>
                  <a:close/>
                </a:path>
                <a:path w="2818130" h="1803400">
                  <a:moveTo>
                    <a:pt x="348411" y="1333500"/>
                  </a:moveTo>
                  <a:lnTo>
                    <a:pt x="337837" y="1333500"/>
                  </a:lnTo>
                  <a:lnTo>
                    <a:pt x="333091" y="1320800"/>
                  </a:lnTo>
                  <a:lnTo>
                    <a:pt x="348041" y="1320800"/>
                  </a:lnTo>
                  <a:lnTo>
                    <a:pt x="348411" y="1333500"/>
                  </a:lnTo>
                  <a:close/>
                </a:path>
                <a:path w="2818130" h="1803400">
                  <a:moveTo>
                    <a:pt x="351689" y="1333500"/>
                  </a:moveTo>
                  <a:lnTo>
                    <a:pt x="350235" y="1333500"/>
                  </a:lnTo>
                  <a:lnTo>
                    <a:pt x="349138" y="1320800"/>
                  </a:lnTo>
                  <a:lnTo>
                    <a:pt x="353884" y="1320800"/>
                  </a:lnTo>
                  <a:lnTo>
                    <a:pt x="351689" y="1333500"/>
                  </a:lnTo>
                  <a:close/>
                </a:path>
                <a:path w="2818130" h="1803400">
                  <a:moveTo>
                    <a:pt x="369204" y="1333500"/>
                  </a:moveTo>
                  <a:lnTo>
                    <a:pt x="352786" y="1333500"/>
                  </a:lnTo>
                  <a:lnTo>
                    <a:pt x="354254" y="1320800"/>
                  </a:lnTo>
                  <a:lnTo>
                    <a:pt x="369574" y="1320800"/>
                  </a:lnTo>
                  <a:lnTo>
                    <a:pt x="369204" y="1333500"/>
                  </a:lnTo>
                  <a:close/>
                </a:path>
                <a:path w="2818130" h="1803400">
                  <a:moveTo>
                    <a:pt x="379051" y="1333500"/>
                  </a:moveTo>
                  <a:lnTo>
                    <a:pt x="378324" y="1333500"/>
                  </a:lnTo>
                  <a:lnTo>
                    <a:pt x="377968" y="1320800"/>
                  </a:lnTo>
                  <a:lnTo>
                    <a:pt x="379792" y="1320800"/>
                  </a:lnTo>
                  <a:lnTo>
                    <a:pt x="379711" y="1325860"/>
                  </a:lnTo>
                  <a:lnTo>
                    <a:pt x="379051" y="1333500"/>
                  </a:lnTo>
                  <a:close/>
                </a:path>
                <a:path w="2818130" h="1803400">
                  <a:moveTo>
                    <a:pt x="379792" y="1324923"/>
                  </a:moveTo>
                  <a:lnTo>
                    <a:pt x="379792" y="1320800"/>
                  </a:lnTo>
                  <a:lnTo>
                    <a:pt x="380149" y="1320800"/>
                  </a:lnTo>
                  <a:lnTo>
                    <a:pt x="379792" y="1324923"/>
                  </a:lnTo>
                  <a:close/>
                </a:path>
                <a:path w="2818130" h="1803400">
                  <a:moveTo>
                    <a:pt x="381973" y="1333500"/>
                  </a:moveTo>
                  <a:lnTo>
                    <a:pt x="379792" y="1333500"/>
                  </a:lnTo>
                  <a:lnTo>
                    <a:pt x="379880" y="1323912"/>
                  </a:lnTo>
                  <a:lnTo>
                    <a:pt x="380149" y="1320800"/>
                  </a:lnTo>
                  <a:lnTo>
                    <a:pt x="381616" y="1320800"/>
                  </a:lnTo>
                  <a:lnTo>
                    <a:pt x="381973" y="1333500"/>
                  </a:lnTo>
                  <a:close/>
                </a:path>
                <a:path w="2818130" h="1803400">
                  <a:moveTo>
                    <a:pt x="390367" y="1333500"/>
                  </a:moveTo>
                  <a:lnTo>
                    <a:pt x="383070" y="1333500"/>
                  </a:lnTo>
                  <a:lnTo>
                    <a:pt x="385621" y="1320800"/>
                  </a:lnTo>
                  <a:lnTo>
                    <a:pt x="390737" y="1320800"/>
                  </a:lnTo>
                  <a:lnTo>
                    <a:pt x="390367" y="1333500"/>
                  </a:lnTo>
                  <a:close/>
                </a:path>
                <a:path w="2818130" h="1803400">
                  <a:moveTo>
                    <a:pt x="419183" y="1333500"/>
                  </a:moveTo>
                  <a:lnTo>
                    <a:pt x="390737" y="1333500"/>
                  </a:lnTo>
                  <a:lnTo>
                    <a:pt x="391464" y="1320800"/>
                  </a:lnTo>
                  <a:lnTo>
                    <a:pt x="419183" y="1320800"/>
                  </a:lnTo>
                  <a:lnTo>
                    <a:pt x="419183" y="1333500"/>
                  </a:lnTo>
                  <a:close/>
                </a:path>
                <a:path w="2818130" h="1803400">
                  <a:moveTo>
                    <a:pt x="421748" y="1346200"/>
                  </a:moveTo>
                  <a:lnTo>
                    <a:pt x="420650" y="1346200"/>
                  </a:lnTo>
                  <a:lnTo>
                    <a:pt x="420650" y="1333500"/>
                  </a:lnTo>
                  <a:lnTo>
                    <a:pt x="419924" y="1320800"/>
                  </a:lnTo>
                  <a:lnTo>
                    <a:pt x="423201" y="1320800"/>
                  </a:lnTo>
                  <a:lnTo>
                    <a:pt x="423201" y="1333500"/>
                  </a:lnTo>
                  <a:lnTo>
                    <a:pt x="421748" y="1346200"/>
                  </a:lnTo>
                  <a:close/>
                </a:path>
                <a:path w="2818130" h="1803400">
                  <a:moveTo>
                    <a:pt x="429401" y="1333500"/>
                  </a:moveTo>
                  <a:lnTo>
                    <a:pt x="425025" y="1333500"/>
                  </a:lnTo>
                  <a:lnTo>
                    <a:pt x="425752" y="1320800"/>
                  </a:lnTo>
                  <a:lnTo>
                    <a:pt x="429401" y="1320800"/>
                  </a:lnTo>
                  <a:lnTo>
                    <a:pt x="429401" y="1333500"/>
                  </a:lnTo>
                  <a:close/>
                </a:path>
                <a:path w="2818130" h="1803400">
                  <a:moveTo>
                    <a:pt x="439989" y="1333500"/>
                  </a:moveTo>
                  <a:lnTo>
                    <a:pt x="437794" y="1333500"/>
                  </a:lnTo>
                  <a:lnTo>
                    <a:pt x="437794" y="1320800"/>
                  </a:lnTo>
                  <a:lnTo>
                    <a:pt x="440716" y="1320800"/>
                  </a:lnTo>
                  <a:lnTo>
                    <a:pt x="439989" y="1333500"/>
                  </a:lnTo>
                  <a:close/>
                </a:path>
                <a:path w="2818130" h="1803400">
                  <a:moveTo>
                    <a:pt x="446545" y="1346200"/>
                  </a:moveTo>
                  <a:lnTo>
                    <a:pt x="440716" y="1346200"/>
                  </a:lnTo>
                  <a:lnTo>
                    <a:pt x="440716" y="1333500"/>
                  </a:lnTo>
                  <a:lnTo>
                    <a:pt x="442170" y="1320800"/>
                  </a:lnTo>
                  <a:lnTo>
                    <a:pt x="444364" y="1320800"/>
                  </a:lnTo>
                  <a:lnTo>
                    <a:pt x="443267" y="1333500"/>
                  </a:lnTo>
                  <a:lnTo>
                    <a:pt x="445818" y="1333500"/>
                  </a:lnTo>
                  <a:lnTo>
                    <a:pt x="446545" y="1346200"/>
                  </a:lnTo>
                  <a:close/>
                </a:path>
                <a:path w="2818130" h="1803400">
                  <a:moveTo>
                    <a:pt x="447642" y="1333500"/>
                  </a:moveTo>
                  <a:lnTo>
                    <a:pt x="445462" y="1333500"/>
                  </a:lnTo>
                  <a:lnTo>
                    <a:pt x="446188" y="1320800"/>
                  </a:lnTo>
                  <a:lnTo>
                    <a:pt x="448369" y="1320800"/>
                  </a:lnTo>
                  <a:lnTo>
                    <a:pt x="447642" y="1333500"/>
                  </a:lnTo>
                  <a:close/>
                </a:path>
                <a:path w="2818130" h="1803400">
                  <a:moveTo>
                    <a:pt x="455309" y="1333500"/>
                  </a:moveTo>
                  <a:lnTo>
                    <a:pt x="448739" y="1333500"/>
                  </a:lnTo>
                  <a:lnTo>
                    <a:pt x="448369" y="1320800"/>
                  </a:lnTo>
                  <a:lnTo>
                    <a:pt x="455665" y="1320800"/>
                  </a:lnTo>
                  <a:lnTo>
                    <a:pt x="455309" y="1333500"/>
                  </a:lnTo>
                  <a:close/>
                </a:path>
                <a:path w="2818130" h="1803400">
                  <a:moveTo>
                    <a:pt x="494343" y="1333500"/>
                  </a:moveTo>
                  <a:lnTo>
                    <a:pt x="488144" y="1333500"/>
                  </a:lnTo>
                  <a:lnTo>
                    <a:pt x="488144" y="1320800"/>
                  </a:lnTo>
                  <a:lnTo>
                    <a:pt x="494343" y="1320800"/>
                  </a:lnTo>
                  <a:lnTo>
                    <a:pt x="494343" y="1333500"/>
                  </a:lnTo>
                  <a:close/>
                </a:path>
                <a:path w="2818130" h="1803400">
                  <a:moveTo>
                    <a:pt x="502010" y="1333500"/>
                  </a:moveTo>
                  <a:lnTo>
                    <a:pt x="495440" y="1333500"/>
                  </a:lnTo>
                  <a:lnTo>
                    <a:pt x="495440" y="1320800"/>
                  </a:lnTo>
                  <a:lnTo>
                    <a:pt x="502010" y="1320800"/>
                  </a:lnTo>
                  <a:lnTo>
                    <a:pt x="502010" y="1333500"/>
                  </a:lnTo>
                  <a:close/>
                </a:path>
                <a:path w="2818130" h="1803400">
                  <a:moveTo>
                    <a:pt x="504561" y="1333500"/>
                  </a:moveTo>
                  <a:lnTo>
                    <a:pt x="502737" y="1333500"/>
                  </a:lnTo>
                  <a:lnTo>
                    <a:pt x="502366" y="1320800"/>
                  </a:lnTo>
                  <a:lnTo>
                    <a:pt x="504561" y="1320800"/>
                  </a:lnTo>
                  <a:lnTo>
                    <a:pt x="504561" y="1333500"/>
                  </a:lnTo>
                  <a:close/>
                </a:path>
                <a:path w="2818130" h="1803400">
                  <a:moveTo>
                    <a:pt x="507839" y="1333500"/>
                  </a:moveTo>
                  <a:lnTo>
                    <a:pt x="505288" y="1333500"/>
                  </a:lnTo>
                  <a:lnTo>
                    <a:pt x="504561" y="1320800"/>
                  </a:lnTo>
                  <a:lnTo>
                    <a:pt x="507839" y="1320800"/>
                  </a:lnTo>
                  <a:lnTo>
                    <a:pt x="507839" y="1333500"/>
                  </a:lnTo>
                  <a:close/>
                </a:path>
                <a:path w="2818130" h="1803400">
                  <a:moveTo>
                    <a:pt x="508936" y="1346200"/>
                  </a:moveTo>
                  <a:lnTo>
                    <a:pt x="505658" y="1346200"/>
                  </a:lnTo>
                  <a:lnTo>
                    <a:pt x="506385" y="1333500"/>
                  </a:lnTo>
                  <a:lnTo>
                    <a:pt x="508566" y="1333500"/>
                  </a:lnTo>
                  <a:lnTo>
                    <a:pt x="508566" y="1320800"/>
                  </a:lnTo>
                  <a:lnTo>
                    <a:pt x="510760" y="1320800"/>
                  </a:lnTo>
                  <a:lnTo>
                    <a:pt x="509663" y="1333500"/>
                  </a:lnTo>
                  <a:lnTo>
                    <a:pt x="508936" y="1346200"/>
                  </a:lnTo>
                  <a:close/>
                </a:path>
                <a:path w="2818130" h="1803400">
                  <a:moveTo>
                    <a:pt x="511131" y="1333500"/>
                  </a:moveTo>
                  <a:lnTo>
                    <a:pt x="510390" y="1333500"/>
                  </a:lnTo>
                  <a:lnTo>
                    <a:pt x="510760" y="1320800"/>
                  </a:lnTo>
                  <a:lnTo>
                    <a:pt x="511131" y="1320800"/>
                  </a:lnTo>
                  <a:lnTo>
                    <a:pt x="511131" y="1333500"/>
                  </a:lnTo>
                  <a:close/>
                </a:path>
                <a:path w="2818130" h="1803400">
                  <a:moveTo>
                    <a:pt x="513311" y="1333500"/>
                  </a:moveTo>
                  <a:lnTo>
                    <a:pt x="511487" y="1333500"/>
                  </a:lnTo>
                  <a:lnTo>
                    <a:pt x="511858" y="1320800"/>
                  </a:lnTo>
                  <a:lnTo>
                    <a:pt x="513311" y="1320800"/>
                  </a:lnTo>
                  <a:lnTo>
                    <a:pt x="513311" y="1333500"/>
                  </a:lnTo>
                  <a:close/>
                </a:path>
                <a:path w="2818130" h="1803400">
                  <a:moveTo>
                    <a:pt x="514409" y="1333500"/>
                  </a:moveTo>
                  <a:lnTo>
                    <a:pt x="513682" y="1333500"/>
                  </a:lnTo>
                  <a:lnTo>
                    <a:pt x="514409" y="1320800"/>
                  </a:lnTo>
                  <a:lnTo>
                    <a:pt x="514409" y="1333500"/>
                  </a:lnTo>
                  <a:close/>
                </a:path>
                <a:path w="2818130" h="1803400">
                  <a:moveTo>
                    <a:pt x="520252" y="1333500"/>
                  </a:moveTo>
                  <a:lnTo>
                    <a:pt x="517330" y="1333500"/>
                  </a:lnTo>
                  <a:lnTo>
                    <a:pt x="517330" y="1320800"/>
                  </a:lnTo>
                  <a:lnTo>
                    <a:pt x="520608" y="1320800"/>
                  </a:lnTo>
                  <a:lnTo>
                    <a:pt x="520252" y="1333500"/>
                  </a:lnTo>
                  <a:close/>
                </a:path>
                <a:path w="2818130" h="1803400">
                  <a:moveTo>
                    <a:pt x="528631" y="1333500"/>
                  </a:moveTo>
                  <a:lnTo>
                    <a:pt x="523159" y="1333500"/>
                  </a:lnTo>
                  <a:lnTo>
                    <a:pt x="523159" y="1320800"/>
                  </a:lnTo>
                  <a:lnTo>
                    <a:pt x="529002" y="1320800"/>
                  </a:lnTo>
                  <a:lnTo>
                    <a:pt x="528631" y="1333500"/>
                  </a:lnTo>
                  <a:close/>
                </a:path>
                <a:path w="2818130" h="1803400">
                  <a:moveTo>
                    <a:pt x="531553" y="1333500"/>
                  </a:moveTo>
                  <a:lnTo>
                    <a:pt x="530826" y="1320800"/>
                  </a:lnTo>
                  <a:lnTo>
                    <a:pt x="532280" y="1320800"/>
                  </a:lnTo>
                  <a:lnTo>
                    <a:pt x="531553" y="1333500"/>
                  </a:lnTo>
                  <a:close/>
                </a:path>
                <a:path w="2818130" h="1803400">
                  <a:moveTo>
                    <a:pt x="536298" y="1333500"/>
                  </a:moveTo>
                  <a:lnTo>
                    <a:pt x="535928" y="1320800"/>
                  </a:lnTo>
                  <a:lnTo>
                    <a:pt x="537396" y="1320800"/>
                  </a:lnTo>
                  <a:lnTo>
                    <a:pt x="536298" y="1333500"/>
                  </a:lnTo>
                  <a:close/>
                </a:path>
                <a:path w="2818130" h="1803400">
                  <a:moveTo>
                    <a:pt x="543965" y="1333500"/>
                  </a:moveTo>
                  <a:lnTo>
                    <a:pt x="537025" y="1333500"/>
                  </a:lnTo>
                  <a:lnTo>
                    <a:pt x="537396" y="1320800"/>
                  </a:lnTo>
                  <a:lnTo>
                    <a:pt x="544322" y="1320800"/>
                  </a:lnTo>
                  <a:lnTo>
                    <a:pt x="543965" y="1333500"/>
                  </a:lnTo>
                  <a:close/>
                </a:path>
                <a:path w="2818130" h="1803400">
                  <a:moveTo>
                    <a:pt x="545419" y="1333500"/>
                  </a:moveTo>
                  <a:lnTo>
                    <a:pt x="544322" y="1333500"/>
                  </a:lnTo>
                  <a:lnTo>
                    <a:pt x="544322" y="1320800"/>
                  </a:lnTo>
                  <a:lnTo>
                    <a:pt x="545790" y="1320800"/>
                  </a:lnTo>
                  <a:lnTo>
                    <a:pt x="545419" y="1333500"/>
                  </a:lnTo>
                  <a:close/>
                </a:path>
                <a:path w="2818130" h="1803400">
                  <a:moveTo>
                    <a:pt x="550892" y="1333500"/>
                  </a:moveTo>
                  <a:lnTo>
                    <a:pt x="548341" y="1333500"/>
                  </a:lnTo>
                  <a:lnTo>
                    <a:pt x="548341" y="1320800"/>
                  </a:lnTo>
                  <a:lnTo>
                    <a:pt x="552345" y="1320800"/>
                  </a:lnTo>
                  <a:lnTo>
                    <a:pt x="550892" y="1333500"/>
                  </a:lnTo>
                  <a:close/>
                </a:path>
                <a:path w="2818130" h="1803400">
                  <a:moveTo>
                    <a:pt x="553813" y="1333500"/>
                  </a:moveTo>
                  <a:lnTo>
                    <a:pt x="552716" y="1333500"/>
                  </a:lnTo>
                  <a:lnTo>
                    <a:pt x="553442" y="1320800"/>
                  </a:lnTo>
                  <a:lnTo>
                    <a:pt x="553813" y="1320800"/>
                  </a:lnTo>
                  <a:lnTo>
                    <a:pt x="553813" y="1333500"/>
                  </a:lnTo>
                  <a:close/>
                </a:path>
                <a:path w="2818130" h="1803400">
                  <a:moveTo>
                    <a:pt x="561110" y="1358900"/>
                  </a:moveTo>
                  <a:lnTo>
                    <a:pt x="549794" y="1358900"/>
                  </a:lnTo>
                  <a:lnTo>
                    <a:pt x="549438" y="1346200"/>
                  </a:lnTo>
                  <a:lnTo>
                    <a:pt x="556364" y="1346200"/>
                  </a:lnTo>
                  <a:lnTo>
                    <a:pt x="556364" y="1333500"/>
                  </a:lnTo>
                  <a:lnTo>
                    <a:pt x="556734" y="1320800"/>
                  </a:lnTo>
                  <a:lnTo>
                    <a:pt x="557818" y="1320800"/>
                  </a:lnTo>
                  <a:lnTo>
                    <a:pt x="557091" y="1333500"/>
                  </a:lnTo>
                  <a:lnTo>
                    <a:pt x="560012" y="1333500"/>
                  </a:lnTo>
                  <a:lnTo>
                    <a:pt x="560739" y="1346200"/>
                  </a:lnTo>
                  <a:lnTo>
                    <a:pt x="561110" y="1358900"/>
                  </a:lnTo>
                  <a:close/>
                </a:path>
                <a:path w="2818130" h="1803400">
                  <a:moveTo>
                    <a:pt x="559642" y="1333500"/>
                  </a:moveTo>
                  <a:lnTo>
                    <a:pt x="557818" y="1333500"/>
                  </a:lnTo>
                  <a:lnTo>
                    <a:pt x="557818" y="1320800"/>
                  </a:lnTo>
                  <a:lnTo>
                    <a:pt x="559642" y="1333500"/>
                  </a:lnTo>
                  <a:close/>
                </a:path>
                <a:path w="2818130" h="1803400">
                  <a:moveTo>
                    <a:pt x="568762" y="1333500"/>
                  </a:moveTo>
                  <a:lnTo>
                    <a:pt x="564031" y="1333500"/>
                  </a:lnTo>
                  <a:lnTo>
                    <a:pt x="564758" y="1320800"/>
                  </a:lnTo>
                  <a:lnTo>
                    <a:pt x="569133" y="1320800"/>
                  </a:lnTo>
                  <a:lnTo>
                    <a:pt x="568762" y="1333500"/>
                  </a:lnTo>
                  <a:close/>
                </a:path>
                <a:path w="2818130" h="1803400">
                  <a:moveTo>
                    <a:pt x="570587" y="1333500"/>
                  </a:moveTo>
                  <a:lnTo>
                    <a:pt x="569860" y="1320800"/>
                  </a:lnTo>
                  <a:lnTo>
                    <a:pt x="570957" y="1320800"/>
                  </a:lnTo>
                  <a:lnTo>
                    <a:pt x="570587" y="1333500"/>
                  </a:lnTo>
                  <a:close/>
                </a:path>
                <a:path w="2818130" h="1803400">
                  <a:moveTo>
                    <a:pt x="578981" y="1333500"/>
                  </a:moveTo>
                  <a:lnTo>
                    <a:pt x="570957" y="1333500"/>
                  </a:lnTo>
                  <a:lnTo>
                    <a:pt x="570957" y="1320800"/>
                  </a:lnTo>
                  <a:lnTo>
                    <a:pt x="580448" y="1320800"/>
                  </a:lnTo>
                  <a:lnTo>
                    <a:pt x="578981" y="1333500"/>
                  </a:lnTo>
                  <a:close/>
                </a:path>
                <a:path w="2818130" h="1803400">
                  <a:moveTo>
                    <a:pt x="581175" y="1333500"/>
                  </a:moveTo>
                  <a:lnTo>
                    <a:pt x="581175" y="1320800"/>
                  </a:lnTo>
                  <a:lnTo>
                    <a:pt x="581531" y="1320800"/>
                  </a:lnTo>
                  <a:lnTo>
                    <a:pt x="581175" y="1333500"/>
                  </a:lnTo>
                  <a:close/>
                </a:path>
                <a:path w="2818130" h="1803400">
                  <a:moveTo>
                    <a:pt x="598319" y="1333500"/>
                  </a:moveTo>
                  <a:lnTo>
                    <a:pt x="591023" y="1333500"/>
                  </a:lnTo>
                  <a:lnTo>
                    <a:pt x="590652" y="1320800"/>
                  </a:lnTo>
                  <a:lnTo>
                    <a:pt x="599773" y="1320800"/>
                  </a:lnTo>
                  <a:lnTo>
                    <a:pt x="598319" y="1333500"/>
                  </a:lnTo>
                  <a:close/>
                </a:path>
                <a:path w="2818130" h="1803400">
                  <a:moveTo>
                    <a:pt x="607070" y="1346200"/>
                  </a:moveTo>
                  <a:lnTo>
                    <a:pt x="605616" y="1346200"/>
                  </a:lnTo>
                  <a:lnTo>
                    <a:pt x="605616" y="1333500"/>
                  </a:lnTo>
                  <a:lnTo>
                    <a:pt x="605986" y="1320800"/>
                  </a:lnTo>
                  <a:lnTo>
                    <a:pt x="607440" y="1320800"/>
                  </a:lnTo>
                  <a:lnTo>
                    <a:pt x="607440" y="1333500"/>
                  </a:lnTo>
                  <a:lnTo>
                    <a:pt x="607070" y="1333500"/>
                  </a:lnTo>
                  <a:lnTo>
                    <a:pt x="607070" y="1346200"/>
                  </a:lnTo>
                  <a:close/>
                </a:path>
                <a:path w="2818130" h="1803400">
                  <a:moveTo>
                    <a:pt x="611459" y="1333500"/>
                  </a:moveTo>
                  <a:lnTo>
                    <a:pt x="609635" y="1333500"/>
                  </a:lnTo>
                  <a:lnTo>
                    <a:pt x="609635" y="1320800"/>
                  </a:lnTo>
                  <a:lnTo>
                    <a:pt x="611459" y="1320800"/>
                  </a:lnTo>
                  <a:lnTo>
                    <a:pt x="611459" y="1333500"/>
                  </a:lnTo>
                  <a:close/>
                </a:path>
                <a:path w="2818130" h="1803400">
                  <a:moveTo>
                    <a:pt x="611815" y="1333500"/>
                  </a:moveTo>
                  <a:lnTo>
                    <a:pt x="611459" y="1333500"/>
                  </a:lnTo>
                  <a:lnTo>
                    <a:pt x="611459" y="1320800"/>
                  </a:lnTo>
                  <a:lnTo>
                    <a:pt x="611815" y="1333500"/>
                  </a:lnTo>
                  <a:close/>
                </a:path>
                <a:path w="2818130" h="1803400">
                  <a:moveTo>
                    <a:pt x="614366" y="1333500"/>
                  </a:moveTo>
                  <a:lnTo>
                    <a:pt x="611815" y="1333500"/>
                  </a:lnTo>
                  <a:lnTo>
                    <a:pt x="611459" y="1320800"/>
                  </a:lnTo>
                  <a:lnTo>
                    <a:pt x="615834" y="1320800"/>
                  </a:lnTo>
                  <a:lnTo>
                    <a:pt x="614366" y="1333500"/>
                  </a:lnTo>
                  <a:close/>
                </a:path>
                <a:path w="2818130" h="1803400">
                  <a:moveTo>
                    <a:pt x="618385" y="1333500"/>
                  </a:moveTo>
                  <a:lnTo>
                    <a:pt x="617288" y="1333500"/>
                  </a:lnTo>
                  <a:lnTo>
                    <a:pt x="615834" y="1320800"/>
                  </a:lnTo>
                  <a:lnTo>
                    <a:pt x="618755" y="1320800"/>
                  </a:lnTo>
                  <a:lnTo>
                    <a:pt x="618385" y="1333500"/>
                  </a:lnTo>
                  <a:close/>
                </a:path>
                <a:path w="2818130" h="1803400">
                  <a:moveTo>
                    <a:pt x="622760" y="1333500"/>
                  </a:moveTo>
                  <a:lnTo>
                    <a:pt x="618385" y="1333500"/>
                  </a:lnTo>
                  <a:lnTo>
                    <a:pt x="619112" y="1320800"/>
                  </a:lnTo>
                  <a:lnTo>
                    <a:pt x="623857" y="1320800"/>
                  </a:lnTo>
                  <a:lnTo>
                    <a:pt x="622760" y="1333500"/>
                  </a:lnTo>
                  <a:close/>
                </a:path>
                <a:path w="2818130" h="1803400">
                  <a:moveTo>
                    <a:pt x="631881" y="1333500"/>
                  </a:moveTo>
                  <a:lnTo>
                    <a:pt x="623857" y="1333500"/>
                  </a:lnTo>
                  <a:lnTo>
                    <a:pt x="623857" y="1320800"/>
                  </a:lnTo>
                  <a:lnTo>
                    <a:pt x="632251" y="1320800"/>
                  </a:lnTo>
                  <a:lnTo>
                    <a:pt x="631881" y="1333500"/>
                  </a:lnTo>
                  <a:close/>
                </a:path>
                <a:path w="2818130" h="1803400">
                  <a:moveTo>
                    <a:pt x="633705" y="1333500"/>
                  </a:moveTo>
                  <a:lnTo>
                    <a:pt x="632608" y="1333500"/>
                  </a:lnTo>
                  <a:lnTo>
                    <a:pt x="632608" y="1320800"/>
                  </a:lnTo>
                  <a:lnTo>
                    <a:pt x="633349" y="1320800"/>
                  </a:lnTo>
                  <a:lnTo>
                    <a:pt x="633705" y="1333500"/>
                  </a:lnTo>
                  <a:close/>
                </a:path>
                <a:path w="2818130" h="1803400">
                  <a:moveTo>
                    <a:pt x="634432" y="1333500"/>
                  </a:moveTo>
                  <a:lnTo>
                    <a:pt x="633705" y="1333500"/>
                  </a:lnTo>
                  <a:lnTo>
                    <a:pt x="633349" y="1320800"/>
                  </a:lnTo>
                  <a:lnTo>
                    <a:pt x="635173" y="1320800"/>
                  </a:lnTo>
                  <a:lnTo>
                    <a:pt x="634432" y="1333500"/>
                  </a:lnTo>
                  <a:close/>
                </a:path>
                <a:path w="2818130" h="1803400">
                  <a:moveTo>
                    <a:pt x="636256" y="1358900"/>
                  </a:moveTo>
                  <a:lnTo>
                    <a:pt x="632251" y="1358900"/>
                  </a:lnTo>
                  <a:lnTo>
                    <a:pt x="630783" y="1346200"/>
                  </a:lnTo>
                  <a:lnTo>
                    <a:pt x="633705" y="1346200"/>
                  </a:lnTo>
                  <a:lnTo>
                    <a:pt x="635173" y="1320800"/>
                  </a:lnTo>
                  <a:lnTo>
                    <a:pt x="647201" y="1320800"/>
                  </a:lnTo>
                  <a:lnTo>
                    <a:pt x="647942" y="1333500"/>
                  </a:lnTo>
                  <a:lnTo>
                    <a:pt x="636256" y="1333500"/>
                  </a:lnTo>
                  <a:lnTo>
                    <a:pt x="636256" y="1358900"/>
                  </a:lnTo>
                  <a:close/>
                </a:path>
                <a:path w="2818130" h="1803400">
                  <a:moveTo>
                    <a:pt x="651590" y="1333500"/>
                  </a:moveTo>
                  <a:lnTo>
                    <a:pt x="649766" y="1333500"/>
                  </a:lnTo>
                  <a:lnTo>
                    <a:pt x="650122" y="1320800"/>
                  </a:lnTo>
                  <a:lnTo>
                    <a:pt x="651220" y="1320800"/>
                  </a:lnTo>
                  <a:lnTo>
                    <a:pt x="651590" y="1333500"/>
                  </a:lnTo>
                  <a:close/>
                </a:path>
                <a:path w="2818130" h="1803400">
                  <a:moveTo>
                    <a:pt x="655238" y="1333500"/>
                  </a:moveTo>
                  <a:lnTo>
                    <a:pt x="653414" y="1333500"/>
                  </a:lnTo>
                  <a:lnTo>
                    <a:pt x="653044" y="1320800"/>
                  </a:lnTo>
                  <a:lnTo>
                    <a:pt x="655238" y="1320800"/>
                  </a:lnTo>
                  <a:lnTo>
                    <a:pt x="655238" y="1333500"/>
                  </a:lnTo>
                  <a:close/>
                </a:path>
                <a:path w="2818130" h="1803400">
                  <a:moveTo>
                    <a:pt x="666183" y="1333500"/>
                  </a:moveTo>
                  <a:lnTo>
                    <a:pt x="664715" y="1333500"/>
                  </a:lnTo>
                  <a:lnTo>
                    <a:pt x="664715" y="1320800"/>
                  </a:lnTo>
                  <a:lnTo>
                    <a:pt x="667266" y="1320800"/>
                  </a:lnTo>
                  <a:lnTo>
                    <a:pt x="666183" y="1333500"/>
                  </a:lnTo>
                  <a:close/>
                </a:path>
                <a:path w="2818130" h="1803400">
                  <a:moveTo>
                    <a:pt x="673109" y="1333500"/>
                  </a:moveTo>
                  <a:lnTo>
                    <a:pt x="672382" y="1333500"/>
                  </a:lnTo>
                  <a:lnTo>
                    <a:pt x="671285" y="1320800"/>
                  </a:lnTo>
                  <a:lnTo>
                    <a:pt x="675304" y="1320800"/>
                  </a:lnTo>
                  <a:lnTo>
                    <a:pt x="673109" y="1333500"/>
                  </a:lnTo>
                  <a:close/>
                </a:path>
                <a:path w="2818130" h="1803400">
                  <a:moveTo>
                    <a:pt x="681859" y="1333500"/>
                  </a:moveTo>
                  <a:lnTo>
                    <a:pt x="679309" y="1333500"/>
                  </a:lnTo>
                  <a:lnTo>
                    <a:pt x="679679" y="1320800"/>
                  </a:lnTo>
                  <a:lnTo>
                    <a:pt x="681503" y="1320800"/>
                  </a:lnTo>
                  <a:lnTo>
                    <a:pt x="681859" y="1333500"/>
                  </a:lnTo>
                  <a:close/>
                </a:path>
                <a:path w="2818130" h="1803400">
                  <a:moveTo>
                    <a:pt x="682957" y="1333500"/>
                  </a:moveTo>
                  <a:lnTo>
                    <a:pt x="682230" y="1333500"/>
                  </a:lnTo>
                  <a:lnTo>
                    <a:pt x="682601" y="1320800"/>
                  </a:lnTo>
                  <a:lnTo>
                    <a:pt x="682957" y="1333500"/>
                  </a:lnTo>
                  <a:close/>
                </a:path>
                <a:path w="2818130" h="1803400">
                  <a:moveTo>
                    <a:pt x="683684" y="1333500"/>
                  </a:moveTo>
                  <a:lnTo>
                    <a:pt x="682957" y="1333500"/>
                  </a:lnTo>
                  <a:lnTo>
                    <a:pt x="682601" y="1320800"/>
                  </a:lnTo>
                  <a:lnTo>
                    <a:pt x="683327" y="1320800"/>
                  </a:lnTo>
                  <a:lnTo>
                    <a:pt x="683684" y="1333500"/>
                  </a:lnTo>
                  <a:close/>
                </a:path>
                <a:path w="2818130" h="1803400">
                  <a:moveTo>
                    <a:pt x="686249" y="1333500"/>
                  </a:moveTo>
                  <a:lnTo>
                    <a:pt x="683684" y="1333500"/>
                  </a:lnTo>
                  <a:lnTo>
                    <a:pt x="683327" y="1320800"/>
                  </a:lnTo>
                  <a:lnTo>
                    <a:pt x="686605" y="1320800"/>
                  </a:lnTo>
                  <a:lnTo>
                    <a:pt x="686249" y="1333500"/>
                  </a:lnTo>
                  <a:close/>
                </a:path>
                <a:path w="2818130" h="1803400">
                  <a:moveTo>
                    <a:pt x="694629" y="1333500"/>
                  </a:moveTo>
                  <a:lnTo>
                    <a:pt x="689897" y="1333500"/>
                  </a:lnTo>
                  <a:lnTo>
                    <a:pt x="690253" y="1320800"/>
                  </a:lnTo>
                  <a:lnTo>
                    <a:pt x="695370" y="1320800"/>
                  </a:lnTo>
                  <a:lnTo>
                    <a:pt x="694629" y="1333500"/>
                  </a:lnTo>
                  <a:close/>
                </a:path>
                <a:path w="2818130" h="1803400">
                  <a:moveTo>
                    <a:pt x="709963" y="1333500"/>
                  </a:moveTo>
                  <a:lnTo>
                    <a:pt x="707768" y="1333500"/>
                  </a:lnTo>
                  <a:lnTo>
                    <a:pt x="708495" y="1320800"/>
                  </a:lnTo>
                  <a:lnTo>
                    <a:pt x="711416" y="1320800"/>
                  </a:lnTo>
                  <a:lnTo>
                    <a:pt x="709963" y="1333500"/>
                  </a:lnTo>
                  <a:close/>
                </a:path>
                <a:path w="2818130" h="1803400">
                  <a:moveTo>
                    <a:pt x="719810" y="1333500"/>
                  </a:moveTo>
                  <a:lnTo>
                    <a:pt x="713240" y="1333500"/>
                  </a:lnTo>
                  <a:lnTo>
                    <a:pt x="714338" y="1320800"/>
                  </a:lnTo>
                  <a:lnTo>
                    <a:pt x="719440" y="1320800"/>
                  </a:lnTo>
                  <a:lnTo>
                    <a:pt x="719810" y="1333500"/>
                  </a:lnTo>
                  <a:close/>
                </a:path>
                <a:path w="2818130" h="1803400">
                  <a:moveTo>
                    <a:pt x="721634" y="1333500"/>
                  </a:moveTo>
                  <a:lnTo>
                    <a:pt x="720908" y="1333500"/>
                  </a:lnTo>
                  <a:lnTo>
                    <a:pt x="720908" y="1320800"/>
                  </a:lnTo>
                  <a:lnTo>
                    <a:pt x="721634" y="1320800"/>
                  </a:lnTo>
                  <a:lnTo>
                    <a:pt x="721634" y="1333500"/>
                  </a:lnTo>
                  <a:close/>
                </a:path>
                <a:path w="2818130" h="1803400">
                  <a:moveTo>
                    <a:pt x="722361" y="1346200"/>
                  </a:moveTo>
                  <a:lnTo>
                    <a:pt x="719440" y="1346200"/>
                  </a:lnTo>
                  <a:lnTo>
                    <a:pt x="719083" y="1333500"/>
                  </a:lnTo>
                  <a:lnTo>
                    <a:pt x="722361" y="1333500"/>
                  </a:lnTo>
                  <a:lnTo>
                    <a:pt x="721991" y="1320800"/>
                  </a:lnTo>
                  <a:lnTo>
                    <a:pt x="724185" y="1320800"/>
                  </a:lnTo>
                  <a:lnTo>
                    <a:pt x="723459" y="1333500"/>
                  </a:lnTo>
                  <a:lnTo>
                    <a:pt x="723448" y="1336705"/>
                  </a:lnTo>
                  <a:lnTo>
                    <a:pt x="722361" y="1346200"/>
                  </a:lnTo>
                  <a:close/>
                </a:path>
                <a:path w="2818130" h="1803400">
                  <a:moveTo>
                    <a:pt x="730385" y="1333500"/>
                  </a:moveTo>
                  <a:lnTo>
                    <a:pt x="728560" y="1333500"/>
                  </a:lnTo>
                  <a:lnTo>
                    <a:pt x="729287" y="1320800"/>
                  </a:lnTo>
                  <a:lnTo>
                    <a:pt x="729658" y="1320800"/>
                  </a:lnTo>
                  <a:lnTo>
                    <a:pt x="730385" y="1333500"/>
                  </a:lnTo>
                  <a:close/>
                </a:path>
                <a:path w="2818130" h="1803400">
                  <a:moveTo>
                    <a:pt x="745705" y="1333500"/>
                  </a:moveTo>
                  <a:lnTo>
                    <a:pt x="742427" y="1333500"/>
                  </a:lnTo>
                  <a:lnTo>
                    <a:pt x="745348" y="1320800"/>
                  </a:lnTo>
                  <a:lnTo>
                    <a:pt x="745927" y="1325860"/>
                  </a:lnTo>
                  <a:lnTo>
                    <a:pt x="745705" y="1333500"/>
                  </a:lnTo>
                  <a:close/>
                </a:path>
                <a:path w="2818130" h="1803400">
                  <a:moveTo>
                    <a:pt x="747529" y="1333500"/>
                  </a:moveTo>
                  <a:lnTo>
                    <a:pt x="746802" y="1333500"/>
                  </a:lnTo>
                  <a:lnTo>
                    <a:pt x="745927" y="1325860"/>
                  </a:lnTo>
                  <a:lnTo>
                    <a:pt x="746075" y="1320800"/>
                  </a:lnTo>
                  <a:lnTo>
                    <a:pt x="747529" y="1333500"/>
                  </a:lnTo>
                  <a:close/>
                </a:path>
                <a:path w="2818130" h="1803400">
                  <a:moveTo>
                    <a:pt x="751918" y="1333500"/>
                  </a:moveTo>
                  <a:lnTo>
                    <a:pt x="747529" y="1333500"/>
                  </a:lnTo>
                  <a:lnTo>
                    <a:pt x="747899" y="1320800"/>
                  </a:lnTo>
                  <a:lnTo>
                    <a:pt x="752274" y="1320800"/>
                  </a:lnTo>
                  <a:lnTo>
                    <a:pt x="751918" y="1333500"/>
                  </a:lnTo>
                  <a:close/>
                </a:path>
                <a:path w="2818130" h="1803400">
                  <a:moveTo>
                    <a:pt x="755566" y="1333500"/>
                  </a:moveTo>
                  <a:lnTo>
                    <a:pt x="753742" y="1333500"/>
                  </a:lnTo>
                  <a:lnTo>
                    <a:pt x="754825" y="1320800"/>
                  </a:lnTo>
                  <a:lnTo>
                    <a:pt x="755566" y="1333500"/>
                  </a:lnTo>
                  <a:close/>
                </a:path>
                <a:path w="2818130" h="1803400">
                  <a:moveTo>
                    <a:pt x="760298" y="1333500"/>
                  </a:moveTo>
                  <a:lnTo>
                    <a:pt x="757391" y="1333500"/>
                  </a:lnTo>
                  <a:lnTo>
                    <a:pt x="757747" y="1320800"/>
                  </a:lnTo>
                  <a:lnTo>
                    <a:pt x="759571" y="1320800"/>
                  </a:lnTo>
                  <a:lnTo>
                    <a:pt x="760298" y="1333500"/>
                  </a:lnTo>
                  <a:close/>
                </a:path>
                <a:path w="2818130" h="1803400">
                  <a:moveTo>
                    <a:pt x="767594" y="1333500"/>
                  </a:moveTo>
                  <a:lnTo>
                    <a:pt x="765043" y="1333500"/>
                  </a:lnTo>
                  <a:lnTo>
                    <a:pt x="766141" y="1320800"/>
                  </a:lnTo>
                  <a:lnTo>
                    <a:pt x="767238" y="1320800"/>
                  </a:lnTo>
                  <a:lnTo>
                    <a:pt x="767594" y="1333500"/>
                  </a:lnTo>
                  <a:close/>
                </a:path>
                <a:path w="2818130" h="1803400">
                  <a:moveTo>
                    <a:pt x="782558" y="1333500"/>
                  </a:moveTo>
                  <a:lnTo>
                    <a:pt x="778539" y="1333500"/>
                  </a:lnTo>
                  <a:lnTo>
                    <a:pt x="778910" y="1320800"/>
                  </a:lnTo>
                  <a:lnTo>
                    <a:pt x="782929" y="1320800"/>
                  </a:lnTo>
                  <a:lnTo>
                    <a:pt x="782558" y="1333500"/>
                  </a:lnTo>
                  <a:close/>
                </a:path>
                <a:path w="2818130" h="1803400">
                  <a:moveTo>
                    <a:pt x="785109" y="1346200"/>
                  </a:moveTo>
                  <a:lnTo>
                    <a:pt x="784012" y="1346200"/>
                  </a:lnTo>
                  <a:lnTo>
                    <a:pt x="784012" y="1333500"/>
                  </a:lnTo>
                  <a:lnTo>
                    <a:pt x="785109" y="1320800"/>
                  </a:lnTo>
                  <a:lnTo>
                    <a:pt x="788757" y="1320800"/>
                  </a:lnTo>
                  <a:lnTo>
                    <a:pt x="786577" y="1333500"/>
                  </a:lnTo>
                  <a:lnTo>
                    <a:pt x="784753" y="1333500"/>
                  </a:lnTo>
                  <a:lnTo>
                    <a:pt x="785109" y="1346200"/>
                  </a:lnTo>
                  <a:close/>
                </a:path>
                <a:path w="2818130" h="1803400">
                  <a:moveTo>
                    <a:pt x="798605" y="1333500"/>
                  </a:moveTo>
                  <a:lnTo>
                    <a:pt x="793503" y="1333500"/>
                  </a:lnTo>
                  <a:lnTo>
                    <a:pt x="794230" y="1320800"/>
                  </a:lnTo>
                  <a:lnTo>
                    <a:pt x="800429" y="1320800"/>
                  </a:lnTo>
                  <a:lnTo>
                    <a:pt x="798605" y="1333500"/>
                  </a:lnTo>
                  <a:close/>
                </a:path>
                <a:path w="2818130" h="1803400">
                  <a:moveTo>
                    <a:pt x="804077" y="1333500"/>
                  </a:moveTo>
                  <a:lnTo>
                    <a:pt x="801170" y="1333500"/>
                  </a:lnTo>
                  <a:lnTo>
                    <a:pt x="800799" y="1320800"/>
                  </a:lnTo>
                  <a:lnTo>
                    <a:pt x="804448" y="1320800"/>
                  </a:lnTo>
                  <a:lnTo>
                    <a:pt x="804077" y="1333500"/>
                  </a:lnTo>
                  <a:close/>
                </a:path>
                <a:path w="2818130" h="1803400">
                  <a:moveTo>
                    <a:pt x="824884" y="1333500"/>
                  </a:moveTo>
                  <a:lnTo>
                    <a:pt x="820865" y="1333500"/>
                  </a:lnTo>
                  <a:lnTo>
                    <a:pt x="822689" y="1320800"/>
                  </a:lnTo>
                  <a:lnTo>
                    <a:pt x="824884" y="1333500"/>
                  </a:lnTo>
                  <a:close/>
                </a:path>
                <a:path w="2818130" h="1803400">
                  <a:moveTo>
                    <a:pt x="858075" y="1333500"/>
                  </a:moveTo>
                  <a:lnTo>
                    <a:pt x="852602" y="1333500"/>
                  </a:lnTo>
                  <a:lnTo>
                    <a:pt x="852973" y="1320800"/>
                  </a:lnTo>
                  <a:lnTo>
                    <a:pt x="856251" y="1320800"/>
                  </a:lnTo>
                  <a:lnTo>
                    <a:pt x="858075" y="1333500"/>
                  </a:lnTo>
                  <a:close/>
                </a:path>
                <a:path w="2818130" h="1803400">
                  <a:moveTo>
                    <a:pt x="2367014" y="1333500"/>
                  </a:moveTo>
                  <a:lnTo>
                    <a:pt x="2365546" y="1333500"/>
                  </a:lnTo>
                  <a:lnTo>
                    <a:pt x="2365190" y="1320800"/>
                  </a:lnTo>
                  <a:lnTo>
                    <a:pt x="2366287" y="1320800"/>
                  </a:lnTo>
                  <a:lnTo>
                    <a:pt x="2367014" y="1333500"/>
                  </a:lnTo>
                  <a:close/>
                </a:path>
                <a:path w="2818130" h="1803400">
                  <a:moveTo>
                    <a:pt x="2375408" y="1333500"/>
                  </a:moveTo>
                  <a:lnTo>
                    <a:pt x="2372116" y="1333500"/>
                  </a:lnTo>
                  <a:lnTo>
                    <a:pt x="2368111" y="1320800"/>
                  </a:lnTo>
                  <a:lnTo>
                    <a:pt x="2373940" y="1320800"/>
                  </a:lnTo>
                  <a:lnTo>
                    <a:pt x="2375408" y="1333500"/>
                  </a:lnTo>
                  <a:close/>
                </a:path>
                <a:path w="2818130" h="1803400">
                  <a:moveTo>
                    <a:pt x="2380880" y="1333500"/>
                  </a:moveTo>
                  <a:lnTo>
                    <a:pt x="2374667" y="1320800"/>
                  </a:lnTo>
                  <a:lnTo>
                    <a:pt x="2381607" y="1320800"/>
                  </a:lnTo>
                  <a:lnTo>
                    <a:pt x="2381901" y="1321531"/>
                  </a:lnTo>
                  <a:lnTo>
                    <a:pt x="2380880" y="1333500"/>
                  </a:lnTo>
                  <a:close/>
                </a:path>
                <a:path w="2818130" h="1803400">
                  <a:moveTo>
                    <a:pt x="2381901" y="1321531"/>
                  </a:moveTo>
                  <a:lnTo>
                    <a:pt x="2381607" y="1320800"/>
                  </a:lnTo>
                  <a:lnTo>
                    <a:pt x="2381963" y="1320800"/>
                  </a:lnTo>
                  <a:lnTo>
                    <a:pt x="2381901" y="1321531"/>
                  </a:lnTo>
                  <a:close/>
                </a:path>
                <a:path w="2818130" h="1803400">
                  <a:moveTo>
                    <a:pt x="2388177" y="1333500"/>
                  </a:moveTo>
                  <a:lnTo>
                    <a:pt x="2386709" y="1333500"/>
                  </a:lnTo>
                  <a:lnTo>
                    <a:pt x="2381901" y="1321531"/>
                  </a:lnTo>
                  <a:lnTo>
                    <a:pt x="2381963" y="1320800"/>
                  </a:lnTo>
                  <a:lnTo>
                    <a:pt x="2389260" y="1320800"/>
                  </a:lnTo>
                  <a:lnTo>
                    <a:pt x="2388177" y="1333500"/>
                  </a:lnTo>
                  <a:close/>
                </a:path>
                <a:path w="2818130" h="1803400">
                  <a:moveTo>
                    <a:pt x="2395473" y="1333500"/>
                  </a:moveTo>
                  <a:lnTo>
                    <a:pt x="2395103" y="1333500"/>
                  </a:lnTo>
                  <a:lnTo>
                    <a:pt x="2390357" y="1320800"/>
                  </a:lnTo>
                  <a:lnTo>
                    <a:pt x="2393279" y="1320800"/>
                  </a:lnTo>
                  <a:lnTo>
                    <a:pt x="2395473" y="1333500"/>
                  </a:lnTo>
                  <a:close/>
                </a:path>
                <a:path w="2818130" h="1803400">
                  <a:moveTo>
                    <a:pt x="2425016" y="1333500"/>
                  </a:moveTo>
                  <a:lnTo>
                    <a:pt x="2405321" y="1333500"/>
                  </a:lnTo>
                  <a:lnTo>
                    <a:pt x="2406048" y="1320800"/>
                  </a:lnTo>
                  <a:lnTo>
                    <a:pt x="2421738" y="1320800"/>
                  </a:lnTo>
                  <a:lnTo>
                    <a:pt x="2425016" y="1333500"/>
                  </a:lnTo>
                  <a:close/>
                </a:path>
                <a:path w="2818130" h="1803400">
                  <a:moveTo>
                    <a:pt x="2428664" y="1333500"/>
                  </a:moveTo>
                  <a:lnTo>
                    <a:pt x="2425016" y="1333500"/>
                  </a:lnTo>
                  <a:lnTo>
                    <a:pt x="2426484" y="1320800"/>
                  </a:lnTo>
                  <a:lnTo>
                    <a:pt x="2428308" y="1320800"/>
                  </a:lnTo>
                  <a:lnTo>
                    <a:pt x="2428664" y="1323912"/>
                  </a:lnTo>
                  <a:lnTo>
                    <a:pt x="2428664" y="1333500"/>
                  </a:lnTo>
                  <a:close/>
                </a:path>
                <a:path w="2818130" h="1803400">
                  <a:moveTo>
                    <a:pt x="2428664" y="1323912"/>
                  </a:moveTo>
                  <a:lnTo>
                    <a:pt x="2428308" y="1320800"/>
                  </a:lnTo>
                  <a:lnTo>
                    <a:pt x="2428664" y="1320800"/>
                  </a:lnTo>
                  <a:lnTo>
                    <a:pt x="2428664" y="1323912"/>
                  </a:lnTo>
                  <a:close/>
                </a:path>
                <a:path w="2818130" h="1803400">
                  <a:moveTo>
                    <a:pt x="2431586" y="1333500"/>
                  </a:moveTo>
                  <a:lnTo>
                    <a:pt x="2429762" y="1333500"/>
                  </a:lnTo>
                  <a:lnTo>
                    <a:pt x="2428780" y="1324923"/>
                  </a:lnTo>
                  <a:lnTo>
                    <a:pt x="2428664" y="1320800"/>
                  </a:lnTo>
                  <a:lnTo>
                    <a:pt x="2431586" y="1320800"/>
                  </a:lnTo>
                  <a:lnTo>
                    <a:pt x="2431586" y="1333500"/>
                  </a:lnTo>
                  <a:close/>
                </a:path>
                <a:path w="2818130" h="1803400">
                  <a:moveTo>
                    <a:pt x="2452749" y="1333500"/>
                  </a:moveTo>
                  <a:lnTo>
                    <a:pt x="2440707" y="1333500"/>
                  </a:lnTo>
                  <a:lnTo>
                    <a:pt x="2439980" y="1320800"/>
                  </a:lnTo>
                  <a:lnTo>
                    <a:pt x="2451281" y="1320800"/>
                  </a:lnTo>
                  <a:lnTo>
                    <a:pt x="2452749" y="1333500"/>
                  </a:lnTo>
                  <a:close/>
                </a:path>
                <a:path w="2818130" h="1803400">
                  <a:moveTo>
                    <a:pt x="2460402" y="1333500"/>
                  </a:moveTo>
                  <a:lnTo>
                    <a:pt x="2455670" y="1333500"/>
                  </a:lnTo>
                  <a:lnTo>
                    <a:pt x="2455670" y="1320800"/>
                  </a:lnTo>
                  <a:lnTo>
                    <a:pt x="2460045" y="1320800"/>
                  </a:lnTo>
                  <a:lnTo>
                    <a:pt x="2460402" y="1333500"/>
                  </a:lnTo>
                  <a:close/>
                </a:path>
                <a:path w="2818130" h="1803400">
                  <a:moveTo>
                    <a:pt x="2481208" y="1333500"/>
                  </a:moveTo>
                  <a:lnTo>
                    <a:pt x="2460402" y="1333500"/>
                  </a:lnTo>
                  <a:lnTo>
                    <a:pt x="2461143" y="1320800"/>
                  </a:lnTo>
                  <a:lnTo>
                    <a:pt x="2470263" y="1320800"/>
                  </a:lnTo>
                  <a:lnTo>
                    <a:pt x="2481208" y="1333500"/>
                  </a:lnTo>
                  <a:close/>
                </a:path>
                <a:path w="2818130" h="1803400">
                  <a:moveTo>
                    <a:pt x="2484486" y="1333500"/>
                  </a:moveTo>
                  <a:lnTo>
                    <a:pt x="2482291" y="1333500"/>
                  </a:lnTo>
                  <a:lnTo>
                    <a:pt x="2481565" y="1320800"/>
                  </a:lnTo>
                  <a:lnTo>
                    <a:pt x="2482662" y="1320800"/>
                  </a:lnTo>
                  <a:lnTo>
                    <a:pt x="2484486" y="1333500"/>
                  </a:lnTo>
                  <a:close/>
                </a:path>
                <a:path w="2818130" h="1803400">
                  <a:moveTo>
                    <a:pt x="2492153" y="1333500"/>
                  </a:moveTo>
                  <a:lnTo>
                    <a:pt x="2487764" y="1333500"/>
                  </a:lnTo>
                  <a:lnTo>
                    <a:pt x="2488134" y="1320800"/>
                  </a:lnTo>
                  <a:lnTo>
                    <a:pt x="2489958" y="1320800"/>
                  </a:lnTo>
                  <a:lnTo>
                    <a:pt x="2492153" y="1333500"/>
                  </a:lnTo>
                  <a:close/>
                </a:path>
                <a:path w="2818130" h="1803400">
                  <a:moveTo>
                    <a:pt x="2492509" y="1333500"/>
                  </a:moveTo>
                  <a:lnTo>
                    <a:pt x="2491056" y="1320800"/>
                  </a:lnTo>
                  <a:lnTo>
                    <a:pt x="2492880" y="1320800"/>
                  </a:lnTo>
                  <a:lnTo>
                    <a:pt x="2492509" y="1333500"/>
                  </a:lnTo>
                  <a:close/>
                </a:path>
                <a:path w="2818130" h="1803400">
                  <a:moveTo>
                    <a:pt x="2502314" y="1324206"/>
                  </a:moveTo>
                  <a:lnTo>
                    <a:pt x="2501630" y="1320800"/>
                  </a:lnTo>
                  <a:lnTo>
                    <a:pt x="2503098" y="1320800"/>
                  </a:lnTo>
                  <a:lnTo>
                    <a:pt x="2502314" y="1324206"/>
                  </a:lnTo>
                  <a:close/>
                </a:path>
                <a:path w="2818130" h="1803400">
                  <a:moveTo>
                    <a:pt x="2504181" y="1333500"/>
                  </a:moveTo>
                  <a:lnTo>
                    <a:pt x="2502458" y="1324923"/>
                  </a:lnTo>
                  <a:lnTo>
                    <a:pt x="2502382" y="1323912"/>
                  </a:lnTo>
                  <a:lnTo>
                    <a:pt x="2503098" y="1320800"/>
                  </a:lnTo>
                  <a:lnTo>
                    <a:pt x="2503454" y="1320800"/>
                  </a:lnTo>
                  <a:lnTo>
                    <a:pt x="2504181" y="1333500"/>
                  </a:lnTo>
                  <a:close/>
                </a:path>
                <a:path w="2818130" h="1803400">
                  <a:moveTo>
                    <a:pt x="2505649" y="1333500"/>
                  </a:moveTo>
                  <a:lnTo>
                    <a:pt x="2504181" y="1333500"/>
                  </a:lnTo>
                  <a:lnTo>
                    <a:pt x="2503454" y="1320800"/>
                  </a:lnTo>
                  <a:lnTo>
                    <a:pt x="2505649" y="1320800"/>
                  </a:lnTo>
                  <a:lnTo>
                    <a:pt x="2505649" y="1333500"/>
                  </a:lnTo>
                  <a:close/>
                </a:path>
                <a:path w="2818130" h="1803400">
                  <a:moveTo>
                    <a:pt x="2513165" y="1340326"/>
                  </a:moveTo>
                  <a:lnTo>
                    <a:pt x="2512575" y="1333500"/>
                  </a:lnTo>
                  <a:lnTo>
                    <a:pt x="2514399" y="1333500"/>
                  </a:lnTo>
                  <a:lnTo>
                    <a:pt x="2514043" y="1320800"/>
                  </a:lnTo>
                  <a:lnTo>
                    <a:pt x="2515126" y="1320800"/>
                  </a:lnTo>
                  <a:lnTo>
                    <a:pt x="2515126" y="1333500"/>
                  </a:lnTo>
                  <a:lnTo>
                    <a:pt x="2513165" y="1340326"/>
                  </a:lnTo>
                  <a:close/>
                </a:path>
                <a:path w="2818130" h="1803400">
                  <a:moveTo>
                    <a:pt x="2522793" y="1333500"/>
                  </a:moveTo>
                  <a:lnTo>
                    <a:pt x="2519872" y="1333500"/>
                  </a:lnTo>
                  <a:lnTo>
                    <a:pt x="2518418" y="1320800"/>
                  </a:lnTo>
                  <a:lnTo>
                    <a:pt x="2522066" y="1320800"/>
                  </a:lnTo>
                  <a:lnTo>
                    <a:pt x="2522793" y="1333500"/>
                  </a:lnTo>
                  <a:close/>
                </a:path>
                <a:path w="2818130" h="1803400">
                  <a:moveTo>
                    <a:pt x="2504181" y="1333500"/>
                  </a:moveTo>
                  <a:lnTo>
                    <a:pt x="2500177" y="1333500"/>
                  </a:lnTo>
                  <a:lnTo>
                    <a:pt x="2502314" y="1324206"/>
                  </a:lnTo>
                  <a:lnTo>
                    <a:pt x="2504181" y="1333500"/>
                  </a:lnTo>
                  <a:close/>
                </a:path>
                <a:path w="2818130" h="1803400">
                  <a:moveTo>
                    <a:pt x="388172" y="1346200"/>
                  </a:moveTo>
                  <a:lnTo>
                    <a:pt x="383797" y="1333500"/>
                  </a:lnTo>
                  <a:lnTo>
                    <a:pt x="388172" y="1333500"/>
                  </a:lnTo>
                  <a:lnTo>
                    <a:pt x="388172" y="1346200"/>
                  </a:lnTo>
                  <a:close/>
                </a:path>
                <a:path w="2818130" h="1803400">
                  <a:moveTo>
                    <a:pt x="397293" y="1346200"/>
                  </a:moveTo>
                  <a:lnTo>
                    <a:pt x="390367" y="1346200"/>
                  </a:lnTo>
                  <a:lnTo>
                    <a:pt x="389269" y="1333500"/>
                  </a:lnTo>
                  <a:lnTo>
                    <a:pt x="397663" y="1333500"/>
                  </a:lnTo>
                  <a:lnTo>
                    <a:pt x="397293" y="1346200"/>
                  </a:lnTo>
                  <a:close/>
                </a:path>
                <a:path w="2818130" h="1803400">
                  <a:moveTo>
                    <a:pt x="400214" y="1346200"/>
                  </a:moveTo>
                  <a:lnTo>
                    <a:pt x="398390" y="1346200"/>
                  </a:lnTo>
                  <a:lnTo>
                    <a:pt x="399858" y="1333500"/>
                  </a:lnTo>
                  <a:lnTo>
                    <a:pt x="400214" y="1333500"/>
                  </a:lnTo>
                  <a:lnTo>
                    <a:pt x="400214" y="1346200"/>
                  </a:lnTo>
                  <a:close/>
                </a:path>
                <a:path w="2818130" h="1803400">
                  <a:moveTo>
                    <a:pt x="404589" y="1346200"/>
                  </a:moveTo>
                  <a:lnTo>
                    <a:pt x="401312" y="1346200"/>
                  </a:lnTo>
                  <a:lnTo>
                    <a:pt x="404960" y="1333500"/>
                  </a:lnTo>
                  <a:lnTo>
                    <a:pt x="404918" y="1342394"/>
                  </a:lnTo>
                  <a:lnTo>
                    <a:pt x="404589" y="1346200"/>
                  </a:lnTo>
                  <a:close/>
                </a:path>
                <a:path w="2818130" h="1803400">
                  <a:moveTo>
                    <a:pt x="407155" y="1346200"/>
                  </a:moveTo>
                  <a:lnTo>
                    <a:pt x="404960" y="1346200"/>
                  </a:lnTo>
                  <a:lnTo>
                    <a:pt x="405028" y="1341126"/>
                  </a:lnTo>
                  <a:lnTo>
                    <a:pt x="405687" y="1333500"/>
                  </a:lnTo>
                  <a:lnTo>
                    <a:pt x="407155" y="1333500"/>
                  </a:lnTo>
                  <a:lnTo>
                    <a:pt x="407155" y="1346200"/>
                  </a:lnTo>
                  <a:close/>
                </a:path>
                <a:path w="2818130" h="1803400">
                  <a:moveTo>
                    <a:pt x="407881" y="1346200"/>
                  </a:moveTo>
                  <a:lnTo>
                    <a:pt x="407511" y="1333500"/>
                  </a:lnTo>
                  <a:lnTo>
                    <a:pt x="408608" y="1333500"/>
                  </a:lnTo>
                  <a:lnTo>
                    <a:pt x="407881" y="1346200"/>
                  </a:lnTo>
                  <a:close/>
                </a:path>
                <a:path w="2818130" h="1803400">
                  <a:moveTo>
                    <a:pt x="413354" y="1346200"/>
                  </a:moveTo>
                  <a:lnTo>
                    <a:pt x="412256" y="1346200"/>
                  </a:lnTo>
                  <a:lnTo>
                    <a:pt x="412256" y="1333500"/>
                  </a:lnTo>
                  <a:lnTo>
                    <a:pt x="413354" y="1333500"/>
                  </a:lnTo>
                  <a:lnTo>
                    <a:pt x="413354" y="1346200"/>
                  </a:lnTo>
                  <a:close/>
                </a:path>
                <a:path w="2818130" h="1803400">
                  <a:moveTo>
                    <a:pt x="415534" y="1346200"/>
                  </a:moveTo>
                  <a:lnTo>
                    <a:pt x="414807" y="1346200"/>
                  </a:lnTo>
                  <a:lnTo>
                    <a:pt x="414451" y="1333500"/>
                  </a:lnTo>
                  <a:lnTo>
                    <a:pt x="415905" y="1333500"/>
                  </a:lnTo>
                  <a:lnTo>
                    <a:pt x="415534" y="1346200"/>
                  </a:lnTo>
                  <a:close/>
                </a:path>
                <a:path w="2818130" h="1803400">
                  <a:moveTo>
                    <a:pt x="419924" y="1346200"/>
                  </a:moveTo>
                  <a:lnTo>
                    <a:pt x="417358" y="1346200"/>
                  </a:lnTo>
                  <a:lnTo>
                    <a:pt x="417358" y="1333500"/>
                  </a:lnTo>
                  <a:lnTo>
                    <a:pt x="419924" y="1333500"/>
                  </a:lnTo>
                  <a:lnTo>
                    <a:pt x="419924" y="1346200"/>
                  </a:lnTo>
                  <a:close/>
                </a:path>
                <a:path w="2818130" h="1803400">
                  <a:moveTo>
                    <a:pt x="432322" y="1346200"/>
                  </a:moveTo>
                  <a:lnTo>
                    <a:pt x="427576" y="1346200"/>
                  </a:lnTo>
                  <a:lnTo>
                    <a:pt x="427220" y="1333500"/>
                  </a:lnTo>
                  <a:lnTo>
                    <a:pt x="430868" y="1333500"/>
                  </a:lnTo>
                  <a:lnTo>
                    <a:pt x="432322" y="1346200"/>
                  </a:lnTo>
                  <a:close/>
                </a:path>
                <a:path w="2818130" h="1803400">
                  <a:moveTo>
                    <a:pt x="433776" y="1346200"/>
                  </a:moveTo>
                  <a:lnTo>
                    <a:pt x="432693" y="1346200"/>
                  </a:lnTo>
                  <a:lnTo>
                    <a:pt x="433419" y="1333500"/>
                  </a:lnTo>
                  <a:lnTo>
                    <a:pt x="433776" y="1333500"/>
                  </a:lnTo>
                  <a:lnTo>
                    <a:pt x="433776" y="1346200"/>
                  </a:lnTo>
                  <a:close/>
                </a:path>
                <a:path w="2818130" h="1803400">
                  <a:moveTo>
                    <a:pt x="436697" y="1346200"/>
                  </a:moveTo>
                  <a:lnTo>
                    <a:pt x="435970" y="1346200"/>
                  </a:lnTo>
                  <a:lnTo>
                    <a:pt x="436341" y="1333500"/>
                  </a:lnTo>
                  <a:lnTo>
                    <a:pt x="436697" y="1333500"/>
                  </a:lnTo>
                  <a:lnTo>
                    <a:pt x="436697" y="1346200"/>
                  </a:lnTo>
                  <a:close/>
                </a:path>
                <a:path w="2818130" h="1803400">
                  <a:moveTo>
                    <a:pt x="450934" y="1346200"/>
                  </a:moveTo>
                  <a:lnTo>
                    <a:pt x="446545" y="1346200"/>
                  </a:lnTo>
                  <a:lnTo>
                    <a:pt x="447286" y="1333500"/>
                  </a:lnTo>
                  <a:lnTo>
                    <a:pt x="451661" y="1333500"/>
                  </a:lnTo>
                  <a:lnTo>
                    <a:pt x="450934" y="1346200"/>
                  </a:lnTo>
                  <a:close/>
                </a:path>
                <a:path w="2818130" h="1803400">
                  <a:moveTo>
                    <a:pt x="452388" y="1346200"/>
                  </a:moveTo>
                  <a:lnTo>
                    <a:pt x="452017" y="1333500"/>
                  </a:lnTo>
                  <a:lnTo>
                    <a:pt x="453114" y="1333500"/>
                  </a:lnTo>
                  <a:lnTo>
                    <a:pt x="452388" y="1346200"/>
                  </a:lnTo>
                  <a:close/>
                </a:path>
                <a:path w="2818130" h="1803400">
                  <a:moveTo>
                    <a:pt x="457126" y="1339850"/>
                  </a:moveTo>
                  <a:lnTo>
                    <a:pt x="456763" y="1333500"/>
                  </a:lnTo>
                  <a:lnTo>
                    <a:pt x="457490" y="1333500"/>
                  </a:lnTo>
                  <a:lnTo>
                    <a:pt x="457126" y="1339850"/>
                  </a:lnTo>
                  <a:close/>
                </a:path>
                <a:path w="2818130" h="1803400">
                  <a:moveTo>
                    <a:pt x="457490" y="1346200"/>
                  </a:moveTo>
                  <a:lnTo>
                    <a:pt x="457272" y="1342394"/>
                  </a:lnTo>
                  <a:lnTo>
                    <a:pt x="457246" y="1337760"/>
                  </a:lnTo>
                  <a:lnTo>
                    <a:pt x="457490" y="1333500"/>
                  </a:lnTo>
                  <a:lnTo>
                    <a:pt x="457490" y="1346200"/>
                  </a:lnTo>
                  <a:close/>
                </a:path>
                <a:path w="2818130" h="1803400">
                  <a:moveTo>
                    <a:pt x="458231" y="1358900"/>
                  </a:moveTo>
                  <a:lnTo>
                    <a:pt x="456036" y="1358900"/>
                  </a:lnTo>
                  <a:lnTo>
                    <a:pt x="457490" y="1346200"/>
                  </a:lnTo>
                  <a:lnTo>
                    <a:pt x="457490" y="1333500"/>
                  </a:lnTo>
                  <a:lnTo>
                    <a:pt x="461138" y="1333500"/>
                  </a:lnTo>
                  <a:lnTo>
                    <a:pt x="460782" y="1346200"/>
                  </a:lnTo>
                  <a:lnTo>
                    <a:pt x="458587" y="1346200"/>
                  </a:lnTo>
                  <a:lnTo>
                    <a:pt x="458231" y="1358900"/>
                  </a:lnTo>
                  <a:close/>
                </a:path>
                <a:path w="2818130" h="1803400">
                  <a:moveTo>
                    <a:pt x="463333" y="1346200"/>
                  </a:moveTo>
                  <a:lnTo>
                    <a:pt x="461508" y="1346200"/>
                  </a:lnTo>
                  <a:lnTo>
                    <a:pt x="461508" y="1333500"/>
                  </a:lnTo>
                  <a:lnTo>
                    <a:pt x="462962" y="1333500"/>
                  </a:lnTo>
                  <a:lnTo>
                    <a:pt x="463333" y="1346200"/>
                  </a:lnTo>
                  <a:close/>
                </a:path>
                <a:path w="2818130" h="1803400">
                  <a:moveTo>
                    <a:pt x="469532" y="1346200"/>
                  </a:moveTo>
                  <a:lnTo>
                    <a:pt x="464059" y="1346200"/>
                  </a:lnTo>
                  <a:lnTo>
                    <a:pt x="464059" y="1333500"/>
                  </a:lnTo>
                  <a:lnTo>
                    <a:pt x="470259" y="1333500"/>
                  </a:lnTo>
                  <a:lnTo>
                    <a:pt x="469532" y="1346200"/>
                  </a:lnTo>
                  <a:close/>
                </a:path>
                <a:path w="2818130" h="1803400">
                  <a:moveTo>
                    <a:pt x="472453" y="1346200"/>
                  </a:moveTo>
                  <a:lnTo>
                    <a:pt x="470259" y="1346200"/>
                  </a:lnTo>
                  <a:lnTo>
                    <a:pt x="471356" y="1333500"/>
                  </a:lnTo>
                  <a:lnTo>
                    <a:pt x="472083" y="1333500"/>
                  </a:lnTo>
                  <a:lnTo>
                    <a:pt x="472453" y="1346200"/>
                  </a:lnTo>
                  <a:close/>
                </a:path>
                <a:path w="2818130" h="1803400">
                  <a:moveTo>
                    <a:pt x="476828" y="1358900"/>
                  </a:moveTo>
                  <a:lnTo>
                    <a:pt x="473180" y="1358900"/>
                  </a:lnTo>
                  <a:lnTo>
                    <a:pt x="473907" y="1346200"/>
                  </a:lnTo>
                  <a:lnTo>
                    <a:pt x="474277" y="1333500"/>
                  </a:lnTo>
                  <a:lnTo>
                    <a:pt x="475375" y="1333500"/>
                  </a:lnTo>
                  <a:lnTo>
                    <a:pt x="475375" y="1346200"/>
                  </a:lnTo>
                  <a:lnTo>
                    <a:pt x="477555" y="1346200"/>
                  </a:lnTo>
                  <a:lnTo>
                    <a:pt x="476828" y="1358900"/>
                  </a:lnTo>
                  <a:close/>
                </a:path>
                <a:path w="2818130" h="1803400">
                  <a:moveTo>
                    <a:pt x="490695" y="1346200"/>
                  </a:moveTo>
                  <a:lnTo>
                    <a:pt x="484495" y="1346200"/>
                  </a:lnTo>
                  <a:lnTo>
                    <a:pt x="485222" y="1333500"/>
                  </a:lnTo>
                  <a:lnTo>
                    <a:pt x="491422" y="1333500"/>
                  </a:lnTo>
                  <a:lnTo>
                    <a:pt x="490695" y="1346200"/>
                  </a:lnTo>
                  <a:close/>
                </a:path>
                <a:path w="2818130" h="1803400">
                  <a:moveTo>
                    <a:pt x="499445" y="1346200"/>
                  </a:moveTo>
                  <a:lnTo>
                    <a:pt x="490695" y="1346200"/>
                  </a:lnTo>
                  <a:lnTo>
                    <a:pt x="491422" y="1333500"/>
                  </a:lnTo>
                  <a:lnTo>
                    <a:pt x="499089" y="1333500"/>
                  </a:lnTo>
                  <a:lnTo>
                    <a:pt x="499445" y="1346200"/>
                  </a:lnTo>
                  <a:close/>
                </a:path>
                <a:path w="2818130" h="1803400">
                  <a:moveTo>
                    <a:pt x="505288" y="1346200"/>
                  </a:moveTo>
                  <a:lnTo>
                    <a:pt x="499815" y="1346200"/>
                  </a:lnTo>
                  <a:lnTo>
                    <a:pt x="504191" y="1333500"/>
                  </a:lnTo>
                  <a:lnTo>
                    <a:pt x="505658" y="1333500"/>
                  </a:lnTo>
                  <a:lnTo>
                    <a:pt x="505288" y="1346200"/>
                  </a:lnTo>
                  <a:close/>
                </a:path>
                <a:path w="2818130" h="1803400">
                  <a:moveTo>
                    <a:pt x="510034" y="1346200"/>
                  </a:moveTo>
                  <a:lnTo>
                    <a:pt x="509663" y="1333500"/>
                  </a:lnTo>
                  <a:lnTo>
                    <a:pt x="510390" y="1333500"/>
                  </a:lnTo>
                  <a:lnTo>
                    <a:pt x="510034" y="1346200"/>
                  </a:lnTo>
                  <a:close/>
                </a:path>
                <a:path w="2818130" h="1803400">
                  <a:moveTo>
                    <a:pt x="518057" y="1346200"/>
                  </a:moveTo>
                  <a:lnTo>
                    <a:pt x="514038" y="1346200"/>
                  </a:lnTo>
                  <a:lnTo>
                    <a:pt x="514779" y="1333500"/>
                  </a:lnTo>
                  <a:lnTo>
                    <a:pt x="518057" y="1333500"/>
                  </a:lnTo>
                  <a:lnTo>
                    <a:pt x="518057" y="1346200"/>
                  </a:lnTo>
                  <a:close/>
                </a:path>
                <a:path w="2818130" h="1803400">
                  <a:moveTo>
                    <a:pt x="519881" y="1346200"/>
                  </a:moveTo>
                  <a:lnTo>
                    <a:pt x="519511" y="1346200"/>
                  </a:lnTo>
                  <a:lnTo>
                    <a:pt x="519154" y="1333500"/>
                  </a:lnTo>
                  <a:lnTo>
                    <a:pt x="519881" y="1333500"/>
                  </a:lnTo>
                  <a:lnTo>
                    <a:pt x="519881" y="1346200"/>
                  </a:lnTo>
                  <a:close/>
                </a:path>
                <a:path w="2818130" h="1803400">
                  <a:moveTo>
                    <a:pt x="522254" y="1352550"/>
                  </a:moveTo>
                  <a:lnTo>
                    <a:pt x="522181" y="1344365"/>
                  </a:lnTo>
                  <a:lnTo>
                    <a:pt x="522803" y="1333500"/>
                  </a:lnTo>
                  <a:lnTo>
                    <a:pt x="523900" y="1333500"/>
                  </a:lnTo>
                  <a:lnTo>
                    <a:pt x="523900" y="1346200"/>
                  </a:lnTo>
                  <a:lnTo>
                    <a:pt x="522432" y="1346200"/>
                  </a:lnTo>
                  <a:lnTo>
                    <a:pt x="522254" y="1352550"/>
                  </a:lnTo>
                  <a:close/>
                </a:path>
                <a:path w="2818130" h="1803400">
                  <a:moveTo>
                    <a:pt x="531553" y="1346200"/>
                  </a:moveTo>
                  <a:lnTo>
                    <a:pt x="529002" y="1346200"/>
                  </a:lnTo>
                  <a:lnTo>
                    <a:pt x="529372" y="1333500"/>
                  </a:lnTo>
                  <a:lnTo>
                    <a:pt x="531923" y="1333500"/>
                  </a:lnTo>
                  <a:lnTo>
                    <a:pt x="531553" y="1346200"/>
                  </a:lnTo>
                  <a:close/>
                </a:path>
                <a:path w="2818130" h="1803400">
                  <a:moveTo>
                    <a:pt x="540317" y="1346200"/>
                  </a:moveTo>
                  <a:lnTo>
                    <a:pt x="533021" y="1346200"/>
                  </a:lnTo>
                  <a:lnTo>
                    <a:pt x="533747" y="1333500"/>
                  </a:lnTo>
                  <a:lnTo>
                    <a:pt x="540673" y="1333500"/>
                  </a:lnTo>
                  <a:lnTo>
                    <a:pt x="540317" y="1346200"/>
                  </a:lnTo>
                  <a:close/>
                </a:path>
                <a:path w="2818130" h="1803400">
                  <a:moveTo>
                    <a:pt x="544692" y="1371600"/>
                  </a:moveTo>
                  <a:lnTo>
                    <a:pt x="540317" y="1371600"/>
                  </a:lnTo>
                  <a:lnTo>
                    <a:pt x="541400" y="1358900"/>
                  </a:lnTo>
                  <a:lnTo>
                    <a:pt x="541400" y="1333500"/>
                  </a:lnTo>
                  <a:lnTo>
                    <a:pt x="542868" y="1333500"/>
                  </a:lnTo>
                  <a:lnTo>
                    <a:pt x="542868" y="1346200"/>
                  </a:lnTo>
                  <a:lnTo>
                    <a:pt x="543965" y="1346200"/>
                  </a:lnTo>
                  <a:lnTo>
                    <a:pt x="544322" y="1358900"/>
                  </a:lnTo>
                  <a:lnTo>
                    <a:pt x="544692" y="1358900"/>
                  </a:lnTo>
                  <a:lnTo>
                    <a:pt x="544692" y="1371600"/>
                  </a:lnTo>
                  <a:close/>
                </a:path>
                <a:path w="2818130" h="1803400">
                  <a:moveTo>
                    <a:pt x="545790" y="1346200"/>
                  </a:moveTo>
                  <a:lnTo>
                    <a:pt x="543224" y="1346200"/>
                  </a:lnTo>
                  <a:lnTo>
                    <a:pt x="543224" y="1333500"/>
                  </a:lnTo>
                  <a:lnTo>
                    <a:pt x="545790" y="1333500"/>
                  </a:lnTo>
                  <a:lnTo>
                    <a:pt x="545790" y="1346200"/>
                  </a:lnTo>
                  <a:close/>
                </a:path>
                <a:path w="2818130" h="1803400">
                  <a:moveTo>
                    <a:pt x="550165" y="1346200"/>
                  </a:moveTo>
                  <a:lnTo>
                    <a:pt x="550165" y="1333500"/>
                  </a:lnTo>
                  <a:lnTo>
                    <a:pt x="551618" y="1333500"/>
                  </a:lnTo>
                  <a:lnTo>
                    <a:pt x="550165" y="1346200"/>
                  </a:lnTo>
                  <a:close/>
                </a:path>
                <a:path w="2818130" h="1803400">
                  <a:moveTo>
                    <a:pt x="572411" y="1346200"/>
                  </a:moveTo>
                  <a:lnTo>
                    <a:pt x="561466" y="1346200"/>
                  </a:lnTo>
                  <a:lnTo>
                    <a:pt x="561466" y="1333500"/>
                  </a:lnTo>
                  <a:lnTo>
                    <a:pt x="572054" y="1333500"/>
                  </a:lnTo>
                  <a:lnTo>
                    <a:pt x="572411" y="1346200"/>
                  </a:lnTo>
                  <a:close/>
                </a:path>
                <a:path w="2818130" h="1803400">
                  <a:moveTo>
                    <a:pt x="578624" y="1346200"/>
                  </a:moveTo>
                  <a:lnTo>
                    <a:pt x="572411" y="1346200"/>
                  </a:lnTo>
                  <a:lnTo>
                    <a:pt x="572781" y="1333500"/>
                  </a:lnTo>
                  <a:lnTo>
                    <a:pt x="576430" y="1333500"/>
                  </a:lnTo>
                  <a:lnTo>
                    <a:pt x="578624" y="1346200"/>
                  </a:lnTo>
                  <a:close/>
                </a:path>
                <a:path w="2818130" h="1803400">
                  <a:moveTo>
                    <a:pt x="581531" y="1346200"/>
                  </a:moveTo>
                  <a:lnTo>
                    <a:pt x="579351" y="1346200"/>
                  </a:lnTo>
                  <a:lnTo>
                    <a:pt x="580805" y="1333500"/>
                  </a:lnTo>
                  <a:lnTo>
                    <a:pt x="581531" y="1333500"/>
                  </a:lnTo>
                  <a:lnTo>
                    <a:pt x="581531" y="1346200"/>
                  </a:lnTo>
                  <a:close/>
                </a:path>
                <a:path w="2818130" h="1803400">
                  <a:moveTo>
                    <a:pt x="584823" y="1346200"/>
                  </a:moveTo>
                  <a:lnTo>
                    <a:pt x="581902" y="1346200"/>
                  </a:lnTo>
                  <a:lnTo>
                    <a:pt x="582999" y="1333500"/>
                  </a:lnTo>
                  <a:lnTo>
                    <a:pt x="585921" y="1333500"/>
                  </a:lnTo>
                  <a:lnTo>
                    <a:pt x="584823" y="1346200"/>
                  </a:lnTo>
                  <a:close/>
                </a:path>
                <a:path w="2818130" h="1803400">
                  <a:moveTo>
                    <a:pt x="589199" y="1346200"/>
                  </a:moveTo>
                  <a:lnTo>
                    <a:pt x="588828" y="1333500"/>
                  </a:lnTo>
                  <a:lnTo>
                    <a:pt x="589569" y="1333500"/>
                  </a:lnTo>
                  <a:lnTo>
                    <a:pt x="589199" y="1346200"/>
                  </a:lnTo>
                  <a:close/>
                </a:path>
                <a:path w="2818130" h="1803400">
                  <a:moveTo>
                    <a:pt x="593944" y="1346200"/>
                  </a:moveTo>
                  <a:lnTo>
                    <a:pt x="591023" y="1346200"/>
                  </a:lnTo>
                  <a:lnTo>
                    <a:pt x="591750" y="1333500"/>
                  </a:lnTo>
                  <a:lnTo>
                    <a:pt x="593217" y="1333500"/>
                  </a:lnTo>
                  <a:lnTo>
                    <a:pt x="593944" y="1346200"/>
                  </a:lnTo>
                  <a:close/>
                </a:path>
                <a:path w="2818130" h="1803400">
                  <a:moveTo>
                    <a:pt x="599417" y="1346200"/>
                  </a:moveTo>
                  <a:lnTo>
                    <a:pt x="597949" y="1346200"/>
                  </a:lnTo>
                  <a:lnTo>
                    <a:pt x="598319" y="1333500"/>
                  </a:lnTo>
                  <a:lnTo>
                    <a:pt x="599773" y="1333500"/>
                  </a:lnTo>
                  <a:lnTo>
                    <a:pt x="599417" y="1346200"/>
                  </a:lnTo>
                  <a:close/>
                </a:path>
                <a:path w="2818130" h="1803400">
                  <a:moveTo>
                    <a:pt x="602338" y="1358900"/>
                  </a:moveTo>
                  <a:lnTo>
                    <a:pt x="601968" y="1346200"/>
                  </a:lnTo>
                  <a:lnTo>
                    <a:pt x="602694" y="1346200"/>
                  </a:lnTo>
                  <a:lnTo>
                    <a:pt x="601968" y="1333500"/>
                  </a:lnTo>
                  <a:lnTo>
                    <a:pt x="603065" y="1333500"/>
                  </a:lnTo>
                  <a:lnTo>
                    <a:pt x="602963" y="1347973"/>
                  </a:lnTo>
                  <a:lnTo>
                    <a:pt x="602338" y="1358900"/>
                  </a:lnTo>
                  <a:close/>
                </a:path>
                <a:path w="2818130" h="1803400">
                  <a:moveTo>
                    <a:pt x="610718" y="1346200"/>
                  </a:moveTo>
                  <a:lnTo>
                    <a:pt x="609635" y="1346200"/>
                  </a:lnTo>
                  <a:lnTo>
                    <a:pt x="609991" y="1333500"/>
                  </a:lnTo>
                  <a:lnTo>
                    <a:pt x="610718" y="1346200"/>
                  </a:lnTo>
                  <a:close/>
                </a:path>
                <a:path w="2818130" h="1803400">
                  <a:moveTo>
                    <a:pt x="615463" y="1358900"/>
                  </a:moveTo>
                  <a:lnTo>
                    <a:pt x="612912" y="1358900"/>
                  </a:lnTo>
                  <a:lnTo>
                    <a:pt x="613283" y="1346200"/>
                  </a:lnTo>
                  <a:lnTo>
                    <a:pt x="612912" y="1346200"/>
                  </a:lnTo>
                  <a:lnTo>
                    <a:pt x="612912" y="1333500"/>
                  </a:lnTo>
                  <a:lnTo>
                    <a:pt x="614010" y="1333500"/>
                  </a:lnTo>
                  <a:lnTo>
                    <a:pt x="613639" y="1346200"/>
                  </a:lnTo>
                  <a:lnTo>
                    <a:pt x="615463" y="1358900"/>
                  </a:lnTo>
                  <a:close/>
                </a:path>
                <a:path w="2818130" h="1803400">
                  <a:moveTo>
                    <a:pt x="616931" y="1346200"/>
                  </a:moveTo>
                  <a:lnTo>
                    <a:pt x="616561" y="1346200"/>
                  </a:lnTo>
                  <a:lnTo>
                    <a:pt x="616561" y="1333500"/>
                  </a:lnTo>
                  <a:lnTo>
                    <a:pt x="616931" y="1333500"/>
                  </a:lnTo>
                  <a:lnTo>
                    <a:pt x="616931" y="1346200"/>
                  </a:lnTo>
                  <a:close/>
                </a:path>
                <a:path w="2818130" h="1803400">
                  <a:moveTo>
                    <a:pt x="622033" y="1346200"/>
                  </a:moveTo>
                  <a:lnTo>
                    <a:pt x="620580" y="1346200"/>
                  </a:lnTo>
                  <a:lnTo>
                    <a:pt x="620936" y="1333500"/>
                  </a:lnTo>
                  <a:lnTo>
                    <a:pt x="622033" y="1333500"/>
                  </a:lnTo>
                  <a:lnTo>
                    <a:pt x="622033" y="1346200"/>
                  </a:lnTo>
                  <a:close/>
                </a:path>
                <a:path w="2818130" h="1803400">
                  <a:moveTo>
                    <a:pt x="631154" y="1346200"/>
                  </a:moveTo>
                  <a:lnTo>
                    <a:pt x="623857" y="1346200"/>
                  </a:lnTo>
                  <a:lnTo>
                    <a:pt x="623131" y="1333500"/>
                  </a:lnTo>
                  <a:lnTo>
                    <a:pt x="631524" y="1333500"/>
                  </a:lnTo>
                  <a:lnTo>
                    <a:pt x="631154" y="1346200"/>
                  </a:lnTo>
                  <a:close/>
                </a:path>
                <a:path w="2818130" h="1803400">
                  <a:moveTo>
                    <a:pt x="631881" y="1346200"/>
                  </a:moveTo>
                  <a:lnTo>
                    <a:pt x="631524" y="1333500"/>
                  </a:lnTo>
                  <a:lnTo>
                    <a:pt x="632608" y="1333500"/>
                  </a:lnTo>
                  <a:lnTo>
                    <a:pt x="631881" y="1346200"/>
                  </a:lnTo>
                  <a:close/>
                </a:path>
                <a:path w="2818130" h="1803400">
                  <a:moveTo>
                    <a:pt x="637724" y="1346200"/>
                  </a:moveTo>
                  <a:lnTo>
                    <a:pt x="636256" y="1346200"/>
                  </a:lnTo>
                  <a:lnTo>
                    <a:pt x="636997" y="1333500"/>
                  </a:lnTo>
                  <a:lnTo>
                    <a:pt x="638451" y="1333500"/>
                  </a:lnTo>
                  <a:lnTo>
                    <a:pt x="637724" y="1346200"/>
                  </a:lnTo>
                  <a:close/>
                </a:path>
                <a:path w="2818130" h="1803400">
                  <a:moveTo>
                    <a:pt x="639548" y="1358900"/>
                  </a:moveTo>
                  <a:lnTo>
                    <a:pt x="638451" y="1358900"/>
                  </a:lnTo>
                  <a:lnTo>
                    <a:pt x="638821" y="1346200"/>
                  </a:lnTo>
                  <a:lnTo>
                    <a:pt x="637724" y="1346200"/>
                  </a:lnTo>
                  <a:lnTo>
                    <a:pt x="638451" y="1333500"/>
                  </a:lnTo>
                  <a:lnTo>
                    <a:pt x="639548" y="1333500"/>
                  </a:lnTo>
                  <a:lnTo>
                    <a:pt x="639548" y="1358900"/>
                  </a:lnTo>
                  <a:close/>
                </a:path>
                <a:path w="2818130" h="1803400">
                  <a:moveTo>
                    <a:pt x="641372" y="1346200"/>
                  </a:moveTo>
                  <a:lnTo>
                    <a:pt x="639548" y="1346200"/>
                  </a:lnTo>
                  <a:lnTo>
                    <a:pt x="639548" y="1333500"/>
                  </a:lnTo>
                  <a:lnTo>
                    <a:pt x="641001" y="1333500"/>
                  </a:lnTo>
                  <a:lnTo>
                    <a:pt x="641372" y="1346200"/>
                  </a:lnTo>
                  <a:close/>
                </a:path>
                <a:path w="2818130" h="1803400">
                  <a:moveTo>
                    <a:pt x="641372" y="1346200"/>
                  </a:moveTo>
                  <a:lnTo>
                    <a:pt x="641001" y="1333500"/>
                  </a:lnTo>
                  <a:lnTo>
                    <a:pt x="641728" y="1333500"/>
                  </a:lnTo>
                  <a:lnTo>
                    <a:pt x="641908" y="1335575"/>
                  </a:lnTo>
                  <a:lnTo>
                    <a:pt x="641788" y="1338932"/>
                  </a:lnTo>
                  <a:lnTo>
                    <a:pt x="641372" y="1346200"/>
                  </a:lnTo>
                  <a:close/>
                </a:path>
                <a:path w="2818130" h="1803400">
                  <a:moveTo>
                    <a:pt x="641951" y="1336079"/>
                  </a:moveTo>
                  <a:lnTo>
                    <a:pt x="641728" y="1333500"/>
                  </a:lnTo>
                  <a:lnTo>
                    <a:pt x="642099" y="1333500"/>
                  </a:lnTo>
                  <a:lnTo>
                    <a:pt x="641951" y="1336079"/>
                  </a:lnTo>
                  <a:close/>
                </a:path>
                <a:path w="2818130" h="1803400">
                  <a:moveTo>
                    <a:pt x="643433" y="1337760"/>
                  </a:moveTo>
                  <a:lnTo>
                    <a:pt x="643552" y="1333500"/>
                  </a:lnTo>
                  <a:lnTo>
                    <a:pt x="643646" y="1336705"/>
                  </a:lnTo>
                  <a:lnTo>
                    <a:pt x="643433" y="1337760"/>
                  </a:lnTo>
                  <a:close/>
                </a:path>
                <a:path w="2818130" h="1803400">
                  <a:moveTo>
                    <a:pt x="646844" y="1346200"/>
                  </a:moveTo>
                  <a:lnTo>
                    <a:pt x="643923" y="1346200"/>
                  </a:lnTo>
                  <a:lnTo>
                    <a:pt x="643869" y="1344365"/>
                  </a:lnTo>
                  <a:lnTo>
                    <a:pt x="643772" y="1336079"/>
                  </a:lnTo>
                  <a:lnTo>
                    <a:pt x="644293" y="1333500"/>
                  </a:lnTo>
                  <a:lnTo>
                    <a:pt x="648298" y="1333500"/>
                  </a:lnTo>
                  <a:lnTo>
                    <a:pt x="646844" y="1346200"/>
                  </a:lnTo>
                  <a:close/>
                </a:path>
                <a:path w="2818130" h="1803400">
                  <a:moveTo>
                    <a:pt x="662164" y="1371600"/>
                  </a:moveTo>
                  <a:lnTo>
                    <a:pt x="651590" y="1371600"/>
                  </a:lnTo>
                  <a:lnTo>
                    <a:pt x="650493" y="1358900"/>
                  </a:lnTo>
                  <a:lnTo>
                    <a:pt x="650236" y="1350090"/>
                  </a:lnTo>
                  <a:lnTo>
                    <a:pt x="650122" y="1333500"/>
                  </a:lnTo>
                  <a:lnTo>
                    <a:pt x="651946" y="1333500"/>
                  </a:lnTo>
                  <a:lnTo>
                    <a:pt x="651590" y="1346200"/>
                  </a:lnTo>
                  <a:lnTo>
                    <a:pt x="652559" y="1354666"/>
                  </a:lnTo>
                  <a:lnTo>
                    <a:pt x="652317" y="1358900"/>
                  </a:lnTo>
                  <a:lnTo>
                    <a:pt x="661067" y="1358900"/>
                  </a:lnTo>
                  <a:lnTo>
                    <a:pt x="662164" y="1371600"/>
                  </a:lnTo>
                  <a:close/>
                </a:path>
                <a:path w="2818130" h="1803400">
                  <a:moveTo>
                    <a:pt x="657419" y="1346200"/>
                  </a:moveTo>
                  <a:lnTo>
                    <a:pt x="655965" y="1346200"/>
                  </a:lnTo>
                  <a:lnTo>
                    <a:pt x="655965" y="1333500"/>
                  </a:lnTo>
                  <a:lnTo>
                    <a:pt x="657419" y="1333500"/>
                  </a:lnTo>
                  <a:lnTo>
                    <a:pt x="657419" y="1346200"/>
                  </a:lnTo>
                  <a:close/>
                </a:path>
                <a:path w="2818130" h="1803400">
                  <a:moveTo>
                    <a:pt x="666910" y="1346200"/>
                  </a:moveTo>
                  <a:lnTo>
                    <a:pt x="659243" y="1346200"/>
                  </a:lnTo>
                  <a:lnTo>
                    <a:pt x="659243" y="1333500"/>
                  </a:lnTo>
                  <a:lnTo>
                    <a:pt x="667266" y="1333500"/>
                  </a:lnTo>
                  <a:lnTo>
                    <a:pt x="666910" y="1346200"/>
                  </a:lnTo>
                  <a:close/>
                </a:path>
                <a:path w="2818130" h="1803400">
                  <a:moveTo>
                    <a:pt x="669832" y="1346200"/>
                  </a:moveTo>
                  <a:lnTo>
                    <a:pt x="668007" y="1346200"/>
                  </a:lnTo>
                  <a:lnTo>
                    <a:pt x="667637" y="1333500"/>
                  </a:lnTo>
                  <a:lnTo>
                    <a:pt x="668734" y="1333500"/>
                  </a:lnTo>
                  <a:lnTo>
                    <a:pt x="669832" y="1346200"/>
                  </a:lnTo>
                  <a:close/>
                </a:path>
                <a:path w="2818130" h="1803400">
                  <a:moveTo>
                    <a:pt x="685151" y="1346200"/>
                  </a:moveTo>
                  <a:lnTo>
                    <a:pt x="678211" y="1346200"/>
                  </a:lnTo>
                  <a:lnTo>
                    <a:pt x="680035" y="1333500"/>
                  </a:lnTo>
                  <a:lnTo>
                    <a:pt x="685151" y="1333500"/>
                  </a:lnTo>
                  <a:lnTo>
                    <a:pt x="685151" y="1346200"/>
                  </a:lnTo>
                  <a:close/>
                </a:path>
                <a:path w="2818130" h="1803400">
                  <a:moveTo>
                    <a:pt x="688429" y="1346200"/>
                  </a:moveTo>
                  <a:lnTo>
                    <a:pt x="686249" y="1346200"/>
                  </a:lnTo>
                  <a:lnTo>
                    <a:pt x="687702" y="1333500"/>
                  </a:lnTo>
                  <a:lnTo>
                    <a:pt x="688073" y="1333500"/>
                  </a:lnTo>
                  <a:lnTo>
                    <a:pt x="688317" y="1337760"/>
                  </a:lnTo>
                  <a:lnTo>
                    <a:pt x="688429" y="1346200"/>
                  </a:lnTo>
                  <a:close/>
                </a:path>
                <a:path w="2818130" h="1803400">
                  <a:moveTo>
                    <a:pt x="688429" y="1339725"/>
                  </a:moveTo>
                  <a:lnTo>
                    <a:pt x="688073" y="1333500"/>
                  </a:lnTo>
                  <a:lnTo>
                    <a:pt x="688429" y="1333500"/>
                  </a:lnTo>
                  <a:lnTo>
                    <a:pt x="688429" y="1339725"/>
                  </a:lnTo>
                  <a:close/>
                </a:path>
                <a:path w="2818130" h="1803400">
                  <a:moveTo>
                    <a:pt x="691721" y="1346200"/>
                  </a:moveTo>
                  <a:lnTo>
                    <a:pt x="688800" y="1346200"/>
                  </a:lnTo>
                  <a:lnTo>
                    <a:pt x="688554" y="1341911"/>
                  </a:lnTo>
                  <a:lnTo>
                    <a:pt x="688429" y="1333500"/>
                  </a:lnTo>
                  <a:lnTo>
                    <a:pt x="690253" y="1333500"/>
                  </a:lnTo>
                  <a:lnTo>
                    <a:pt x="691721" y="1346200"/>
                  </a:lnTo>
                  <a:close/>
                </a:path>
                <a:path w="2818130" h="1803400">
                  <a:moveTo>
                    <a:pt x="698647" y="1346200"/>
                  </a:moveTo>
                  <a:lnTo>
                    <a:pt x="691721" y="1346200"/>
                  </a:lnTo>
                  <a:lnTo>
                    <a:pt x="693175" y="1333500"/>
                  </a:lnTo>
                  <a:lnTo>
                    <a:pt x="699018" y="1333500"/>
                  </a:lnTo>
                  <a:lnTo>
                    <a:pt x="698647" y="1346200"/>
                  </a:lnTo>
                  <a:close/>
                </a:path>
                <a:path w="2818130" h="1803400">
                  <a:moveTo>
                    <a:pt x="705944" y="1346200"/>
                  </a:moveTo>
                  <a:lnTo>
                    <a:pt x="705217" y="1346200"/>
                  </a:lnTo>
                  <a:lnTo>
                    <a:pt x="704490" y="1333500"/>
                  </a:lnTo>
                  <a:lnTo>
                    <a:pt x="707041" y="1333500"/>
                  </a:lnTo>
                  <a:lnTo>
                    <a:pt x="705944" y="1346200"/>
                  </a:lnTo>
                  <a:close/>
                </a:path>
                <a:path w="2818130" h="1803400">
                  <a:moveTo>
                    <a:pt x="709963" y="1346200"/>
                  </a:moveTo>
                  <a:lnTo>
                    <a:pt x="706671" y="1346200"/>
                  </a:lnTo>
                  <a:lnTo>
                    <a:pt x="707398" y="1333500"/>
                  </a:lnTo>
                  <a:lnTo>
                    <a:pt x="709592" y="1333500"/>
                  </a:lnTo>
                  <a:lnTo>
                    <a:pt x="709963" y="1346200"/>
                  </a:lnTo>
                  <a:close/>
                </a:path>
                <a:path w="2818130" h="1803400">
                  <a:moveTo>
                    <a:pt x="717259" y="1346200"/>
                  </a:moveTo>
                  <a:lnTo>
                    <a:pt x="712143" y="1346200"/>
                  </a:lnTo>
                  <a:lnTo>
                    <a:pt x="711787" y="1333500"/>
                  </a:lnTo>
                  <a:lnTo>
                    <a:pt x="719083" y="1333500"/>
                  </a:lnTo>
                  <a:lnTo>
                    <a:pt x="717259" y="1346200"/>
                  </a:lnTo>
                  <a:close/>
                </a:path>
                <a:path w="2818130" h="1803400">
                  <a:moveTo>
                    <a:pt x="723577" y="1335575"/>
                  </a:moveTo>
                  <a:lnTo>
                    <a:pt x="723459" y="1333500"/>
                  </a:lnTo>
                  <a:lnTo>
                    <a:pt x="723815" y="1333500"/>
                  </a:lnTo>
                  <a:lnTo>
                    <a:pt x="723577" y="1335575"/>
                  </a:lnTo>
                  <a:close/>
                </a:path>
                <a:path w="2818130" h="1803400">
                  <a:moveTo>
                    <a:pt x="727834" y="1358900"/>
                  </a:moveTo>
                  <a:lnTo>
                    <a:pt x="708865" y="1358900"/>
                  </a:lnTo>
                  <a:lnTo>
                    <a:pt x="709592" y="1346200"/>
                  </a:lnTo>
                  <a:lnTo>
                    <a:pt x="724185" y="1346200"/>
                  </a:lnTo>
                  <a:lnTo>
                    <a:pt x="723577" y="1335575"/>
                  </a:lnTo>
                  <a:lnTo>
                    <a:pt x="723815" y="1333500"/>
                  </a:lnTo>
                  <a:lnTo>
                    <a:pt x="730755" y="1333500"/>
                  </a:lnTo>
                  <a:lnTo>
                    <a:pt x="727107" y="1346200"/>
                  </a:lnTo>
                  <a:lnTo>
                    <a:pt x="727834" y="1358900"/>
                  </a:lnTo>
                  <a:close/>
                </a:path>
                <a:path w="2818130" h="1803400">
                  <a:moveTo>
                    <a:pt x="753372" y="1346200"/>
                  </a:moveTo>
                  <a:lnTo>
                    <a:pt x="732209" y="1346200"/>
                  </a:lnTo>
                  <a:lnTo>
                    <a:pt x="731852" y="1333500"/>
                  </a:lnTo>
                  <a:lnTo>
                    <a:pt x="753372" y="1333500"/>
                  </a:lnTo>
                  <a:lnTo>
                    <a:pt x="753372" y="1346200"/>
                  </a:lnTo>
                  <a:close/>
                </a:path>
                <a:path w="2818130" h="1803400">
                  <a:moveTo>
                    <a:pt x="754825" y="1346200"/>
                  </a:moveTo>
                  <a:lnTo>
                    <a:pt x="753372" y="1346200"/>
                  </a:lnTo>
                  <a:lnTo>
                    <a:pt x="754099" y="1333500"/>
                  </a:lnTo>
                  <a:lnTo>
                    <a:pt x="754825" y="1333500"/>
                  </a:lnTo>
                  <a:lnTo>
                    <a:pt x="754825" y="1346200"/>
                  </a:lnTo>
                  <a:close/>
                </a:path>
                <a:path w="2818130" h="1803400">
                  <a:moveTo>
                    <a:pt x="774164" y="1346200"/>
                  </a:moveTo>
                  <a:lnTo>
                    <a:pt x="761766" y="1346200"/>
                  </a:lnTo>
                  <a:lnTo>
                    <a:pt x="763219" y="1333500"/>
                  </a:lnTo>
                  <a:lnTo>
                    <a:pt x="774535" y="1333500"/>
                  </a:lnTo>
                  <a:lnTo>
                    <a:pt x="774164" y="1346200"/>
                  </a:lnTo>
                  <a:close/>
                </a:path>
                <a:path w="2818130" h="1803400">
                  <a:moveTo>
                    <a:pt x="780363" y="1346200"/>
                  </a:moveTo>
                  <a:lnTo>
                    <a:pt x="777456" y="1346200"/>
                  </a:lnTo>
                  <a:lnTo>
                    <a:pt x="777456" y="1333500"/>
                  </a:lnTo>
                  <a:lnTo>
                    <a:pt x="780363" y="1333500"/>
                  </a:lnTo>
                  <a:lnTo>
                    <a:pt x="780363" y="1346200"/>
                  </a:lnTo>
                  <a:close/>
                </a:path>
                <a:path w="2818130" h="1803400">
                  <a:moveTo>
                    <a:pt x="794600" y="1346200"/>
                  </a:moveTo>
                  <a:lnTo>
                    <a:pt x="790952" y="1346200"/>
                  </a:lnTo>
                  <a:lnTo>
                    <a:pt x="791308" y="1333500"/>
                  </a:lnTo>
                  <a:lnTo>
                    <a:pt x="795327" y="1333500"/>
                  </a:lnTo>
                  <a:lnTo>
                    <a:pt x="794600" y="1346200"/>
                  </a:lnTo>
                  <a:close/>
                </a:path>
                <a:path w="2818130" h="1803400">
                  <a:moveTo>
                    <a:pt x="802994" y="1346200"/>
                  </a:moveTo>
                  <a:lnTo>
                    <a:pt x="799346" y="1346200"/>
                  </a:lnTo>
                  <a:lnTo>
                    <a:pt x="799702" y="1333500"/>
                  </a:lnTo>
                  <a:lnTo>
                    <a:pt x="801897" y="1333500"/>
                  </a:lnTo>
                  <a:lnTo>
                    <a:pt x="802994" y="1346200"/>
                  </a:lnTo>
                  <a:close/>
                </a:path>
                <a:path w="2818130" h="1803400">
                  <a:moveTo>
                    <a:pt x="805175" y="1346200"/>
                  </a:moveTo>
                  <a:lnTo>
                    <a:pt x="804818" y="1333500"/>
                  </a:lnTo>
                  <a:lnTo>
                    <a:pt x="805901" y="1333500"/>
                  </a:lnTo>
                  <a:lnTo>
                    <a:pt x="805175" y="1346200"/>
                  </a:lnTo>
                  <a:close/>
                </a:path>
                <a:path w="2818130" h="1803400">
                  <a:moveTo>
                    <a:pt x="823060" y="1346200"/>
                  </a:moveTo>
                  <a:lnTo>
                    <a:pt x="818670" y="1346200"/>
                  </a:lnTo>
                  <a:lnTo>
                    <a:pt x="818670" y="1333500"/>
                  </a:lnTo>
                  <a:lnTo>
                    <a:pt x="823787" y="1333500"/>
                  </a:lnTo>
                  <a:lnTo>
                    <a:pt x="823060" y="1346200"/>
                  </a:lnTo>
                  <a:close/>
                </a:path>
                <a:path w="2818130" h="1803400">
                  <a:moveTo>
                    <a:pt x="831083" y="1346200"/>
                  </a:moveTo>
                  <a:lnTo>
                    <a:pt x="827064" y="1346200"/>
                  </a:lnTo>
                  <a:lnTo>
                    <a:pt x="828162" y="1333500"/>
                  </a:lnTo>
                  <a:lnTo>
                    <a:pt x="830356" y="1333500"/>
                  </a:lnTo>
                  <a:lnTo>
                    <a:pt x="831083" y="1346200"/>
                  </a:lnTo>
                  <a:close/>
                </a:path>
                <a:path w="2818130" h="1803400">
                  <a:moveTo>
                    <a:pt x="835088" y="1346200"/>
                  </a:moveTo>
                  <a:lnTo>
                    <a:pt x="834731" y="1333500"/>
                  </a:lnTo>
                  <a:lnTo>
                    <a:pt x="835829" y="1333500"/>
                  </a:lnTo>
                  <a:lnTo>
                    <a:pt x="835088" y="1346200"/>
                  </a:lnTo>
                  <a:close/>
                </a:path>
                <a:path w="2818130" h="1803400">
                  <a:moveTo>
                    <a:pt x="855524" y="1358900"/>
                  </a:moveTo>
                  <a:lnTo>
                    <a:pt x="848227" y="1358900"/>
                  </a:lnTo>
                  <a:lnTo>
                    <a:pt x="847500" y="1346200"/>
                  </a:lnTo>
                  <a:lnTo>
                    <a:pt x="851505" y="1346200"/>
                  </a:lnTo>
                  <a:lnTo>
                    <a:pt x="854797" y="1333500"/>
                  </a:lnTo>
                  <a:lnTo>
                    <a:pt x="855419" y="1344365"/>
                  </a:lnTo>
                  <a:lnTo>
                    <a:pt x="855524" y="1358900"/>
                  </a:lnTo>
                  <a:close/>
                </a:path>
                <a:path w="2818130" h="1803400">
                  <a:moveTo>
                    <a:pt x="862450" y="1346200"/>
                  </a:moveTo>
                  <a:lnTo>
                    <a:pt x="858802" y="1346200"/>
                  </a:lnTo>
                  <a:lnTo>
                    <a:pt x="856977" y="1333500"/>
                  </a:lnTo>
                  <a:lnTo>
                    <a:pt x="862094" y="1333500"/>
                  </a:lnTo>
                  <a:lnTo>
                    <a:pt x="862450" y="1346200"/>
                  </a:lnTo>
                  <a:close/>
                </a:path>
                <a:path w="2818130" h="1803400">
                  <a:moveTo>
                    <a:pt x="876687" y="1346200"/>
                  </a:moveTo>
                  <a:lnTo>
                    <a:pt x="871571" y="1346200"/>
                  </a:lnTo>
                  <a:lnTo>
                    <a:pt x="871214" y="1333500"/>
                  </a:lnTo>
                  <a:lnTo>
                    <a:pt x="875589" y="1333500"/>
                  </a:lnTo>
                  <a:lnTo>
                    <a:pt x="876687" y="1346200"/>
                  </a:lnTo>
                  <a:close/>
                </a:path>
                <a:path w="2818130" h="1803400">
                  <a:moveTo>
                    <a:pt x="882159" y="1346200"/>
                  </a:moveTo>
                  <a:lnTo>
                    <a:pt x="877414" y="1346200"/>
                  </a:lnTo>
                  <a:lnTo>
                    <a:pt x="878140" y="1333500"/>
                  </a:lnTo>
                  <a:lnTo>
                    <a:pt x="883257" y="1333500"/>
                  </a:lnTo>
                  <a:lnTo>
                    <a:pt x="882159" y="1346200"/>
                  </a:lnTo>
                  <a:close/>
                </a:path>
                <a:path w="2818130" h="1803400">
                  <a:moveTo>
                    <a:pt x="891636" y="1346200"/>
                  </a:moveTo>
                  <a:lnTo>
                    <a:pt x="887632" y="1346200"/>
                  </a:lnTo>
                  <a:lnTo>
                    <a:pt x="886534" y="1333500"/>
                  </a:lnTo>
                  <a:lnTo>
                    <a:pt x="894558" y="1333500"/>
                  </a:lnTo>
                  <a:lnTo>
                    <a:pt x="891636" y="1346200"/>
                  </a:lnTo>
                  <a:close/>
                </a:path>
                <a:path w="2818130" h="1803400">
                  <a:moveTo>
                    <a:pt x="901128" y="1346200"/>
                  </a:moveTo>
                  <a:lnTo>
                    <a:pt x="901128" y="1333500"/>
                  </a:lnTo>
                  <a:lnTo>
                    <a:pt x="902581" y="1333500"/>
                  </a:lnTo>
                  <a:lnTo>
                    <a:pt x="901128" y="1346200"/>
                  </a:lnTo>
                  <a:close/>
                </a:path>
                <a:path w="2818130" h="1803400">
                  <a:moveTo>
                    <a:pt x="904049" y="1346200"/>
                  </a:moveTo>
                  <a:lnTo>
                    <a:pt x="902581" y="1333500"/>
                  </a:lnTo>
                  <a:lnTo>
                    <a:pt x="904049" y="1333500"/>
                  </a:lnTo>
                  <a:lnTo>
                    <a:pt x="904049" y="1346200"/>
                  </a:lnTo>
                  <a:close/>
                </a:path>
                <a:path w="2818130" h="1803400">
                  <a:moveTo>
                    <a:pt x="931041" y="1346200"/>
                  </a:moveTo>
                  <a:lnTo>
                    <a:pt x="930314" y="1333500"/>
                  </a:lnTo>
                  <a:lnTo>
                    <a:pt x="931767" y="1333500"/>
                  </a:lnTo>
                  <a:lnTo>
                    <a:pt x="931041" y="1346200"/>
                  </a:lnTo>
                  <a:close/>
                </a:path>
                <a:path w="2818130" h="1803400">
                  <a:moveTo>
                    <a:pt x="938708" y="1346200"/>
                  </a:moveTo>
                  <a:lnTo>
                    <a:pt x="938708" y="1333500"/>
                  </a:lnTo>
                  <a:lnTo>
                    <a:pt x="939805" y="1333500"/>
                  </a:lnTo>
                  <a:lnTo>
                    <a:pt x="938708" y="1346200"/>
                  </a:lnTo>
                  <a:close/>
                </a:path>
                <a:path w="2818130" h="1803400">
                  <a:moveTo>
                    <a:pt x="1080621" y="1358900"/>
                  </a:moveTo>
                  <a:lnTo>
                    <a:pt x="1071500" y="1358900"/>
                  </a:lnTo>
                  <a:lnTo>
                    <a:pt x="1071381" y="1354666"/>
                  </a:lnTo>
                  <a:lnTo>
                    <a:pt x="1071264" y="1341911"/>
                  </a:lnTo>
                  <a:lnTo>
                    <a:pt x="1071500" y="1333500"/>
                  </a:lnTo>
                  <a:lnTo>
                    <a:pt x="1074792" y="1333500"/>
                  </a:lnTo>
                  <a:lnTo>
                    <a:pt x="1071870" y="1346200"/>
                  </a:lnTo>
                  <a:lnTo>
                    <a:pt x="1081347" y="1346200"/>
                  </a:lnTo>
                  <a:lnTo>
                    <a:pt x="1080621" y="1358900"/>
                  </a:lnTo>
                  <a:close/>
                </a:path>
                <a:path w="2818130" h="1803400">
                  <a:moveTo>
                    <a:pt x="1080621" y="1346200"/>
                  </a:moveTo>
                  <a:lnTo>
                    <a:pt x="1074792" y="1346200"/>
                  </a:lnTo>
                  <a:lnTo>
                    <a:pt x="1077699" y="1333500"/>
                  </a:lnTo>
                  <a:lnTo>
                    <a:pt x="1081347" y="1333500"/>
                  </a:lnTo>
                  <a:lnTo>
                    <a:pt x="1080621" y="1346200"/>
                  </a:lnTo>
                  <a:close/>
                </a:path>
                <a:path w="2818130" h="1803400">
                  <a:moveTo>
                    <a:pt x="1086093" y="1346200"/>
                  </a:moveTo>
                  <a:lnTo>
                    <a:pt x="1081718" y="1346200"/>
                  </a:lnTo>
                  <a:lnTo>
                    <a:pt x="1084269" y="1333500"/>
                  </a:lnTo>
                  <a:lnTo>
                    <a:pt x="1086093" y="1333500"/>
                  </a:lnTo>
                  <a:lnTo>
                    <a:pt x="1086093" y="1346200"/>
                  </a:lnTo>
                  <a:close/>
                </a:path>
                <a:path w="2818130" h="1803400">
                  <a:moveTo>
                    <a:pt x="1091987" y="1344365"/>
                  </a:moveTo>
                  <a:lnTo>
                    <a:pt x="1092292" y="1333500"/>
                  </a:lnTo>
                  <a:lnTo>
                    <a:pt x="1094487" y="1333500"/>
                  </a:lnTo>
                  <a:lnTo>
                    <a:pt x="1091987" y="1344365"/>
                  </a:lnTo>
                  <a:close/>
                </a:path>
                <a:path w="2818130" h="1803400">
                  <a:moveTo>
                    <a:pt x="2375037" y="1346200"/>
                  </a:moveTo>
                  <a:lnTo>
                    <a:pt x="2373584" y="1346200"/>
                  </a:lnTo>
                  <a:lnTo>
                    <a:pt x="2374667" y="1333500"/>
                  </a:lnTo>
                  <a:lnTo>
                    <a:pt x="2375037" y="1333500"/>
                  </a:lnTo>
                  <a:lnTo>
                    <a:pt x="2375037" y="1346200"/>
                  </a:lnTo>
                  <a:close/>
                </a:path>
                <a:path w="2818130" h="1803400">
                  <a:moveTo>
                    <a:pt x="2410067" y="1346200"/>
                  </a:moveTo>
                  <a:lnTo>
                    <a:pt x="2402399" y="1346200"/>
                  </a:lnTo>
                  <a:lnTo>
                    <a:pt x="2403126" y="1333500"/>
                  </a:lnTo>
                  <a:lnTo>
                    <a:pt x="2407872" y="1333500"/>
                  </a:lnTo>
                  <a:lnTo>
                    <a:pt x="2410067" y="1346200"/>
                  </a:lnTo>
                  <a:close/>
                </a:path>
                <a:path w="2818130" h="1803400">
                  <a:moveTo>
                    <a:pt x="2415022" y="1341126"/>
                  </a:moveTo>
                  <a:lnTo>
                    <a:pt x="2412618" y="1333500"/>
                  </a:lnTo>
                  <a:lnTo>
                    <a:pt x="2415895" y="1333500"/>
                  </a:lnTo>
                  <a:lnTo>
                    <a:pt x="2415022" y="1341126"/>
                  </a:lnTo>
                  <a:close/>
                </a:path>
                <a:path w="2818130" h="1803400">
                  <a:moveTo>
                    <a:pt x="2416622" y="1346200"/>
                  </a:moveTo>
                  <a:lnTo>
                    <a:pt x="2415022" y="1341126"/>
                  </a:lnTo>
                  <a:lnTo>
                    <a:pt x="2415895" y="1333500"/>
                  </a:lnTo>
                  <a:lnTo>
                    <a:pt x="2416834" y="1338932"/>
                  </a:lnTo>
                  <a:lnTo>
                    <a:pt x="2416622" y="1346200"/>
                  </a:lnTo>
                  <a:close/>
                </a:path>
                <a:path w="2818130" h="1803400">
                  <a:moveTo>
                    <a:pt x="2416834" y="1338932"/>
                  </a:moveTo>
                  <a:lnTo>
                    <a:pt x="2415895" y="1333500"/>
                  </a:lnTo>
                  <a:lnTo>
                    <a:pt x="2416993" y="1333500"/>
                  </a:lnTo>
                  <a:lnTo>
                    <a:pt x="2416834" y="1338932"/>
                  </a:lnTo>
                  <a:close/>
                </a:path>
                <a:path w="2818130" h="1803400">
                  <a:moveTo>
                    <a:pt x="2422095" y="1358900"/>
                  </a:moveTo>
                  <a:lnTo>
                    <a:pt x="2419914" y="1346200"/>
                  </a:lnTo>
                  <a:lnTo>
                    <a:pt x="2421011" y="1333500"/>
                  </a:lnTo>
                  <a:lnTo>
                    <a:pt x="2427567" y="1346200"/>
                  </a:lnTo>
                  <a:lnTo>
                    <a:pt x="2421738" y="1346200"/>
                  </a:lnTo>
                  <a:lnTo>
                    <a:pt x="2422398" y="1348496"/>
                  </a:lnTo>
                  <a:lnTo>
                    <a:pt x="2422095" y="1358900"/>
                  </a:lnTo>
                  <a:close/>
                </a:path>
                <a:path w="2818130" h="1803400">
                  <a:moveTo>
                    <a:pt x="2430488" y="1346200"/>
                  </a:moveTo>
                  <a:lnTo>
                    <a:pt x="2427938" y="1346200"/>
                  </a:lnTo>
                  <a:lnTo>
                    <a:pt x="2428664" y="1333500"/>
                  </a:lnTo>
                  <a:lnTo>
                    <a:pt x="2429762" y="1333500"/>
                  </a:lnTo>
                  <a:lnTo>
                    <a:pt x="2430488" y="1346200"/>
                  </a:lnTo>
                  <a:close/>
                </a:path>
                <a:path w="2818130" h="1803400">
                  <a:moveTo>
                    <a:pt x="2434864" y="1346200"/>
                  </a:moveTo>
                  <a:lnTo>
                    <a:pt x="2430488" y="1346200"/>
                  </a:lnTo>
                  <a:lnTo>
                    <a:pt x="2430488" y="1333500"/>
                  </a:lnTo>
                  <a:lnTo>
                    <a:pt x="2434864" y="1346200"/>
                  </a:lnTo>
                  <a:close/>
                </a:path>
                <a:path w="2818130" h="1803400">
                  <a:moveTo>
                    <a:pt x="2437429" y="1358900"/>
                  </a:moveTo>
                  <a:lnTo>
                    <a:pt x="2436331" y="1358900"/>
                  </a:lnTo>
                  <a:lnTo>
                    <a:pt x="2435234" y="1346200"/>
                  </a:lnTo>
                  <a:lnTo>
                    <a:pt x="2437058" y="1346200"/>
                  </a:lnTo>
                  <a:lnTo>
                    <a:pt x="2436331" y="1333500"/>
                  </a:lnTo>
                  <a:lnTo>
                    <a:pt x="2440336" y="1333500"/>
                  </a:lnTo>
                  <a:lnTo>
                    <a:pt x="2437429" y="1358900"/>
                  </a:lnTo>
                  <a:close/>
                </a:path>
                <a:path w="2818130" h="1803400">
                  <a:moveTo>
                    <a:pt x="2455300" y="1346200"/>
                  </a:moveTo>
                  <a:lnTo>
                    <a:pt x="2441804" y="1346200"/>
                  </a:lnTo>
                  <a:lnTo>
                    <a:pt x="2440336" y="1333500"/>
                  </a:lnTo>
                  <a:lnTo>
                    <a:pt x="2456027" y="1333500"/>
                  </a:lnTo>
                  <a:lnTo>
                    <a:pt x="2455300" y="1346200"/>
                  </a:lnTo>
                  <a:close/>
                </a:path>
                <a:path w="2818130" h="1803400">
                  <a:moveTo>
                    <a:pt x="2460045" y="1346200"/>
                  </a:moveTo>
                  <a:lnTo>
                    <a:pt x="2457494" y="1346200"/>
                  </a:lnTo>
                  <a:lnTo>
                    <a:pt x="2456027" y="1333500"/>
                  </a:lnTo>
                  <a:lnTo>
                    <a:pt x="2460045" y="1333500"/>
                  </a:lnTo>
                  <a:lnTo>
                    <a:pt x="2460045" y="1346200"/>
                  </a:lnTo>
                  <a:close/>
                </a:path>
                <a:path w="2818130" h="1803400">
                  <a:moveTo>
                    <a:pt x="2467342" y="1346200"/>
                  </a:moveTo>
                  <a:lnTo>
                    <a:pt x="2464420" y="1346200"/>
                  </a:lnTo>
                  <a:lnTo>
                    <a:pt x="2463694" y="1333500"/>
                  </a:lnTo>
                  <a:lnTo>
                    <a:pt x="2467342" y="1333500"/>
                  </a:lnTo>
                  <a:lnTo>
                    <a:pt x="2467342" y="1346200"/>
                  </a:lnTo>
                  <a:close/>
                </a:path>
                <a:path w="2818130" h="1803400">
                  <a:moveTo>
                    <a:pt x="2488861" y="1346200"/>
                  </a:moveTo>
                  <a:lnTo>
                    <a:pt x="2468796" y="1346200"/>
                  </a:lnTo>
                  <a:lnTo>
                    <a:pt x="2467342" y="1333500"/>
                  </a:lnTo>
                  <a:lnTo>
                    <a:pt x="2488505" y="1333500"/>
                  </a:lnTo>
                  <a:lnTo>
                    <a:pt x="2488861" y="1346200"/>
                  </a:lnTo>
                  <a:close/>
                </a:path>
                <a:path w="2818130" h="1803400">
                  <a:moveTo>
                    <a:pt x="2511478" y="1346200"/>
                  </a:moveTo>
                  <a:lnTo>
                    <a:pt x="2490685" y="1346200"/>
                  </a:lnTo>
                  <a:lnTo>
                    <a:pt x="2492880" y="1333500"/>
                  </a:lnTo>
                  <a:lnTo>
                    <a:pt x="2510751" y="1333500"/>
                  </a:lnTo>
                  <a:lnTo>
                    <a:pt x="2511478" y="1346200"/>
                  </a:lnTo>
                  <a:close/>
                </a:path>
                <a:path w="2818130" h="1803400">
                  <a:moveTo>
                    <a:pt x="641728" y="1346200"/>
                  </a:moveTo>
                  <a:lnTo>
                    <a:pt x="641372" y="1346200"/>
                  </a:lnTo>
                  <a:lnTo>
                    <a:pt x="641951" y="1336079"/>
                  </a:lnTo>
                  <a:lnTo>
                    <a:pt x="642497" y="1342394"/>
                  </a:lnTo>
                  <a:lnTo>
                    <a:pt x="641728" y="1346200"/>
                  </a:lnTo>
                  <a:close/>
                </a:path>
                <a:path w="2818130" h="1803400">
                  <a:moveTo>
                    <a:pt x="643196" y="1346200"/>
                  </a:moveTo>
                  <a:lnTo>
                    <a:pt x="642826" y="1346200"/>
                  </a:lnTo>
                  <a:lnTo>
                    <a:pt x="642667" y="1344365"/>
                  </a:lnTo>
                  <a:lnTo>
                    <a:pt x="642594" y="1341911"/>
                  </a:lnTo>
                  <a:lnTo>
                    <a:pt x="643433" y="1337760"/>
                  </a:lnTo>
                  <a:lnTo>
                    <a:pt x="643196" y="1346200"/>
                  </a:lnTo>
                  <a:close/>
                </a:path>
                <a:path w="2818130" h="1803400">
                  <a:moveTo>
                    <a:pt x="2418090" y="1346200"/>
                  </a:moveTo>
                  <a:lnTo>
                    <a:pt x="2416622" y="1346200"/>
                  </a:lnTo>
                  <a:lnTo>
                    <a:pt x="2416834" y="1338932"/>
                  </a:lnTo>
                  <a:lnTo>
                    <a:pt x="2418090" y="1346200"/>
                  </a:lnTo>
                  <a:close/>
                </a:path>
                <a:path w="2818130" h="1803400">
                  <a:moveTo>
                    <a:pt x="457490" y="1346200"/>
                  </a:moveTo>
                  <a:lnTo>
                    <a:pt x="456763" y="1346200"/>
                  </a:lnTo>
                  <a:lnTo>
                    <a:pt x="457126" y="1339850"/>
                  </a:lnTo>
                  <a:lnTo>
                    <a:pt x="457490" y="1346200"/>
                  </a:lnTo>
                  <a:close/>
                </a:path>
                <a:path w="2818130" h="1803400">
                  <a:moveTo>
                    <a:pt x="2513672" y="1346200"/>
                  </a:moveTo>
                  <a:lnTo>
                    <a:pt x="2511478" y="1346200"/>
                  </a:lnTo>
                  <a:lnTo>
                    <a:pt x="2513165" y="1340326"/>
                  </a:lnTo>
                  <a:lnTo>
                    <a:pt x="2513672" y="1346200"/>
                  </a:lnTo>
                  <a:close/>
                </a:path>
                <a:path w="2818130" h="1803400">
                  <a:moveTo>
                    <a:pt x="2416622" y="1346200"/>
                  </a:moveTo>
                  <a:lnTo>
                    <a:pt x="2414442" y="1346200"/>
                  </a:lnTo>
                  <a:lnTo>
                    <a:pt x="2415022" y="1341126"/>
                  </a:lnTo>
                  <a:lnTo>
                    <a:pt x="2416622" y="1346200"/>
                  </a:lnTo>
                  <a:close/>
                </a:path>
                <a:path w="2818130" h="1803400">
                  <a:moveTo>
                    <a:pt x="404960" y="1346200"/>
                  </a:moveTo>
                  <a:lnTo>
                    <a:pt x="404589" y="1346200"/>
                  </a:lnTo>
                  <a:lnTo>
                    <a:pt x="404960" y="1341911"/>
                  </a:lnTo>
                  <a:lnTo>
                    <a:pt x="404960" y="1346200"/>
                  </a:lnTo>
                  <a:close/>
                </a:path>
                <a:path w="2818130" h="1803400">
                  <a:moveTo>
                    <a:pt x="642826" y="1346200"/>
                  </a:moveTo>
                  <a:lnTo>
                    <a:pt x="641728" y="1346200"/>
                  </a:lnTo>
                  <a:lnTo>
                    <a:pt x="642497" y="1342394"/>
                  </a:lnTo>
                  <a:lnTo>
                    <a:pt x="642826" y="1346200"/>
                  </a:lnTo>
                  <a:close/>
                </a:path>
                <a:path w="2818130" h="1803400">
                  <a:moveTo>
                    <a:pt x="1091936" y="1346200"/>
                  </a:moveTo>
                  <a:lnTo>
                    <a:pt x="1091565" y="1346200"/>
                  </a:lnTo>
                  <a:lnTo>
                    <a:pt x="1091987" y="1344365"/>
                  </a:lnTo>
                  <a:lnTo>
                    <a:pt x="1091936" y="1346200"/>
                  </a:lnTo>
                  <a:close/>
                </a:path>
                <a:path w="2818130" h="1803400">
                  <a:moveTo>
                    <a:pt x="455665" y="1358900"/>
                  </a:moveTo>
                  <a:lnTo>
                    <a:pt x="455309" y="1358900"/>
                  </a:lnTo>
                  <a:lnTo>
                    <a:pt x="455665" y="1346200"/>
                  </a:lnTo>
                  <a:lnTo>
                    <a:pt x="455665" y="1358900"/>
                  </a:lnTo>
                  <a:close/>
                </a:path>
                <a:path w="2818130" h="1803400">
                  <a:moveTo>
                    <a:pt x="465883" y="1358900"/>
                  </a:moveTo>
                  <a:lnTo>
                    <a:pt x="461508" y="1358900"/>
                  </a:lnTo>
                  <a:lnTo>
                    <a:pt x="462235" y="1346200"/>
                  </a:lnTo>
                  <a:lnTo>
                    <a:pt x="465883" y="1346200"/>
                  </a:lnTo>
                  <a:lnTo>
                    <a:pt x="465883" y="1358900"/>
                  </a:lnTo>
                  <a:close/>
                </a:path>
                <a:path w="2818130" h="1803400">
                  <a:moveTo>
                    <a:pt x="468805" y="1358900"/>
                  </a:moveTo>
                  <a:lnTo>
                    <a:pt x="466610" y="1358900"/>
                  </a:lnTo>
                  <a:lnTo>
                    <a:pt x="466610" y="1346200"/>
                  </a:lnTo>
                  <a:lnTo>
                    <a:pt x="468805" y="1358900"/>
                  </a:lnTo>
                  <a:close/>
                </a:path>
                <a:path w="2818130" h="1803400">
                  <a:moveTo>
                    <a:pt x="483769" y="1358900"/>
                  </a:moveTo>
                  <a:lnTo>
                    <a:pt x="483398" y="1358900"/>
                  </a:lnTo>
                  <a:lnTo>
                    <a:pt x="481574" y="1346200"/>
                  </a:lnTo>
                  <a:lnTo>
                    <a:pt x="487417" y="1346200"/>
                  </a:lnTo>
                  <a:lnTo>
                    <a:pt x="483769" y="1358900"/>
                  </a:lnTo>
                  <a:close/>
                </a:path>
                <a:path w="2818130" h="1803400">
                  <a:moveTo>
                    <a:pt x="496894" y="1358900"/>
                  </a:moveTo>
                  <a:lnTo>
                    <a:pt x="489597" y="1358900"/>
                  </a:lnTo>
                  <a:lnTo>
                    <a:pt x="489241" y="1346200"/>
                  </a:lnTo>
                  <a:lnTo>
                    <a:pt x="497991" y="1346200"/>
                  </a:lnTo>
                  <a:lnTo>
                    <a:pt x="496894" y="1358900"/>
                  </a:lnTo>
                  <a:close/>
                </a:path>
                <a:path w="2818130" h="1803400">
                  <a:moveTo>
                    <a:pt x="507112" y="1358900"/>
                  </a:moveTo>
                  <a:lnTo>
                    <a:pt x="497991" y="1358900"/>
                  </a:lnTo>
                  <a:lnTo>
                    <a:pt x="497991" y="1346200"/>
                  </a:lnTo>
                  <a:lnTo>
                    <a:pt x="507839" y="1346200"/>
                  </a:lnTo>
                  <a:lnTo>
                    <a:pt x="507112" y="1358900"/>
                  </a:lnTo>
                  <a:close/>
                </a:path>
                <a:path w="2818130" h="1803400">
                  <a:moveTo>
                    <a:pt x="511131" y="1358900"/>
                  </a:moveTo>
                  <a:lnTo>
                    <a:pt x="510760" y="1346200"/>
                  </a:lnTo>
                  <a:lnTo>
                    <a:pt x="512955" y="1346200"/>
                  </a:lnTo>
                  <a:lnTo>
                    <a:pt x="511131" y="1358900"/>
                  </a:lnTo>
                  <a:close/>
                </a:path>
                <a:path w="2818130" h="1803400">
                  <a:moveTo>
                    <a:pt x="515862" y="1358900"/>
                  </a:moveTo>
                  <a:lnTo>
                    <a:pt x="513682" y="1358900"/>
                  </a:lnTo>
                  <a:lnTo>
                    <a:pt x="512955" y="1346200"/>
                  </a:lnTo>
                  <a:lnTo>
                    <a:pt x="515862" y="1346200"/>
                  </a:lnTo>
                  <a:lnTo>
                    <a:pt x="515862" y="1358900"/>
                  </a:lnTo>
                  <a:close/>
                </a:path>
                <a:path w="2818130" h="1803400">
                  <a:moveTo>
                    <a:pt x="519881" y="1358900"/>
                  </a:moveTo>
                  <a:lnTo>
                    <a:pt x="519154" y="1358900"/>
                  </a:lnTo>
                  <a:lnTo>
                    <a:pt x="519881" y="1346200"/>
                  </a:lnTo>
                  <a:lnTo>
                    <a:pt x="520608" y="1346200"/>
                  </a:lnTo>
                  <a:lnTo>
                    <a:pt x="519881" y="1358900"/>
                  </a:lnTo>
                  <a:close/>
                </a:path>
                <a:path w="2818130" h="1803400">
                  <a:moveTo>
                    <a:pt x="520608" y="1358900"/>
                  </a:moveTo>
                  <a:lnTo>
                    <a:pt x="519881" y="1358900"/>
                  </a:lnTo>
                  <a:lnTo>
                    <a:pt x="520608" y="1346200"/>
                  </a:lnTo>
                  <a:lnTo>
                    <a:pt x="520608" y="1358900"/>
                  </a:lnTo>
                  <a:close/>
                </a:path>
                <a:path w="2818130" h="1803400">
                  <a:moveTo>
                    <a:pt x="522076" y="1358900"/>
                  </a:moveTo>
                  <a:lnTo>
                    <a:pt x="520978" y="1358900"/>
                  </a:lnTo>
                  <a:lnTo>
                    <a:pt x="521335" y="1346200"/>
                  </a:lnTo>
                  <a:lnTo>
                    <a:pt x="522076" y="1358900"/>
                  </a:lnTo>
                  <a:close/>
                </a:path>
                <a:path w="2818130" h="1803400">
                  <a:moveTo>
                    <a:pt x="522803" y="1358900"/>
                  </a:moveTo>
                  <a:lnTo>
                    <a:pt x="522432" y="1358900"/>
                  </a:lnTo>
                  <a:lnTo>
                    <a:pt x="522323" y="1350090"/>
                  </a:lnTo>
                  <a:lnTo>
                    <a:pt x="522432" y="1346200"/>
                  </a:lnTo>
                  <a:lnTo>
                    <a:pt x="523159" y="1346200"/>
                  </a:lnTo>
                  <a:lnTo>
                    <a:pt x="522803" y="1358900"/>
                  </a:lnTo>
                  <a:close/>
                </a:path>
                <a:path w="2818130" h="1803400">
                  <a:moveTo>
                    <a:pt x="522803" y="1358900"/>
                  </a:moveTo>
                  <a:lnTo>
                    <a:pt x="523159" y="1346200"/>
                  </a:lnTo>
                  <a:lnTo>
                    <a:pt x="523045" y="1354666"/>
                  </a:lnTo>
                  <a:lnTo>
                    <a:pt x="522803" y="1358900"/>
                  </a:lnTo>
                  <a:close/>
                </a:path>
                <a:path w="2818130" h="1803400">
                  <a:moveTo>
                    <a:pt x="523159" y="1352674"/>
                  </a:moveTo>
                  <a:lnTo>
                    <a:pt x="523159" y="1346200"/>
                  </a:lnTo>
                  <a:lnTo>
                    <a:pt x="523529" y="1346200"/>
                  </a:lnTo>
                  <a:lnTo>
                    <a:pt x="523159" y="1352674"/>
                  </a:lnTo>
                  <a:close/>
                </a:path>
                <a:path w="2818130" h="1803400">
                  <a:moveTo>
                    <a:pt x="524627" y="1358900"/>
                  </a:moveTo>
                  <a:lnTo>
                    <a:pt x="523159" y="1358900"/>
                  </a:lnTo>
                  <a:lnTo>
                    <a:pt x="523168" y="1352508"/>
                  </a:lnTo>
                  <a:lnTo>
                    <a:pt x="523529" y="1346200"/>
                  </a:lnTo>
                  <a:lnTo>
                    <a:pt x="525353" y="1346200"/>
                  </a:lnTo>
                  <a:lnTo>
                    <a:pt x="524627" y="1358900"/>
                  </a:lnTo>
                  <a:close/>
                </a:path>
                <a:path w="2818130" h="1803400">
                  <a:moveTo>
                    <a:pt x="539220" y="1358900"/>
                  </a:moveTo>
                  <a:lnTo>
                    <a:pt x="525724" y="1358900"/>
                  </a:lnTo>
                  <a:lnTo>
                    <a:pt x="525724" y="1346200"/>
                  </a:lnTo>
                  <a:lnTo>
                    <a:pt x="539576" y="1346200"/>
                  </a:lnTo>
                  <a:lnTo>
                    <a:pt x="539220" y="1358900"/>
                  </a:lnTo>
                  <a:close/>
                </a:path>
                <a:path w="2818130" h="1803400">
                  <a:moveTo>
                    <a:pt x="546873" y="1358900"/>
                  </a:moveTo>
                  <a:lnTo>
                    <a:pt x="545419" y="1358900"/>
                  </a:lnTo>
                  <a:lnTo>
                    <a:pt x="545790" y="1346200"/>
                  </a:lnTo>
                  <a:lnTo>
                    <a:pt x="546873" y="1346200"/>
                  </a:lnTo>
                  <a:lnTo>
                    <a:pt x="546873" y="1358900"/>
                  </a:lnTo>
                  <a:close/>
                </a:path>
                <a:path w="2818130" h="1803400">
                  <a:moveTo>
                    <a:pt x="547243" y="1358900"/>
                  </a:moveTo>
                  <a:lnTo>
                    <a:pt x="546873" y="1358900"/>
                  </a:lnTo>
                  <a:lnTo>
                    <a:pt x="546873" y="1346200"/>
                  </a:lnTo>
                  <a:lnTo>
                    <a:pt x="547243" y="1346200"/>
                  </a:lnTo>
                  <a:lnTo>
                    <a:pt x="547243" y="1358900"/>
                  </a:lnTo>
                  <a:close/>
                </a:path>
                <a:path w="2818130" h="1803400">
                  <a:moveTo>
                    <a:pt x="549067" y="1358900"/>
                  </a:moveTo>
                  <a:lnTo>
                    <a:pt x="547970" y="1358900"/>
                  </a:lnTo>
                  <a:lnTo>
                    <a:pt x="548341" y="1346200"/>
                  </a:lnTo>
                  <a:lnTo>
                    <a:pt x="549438" y="1346200"/>
                  </a:lnTo>
                  <a:lnTo>
                    <a:pt x="549067" y="1358900"/>
                  </a:lnTo>
                  <a:close/>
                </a:path>
                <a:path w="2818130" h="1803400">
                  <a:moveTo>
                    <a:pt x="567679" y="1358900"/>
                  </a:moveTo>
                  <a:lnTo>
                    <a:pt x="563661" y="1358900"/>
                  </a:lnTo>
                  <a:lnTo>
                    <a:pt x="563661" y="1346200"/>
                  </a:lnTo>
                  <a:lnTo>
                    <a:pt x="567679" y="1346200"/>
                  </a:lnTo>
                  <a:lnTo>
                    <a:pt x="567679" y="1358900"/>
                  </a:lnTo>
                  <a:close/>
                </a:path>
                <a:path w="2818130" h="1803400">
                  <a:moveTo>
                    <a:pt x="574976" y="1358900"/>
                  </a:moveTo>
                  <a:lnTo>
                    <a:pt x="570230" y="1358900"/>
                  </a:lnTo>
                  <a:lnTo>
                    <a:pt x="570957" y="1346200"/>
                  </a:lnTo>
                  <a:lnTo>
                    <a:pt x="575332" y="1346200"/>
                  </a:lnTo>
                  <a:lnTo>
                    <a:pt x="575218" y="1354666"/>
                  </a:lnTo>
                  <a:lnTo>
                    <a:pt x="574976" y="1358900"/>
                  </a:lnTo>
                  <a:close/>
                </a:path>
                <a:path w="2818130" h="1803400">
                  <a:moveTo>
                    <a:pt x="576059" y="1371600"/>
                  </a:moveTo>
                  <a:lnTo>
                    <a:pt x="574605" y="1371600"/>
                  </a:lnTo>
                  <a:lnTo>
                    <a:pt x="574605" y="1358900"/>
                  </a:lnTo>
                  <a:lnTo>
                    <a:pt x="575332" y="1358900"/>
                  </a:lnTo>
                  <a:lnTo>
                    <a:pt x="575342" y="1352508"/>
                  </a:lnTo>
                  <a:lnTo>
                    <a:pt x="575703" y="1346200"/>
                  </a:lnTo>
                  <a:lnTo>
                    <a:pt x="576430" y="1346200"/>
                  </a:lnTo>
                  <a:lnTo>
                    <a:pt x="576183" y="1354666"/>
                  </a:lnTo>
                  <a:lnTo>
                    <a:pt x="576059" y="1371600"/>
                  </a:lnTo>
                  <a:close/>
                </a:path>
                <a:path w="2818130" h="1803400">
                  <a:moveTo>
                    <a:pt x="579707" y="1358900"/>
                  </a:moveTo>
                  <a:lnTo>
                    <a:pt x="578254" y="1358900"/>
                  </a:lnTo>
                  <a:lnTo>
                    <a:pt x="578981" y="1346200"/>
                  </a:lnTo>
                  <a:lnTo>
                    <a:pt x="579707" y="1358900"/>
                  </a:lnTo>
                  <a:close/>
                </a:path>
                <a:path w="2818130" h="1803400">
                  <a:moveTo>
                    <a:pt x="591023" y="1371600"/>
                  </a:moveTo>
                  <a:lnTo>
                    <a:pt x="578254" y="1371600"/>
                  </a:lnTo>
                  <a:lnTo>
                    <a:pt x="580805" y="1358900"/>
                  </a:lnTo>
                  <a:lnTo>
                    <a:pt x="582273" y="1346200"/>
                  </a:lnTo>
                  <a:lnTo>
                    <a:pt x="583726" y="1346200"/>
                  </a:lnTo>
                  <a:lnTo>
                    <a:pt x="583356" y="1358900"/>
                  </a:lnTo>
                  <a:lnTo>
                    <a:pt x="590296" y="1358900"/>
                  </a:lnTo>
                  <a:lnTo>
                    <a:pt x="591023" y="1371600"/>
                  </a:lnTo>
                  <a:close/>
                </a:path>
                <a:path w="2818130" h="1803400">
                  <a:moveTo>
                    <a:pt x="584458" y="1352508"/>
                  </a:moveTo>
                  <a:lnTo>
                    <a:pt x="584097" y="1346200"/>
                  </a:lnTo>
                  <a:lnTo>
                    <a:pt x="585180" y="1346200"/>
                  </a:lnTo>
                  <a:lnTo>
                    <a:pt x="584458" y="1352508"/>
                  </a:lnTo>
                  <a:close/>
                </a:path>
                <a:path w="2818130" h="1803400">
                  <a:moveTo>
                    <a:pt x="586277" y="1358900"/>
                  </a:moveTo>
                  <a:lnTo>
                    <a:pt x="585921" y="1358900"/>
                  </a:lnTo>
                  <a:lnTo>
                    <a:pt x="585921" y="1346200"/>
                  </a:lnTo>
                  <a:lnTo>
                    <a:pt x="586648" y="1346200"/>
                  </a:lnTo>
                  <a:lnTo>
                    <a:pt x="586277" y="1358900"/>
                  </a:lnTo>
                  <a:close/>
                </a:path>
                <a:path w="2818130" h="1803400">
                  <a:moveTo>
                    <a:pt x="592847" y="1358900"/>
                  </a:moveTo>
                  <a:lnTo>
                    <a:pt x="587004" y="1358900"/>
                  </a:lnTo>
                  <a:lnTo>
                    <a:pt x="587004" y="1346200"/>
                  </a:lnTo>
                  <a:lnTo>
                    <a:pt x="593217" y="1346200"/>
                  </a:lnTo>
                  <a:lnTo>
                    <a:pt x="592847" y="1358900"/>
                  </a:lnTo>
                  <a:close/>
                </a:path>
                <a:path w="2818130" h="1803400">
                  <a:moveTo>
                    <a:pt x="599773" y="1358900"/>
                  </a:moveTo>
                  <a:lnTo>
                    <a:pt x="593944" y="1358900"/>
                  </a:lnTo>
                  <a:lnTo>
                    <a:pt x="593217" y="1346200"/>
                  </a:lnTo>
                  <a:lnTo>
                    <a:pt x="600870" y="1346200"/>
                  </a:lnTo>
                  <a:lnTo>
                    <a:pt x="600791" y="1350090"/>
                  </a:lnTo>
                  <a:lnTo>
                    <a:pt x="599773" y="1358900"/>
                  </a:lnTo>
                  <a:close/>
                </a:path>
                <a:path w="2818130" h="1803400">
                  <a:moveTo>
                    <a:pt x="600870" y="1349405"/>
                  </a:moveTo>
                  <a:lnTo>
                    <a:pt x="600870" y="1346200"/>
                  </a:lnTo>
                  <a:lnTo>
                    <a:pt x="601241" y="1346200"/>
                  </a:lnTo>
                  <a:lnTo>
                    <a:pt x="600870" y="1349405"/>
                  </a:lnTo>
                  <a:close/>
                </a:path>
                <a:path w="2818130" h="1803400">
                  <a:moveTo>
                    <a:pt x="601597" y="1358900"/>
                  </a:moveTo>
                  <a:lnTo>
                    <a:pt x="600870" y="1358900"/>
                  </a:lnTo>
                  <a:lnTo>
                    <a:pt x="600975" y="1348496"/>
                  </a:lnTo>
                  <a:lnTo>
                    <a:pt x="601241" y="1346200"/>
                  </a:lnTo>
                  <a:lnTo>
                    <a:pt x="601597" y="1358900"/>
                  </a:lnTo>
                  <a:close/>
                </a:path>
                <a:path w="2818130" h="1803400">
                  <a:moveTo>
                    <a:pt x="605986" y="1371600"/>
                  </a:moveTo>
                  <a:lnTo>
                    <a:pt x="605616" y="1371600"/>
                  </a:lnTo>
                  <a:lnTo>
                    <a:pt x="605616" y="1358900"/>
                  </a:lnTo>
                  <a:lnTo>
                    <a:pt x="604162" y="1358900"/>
                  </a:lnTo>
                  <a:lnTo>
                    <a:pt x="603792" y="1346200"/>
                  </a:lnTo>
                  <a:lnTo>
                    <a:pt x="605986" y="1346200"/>
                  </a:lnTo>
                  <a:lnTo>
                    <a:pt x="605986" y="1371600"/>
                  </a:lnTo>
                  <a:close/>
                </a:path>
                <a:path w="2818130" h="1803400">
                  <a:moveTo>
                    <a:pt x="612912" y="1358900"/>
                  </a:moveTo>
                  <a:lnTo>
                    <a:pt x="609264" y="1358900"/>
                  </a:lnTo>
                  <a:lnTo>
                    <a:pt x="609264" y="1346200"/>
                  </a:lnTo>
                  <a:lnTo>
                    <a:pt x="612542" y="1346200"/>
                  </a:lnTo>
                  <a:lnTo>
                    <a:pt x="612912" y="1358900"/>
                  </a:lnTo>
                  <a:close/>
                </a:path>
                <a:path w="2818130" h="1803400">
                  <a:moveTo>
                    <a:pt x="630057" y="1358900"/>
                  </a:moveTo>
                  <a:lnTo>
                    <a:pt x="615463" y="1358900"/>
                  </a:lnTo>
                  <a:lnTo>
                    <a:pt x="616931" y="1346200"/>
                  </a:lnTo>
                  <a:lnTo>
                    <a:pt x="630783" y="1346200"/>
                  </a:lnTo>
                  <a:lnTo>
                    <a:pt x="630057" y="1358900"/>
                  </a:lnTo>
                  <a:close/>
                </a:path>
                <a:path w="2818130" h="1803400">
                  <a:moveTo>
                    <a:pt x="649766" y="1358900"/>
                  </a:moveTo>
                  <a:lnTo>
                    <a:pt x="641001" y="1358900"/>
                  </a:lnTo>
                  <a:lnTo>
                    <a:pt x="640645" y="1346200"/>
                  </a:lnTo>
                  <a:lnTo>
                    <a:pt x="650122" y="1346200"/>
                  </a:lnTo>
                  <a:lnTo>
                    <a:pt x="649766" y="1358900"/>
                  </a:lnTo>
                  <a:close/>
                </a:path>
                <a:path w="2818130" h="1803400">
                  <a:moveTo>
                    <a:pt x="653044" y="1358900"/>
                  </a:moveTo>
                  <a:lnTo>
                    <a:pt x="652559" y="1354666"/>
                  </a:lnTo>
                  <a:lnTo>
                    <a:pt x="653044" y="1346200"/>
                  </a:lnTo>
                  <a:lnTo>
                    <a:pt x="653044" y="1358900"/>
                  </a:lnTo>
                  <a:close/>
                </a:path>
                <a:path w="2818130" h="1803400">
                  <a:moveTo>
                    <a:pt x="654868" y="1358900"/>
                  </a:moveTo>
                  <a:lnTo>
                    <a:pt x="654497" y="1346200"/>
                  </a:lnTo>
                  <a:lnTo>
                    <a:pt x="655238" y="1346200"/>
                  </a:lnTo>
                  <a:lnTo>
                    <a:pt x="655340" y="1347973"/>
                  </a:lnTo>
                  <a:lnTo>
                    <a:pt x="655372" y="1350090"/>
                  </a:lnTo>
                  <a:lnTo>
                    <a:pt x="654868" y="1358900"/>
                  </a:lnTo>
                  <a:close/>
                </a:path>
                <a:path w="2818130" h="1803400">
                  <a:moveTo>
                    <a:pt x="655965" y="1358900"/>
                  </a:moveTo>
                  <a:lnTo>
                    <a:pt x="655609" y="1352674"/>
                  </a:lnTo>
                  <a:lnTo>
                    <a:pt x="655493" y="1347973"/>
                  </a:lnTo>
                  <a:lnTo>
                    <a:pt x="655595" y="1346200"/>
                  </a:lnTo>
                  <a:lnTo>
                    <a:pt x="656321" y="1346200"/>
                  </a:lnTo>
                  <a:lnTo>
                    <a:pt x="655965" y="1358900"/>
                  </a:lnTo>
                  <a:close/>
                </a:path>
                <a:path w="2818130" h="1803400">
                  <a:moveTo>
                    <a:pt x="677484" y="1371600"/>
                  </a:moveTo>
                  <a:lnTo>
                    <a:pt x="669090" y="1371600"/>
                  </a:lnTo>
                  <a:lnTo>
                    <a:pt x="668364" y="1358900"/>
                  </a:lnTo>
                  <a:lnTo>
                    <a:pt x="656321" y="1358900"/>
                  </a:lnTo>
                  <a:lnTo>
                    <a:pt x="656321" y="1346200"/>
                  </a:lnTo>
                  <a:lnTo>
                    <a:pt x="678582" y="1346200"/>
                  </a:lnTo>
                  <a:lnTo>
                    <a:pt x="677855" y="1358900"/>
                  </a:lnTo>
                  <a:lnTo>
                    <a:pt x="677484" y="1371600"/>
                  </a:lnTo>
                  <a:close/>
                </a:path>
                <a:path w="2818130" h="1803400">
                  <a:moveTo>
                    <a:pt x="681133" y="1358900"/>
                  </a:moveTo>
                  <a:lnTo>
                    <a:pt x="680035" y="1358900"/>
                  </a:lnTo>
                  <a:lnTo>
                    <a:pt x="678582" y="1346200"/>
                  </a:lnTo>
                  <a:lnTo>
                    <a:pt x="681859" y="1346200"/>
                  </a:lnTo>
                  <a:lnTo>
                    <a:pt x="681133" y="1358900"/>
                  </a:lnTo>
                  <a:close/>
                </a:path>
                <a:path w="2818130" h="1803400">
                  <a:moveTo>
                    <a:pt x="684425" y="1358900"/>
                  </a:moveTo>
                  <a:lnTo>
                    <a:pt x="682230" y="1358900"/>
                  </a:lnTo>
                  <a:lnTo>
                    <a:pt x="682230" y="1346200"/>
                  </a:lnTo>
                  <a:lnTo>
                    <a:pt x="683684" y="1346200"/>
                  </a:lnTo>
                  <a:lnTo>
                    <a:pt x="684425" y="1358900"/>
                  </a:lnTo>
                  <a:close/>
                </a:path>
                <a:path w="2818130" h="1803400">
                  <a:moveTo>
                    <a:pt x="689156" y="1358900"/>
                  </a:moveTo>
                  <a:lnTo>
                    <a:pt x="687702" y="1358900"/>
                  </a:lnTo>
                  <a:lnTo>
                    <a:pt x="687702" y="1346200"/>
                  </a:lnTo>
                  <a:lnTo>
                    <a:pt x="689897" y="1346200"/>
                  </a:lnTo>
                  <a:lnTo>
                    <a:pt x="689156" y="1358900"/>
                  </a:lnTo>
                  <a:close/>
                </a:path>
                <a:path w="2818130" h="1803400">
                  <a:moveTo>
                    <a:pt x="692804" y="1358900"/>
                  </a:moveTo>
                  <a:lnTo>
                    <a:pt x="690624" y="1358900"/>
                  </a:lnTo>
                  <a:lnTo>
                    <a:pt x="692448" y="1346200"/>
                  </a:lnTo>
                  <a:lnTo>
                    <a:pt x="692804" y="1358900"/>
                  </a:lnTo>
                  <a:close/>
                </a:path>
                <a:path w="2818130" h="1803400">
                  <a:moveTo>
                    <a:pt x="738052" y="1358900"/>
                  </a:moveTo>
                  <a:lnTo>
                    <a:pt x="734033" y="1358900"/>
                  </a:lnTo>
                  <a:lnTo>
                    <a:pt x="736228" y="1346200"/>
                  </a:lnTo>
                  <a:lnTo>
                    <a:pt x="738779" y="1346200"/>
                  </a:lnTo>
                  <a:lnTo>
                    <a:pt x="738052" y="1358900"/>
                  </a:lnTo>
                  <a:close/>
                </a:path>
                <a:path w="2818130" h="1803400">
                  <a:moveTo>
                    <a:pt x="739876" y="1358900"/>
                  </a:moveTo>
                  <a:lnTo>
                    <a:pt x="739505" y="1358900"/>
                  </a:lnTo>
                  <a:lnTo>
                    <a:pt x="740232" y="1346200"/>
                  </a:lnTo>
                  <a:lnTo>
                    <a:pt x="742056" y="1346200"/>
                  </a:lnTo>
                  <a:lnTo>
                    <a:pt x="739876" y="1358900"/>
                  </a:lnTo>
                  <a:close/>
                </a:path>
                <a:path w="2818130" h="1803400">
                  <a:moveTo>
                    <a:pt x="756293" y="1358900"/>
                  </a:moveTo>
                  <a:lnTo>
                    <a:pt x="743154" y="1358900"/>
                  </a:lnTo>
                  <a:lnTo>
                    <a:pt x="743524" y="1346200"/>
                  </a:lnTo>
                  <a:lnTo>
                    <a:pt x="755923" y="1346200"/>
                  </a:lnTo>
                  <a:lnTo>
                    <a:pt x="756293" y="1358900"/>
                  </a:lnTo>
                  <a:close/>
                </a:path>
                <a:path w="2818130" h="1803400">
                  <a:moveTo>
                    <a:pt x="770516" y="1358900"/>
                  </a:moveTo>
                  <a:lnTo>
                    <a:pt x="757020" y="1358900"/>
                  </a:lnTo>
                  <a:lnTo>
                    <a:pt x="757747" y="1346200"/>
                  </a:lnTo>
                  <a:lnTo>
                    <a:pt x="777456" y="1346200"/>
                  </a:lnTo>
                  <a:lnTo>
                    <a:pt x="770516" y="1358900"/>
                  </a:lnTo>
                  <a:close/>
                </a:path>
                <a:path w="2818130" h="1803400">
                  <a:moveTo>
                    <a:pt x="782188" y="1358900"/>
                  </a:moveTo>
                  <a:lnTo>
                    <a:pt x="781104" y="1358900"/>
                  </a:lnTo>
                  <a:lnTo>
                    <a:pt x="781831" y="1346200"/>
                  </a:lnTo>
                  <a:lnTo>
                    <a:pt x="782188" y="1346200"/>
                  </a:lnTo>
                  <a:lnTo>
                    <a:pt x="782188" y="1358900"/>
                  </a:lnTo>
                  <a:close/>
                </a:path>
                <a:path w="2818130" h="1803400">
                  <a:moveTo>
                    <a:pt x="798605" y="1358900"/>
                  </a:moveTo>
                  <a:lnTo>
                    <a:pt x="794957" y="1358900"/>
                  </a:lnTo>
                  <a:lnTo>
                    <a:pt x="794957" y="1346200"/>
                  </a:lnTo>
                  <a:lnTo>
                    <a:pt x="797522" y="1346200"/>
                  </a:lnTo>
                  <a:lnTo>
                    <a:pt x="798605" y="1358900"/>
                  </a:lnTo>
                  <a:close/>
                </a:path>
                <a:path w="2818130" h="1803400">
                  <a:moveTo>
                    <a:pt x="806272" y="1358900"/>
                  </a:moveTo>
                  <a:lnTo>
                    <a:pt x="802253" y="1358900"/>
                  </a:lnTo>
                  <a:lnTo>
                    <a:pt x="802253" y="1346200"/>
                  </a:lnTo>
                  <a:lnTo>
                    <a:pt x="806272" y="1346200"/>
                  </a:lnTo>
                  <a:lnTo>
                    <a:pt x="806272" y="1358900"/>
                  </a:lnTo>
                  <a:close/>
                </a:path>
                <a:path w="2818130" h="1803400">
                  <a:moveTo>
                    <a:pt x="812842" y="1358900"/>
                  </a:moveTo>
                  <a:lnTo>
                    <a:pt x="806272" y="1358900"/>
                  </a:lnTo>
                  <a:lnTo>
                    <a:pt x="808096" y="1346200"/>
                  </a:lnTo>
                  <a:lnTo>
                    <a:pt x="812115" y="1346200"/>
                  </a:lnTo>
                  <a:lnTo>
                    <a:pt x="812842" y="1358900"/>
                  </a:lnTo>
                  <a:close/>
                </a:path>
                <a:path w="2818130" h="1803400">
                  <a:moveTo>
                    <a:pt x="815763" y="1358900"/>
                  </a:moveTo>
                  <a:lnTo>
                    <a:pt x="815022" y="1358900"/>
                  </a:lnTo>
                  <a:lnTo>
                    <a:pt x="815022" y="1346200"/>
                  </a:lnTo>
                  <a:lnTo>
                    <a:pt x="815763" y="1346200"/>
                  </a:lnTo>
                  <a:lnTo>
                    <a:pt x="815763" y="1358900"/>
                  </a:lnTo>
                  <a:close/>
                </a:path>
                <a:path w="2818130" h="1803400">
                  <a:moveTo>
                    <a:pt x="821592" y="1358900"/>
                  </a:moveTo>
                  <a:lnTo>
                    <a:pt x="818314" y="1358900"/>
                  </a:lnTo>
                  <a:lnTo>
                    <a:pt x="817587" y="1346200"/>
                  </a:lnTo>
                  <a:lnTo>
                    <a:pt x="820865" y="1346200"/>
                  </a:lnTo>
                  <a:lnTo>
                    <a:pt x="821592" y="1358900"/>
                  </a:lnTo>
                  <a:close/>
                </a:path>
                <a:path w="2818130" h="1803400">
                  <a:moveTo>
                    <a:pt x="823416" y="1358900"/>
                  </a:moveTo>
                  <a:lnTo>
                    <a:pt x="821592" y="1358900"/>
                  </a:lnTo>
                  <a:lnTo>
                    <a:pt x="824513" y="1346200"/>
                  </a:lnTo>
                  <a:lnTo>
                    <a:pt x="823416" y="1358900"/>
                  </a:lnTo>
                  <a:close/>
                </a:path>
                <a:path w="2818130" h="1803400">
                  <a:moveTo>
                    <a:pt x="837653" y="1358900"/>
                  </a:moveTo>
                  <a:lnTo>
                    <a:pt x="831439" y="1358900"/>
                  </a:lnTo>
                  <a:lnTo>
                    <a:pt x="832907" y="1346200"/>
                  </a:lnTo>
                  <a:lnTo>
                    <a:pt x="837282" y="1346200"/>
                  </a:lnTo>
                  <a:lnTo>
                    <a:pt x="837653" y="1358900"/>
                  </a:lnTo>
                  <a:close/>
                </a:path>
                <a:path w="2818130" h="1803400">
                  <a:moveTo>
                    <a:pt x="846403" y="1358900"/>
                  </a:moveTo>
                  <a:lnTo>
                    <a:pt x="840560" y="1358900"/>
                  </a:lnTo>
                  <a:lnTo>
                    <a:pt x="841301" y="1346200"/>
                  </a:lnTo>
                  <a:lnTo>
                    <a:pt x="844208" y="1346200"/>
                  </a:lnTo>
                  <a:lnTo>
                    <a:pt x="846403" y="1358900"/>
                  </a:lnTo>
                  <a:close/>
                </a:path>
                <a:path w="2818130" h="1803400">
                  <a:moveTo>
                    <a:pt x="863191" y="1371600"/>
                  </a:moveTo>
                  <a:lnTo>
                    <a:pt x="856621" y="1371600"/>
                  </a:lnTo>
                  <a:lnTo>
                    <a:pt x="857719" y="1358900"/>
                  </a:lnTo>
                  <a:lnTo>
                    <a:pt x="858445" y="1346200"/>
                  </a:lnTo>
                  <a:lnTo>
                    <a:pt x="862094" y="1346200"/>
                  </a:lnTo>
                  <a:lnTo>
                    <a:pt x="861723" y="1358900"/>
                  </a:lnTo>
                  <a:lnTo>
                    <a:pt x="862450" y="1358900"/>
                  </a:lnTo>
                  <a:lnTo>
                    <a:pt x="863191" y="1371600"/>
                  </a:lnTo>
                  <a:close/>
                </a:path>
                <a:path w="2818130" h="1803400">
                  <a:moveTo>
                    <a:pt x="870117" y="1358900"/>
                  </a:moveTo>
                  <a:lnTo>
                    <a:pt x="867922" y="1358900"/>
                  </a:lnTo>
                  <a:lnTo>
                    <a:pt x="866839" y="1346200"/>
                  </a:lnTo>
                  <a:lnTo>
                    <a:pt x="872668" y="1346200"/>
                  </a:lnTo>
                  <a:lnTo>
                    <a:pt x="870117" y="1358900"/>
                  </a:lnTo>
                  <a:close/>
                </a:path>
                <a:path w="2818130" h="1803400">
                  <a:moveTo>
                    <a:pt x="878867" y="1358900"/>
                  </a:moveTo>
                  <a:lnTo>
                    <a:pt x="875589" y="1358900"/>
                  </a:lnTo>
                  <a:lnTo>
                    <a:pt x="876316" y="1346200"/>
                  </a:lnTo>
                  <a:lnTo>
                    <a:pt x="878867" y="1346200"/>
                  </a:lnTo>
                  <a:lnTo>
                    <a:pt x="878867" y="1358900"/>
                  </a:lnTo>
                  <a:close/>
                </a:path>
                <a:path w="2818130" h="1803400">
                  <a:moveTo>
                    <a:pt x="904049" y="1358900"/>
                  </a:moveTo>
                  <a:lnTo>
                    <a:pt x="900401" y="1358900"/>
                  </a:lnTo>
                  <a:lnTo>
                    <a:pt x="901498" y="1346200"/>
                  </a:lnTo>
                  <a:lnTo>
                    <a:pt x="905146" y="1346200"/>
                  </a:lnTo>
                  <a:lnTo>
                    <a:pt x="904049" y="1358900"/>
                  </a:lnTo>
                  <a:close/>
                </a:path>
                <a:path w="2818130" h="1803400">
                  <a:moveTo>
                    <a:pt x="908424" y="1358900"/>
                  </a:moveTo>
                  <a:lnTo>
                    <a:pt x="906600" y="1346200"/>
                  </a:lnTo>
                  <a:lnTo>
                    <a:pt x="909878" y="1346200"/>
                  </a:lnTo>
                  <a:lnTo>
                    <a:pt x="908424" y="1358900"/>
                  </a:lnTo>
                  <a:close/>
                </a:path>
                <a:path w="2818130" h="1803400">
                  <a:moveTo>
                    <a:pt x="910975" y="1358900"/>
                  </a:moveTo>
                  <a:lnTo>
                    <a:pt x="910619" y="1358900"/>
                  </a:lnTo>
                  <a:lnTo>
                    <a:pt x="911346" y="1346200"/>
                  </a:lnTo>
                  <a:lnTo>
                    <a:pt x="912799" y="1346200"/>
                  </a:lnTo>
                  <a:lnTo>
                    <a:pt x="910975" y="1358900"/>
                  </a:lnTo>
                  <a:close/>
                </a:path>
                <a:path w="2818130" h="1803400">
                  <a:moveTo>
                    <a:pt x="924841" y="1358900"/>
                  </a:moveTo>
                  <a:lnTo>
                    <a:pt x="913526" y="1358900"/>
                  </a:lnTo>
                  <a:lnTo>
                    <a:pt x="913170" y="1346200"/>
                  </a:lnTo>
                  <a:lnTo>
                    <a:pt x="924471" y="1346200"/>
                  </a:lnTo>
                  <a:lnTo>
                    <a:pt x="924841" y="1358900"/>
                  </a:lnTo>
                  <a:close/>
                </a:path>
                <a:path w="2818130" h="1803400">
                  <a:moveTo>
                    <a:pt x="928119" y="1358900"/>
                  </a:moveTo>
                  <a:lnTo>
                    <a:pt x="927763" y="1346200"/>
                  </a:lnTo>
                  <a:lnTo>
                    <a:pt x="929217" y="1346200"/>
                  </a:lnTo>
                  <a:lnTo>
                    <a:pt x="928119" y="1358900"/>
                  </a:lnTo>
                  <a:close/>
                </a:path>
                <a:path w="2818130" h="1803400">
                  <a:moveTo>
                    <a:pt x="940532" y="1347973"/>
                  </a:moveTo>
                  <a:lnTo>
                    <a:pt x="940532" y="1346200"/>
                  </a:lnTo>
                  <a:lnTo>
                    <a:pt x="940888" y="1346200"/>
                  </a:lnTo>
                  <a:lnTo>
                    <a:pt x="940532" y="1347973"/>
                  </a:lnTo>
                  <a:close/>
                </a:path>
                <a:path w="2818130" h="1803400">
                  <a:moveTo>
                    <a:pt x="949282" y="1358900"/>
                  </a:moveTo>
                  <a:lnTo>
                    <a:pt x="946361" y="1358900"/>
                  </a:lnTo>
                  <a:lnTo>
                    <a:pt x="947102" y="1346200"/>
                  </a:lnTo>
                  <a:lnTo>
                    <a:pt x="947828" y="1346200"/>
                  </a:lnTo>
                  <a:lnTo>
                    <a:pt x="949282" y="1358900"/>
                  </a:lnTo>
                  <a:close/>
                </a:path>
                <a:path w="2818130" h="1803400">
                  <a:moveTo>
                    <a:pt x="952204" y="1358900"/>
                  </a:moveTo>
                  <a:lnTo>
                    <a:pt x="949282" y="1358900"/>
                  </a:lnTo>
                  <a:lnTo>
                    <a:pt x="951106" y="1346200"/>
                  </a:lnTo>
                  <a:lnTo>
                    <a:pt x="953657" y="1346200"/>
                  </a:lnTo>
                  <a:lnTo>
                    <a:pt x="952204" y="1358900"/>
                  </a:lnTo>
                  <a:close/>
                </a:path>
                <a:path w="2818130" h="1803400">
                  <a:moveTo>
                    <a:pt x="954940" y="1349437"/>
                  </a:moveTo>
                  <a:lnTo>
                    <a:pt x="954755" y="1346200"/>
                  </a:lnTo>
                  <a:lnTo>
                    <a:pt x="955125" y="1346200"/>
                  </a:lnTo>
                  <a:lnTo>
                    <a:pt x="954940" y="1349437"/>
                  </a:lnTo>
                  <a:close/>
                </a:path>
                <a:path w="2818130" h="1803400">
                  <a:moveTo>
                    <a:pt x="967524" y="1358900"/>
                  </a:moveTo>
                  <a:lnTo>
                    <a:pt x="964246" y="1358900"/>
                  </a:lnTo>
                  <a:lnTo>
                    <a:pt x="964246" y="1346200"/>
                  </a:lnTo>
                  <a:lnTo>
                    <a:pt x="968250" y="1346200"/>
                  </a:lnTo>
                  <a:lnTo>
                    <a:pt x="967524" y="1358900"/>
                  </a:lnTo>
                  <a:close/>
                </a:path>
                <a:path w="2818130" h="1803400">
                  <a:moveTo>
                    <a:pt x="976288" y="1358900"/>
                  </a:moveTo>
                  <a:lnTo>
                    <a:pt x="972269" y="1358900"/>
                  </a:lnTo>
                  <a:lnTo>
                    <a:pt x="972640" y="1346200"/>
                  </a:lnTo>
                  <a:lnTo>
                    <a:pt x="975917" y="1346200"/>
                  </a:lnTo>
                  <a:lnTo>
                    <a:pt x="976288" y="1358900"/>
                  </a:lnTo>
                  <a:close/>
                </a:path>
                <a:path w="2818130" h="1803400">
                  <a:moveTo>
                    <a:pt x="1047786" y="1358900"/>
                  </a:moveTo>
                  <a:lnTo>
                    <a:pt x="1045606" y="1358900"/>
                  </a:lnTo>
                  <a:lnTo>
                    <a:pt x="1046332" y="1346200"/>
                  </a:lnTo>
                  <a:lnTo>
                    <a:pt x="1048513" y="1346200"/>
                  </a:lnTo>
                  <a:lnTo>
                    <a:pt x="1047786" y="1358900"/>
                  </a:lnTo>
                  <a:close/>
                </a:path>
                <a:path w="2818130" h="1803400">
                  <a:moveTo>
                    <a:pt x="1055083" y="1358900"/>
                  </a:moveTo>
                  <a:lnTo>
                    <a:pt x="1051434" y="1358900"/>
                  </a:lnTo>
                  <a:lnTo>
                    <a:pt x="1054356" y="1346200"/>
                  </a:lnTo>
                  <a:lnTo>
                    <a:pt x="1056180" y="1346200"/>
                  </a:lnTo>
                  <a:lnTo>
                    <a:pt x="1055083" y="1358900"/>
                  </a:lnTo>
                  <a:close/>
                </a:path>
                <a:path w="2818130" h="1803400">
                  <a:moveTo>
                    <a:pt x="1060555" y="1358900"/>
                  </a:moveTo>
                  <a:lnTo>
                    <a:pt x="1057277" y="1358900"/>
                  </a:lnTo>
                  <a:lnTo>
                    <a:pt x="1059101" y="1346200"/>
                  </a:lnTo>
                  <a:lnTo>
                    <a:pt x="1061652" y="1346200"/>
                  </a:lnTo>
                  <a:lnTo>
                    <a:pt x="1060555" y="1358900"/>
                  </a:lnTo>
                  <a:close/>
                </a:path>
                <a:path w="2818130" h="1803400">
                  <a:moveTo>
                    <a:pt x="1071144" y="1358900"/>
                  </a:moveTo>
                  <a:lnTo>
                    <a:pt x="1065301" y="1358900"/>
                  </a:lnTo>
                  <a:lnTo>
                    <a:pt x="1067852" y="1346200"/>
                  </a:lnTo>
                  <a:lnTo>
                    <a:pt x="1070403" y="1346200"/>
                  </a:lnTo>
                  <a:lnTo>
                    <a:pt x="1071144" y="1358900"/>
                  </a:lnTo>
                  <a:close/>
                </a:path>
                <a:path w="2818130" h="1803400">
                  <a:moveTo>
                    <a:pt x="2422398" y="1348496"/>
                  </a:moveTo>
                  <a:lnTo>
                    <a:pt x="2421738" y="1346200"/>
                  </a:lnTo>
                  <a:lnTo>
                    <a:pt x="2422465" y="1346200"/>
                  </a:lnTo>
                  <a:lnTo>
                    <a:pt x="2422398" y="1348496"/>
                  </a:lnTo>
                  <a:close/>
                </a:path>
                <a:path w="2818130" h="1803400">
                  <a:moveTo>
                    <a:pt x="2422856" y="1350090"/>
                  </a:moveTo>
                  <a:lnTo>
                    <a:pt x="2422398" y="1348496"/>
                  </a:lnTo>
                  <a:lnTo>
                    <a:pt x="2422465" y="1346200"/>
                  </a:lnTo>
                  <a:lnTo>
                    <a:pt x="2423192" y="1346200"/>
                  </a:lnTo>
                  <a:lnTo>
                    <a:pt x="2422856" y="1350090"/>
                  </a:lnTo>
                  <a:close/>
                </a:path>
                <a:path w="2818130" h="1803400">
                  <a:moveTo>
                    <a:pt x="2434864" y="1358900"/>
                  </a:moveTo>
                  <a:lnTo>
                    <a:pt x="2425743" y="1358900"/>
                  </a:lnTo>
                  <a:lnTo>
                    <a:pt x="2426840" y="1346200"/>
                  </a:lnTo>
                  <a:lnTo>
                    <a:pt x="2435234" y="1346200"/>
                  </a:lnTo>
                  <a:lnTo>
                    <a:pt x="2434864" y="1358900"/>
                  </a:lnTo>
                  <a:close/>
                </a:path>
                <a:path w="2818130" h="1803400">
                  <a:moveTo>
                    <a:pt x="2451651" y="1358900"/>
                  </a:moveTo>
                  <a:lnTo>
                    <a:pt x="2438512" y="1358900"/>
                  </a:lnTo>
                  <a:lnTo>
                    <a:pt x="2438882" y="1346200"/>
                  </a:lnTo>
                  <a:lnTo>
                    <a:pt x="2450925" y="1346200"/>
                  </a:lnTo>
                  <a:lnTo>
                    <a:pt x="2451651" y="1358900"/>
                  </a:lnTo>
                  <a:close/>
                </a:path>
                <a:path w="2818130" h="1803400">
                  <a:moveTo>
                    <a:pt x="2464420" y="1358900"/>
                  </a:moveTo>
                  <a:lnTo>
                    <a:pt x="2458948" y="1358900"/>
                  </a:lnTo>
                  <a:lnTo>
                    <a:pt x="2457124" y="1346200"/>
                  </a:lnTo>
                  <a:lnTo>
                    <a:pt x="2464050" y="1346200"/>
                  </a:lnTo>
                  <a:lnTo>
                    <a:pt x="2464420" y="1358900"/>
                  </a:lnTo>
                  <a:close/>
                </a:path>
                <a:path w="2818130" h="1803400">
                  <a:moveTo>
                    <a:pt x="2465147" y="1358900"/>
                  </a:moveTo>
                  <a:lnTo>
                    <a:pt x="2464420" y="1358900"/>
                  </a:lnTo>
                  <a:lnTo>
                    <a:pt x="2464050" y="1346200"/>
                  </a:lnTo>
                  <a:lnTo>
                    <a:pt x="2466245" y="1346200"/>
                  </a:lnTo>
                  <a:lnTo>
                    <a:pt x="2465147" y="1358900"/>
                  </a:lnTo>
                  <a:close/>
                </a:path>
                <a:path w="2818130" h="1803400">
                  <a:moveTo>
                    <a:pt x="2470990" y="1358900"/>
                  </a:moveTo>
                  <a:lnTo>
                    <a:pt x="2470620" y="1358900"/>
                  </a:lnTo>
                  <a:lnTo>
                    <a:pt x="2470620" y="1346200"/>
                  </a:lnTo>
                  <a:lnTo>
                    <a:pt x="2470990" y="1358900"/>
                  </a:lnTo>
                  <a:close/>
                </a:path>
                <a:path w="2818130" h="1803400">
                  <a:moveTo>
                    <a:pt x="2479014" y="1371600"/>
                  </a:moveTo>
                  <a:lnTo>
                    <a:pt x="2473541" y="1371600"/>
                  </a:lnTo>
                  <a:lnTo>
                    <a:pt x="2476819" y="1358900"/>
                  </a:lnTo>
                  <a:lnTo>
                    <a:pt x="2475365" y="1346200"/>
                  </a:lnTo>
                  <a:lnTo>
                    <a:pt x="2492509" y="1346200"/>
                  </a:lnTo>
                  <a:lnTo>
                    <a:pt x="2492153" y="1358900"/>
                  </a:lnTo>
                  <a:lnTo>
                    <a:pt x="2479014" y="1358900"/>
                  </a:lnTo>
                  <a:lnTo>
                    <a:pt x="2479014" y="1371600"/>
                  </a:lnTo>
                  <a:close/>
                </a:path>
                <a:path w="2818130" h="1803400">
                  <a:moveTo>
                    <a:pt x="2507829" y="1358900"/>
                  </a:moveTo>
                  <a:lnTo>
                    <a:pt x="2507473" y="1358900"/>
                  </a:lnTo>
                  <a:lnTo>
                    <a:pt x="2506746" y="1346200"/>
                  </a:lnTo>
                  <a:lnTo>
                    <a:pt x="2507103" y="1346200"/>
                  </a:lnTo>
                  <a:lnTo>
                    <a:pt x="2507829" y="1358900"/>
                  </a:lnTo>
                  <a:close/>
                </a:path>
                <a:path w="2818130" h="1803400">
                  <a:moveTo>
                    <a:pt x="2509205" y="1357289"/>
                  </a:moveTo>
                  <a:lnTo>
                    <a:pt x="2508570" y="1346200"/>
                  </a:lnTo>
                  <a:lnTo>
                    <a:pt x="2511121" y="1346200"/>
                  </a:lnTo>
                  <a:lnTo>
                    <a:pt x="2509205" y="1357289"/>
                  </a:lnTo>
                  <a:close/>
                </a:path>
                <a:path w="2818130" h="1803400">
                  <a:moveTo>
                    <a:pt x="940532" y="1358900"/>
                  </a:moveTo>
                  <a:lnTo>
                    <a:pt x="938337" y="1358900"/>
                  </a:lnTo>
                  <a:lnTo>
                    <a:pt x="940532" y="1347973"/>
                  </a:lnTo>
                  <a:lnTo>
                    <a:pt x="940532" y="1358900"/>
                  </a:lnTo>
                  <a:close/>
                </a:path>
                <a:path w="2818130" h="1803400">
                  <a:moveTo>
                    <a:pt x="955481" y="1358900"/>
                  </a:moveTo>
                  <a:lnTo>
                    <a:pt x="954398" y="1358900"/>
                  </a:lnTo>
                  <a:lnTo>
                    <a:pt x="954940" y="1349437"/>
                  </a:lnTo>
                  <a:lnTo>
                    <a:pt x="955481" y="1358900"/>
                  </a:lnTo>
                  <a:close/>
                </a:path>
                <a:path w="2818130" h="1803400">
                  <a:moveTo>
                    <a:pt x="2425387" y="1358900"/>
                  </a:moveTo>
                  <a:lnTo>
                    <a:pt x="2422095" y="1358900"/>
                  </a:lnTo>
                  <a:lnTo>
                    <a:pt x="2422856" y="1350090"/>
                  </a:lnTo>
                  <a:lnTo>
                    <a:pt x="2425387" y="1358900"/>
                  </a:lnTo>
                  <a:close/>
                </a:path>
                <a:path w="2818130" h="1803400">
                  <a:moveTo>
                    <a:pt x="584823" y="1358900"/>
                  </a:moveTo>
                  <a:lnTo>
                    <a:pt x="583726" y="1358900"/>
                  </a:lnTo>
                  <a:lnTo>
                    <a:pt x="584458" y="1352508"/>
                  </a:lnTo>
                  <a:lnTo>
                    <a:pt x="584823" y="1358900"/>
                  </a:lnTo>
                  <a:close/>
                </a:path>
                <a:path w="2818130" h="1803400">
                  <a:moveTo>
                    <a:pt x="522432" y="1358900"/>
                  </a:moveTo>
                  <a:lnTo>
                    <a:pt x="522076" y="1358900"/>
                  </a:lnTo>
                  <a:lnTo>
                    <a:pt x="522254" y="1352550"/>
                  </a:lnTo>
                  <a:lnTo>
                    <a:pt x="522432" y="1358900"/>
                  </a:lnTo>
                  <a:close/>
                </a:path>
                <a:path w="2818130" h="1803400">
                  <a:moveTo>
                    <a:pt x="2509297" y="1358900"/>
                  </a:moveTo>
                  <a:lnTo>
                    <a:pt x="2508927" y="1358900"/>
                  </a:lnTo>
                  <a:lnTo>
                    <a:pt x="2509205" y="1357289"/>
                  </a:lnTo>
                  <a:lnTo>
                    <a:pt x="2509297" y="1358900"/>
                  </a:lnTo>
                  <a:close/>
                </a:path>
                <a:path w="2818130" h="1803400">
                  <a:moveTo>
                    <a:pt x="512584" y="1371600"/>
                  </a:moveTo>
                  <a:lnTo>
                    <a:pt x="511858" y="1358900"/>
                  </a:lnTo>
                  <a:lnTo>
                    <a:pt x="512584" y="1358900"/>
                  </a:lnTo>
                  <a:lnTo>
                    <a:pt x="512584" y="1371600"/>
                  </a:lnTo>
                  <a:close/>
                </a:path>
                <a:path w="2818130" h="1803400">
                  <a:moveTo>
                    <a:pt x="516603" y="1371600"/>
                  </a:moveTo>
                  <a:lnTo>
                    <a:pt x="515135" y="1371600"/>
                  </a:lnTo>
                  <a:lnTo>
                    <a:pt x="515135" y="1358900"/>
                  </a:lnTo>
                  <a:lnTo>
                    <a:pt x="516603" y="1358900"/>
                  </a:lnTo>
                  <a:lnTo>
                    <a:pt x="516603" y="1371600"/>
                  </a:lnTo>
                  <a:close/>
                </a:path>
                <a:path w="2818130" h="1803400">
                  <a:moveTo>
                    <a:pt x="525724" y="1371600"/>
                  </a:moveTo>
                  <a:lnTo>
                    <a:pt x="519511" y="1371600"/>
                  </a:lnTo>
                  <a:lnTo>
                    <a:pt x="520252" y="1358900"/>
                  </a:lnTo>
                  <a:lnTo>
                    <a:pt x="525724" y="1358900"/>
                  </a:lnTo>
                  <a:lnTo>
                    <a:pt x="525724" y="1371600"/>
                  </a:lnTo>
                  <a:close/>
                </a:path>
                <a:path w="2818130" h="1803400">
                  <a:moveTo>
                    <a:pt x="535928" y="1371600"/>
                  </a:moveTo>
                  <a:lnTo>
                    <a:pt x="530099" y="1371600"/>
                  </a:lnTo>
                  <a:lnTo>
                    <a:pt x="531196" y="1358900"/>
                  </a:lnTo>
                  <a:lnTo>
                    <a:pt x="534845" y="1358900"/>
                  </a:lnTo>
                  <a:lnTo>
                    <a:pt x="535928" y="1371600"/>
                  </a:lnTo>
                  <a:close/>
                </a:path>
                <a:path w="2818130" h="1803400">
                  <a:moveTo>
                    <a:pt x="555993" y="1371600"/>
                  </a:moveTo>
                  <a:lnTo>
                    <a:pt x="546516" y="1371600"/>
                  </a:lnTo>
                  <a:lnTo>
                    <a:pt x="546516" y="1358900"/>
                  </a:lnTo>
                  <a:lnTo>
                    <a:pt x="557461" y="1358900"/>
                  </a:lnTo>
                  <a:lnTo>
                    <a:pt x="555993" y="1371600"/>
                  </a:lnTo>
                  <a:close/>
                </a:path>
                <a:path w="2818130" h="1803400">
                  <a:moveTo>
                    <a:pt x="564031" y="1371600"/>
                  </a:moveTo>
                  <a:lnTo>
                    <a:pt x="560012" y="1371600"/>
                  </a:lnTo>
                  <a:lnTo>
                    <a:pt x="560383" y="1358900"/>
                  </a:lnTo>
                  <a:lnTo>
                    <a:pt x="564387" y="1358900"/>
                  </a:lnTo>
                  <a:lnTo>
                    <a:pt x="564031" y="1371600"/>
                  </a:lnTo>
                  <a:close/>
                </a:path>
                <a:path w="2818130" h="1803400">
                  <a:moveTo>
                    <a:pt x="574235" y="1371600"/>
                  </a:moveTo>
                  <a:lnTo>
                    <a:pt x="567309" y="1371600"/>
                  </a:lnTo>
                  <a:lnTo>
                    <a:pt x="568036" y="1358900"/>
                  </a:lnTo>
                  <a:lnTo>
                    <a:pt x="574235" y="1358900"/>
                  </a:lnTo>
                  <a:lnTo>
                    <a:pt x="574235" y="1371600"/>
                  </a:lnTo>
                  <a:close/>
                </a:path>
                <a:path w="2818130" h="1803400">
                  <a:moveTo>
                    <a:pt x="593574" y="1371600"/>
                  </a:moveTo>
                  <a:lnTo>
                    <a:pt x="592847" y="1371600"/>
                  </a:lnTo>
                  <a:lnTo>
                    <a:pt x="592120" y="1358900"/>
                  </a:lnTo>
                  <a:lnTo>
                    <a:pt x="595042" y="1358900"/>
                  </a:lnTo>
                  <a:lnTo>
                    <a:pt x="593574" y="1371600"/>
                  </a:lnTo>
                  <a:close/>
                </a:path>
                <a:path w="2818130" h="1803400">
                  <a:moveTo>
                    <a:pt x="602338" y="1371600"/>
                  </a:moveTo>
                  <a:lnTo>
                    <a:pt x="593574" y="1371600"/>
                  </a:lnTo>
                  <a:lnTo>
                    <a:pt x="595398" y="1358900"/>
                  </a:lnTo>
                  <a:lnTo>
                    <a:pt x="602338" y="1358900"/>
                  </a:lnTo>
                  <a:lnTo>
                    <a:pt x="602338" y="1371600"/>
                  </a:lnTo>
                  <a:close/>
                </a:path>
                <a:path w="2818130" h="1803400">
                  <a:moveTo>
                    <a:pt x="623487" y="1371600"/>
                  </a:moveTo>
                  <a:lnTo>
                    <a:pt x="606343" y="1371600"/>
                  </a:lnTo>
                  <a:lnTo>
                    <a:pt x="605986" y="1358900"/>
                  </a:lnTo>
                  <a:lnTo>
                    <a:pt x="624228" y="1358900"/>
                  </a:lnTo>
                  <a:lnTo>
                    <a:pt x="623487" y="1371600"/>
                  </a:lnTo>
                  <a:close/>
                </a:path>
                <a:path w="2818130" h="1803400">
                  <a:moveTo>
                    <a:pt x="627135" y="1371600"/>
                  </a:moveTo>
                  <a:lnTo>
                    <a:pt x="624584" y="1371600"/>
                  </a:lnTo>
                  <a:lnTo>
                    <a:pt x="624228" y="1358900"/>
                  </a:lnTo>
                  <a:lnTo>
                    <a:pt x="626408" y="1358900"/>
                  </a:lnTo>
                  <a:lnTo>
                    <a:pt x="627135" y="1371600"/>
                  </a:lnTo>
                  <a:close/>
                </a:path>
                <a:path w="2818130" h="1803400">
                  <a:moveTo>
                    <a:pt x="633349" y="1371600"/>
                  </a:moveTo>
                  <a:lnTo>
                    <a:pt x="632608" y="1371600"/>
                  </a:lnTo>
                  <a:lnTo>
                    <a:pt x="633705" y="1358900"/>
                  </a:lnTo>
                  <a:lnTo>
                    <a:pt x="634075" y="1358900"/>
                  </a:lnTo>
                  <a:lnTo>
                    <a:pt x="633349" y="1371600"/>
                  </a:lnTo>
                  <a:close/>
                </a:path>
                <a:path w="2818130" h="1803400">
                  <a:moveTo>
                    <a:pt x="641728" y="1371600"/>
                  </a:moveTo>
                  <a:lnTo>
                    <a:pt x="638080" y="1371600"/>
                  </a:lnTo>
                  <a:lnTo>
                    <a:pt x="637724" y="1358900"/>
                  </a:lnTo>
                  <a:lnTo>
                    <a:pt x="643196" y="1358900"/>
                  </a:lnTo>
                  <a:lnTo>
                    <a:pt x="641728" y="1371600"/>
                  </a:lnTo>
                  <a:close/>
                </a:path>
                <a:path w="2818130" h="1803400">
                  <a:moveTo>
                    <a:pt x="648298" y="1371600"/>
                  </a:moveTo>
                  <a:lnTo>
                    <a:pt x="643196" y="1371600"/>
                  </a:lnTo>
                  <a:lnTo>
                    <a:pt x="643196" y="1358900"/>
                  </a:lnTo>
                  <a:lnTo>
                    <a:pt x="650493" y="1358900"/>
                  </a:lnTo>
                  <a:lnTo>
                    <a:pt x="648298" y="1371600"/>
                  </a:lnTo>
                  <a:close/>
                </a:path>
                <a:path w="2818130" h="1803400">
                  <a:moveTo>
                    <a:pt x="667637" y="1371600"/>
                  </a:moveTo>
                  <a:lnTo>
                    <a:pt x="662164" y="1371600"/>
                  </a:lnTo>
                  <a:lnTo>
                    <a:pt x="662164" y="1358900"/>
                  </a:lnTo>
                  <a:lnTo>
                    <a:pt x="668364" y="1358900"/>
                  </a:lnTo>
                  <a:lnTo>
                    <a:pt x="667637" y="1371600"/>
                  </a:lnTo>
                  <a:close/>
                </a:path>
                <a:path w="2818130" h="1803400">
                  <a:moveTo>
                    <a:pt x="690253" y="1371600"/>
                  </a:moveTo>
                  <a:lnTo>
                    <a:pt x="680406" y="1371600"/>
                  </a:lnTo>
                  <a:lnTo>
                    <a:pt x="680776" y="1358900"/>
                  </a:lnTo>
                  <a:lnTo>
                    <a:pt x="690253" y="1358900"/>
                  </a:lnTo>
                  <a:lnTo>
                    <a:pt x="690253" y="1371600"/>
                  </a:lnTo>
                  <a:close/>
                </a:path>
                <a:path w="2818130" h="1803400">
                  <a:moveTo>
                    <a:pt x="696096" y="1371600"/>
                  </a:moveTo>
                  <a:lnTo>
                    <a:pt x="691351" y="1371600"/>
                  </a:lnTo>
                  <a:lnTo>
                    <a:pt x="691351" y="1358900"/>
                  </a:lnTo>
                  <a:lnTo>
                    <a:pt x="695370" y="1358900"/>
                  </a:lnTo>
                  <a:lnTo>
                    <a:pt x="696096" y="1371600"/>
                  </a:lnTo>
                  <a:close/>
                </a:path>
                <a:path w="2818130" h="1803400">
                  <a:moveTo>
                    <a:pt x="699745" y="1371600"/>
                  </a:moveTo>
                  <a:lnTo>
                    <a:pt x="697194" y="1371600"/>
                  </a:lnTo>
                  <a:lnTo>
                    <a:pt x="697921" y="1358900"/>
                  </a:lnTo>
                  <a:lnTo>
                    <a:pt x="700101" y="1358900"/>
                  </a:lnTo>
                  <a:lnTo>
                    <a:pt x="699745" y="1371600"/>
                  </a:lnTo>
                  <a:close/>
                </a:path>
                <a:path w="2818130" h="1803400">
                  <a:moveTo>
                    <a:pt x="705944" y="1371600"/>
                  </a:moveTo>
                  <a:lnTo>
                    <a:pt x="701198" y="1371600"/>
                  </a:lnTo>
                  <a:lnTo>
                    <a:pt x="701925" y="1358900"/>
                  </a:lnTo>
                  <a:lnTo>
                    <a:pt x="706671" y="1358900"/>
                  </a:lnTo>
                  <a:lnTo>
                    <a:pt x="705944" y="1371600"/>
                  </a:lnTo>
                  <a:close/>
                </a:path>
                <a:path w="2818130" h="1803400">
                  <a:moveTo>
                    <a:pt x="725283" y="1371600"/>
                  </a:moveTo>
                  <a:lnTo>
                    <a:pt x="709963" y="1371600"/>
                  </a:lnTo>
                  <a:lnTo>
                    <a:pt x="709592" y="1358900"/>
                  </a:lnTo>
                  <a:lnTo>
                    <a:pt x="724912" y="1358900"/>
                  </a:lnTo>
                  <a:lnTo>
                    <a:pt x="725283" y="1371600"/>
                  </a:lnTo>
                  <a:close/>
                </a:path>
                <a:path w="2818130" h="1803400">
                  <a:moveTo>
                    <a:pt x="730385" y="1371600"/>
                  </a:moveTo>
                  <a:lnTo>
                    <a:pt x="725283" y="1371600"/>
                  </a:lnTo>
                  <a:lnTo>
                    <a:pt x="726010" y="1358900"/>
                  </a:lnTo>
                  <a:lnTo>
                    <a:pt x="731111" y="1358900"/>
                  </a:lnTo>
                  <a:lnTo>
                    <a:pt x="730385" y="1371600"/>
                  </a:lnTo>
                  <a:close/>
                </a:path>
                <a:path w="2818130" h="1803400">
                  <a:moveTo>
                    <a:pt x="734033" y="1371600"/>
                  </a:moveTo>
                  <a:lnTo>
                    <a:pt x="734403" y="1358900"/>
                  </a:lnTo>
                  <a:lnTo>
                    <a:pt x="734493" y="1362105"/>
                  </a:lnTo>
                  <a:lnTo>
                    <a:pt x="734457" y="1367931"/>
                  </a:lnTo>
                  <a:lnTo>
                    <a:pt x="734033" y="1371600"/>
                  </a:lnTo>
                  <a:close/>
                </a:path>
                <a:path w="2818130" h="1803400">
                  <a:moveTo>
                    <a:pt x="734618" y="1366539"/>
                  </a:moveTo>
                  <a:lnTo>
                    <a:pt x="734670" y="1362105"/>
                  </a:lnTo>
                  <a:lnTo>
                    <a:pt x="734760" y="1358900"/>
                  </a:lnTo>
                  <a:lnTo>
                    <a:pt x="735501" y="1358900"/>
                  </a:lnTo>
                  <a:lnTo>
                    <a:pt x="734618" y="1366539"/>
                  </a:lnTo>
                  <a:close/>
                </a:path>
                <a:path w="2818130" h="1803400">
                  <a:moveTo>
                    <a:pt x="742056" y="1371600"/>
                  </a:moveTo>
                  <a:lnTo>
                    <a:pt x="740973" y="1371600"/>
                  </a:lnTo>
                  <a:lnTo>
                    <a:pt x="741329" y="1358900"/>
                  </a:lnTo>
                  <a:lnTo>
                    <a:pt x="742056" y="1358900"/>
                  </a:lnTo>
                  <a:lnTo>
                    <a:pt x="742056" y="1371600"/>
                  </a:lnTo>
                  <a:close/>
                </a:path>
                <a:path w="2818130" h="1803400">
                  <a:moveTo>
                    <a:pt x="745705" y="1371600"/>
                  </a:moveTo>
                  <a:lnTo>
                    <a:pt x="744621" y="1371600"/>
                  </a:lnTo>
                  <a:lnTo>
                    <a:pt x="744978" y="1358900"/>
                  </a:lnTo>
                  <a:lnTo>
                    <a:pt x="745348" y="1358900"/>
                  </a:lnTo>
                  <a:lnTo>
                    <a:pt x="745705" y="1371600"/>
                  </a:lnTo>
                  <a:close/>
                </a:path>
                <a:path w="2818130" h="1803400">
                  <a:moveTo>
                    <a:pt x="747899" y="1371600"/>
                  </a:moveTo>
                  <a:lnTo>
                    <a:pt x="746075" y="1371600"/>
                  </a:lnTo>
                  <a:lnTo>
                    <a:pt x="746446" y="1358900"/>
                  </a:lnTo>
                  <a:lnTo>
                    <a:pt x="746802" y="1358900"/>
                  </a:lnTo>
                  <a:lnTo>
                    <a:pt x="747899" y="1371600"/>
                  </a:lnTo>
                  <a:close/>
                </a:path>
                <a:path w="2818130" h="1803400">
                  <a:moveTo>
                    <a:pt x="753742" y="1371600"/>
                  </a:moveTo>
                  <a:lnTo>
                    <a:pt x="748997" y="1371600"/>
                  </a:lnTo>
                  <a:lnTo>
                    <a:pt x="748997" y="1358900"/>
                  </a:lnTo>
                  <a:lnTo>
                    <a:pt x="753742" y="1358900"/>
                  </a:lnTo>
                  <a:lnTo>
                    <a:pt x="753742" y="1371600"/>
                  </a:lnTo>
                  <a:close/>
                </a:path>
                <a:path w="2818130" h="1803400">
                  <a:moveTo>
                    <a:pt x="754469" y="1371600"/>
                  </a:moveTo>
                  <a:lnTo>
                    <a:pt x="754099" y="1371600"/>
                  </a:lnTo>
                  <a:lnTo>
                    <a:pt x="754469" y="1358900"/>
                  </a:lnTo>
                  <a:lnTo>
                    <a:pt x="754469" y="1371600"/>
                  </a:lnTo>
                  <a:close/>
                </a:path>
                <a:path w="2818130" h="1803400">
                  <a:moveTo>
                    <a:pt x="766511" y="1371600"/>
                  </a:moveTo>
                  <a:lnTo>
                    <a:pt x="757020" y="1371600"/>
                  </a:lnTo>
                  <a:lnTo>
                    <a:pt x="757747" y="1358900"/>
                  </a:lnTo>
                  <a:lnTo>
                    <a:pt x="767238" y="1358900"/>
                  </a:lnTo>
                  <a:lnTo>
                    <a:pt x="766511" y="1371600"/>
                  </a:lnTo>
                  <a:close/>
                </a:path>
                <a:path w="2818130" h="1803400">
                  <a:moveTo>
                    <a:pt x="772710" y="1371600"/>
                  </a:moveTo>
                  <a:lnTo>
                    <a:pt x="767965" y="1371600"/>
                  </a:lnTo>
                  <a:lnTo>
                    <a:pt x="767965" y="1358900"/>
                  </a:lnTo>
                  <a:lnTo>
                    <a:pt x="772710" y="1358900"/>
                  </a:lnTo>
                  <a:lnTo>
                    <a:pt x="772710" y="1371600"/>
                  </a:lnTo>
                  <a:close/>
                </a:path>
                <a:path w="2818130" h="1803400">
                  <a:moveTo>
                    <a:pt x="772889" y="1365250"/>
                  </a:moveTo>
                  <a:lnTo>
                    <a:pt x="772710" y="1358900"/>
                  </a:lnTo>
                  <a:lnTo>
                    <a:pt x="773067" y="1358900"/>
                  </a:lnTo>
                  <a:lnTo>
                    <a:pt x="772889" y="1365250"/>
                  </a:lnTo>
                  <a:close/>
                </a:path>
                <a:path w="2818130" h="1803400">
                  <a:moveTo>
                    <a:pt x="786577" y="1371600"/>
                  </a:moveTo>
                  <a:lnTo>
                    <a:pt x="778183" y="1371600"/>
                  </a:lnTo>
                  <a:lnTo>
                    <a:pt x="777812" y="1358900"/>
                  </a:lnTo>
                  <a:lnTo>
                    <a:pt x="787660" y="1358900"/>
                  </a:lnTo>
                  <a:lnTo>
                    <a:pt x="786577" y="1371600"/>
                  </a:lnTo>
                  <a:close/>
                </a:path>
                <a:path w="2818130" h="1803400">
                  <a:moveTo>
                    <a:pt x="793503" y="1371600"/>
                  </a:moveTo>
                  <a:lnTo>
                    <a:pt x="786577" y="1371600"/>
                  </a:lnTo>
                  <a:lnTo>
                    <a:pt x="788401" y="1358900"/>
                  </a:lnTo>
                  <a:lnTo>
                    <a:pt x="794230" y="1358900"/>
                  </a:lnTo>
                  <a:lnTo>
                    <a:pt x="793503" y="1371600"/>
                  </a:lnTo>
                  <a:close/>
                </a:path>
                <a:path w="2818130" h="1803400">
                  <a:moveTo>
                    <a:pt x="804448" y="1371600"/>
                  </a:moveTo>
                  <a:lnTo>
                    <a:pt x="797151" y="1371600"/>
                  </a:lnTo>
                  <a:lnTo>
                    <a:pt x="797522" y="1358900"/>
                  </a:lnTo>
                  <a:lnTo>
                    <a:pt x="803350" y="1358900"/>
                  </a:lnTo>
                  <a:lnTo>
                    <a:pt x="804448" y="1371600"/>
                  </a:lnTo>
                  <a:close/>
                </a:path>
                <a:path w="2818130" h="1803400">
                  <a:moveTo>
                    <a:pt x="810647" y="1371600"/>
                  </a:moveTo>
                  <a:lnTo>
                    <a:pt x="807726" y="1371600"/>
                  </a:lnTo>
                  <a:lnTo>
                    <a:pt x="809193" y="1358900"/>
                  </a:lnTo>
                  <a:lnTo>
                    <a:pt x="811018" y="1358900"/>
                  </a:lnTo>
                  <a:lnTo>
                    <a:pt x="810647" y="1371600"/>
                  </a:lnTo>
                  <a:close/>
                </a:path>
                <a:path w="2818130" h="1803400">
                  <a:moveTo>
                    <a:pt x="813198" y="1371600"/>
                  </a:moveTo>
                  <a:lnTo>
                    <a:pt x="811374" y="1371600"/>
                  </a:lnTo>
                  <a:lnTo>
                    <a:pt x="811744" y="1358900"/>
                  </a:lnTo>
                  <a:lnTo>
                    <a:pt x="813198" y="1358900"/>
                  </a:lnTo>
                  <a:lnTo>
                    <a:pt x="813198" y="1371600"/>
                  </a:lnTo>
                  <a:close/>
                </a:path>
                <a:path w="2818130" h="1803400">
                  <a:moveTo>
                    <a:pt x="819768" y="1371600"/>
                  </a:moveTo>
                  <a:lnTo>
                    <a:pt x="814295" y="1371600"/>
                  </a:lnTo>
                  <a:lnTo>
                    <a:pt x="813569" y="1358900"/>
                  </a:lnTo>
                  <a:lnTo>
                    <a:pt x="820865" y="1358900"/>
                  </a:lnTo>
                  <a:lnTo>
                    <a:pt x="819768" y="1371600"/>
                  </a:lnTo>
                  <a:close/>
                </a:path>
                <a:path w="2818130" h="1803400">
                  <a:moveTo>
                    <a:pt x="833264" y="1371600"/>
                  </a:moveTo>
                  <a:lnTo>
                    <a:pt x="822319" y="1371600"/>
                  </a:lnTo>
                  <a:lnTo>
                    <a:pt x="822689" y="1358900"/>
                  </a:lnTo>
                  <a:lnTo>
                    <a:pt x="834731" y="1358900"/>
                  </a:lnTo>
                  <a:lnTo>
                    <a:pt x="833264" y="1371600"/>
                  </a:lnTo>
                  <a:close/>
                </a:path>
                <a:path w="2818130" h="1803400">
                  <a:moveTo>
                    <a:pt x="849325" y="1371600"/>
                  </a:moveTo>
                  <a:lnTo>
                    <a:pt x="835458" y="1371600"/>
                  </a:lnTo>
                  <a:lnTo>
                    <a:pt x="836185" y="1358900"/>
                  </a:lnTo>
                  <a:lnTo>
                    <a:pt x="848598" y="1358900"/>
                  </a:lnTo>
                  <a:lnTo>
                    <a:pt x="849325" y="1371600"/>
                  </a:lnTo>
                  <a:close/>
                </a:path>
                <a:path w="2818130" h="1803400">
                  <a:moveTo>
                    <a:pt x="851149" y="1371600"/>
                  </a:moveTo>
                  <a:lnTo>
                    <a:pt x="849325" y="1371600"/>
                  </a:lnTo>
                  <a:lnTo>
                    <a:pt x="851505" y="1358900"/>
                  </a:lnTo>
                  <a:lnTo>
                    <a:pt x="851149" y="1371600"/>
                  </a:lnTo>
                  <a:close/>
                </a:path>
                <a:path w="2818130" h="1803400">
                  <a:moveTo>
                    <a:pt x="853329" y="1371600"/>
                  </a:moveTo>
                  <a:lnTo>
                    <a:pt x="853329" y="1358900"/>
                  </a:lnTo>
                  <a:lnTo>
                    <a:pt x="853700" y="1358900"/>
                  </a:lnTo>
                  <a:lnTo>
                    <a:pt x="853329" y="1371600"/>
                  </a:lnTo>
                  <a:close/>
                </a:path>
                <a:path w="2818130" h="1803400">
                  <a:moveTo>
                    <a:pt x="854914" y="1367422"/>
                  </a:moveTo>
                  <a:lnTo>
                    <a:pt x="854427" y="1358900"/>
                  </a:lnTo>
                  <a:lnTo>
                    <a:pt x="855153" y="1358900"/>
                  </a:lnTo>
                  <a:lnTo>
                    <a:pt x="854914" y="1367422"/>
                  </a:lnTo>
                  <a:close/>
                </a:path>
                <a:path w="2818130" h="1803400">
                  <a:moveTo>
                    <a:pt x="855153" y="1371600"/>
                  </a:moveTo>
                  <a:lnTo>
                    <a:pt x="854943" y="1367931"/>
                  </a:lnTo>
                  <a:lnTo>
                    <a:pt x="854939" y="1366539"/>
                  </a:lnTo>
                  <a:lnTo>
                    <a:pt x="855153" y="1358900"/>
                  </a:lnTo>
                  <a:lnTo>
                    <a:pt x="855153" y="1371600"/>
                  </a:lnTo>
                  <a:close/>
                </a:path>
                <a:path w="2818130" h="1803400">
                  <a:moveTo>
                    <a:pt x="856621" y="1371600"/>
                  </a:moveTo>
                  <a:lnTo>
                    <a:pt x="855153" y="1371600"/>
                  </a:lnTo>
                  <a:lnTo>
                    <a:pt x="855153" y="1358900"/>
                  </a:lnTo>
                  <a:lnTo>
                    <a:pt x="856621" y="1371600"/>
                  </a:lnTo>
                  <a:close/>
                </a:path>
                <a:path w="2818130" h="1803400">
                  <a:moveTo>
                    <a:pt x="869747" y="1371600"/>
                  </a:moveTo>
                  <a:lnTo>
                    <a:pt x="865015" y="1371600"/>
                  </a:lnTo>
                  <a:lnTo>
                    <a:pt x="866098" y="1358900"/>
                  </a:lnTo>
                  <a:lnTo>
                    <a:pt x="869747" y="1358900"/>
                  </a:lnTo>
                  <a:lnTo>
                    <a:pt x="869747" y="1371600"/>
                  </a:lnTo>
                  <a:close/>
                </a:path>
                <a:path w="2818130" h="1803400">
                  <a:moveTo>
                    <a:pt x="878511" y="1371600"/>
                  </a:moveTo>
                  <a:lnTo>
                    <a:pt x="872312" y="1371600"/>
                  </a:lnTo>
                  <a:lnTo>
                    <a:pt x="872312" y="1358900"/>
                  </a:lnTo>
                  <a:lnTo>
                    <a:pt x="877784" y="1358900"/>
                  </a:lnTo>
                  <a:lnTo>
                    <a:pt x="878511" y="1371600"/>
                  </a:lnTo>
                  <a:close/>
                </a:path>
                <a:path w="2818130" h="1803400">
                  <a:moveTo>
                    <a:pt x="881432" y="1371600"/>
                  </a:moveTo>
                  <a:lnTo>
                    <a:pt x="881062" y="1371600"/>
                  </a:lnTo>
                  <a:lnTo>
                    <a:pt x="879608" y="1358900"/>
                  </a:lnTo>
                  <a:lnTo>
                    <a:pt x="881789" y="1358900"/>
                  </a:lnTo>
                  <a:lnTo>
                    <a:pt x="881432" y="1371600"/>
                  </a:lnTo>
                  <a:close/>
                </a:path>
                <a:path w="2818130" h="1803400">
                  <a:moveTo>
                    <a:pt x="887632" y="1371600"/>
                  </a:moveTo>
                  <a:lnTo>
                    <a:pt x="886534" y="1371600"/>
                  </a:lnTo>
                  <a:lnTo>
                    <a:pt x="886534" y="1358900"/>
                  </a:lnTo>
                  <a:lnTo>
                    <a:pt x="887632" y="1358900"/>
                  </a:lnTo>
                  <a:lnTo>
                    <a:pt x="887632" y="1371600"/>
                  </a:lnTo>
                  <a:close/>
                </a:path>
                <a:path w="2818130" h="1803400">
                  <a:moveTo>
                    <a:pt x="897850" y="1371600"/>
                  </a:moveTo>
                  <a:lnTo>
                    <a:pt x="890553" y="1371600"/>
                  </a:lnTo>
                  <a:lnTo>
                    <a:pt x="893104" y="1358900"/>
                  </a:lnTo>
                  <a:lnTo>
                    <a:pt x="898933" y="1358900"/>
                  </a:lnTo>
                  <a:lnTo>
                    <a:pt x="897850" y="1371600"/>
                  </a:lnTo>
                  <a:close/>
                </a:path>
                <a:path w="2818130" h="1803400">
                  <a:moveTo>
                    <a:pt x="907697" y="1371600"/>
                  </a:moveTo>
                  <a:lnTo>
                    <a:pt x="902225" y="1371600"/>
                  </a:lnTo>
                  <a:lnTo>
                    <a:pt x="902225" y="1358900"/>
                  </a:lnTo>
                  <a:lnTo>
                    <a:pt x="906970" y="1358900"/>
                  </a:lnTo>
                  <a:lnTo>
                    <a:pt x="907697" y="1371600"/>
                  </a:lnTo>
                  <a:close/>
                </a:path>
                <a:path w="2818130" h="1803400">
                  <a:moveTo>
                    <a:pt x="909700" y="1365250"/>
                  </a:moveTo>
                  <a:lnTo>
                    <a:pt x="909521" y="1358900"/>
                  </a:lnTo>
                  <a:lnTo>
                    <a:pt x="909878" y="1358900"/>
                  </a:lnTo>
                  <a:lnTo>
                    <a:pt x="909971" y="1362105"/>
                  </a:lnTo>
                  <a:lnTo>
                    <a:pt x="909700" y="1365250"/>
                  </a:lnTo>
                  <a:close/>
                </a:path>
                <a:path w="2818130" h="1803400">
                  <a:moveTo>
                    <a:pt x="922647" y="1371600"/>
                  </a:moveTo>
                  <a:lnTo>
                    <a:pt x="910248" y="1371600"/>
                  </a:lnTo>
                  <a:lnTo>
                    <a:pt x="910141" y="1367931"/>
                  </a:lnTo>
                  <a:lnTo>
                    <a:pt x="910027" y="1361459"/>
                  </a:lnTo>
                  <a:lnTo>
                    <a:pt x="910248" y="1358900"/>
                  </a:lnTo>
                  <a:lnTo>
                    <a:pt x="923388" y="1358900"/>
                  </a:lnTo>
                  <a:lnTo>
                    <a:pt x="922647" y="1371600"/>
                  </a:lnTo>
                  <a:close/>
                </a:path>
                <a:path w="2818130" h="1803400">
                  <a:moveTo>
                    <a:pt x="929217" y="1371600"/>
                  </a:moveTo>
                  <a:lnTo>
                    <a:pt x="927036" y="1371600"/>
                  </a:lnTo>
                  <a:lnTo>
                    <a:pt x="927763" y="1358900"/>
                  </a:lnTo>
                  <a:lnTo>
                    <a:pt x="929217" y="1358900"/>
                  </a:lnTo>
                  <a:lnTo>
                    <a:pt x="929217" y="1371600"/>
                  </a:lnTo>
                  <a:close/>
                </a:path>
                <a:path w="2818130" h="1803400">
                  <a:moveTo>
                    <a:pt x="935416" y="1371600"/>
                  </a:moveTo>
                  <a:lnTo>
                    <a:pt x="930314" y="1371600"/>
                  </a:lnTo>
                  <a:lnTo>
                    <a:pt x="931411" y="1358900"/>
                  </a:lnTo>
                  <a:lnTo>
                    <a:pt x="935786" y="1358900"/>
                  </a:lnTo>
                  <a:lnTo>
                    <a:pt x="935416" y="1371600"/>
                  </a:lnTo>
                  <a:close/>
                </a:path>
                <a:path w="2818130" h="1803400">
                  <a:moveTo>
                    <a:pt x="936588" y="1361459"/>
                  </a:moveTo>
                  <a:lnTo>
                    <a:pt x="936513" y="1358900"/>
                  </a:lnTo>
                  <a:lnTo>
                    <a:pt x="936884" y="1358900"/>
                  </a:lnTo>
                  <a:lnTo>
                    <a:pt x="936588" y="1361459"/>
                  </a:lnTo>
                  <a:close/>
                </a:path>
                <a:path w="2818130" h="1803400">
                  <a:moveTo>
                    <a:pt x="951106" y="1371600"/>
                  </a:moveTo>
                  <a:lnTo>
                    <a:pt x="939805" y="1371600"/>
                  </a:lnTo>
                  <a:lnTo>
                    <a:pt x="939435" y="1358900"/>
                  </a:lnTo>
                  <a:lnTo>
                    <a:pt x="951833" y="1358900"/>
                  </a:lnTo>
                  <a:lnTo>
                    <a:pt x="951106" y="1371600"/>
                  </a:lnTo>
                  <a:close/>
                </a:path>
                <a:path w="2818130" h="1803400">
                  <a:moveTo>
                    <a:pt x="959871" y="1371600"/>
                  </a:moveTo>
                  <a:lnTo>
                    <a:pt x="957306" y="1371600"/>
                  </a:lnTo>
                  <a:lnTo>
                    <a:pt x="958403" y="1358900"/>
                  </a:lnTo>
                  <a:lnTo>
                    <a:pt x="959871" y="1358900"/>
                  </a:lnTo>
                  <a:lnTo>
                    <a:pt x="959871" y="1371600"/>
                  </a:lnTo>
                  <a:close/>
                </a:path>
                <a:path w="2818130" h="1803400">
                  <a:moveTo>
                    <a:pt x="968250" y="1371600"/>
                  </a:moveTo>
                  <a:lnTo>
                    <a:pt x="963875" y="1371600"/>
                  </a:lnTo>
                  <a:lnTo>
                    <a:pt x="963875" y="1358900"/>
                  </a:lnTo>
                  <a:lnTo>
                    <a:pt x="969348" y="1358900"/>
                  </a:lnTo>
                  <a:lnTo>
                    <a:pt x="968250" y="1371600"/>
                  </a:lnTo>
                  <a:close/>
                </a:path>
                <a:path w="2818130" h="1803400">
                  <a:moveTo>
                    <a:pt x="981390" y="1371600"/>
                  </a:moveTo>
                  <a:lnTo>
                    <a:pt x="969718" y="1371600"/>
                  </a:lnTo>
                  <a:lnTo>
                    <a:pt x="970816" y="1358900"/>
                  </a:lnTo>
                  <a:lnTo>
                    <a:pt x="981760" y="1358900"/>
                  </a:lnTo>
                  <a:lnTo>
                    <a:pt x="981390" y="1371600"/>
                  </a:lnTo>
                  <a:close/>
                </a:path>
                <a:path w="2818130" h="1803400">
                  <a:moveTo>
                    <a:pt x="997807" y="1371600"/>
                  </a:moveTo>
                  <a:lnTo>
                    <a:pt x="996710" y="1371600"/>
                  </a:lnTo>
                  <a:lnTo>
                    <a:pt x="999631" y="1358900"/>
                  </a:lnTo>
                  <a:lnTo>
                    <a:pt x="997807" y="1371600"/>
                  </a:lnTo>
                  <a:close/>
                </a:path>
                <a:path w="2818130" h="1803400">
                  <a:moveTo>
                    <a:pt x="1016419" y="1371600"/>
                  </a:moveTo>
                  <a:lnTo>
                    <a:pt x="1006557" y="1371600"/>
                  </a:lnTo>
                  <a:lnTo>
                    <a:pt x="1009123" y="1358900"/>
                  </a:lnTo>
                  <a:lnTo>
                    <a:pt x="1020068" y="1358900"/>
                  </a:lnTo>
                  <a:lnTo>
                    <a:pt x="1016419" y="1371600"/>
                  </a:lnTo>
                  <a:close/>
                </a:path>
                <a:path w="2818130" h="1803400">
                  <a:moveTo>
                    <a:pt x="1094116" y="1371600"/>
                  </a:moveTo>
                  <a:lnTo>
                    <a:pt x="1090468" y="1371600"/>
                  </a:lnTo>
                  <a:lnTo>
                    <a:pt x="1091565" y="1358900"/>
                  </a:lnTo>
                  <a:lnTo>
                    <a:pt x="1093760" y="1358900"/>
                  </a:lnTo>
                  <a:lnTo>
                    <a:pt x="1094116" y="1371600"/>
                  </a:lnTo>
                  <a:close/>
                </a:path>
                <a:path w="2818130" h="1803400">
                  <a:moveTo>
                    <a:pt x="2394376" y="1371600"/>
                  </a:moveTo>
                  <a:lnTo>
                    <a:pt x="2379783" y="1371600"/>
                  </a:lnTo>
                  <a:lnTo>
                    <a:pt x="2386353" y="1358900"/>
                  </a:lnTo>
                  <a:lnTo>
                    <a:pt x="2392908" y="1358900"/>
                  </a:lnTo>
                  <a:lnTo>
                    <a:pt x="2394376" y="1371600"/>
                  </a:lnTo>
                  <a:close/>
                </a:path>
                <a:path w="2818130" h="1803400">
                  <a:moveTo>
                    <a:pt x="2404224" y="1371600"/>
                  </a:moveTo>
                  <a:lnTo>
                    <a:pt x="2402770" y="1371600"/>
                  </a:lnTo>
                  <a:lnTo>
                    <a:pt x="2401673" y="1358900"/>
                  </a:lnTo>
                  <a:lnTo>
                    <a:pt x="2402770" y="1358900"/>
                  </a:lnTo>
                  <a:lnTo>
                    <a:pt x="2404224" y="1371600"/>
                  </a:lnTo>
                  <a:close/>
                </a:path>
                <a:path w="2818130" h="1803400">
                  <a:moveTo>
                    <a:pt x="2411891" y="1371600"/>
                  </a:moveTo>
                  <a:lnTo>
                    <a:pt x="2408599" y="1371600"/>
                  </a:lnTo>
                  <a:lnTo>
                    <a:pt x="2406418" y="1358900"/>
                  </a:lnTo>
                  <a:lnTo>
                    <a:pt x="2410793" y="1358900"/>
                  </a:lnTo>
                  <a:lnTo>
                    <a:pt x="2411891" y="1371600"/>
                  </a:lnTo>
                  <a:close/>
                </a:path>
                <a:path w="2818130" h="1803400">
                  <a:moveTo>
                    <a:pt x="2427938" y="1371600"/>
                  </a:moveTo>
                  <a:lnTo>
                    <a:pt x="2426840" y="1371600"/>
                  </a:lnTo>
                  <a:lnTo>
                    <a:pt x="2426113" y="1358900"/>
                  </a:lnTo>
                  <a:lnTo>
                    <a:pt x="2428308" y="1358900"/>
                  </a:lnTo>
                  <a:lnTo>
                    <a:pt x="2427938" y="1371600"/>
                  </a:lnTo>
                  <a:close/>
                </a:path>
                <a:path w="2818130" h="1803400">
                  <a:moveTo>
                    <a:pt x="2432683" y="1371600"/>
                  </a:moveTo>
                  <a:lnTo>
                    <a:pt x="2431215" y="1371600"/>
                  </a:lnTo>
                  <a:lnTo>
                    <a:pt x="2431215" y="1358900"/>
                  </a:lnTo>
                  <a:lnTo>
                    <a:pt x="2432313" y="1358900"/>
                  </a:lnTo>
                  <a:lnTo>
                    <a:pt x="2432683" y="1371600"/>
                  </a:lnTo>
                  <a:close/>
                </a:path>
                <a:path w="2818130" h="1803400">
                  <a:moveTo>
                    <a:pt x="2433566" y="1367931"/>
                  </a:moveTo>
                  <a:lnTo>
                    <a:pt x="2433039" y="1358900"/>
                  </a:lnTo>
                  <a:lnTo>
                    <a:pt x="2434137" y="1358900"/>
                  </a:lnTo>
                  <a:lnTo>
                    <a:pt x="2433952" y="1365250"/>
                  </a:lnTo>
                  <a:lnTo>
                    <a:pt x="2433566" y="1367931"/>
                  </a:lnTo>
                  <a:close/>
                </a:path>
                <a:path w="2818130" h="1803400">
                  <a:moveTo>
                    <a:pt x="2439253" y="1371600"/>
                  </a:moveTo>
                  <a:lnTo>
                    <a:pt x="2433780" y="1371600"/>
                  </a:lnTo>
                  <a:lnTo>
                    <a:pt x="2433960" y="1365188"/>
                  </a:lnTo>
                  <a:lnTo>
                    <a:pt x="2434864" y="1358900"/>
                  </a:lnTo>
                  <a:lnTo>
                    <a:pt x="2437785" y="1358900"/>
                  </a:lnTo>
                  <a:lnTo>
                    <a:pt x="2439253" y="1371600"/>
                  </a:lnTo>
                  <a:close/>
                </a:path>
                <a:path w="2818130" h="1803400">
                  <a:moveTo>
                    <a:pt x="2449457" y="1371600"/>
                  </a:moveTo>
                  <a:lnTo>
                    <a:pt x="2442531" y="1371600"/>
                  </a:lnTo>
                  <a:lnTo>
                    <a:pt x="2441077" y="1358900"/>
                  </a:lnTo>
                  <a:lnTo>
                    <a:pt x="2447276" y="1358900"/>
                  </a:lnTo>
                  <a:lnTo>
                    <a:pt x="2449457" y="1371600"/>
                  </a:lnTo>
                  <a:close/>
                </a:path>
                <a:path w="2818130" h="1803400">
                  <a:moveTo>
                    <a:pt x="2451281" y="1367311"/>
                  </a:moveTo>
                  <a:lnTo>
                    <a:pt x="2450554" y="1358900"/>
                  </a:lnTo>
                  <a:lnTo>
                    <a:pt x="2451281" y="1358900"/>
                  </a:lnTo>
                  <a:lnTo>
                    <a:pt x="2451281" y="1367311"/>
                  </a:lnTo>
                  <a:close/>
                </a:path>
                <a:path w="2818130" h="1803400">
                  <a:moveTo>
                    <a:pt x="2458577" y="1371600"/>
                  </a:moveTo>
                  <a:lnTo>
                    <a:pt x="2452022" y="1371600"/>
                  </a:lnTo>
                  <a:lnTo>
                    <a:pt x="2452378" y="1358900"/>
                  </a:lnTo>
                  <a:lnTo>
                    <a:pt x="2458948" y="1358900"/>
                  </a:lnTo>
                  <a:lnTo>
                    <a:pt x="2458577" y="1371600"/>
                  </a:lnTo>
                  <a:close/>
                </a:path>
                <a:path w="2818130" h="1803400">
                  <a:moveTo>
                    <a:pt x="2473541" y="1371600"/>
                  </a:moveTo>
                  <a:lnTo>
                    <a:pt x="2464791" y="1371600"/>
                  </a:lnTo>
                  <a:lnTo>
                    <a:pt x="2461499" y="1358900"/>
                  </a:lnTo>
                  <a:lnTo>
                    <a:pt x="2473171" y="1358900"/>
                  </a:lnTo>
                  <a:lnTo>
                    <a:pt x="2473541" y="1371600"/>
                  </a:lnTo>
                  <a:close/>
                </a:path>
                <a:path w="2818130" h="1803400">
                  <a:moveTo>
                    <a:pt x="2492153" y="1371600"/>
                  </a:moveTo>
                  <a:lnTo>
                    <a:pt x="2480467" y="1371600"/>
                  </a:lnTo>
                  <a:lnTo>
                    <a:pt x="2481208" y="1358900"/>
                  </a:lnTo>
                  <a:lnTo>
                    <a:pt x="2492509" y="1358900"/>
                  </a:lnTo>
                  <a:lnTo>
                    <a:pt x="2492153" y="1371600"/>
                  </a:lnTo>
                  <a:close/>
                </a:path>
                <a:path w="2818130" h="1803400">
                  <a:moveTo>
                    <a:pt x="2500903" y="1371600"/>
                  </a:moveTo>
                  <a:lnTo>
                    <a:pt x="2495060" y="1371600"/>
                  </a:lnTo>
                  <a:lnTo>
                    <a:pt x="2493607" y="1358900"/>
                  </a:lnTo>
                  <a:lnTo>
                    <a:pt x="2497982" y="1358900"/>
                  </a:lnTo>
                  <a:lnTo>
                    <a:pt x="2500903" y="1371600"/>
                  </a:lnTo>
                  <a:close/>
                </a:path>
                <a:path w="2818130" h="1803400">
                  <a:moveTo>
                    <a:pt x="2506746" y="1371600"/>
                  </a:moveTo>
                  <a:lnTo>
                    <a:pt x="2506376" y="1371600"/>
                  </a:lnTo>
                  <a:lnTo>
                    <a:pt x="2506746" y="1358900"/>
                  </a:lnTo>
                  <a:lnTo>
                    <a:pt x="2508200" y="1358900"/>
                  </a:lnTo>
                  <a:lnTo>
                    <a:pt x="2506746" y="1371600"/>
                  </a:lnTo>
                  <a:close/>
                </a:path>
                <a:path w="2818130" h="1803400">
                  <a:moveTo>
                    <a:pt x="936884" y="1371600"/>
                  </a:moveTo>
                  <a:lnTo>
                    <a:pt x="935416" y="1371600"/>
                  </a:lnTo>
                  <a:lnTo>
                    <a:pt x="936588" y="1361459"/>
                  </a:lnTo>
                  <a:lnTo>
                    <a:pt x="936884" y="1371600"/>
                  </a:lnTo>
                  <a:close/>
                </a:path>
                <a:path w="2818130" h="1803400">
                  <a:moveTo>
                    <a:pt x="2433780" y="1371600"/>
                  </a:moveTo>
                  <a:lnTo>
                    <a:pt x="2433566" y="1367931"/>
                  </a:lnTo>
                  <a:lnTo>
                    <a:pt x="2433960" y="1365188"/>
                  </a:lnTo>
                  <a:lnTo>
                    <a:pt x="2433780" y="1371600"/>
                  </a:lnTo>
                  <a:close/>
                </a:path>
                <a:path w="2818130" h="1803400">
                  <a:moveTo>
                    <a:pt x="773067" y="1371600"/>
                  </a:moveTo>
                  <a:lnTo>
                    <a:pt x="772710" y="1371600"/>
                  </a:lnTo>
                  <a:lnTo>
                    <a:pt x="772889" y="1365250"/>
                  </a:lnTo>
                  <a:lnTo>
                    <a:pt x="773067" y="1371600"/>
                  </a:lnTo>
                  <a:close/>
                </a:path>
                <a:path w="2818130" h="1803400">
                  <a:moveTo>
                    <a:pt x="909878" y="1371600"/>
                  </a:moveTo>
                  <a:lnTo>
                    <a:pt x="909151" y="1371600"/>
                  </a:lnTo>
                  <a:lnTo>
                    <a:pt x="909700" y="1365250"/>
                  </a:lnTo>
                  <a:lnTo>
                    <a:pt x="909878" y="1371600"/>
                  </a:lnTo>
                  <a:close/>
                </a:path>
                <a:path w="2818130" h="1803400">
                  <a:moveTo>
                    <a:pt x="734760" y="1371600"/>
                  </a:moveTo>
                  <a:lnTo>
                    <a:pt x="734403" y="1371600"/>
                  </a:lnTo>
                  <a:lnTo>
                    <a:pt x="734506" y="1367931"/>
                  </a:lnTo>
                  <a:lnTo>
                    <a:pt x="734618" y="1366539"/>
                  </a:lnTo>
                  <a:lnTo>
                    <a:pt x="734760" y="1371600"/>
                  </a:lnTo>
                  <a:close/>
                </a:path>
                <a:path w="2818130" h="1803400">
                  <a:moveTo>
                    <a:pt x="2451870" y="1375419"/>
                  </a:moveTo>
                  <a:lnTo>
                    <a:pt x="2450554" y="1371600"/>
                  </a:lnTo>
                  <a:lnTo>
                    <a:pt x="2451281" y="1371600"/>
                  </a:lnTo>
                  <a:lnTo>
                    <a:pt x="2451281" y="1367311"/>
                  </a:lnTo>
                  <a:lnTo>
                    <a:pt x="2451651" y="1371600"/>
                  </a:lnTo>
                  <a:lnTo>
                    <a:pt x="2451870" y="1375419"/>
                  </a:lnTo>
                  <a:close/>
                </a:path>
                <a:path w="2818130" h="1803400">
                  <a:moveTo>
                    <a:pt x="855153" y="1371600"/>
                  </a:moveTo>
                  <a:lnTo>
                    <a:pt x="854797" y="1371600"/>
                  </a:lnTo>
                  <a:lnTo>
                    <a:pt x="854914" y="1367422"/>
                  </a:lnTo>
                  <a:lnTo>
                    <a:pt x="855153" y="1371600"/>
                  </a:lnTo>
                  <a:close/>
                </a:path>
                <a:path w="2818130" h="1803400">
                  <a:moveTo>
                    <a:pt x="2433780" y="1371600"/>
                  </a:moveTo>
                  <a:lnTo>
                    <a:pt x="2433039" y="1371600"/>
                  </a:lnTo>
                  <a:lnTo>
                    <a:pt x="2433566" y="1367931"/>
                  </a:lnTo>
                  <a:lnTo>
                    <a:pt x="2433780" y="1371600"/>
                  </a:lnTo>
                  <a:close/>
                </a:path>
                <a:path w="2818130" h="1803400">
                  <a:moveTo>
                    <a:pt x="570230" y="1384300"/>
                  </a:moveTo>
                  <a:lnTo>
                    <a:pt x="568762" y="1371600"/>
                  </a:lnTo>
                  <a:lnTo>
                    <a:pt x="570230" y="1371600"/>
                  </a:lnTo>
                  <a:lnTo>
                    <a:pt x="570230" y="1384300"/>
                  </a:lnTo>
                  <a:close/>
                </a:path>
                <a:path w="2818130" h="1803400">
                  <a:moveTo>
                    <a:pt x="578624" y="1384300"/>
                  </a:moveTo>
                  <a:lnTo>
                    <a:pt x="573508" y="1384300"/>
                  </a:lnTo>
                  <a:lnTo>
                    <a:pt x="573508" y="1371600"/>
                  </a:lnTo>
                  <a:lnTo>
                    <a:pt x="578981" y="1371600"/>
                  </a:lnTo>
                  <a:lnTo>
                    <a:pt x="578624" y="1384300"/>
                  </a:lnTo>
                  <a:close/>
                </a:path>
                <a:path w="2818130" h="1803400">
                  <a:moveTo>
                    <a:pt x="585550" y="1384300"/>
                  </a:moveTo>
                  <a:lnTo>
                    <a:pt x="581902" y="1384300"/>
                  </a:lnTo>
                  <a:lnTo>
                    <a:pt x="580805" y="1371600"/>
                  </a:lnTo>
                  <a:lnTo>
                    <a:pt x="584097" y="1371600"/>
                  </a:lnTo>
                  <a:lnTo>
                    <a:pt x="585550" y="1384300"/>
                  </a:lnTo>
                  <a:close/>
                </a:path>
                <a:path w="2818130" h="1803400">
                  <a:moveTo>
                    <a:pt x="585921" y="1384300"/>
                  </a:moveTo>
                  <a:lnTo>
                    <a:pt x="585550" y="1384300"/>
                  </a:lnTo>
                  <a:lnTo>
                    <a:pt x="584823" y="1371600"/>
                  </a:lnTo>
                  <a:lnTo>
                    <a:pt x="587004" y="1371600"/>
                  </a:lnTo>
                  <a:lnTo>
                    <a:pt x="587004" y="1380103"/>
                  </a:lnTo>
                  <a:lnTo>
                    <a:pt x="585921" y="1384300"/>
                  </a:lnTo>
                  <a:close/>
                </a:path>
                <a:path w="2818130" h="1803400">
                  <a:moveTo>
                    <a:pt x="588828" y="1384300"/>
                  </a:moveTo>
                  <a:lnTo>
                    <a:pt x="587004" y="1384300"/>
                  </a:lnTo>
                  <a:lnTo>
                    <a:pt x="587004" y="1380103"/>
                  </a:lnTo>
                  <a:lnTo>
                    <a:pt x="589199" y="1371600"/>
                  </a:lnTo>
                  <a:lnTo>
                    <a:pt x="589925" y="1371600"/>
                  </a:lnTo>
                  <a:lnTo>
                    <a:pt x="588828" y="1384300"/>
                  </a:lnTo>
                  <a:close/>
                </a:path>
                <a:path w="2818130" h="1803400">
                  <a:moveTo>
                    <a:pt x="594671" y="1384300"/>
                  </a:moveTo>
                  <a:lnTo>
                    <a:pt x="593574" y="1384300"/>
                  </a:lnTo>
                  <a:lnTo>
                    <a:pt x="594671" y="1371600"/>
                  </a:lnTo>
                  <a:lnTo>
                    <a:pt x="594671" y="1384300"/>
                  </a:lnTo>
                  <a:close/>
                </a:path>
                <a:path w="2818130" h="1803400">
                  <a:moveTo>
                    <a:pt x="600514" y="1384300"/>
                  </a:moveTo>
                  <a:lnTo>
                    <a:pt x="595398" y="1384300"/>
                  </a:lnTo>
                  <a:lnTo>
                    <a:pt x="596866" y="1371600"/>
                  </a:lnTo>
                  <a:lnTo>
                    <a:pt x="600870" y="1371600"/>
                  </a:lnTo>
                  <a:lnTo>
                    <a:pt x="600514" y="1384300"/>
                  </a:lnTo>
                  <a:close/>
                </a:path>
                <a:path w="2818130" h="1803400">
                  <a:moveTo>
                    <a:pt x="607070" y="1384300"/>
                  </a:moveTo>
                  <a:lnTo>
                    <a:pt x="603065" y="1384300"/>
                  </a:lnTo>
                  <a:lnTo>
                    <a:pt x="602694" y="1371600"/>
                  </a:lnTo>
                  <a:lnTo>
                    <a:pt x="607070" y="1371600"/>
                  </a:lnTo>
                  <a:lnTo>
                    <a:pt x="607070" y="1384300"/>
                  </a:lnTo>
                  <a:close/>
                </a:path>
                <a:path w="2818130" h="1803400">
                  <a:moveTo>
                    <a:pt x="637724" y="1384300"/>
                  </a:moveTo>
                  <a:lnTo>
                    <a:pt x="612912" y="1384300"/>
                  </a:lnTo>
                  <a:lnTo>
                    <a:pt x="613639" y="1371600"/>
                  </a:lnTo>
                  <a:lnTo>
                    <a:pt x="638080" y="1371600"/>
                  </a:lnTo>
                  <a:lnTo>
                    <a:pt x="637724" y="1384300"/>
                  </a:lnTo>
                  <a:close/>
                </a:path>
                <a:path w="2818130" h="1803400">
                  <a:moveTo>
                    <a:pt x="643923" y="1384300"/>
                  </a:moveTo>
                  <a:lnTo>
                    <a:pt x="639177" y="1384300"/>
                  </a:lnTo>
                  <a:lnTo>
                    <a:pt x="639177" y="1371600"/>
                  </a:lnTo>
                  <a:lnTo>
                    <a:pt x="642826" y="1371600"/>
                  </a:lnTo>
                  <a:lnTo>
                    <a:pt x="643923" y="1384300"/>
                  </a:lnTo>
                  <a:close/>
                </a:path>
                <a:path w="2818130" h="1803400">
                  <a:moveTo>
                    <a:pt x="649025" y="1384300"/>
                  </a:moveTo>
                  <a:lnTo>
                    <a:pt x="644293" y="1384300"/>
                  </a:lnTo>
                  <a:lnTo>
                    <a:pt x="644650" y="1371600"/>
                  </a:lnTo>
                  <a:lnTo>
                    <a:pt x="649025" y="1371600"/>
                  </a:lnTo>
                  <a:lnTo>
                    <a:pt x="649025" y="1384300"/>
                  </a:lnTo>
                  <a:close/>
                </a:path>
                <a:path w="2818130" h="1803400">
                  <a:moveTo>
                    <a:pt x="654868" y="1384300"/>
                  </a:moveTo>
                  <a:lnTo>
                    <a:pt x="653771" y="1384300"/>
                  </a:lnTo>
                  <a:lnTo>
                    <a:pt x="654497" y="1371600"/>
                  </a:lnTo>
                  <a:lnTo>
                    <a:pt x="654868" y="1384300"/>
                  </a:lnTo>
                  <a:close/>
                </a:path>
                <a:path w="2818130" h="1803400">
                  <a:moveTo>
                    <a:pt x="655595" y="1397000"/>
                  </a:moveTo>
                  <a:lnTo>
                    <a:pt x="649025" y="1397000"/>
                  </a:lnTo>
                  <a:lnTo>
                    <a:pt x="649025" y="1384300"/>
                  </a:lnTo>
                  <a:lnTo>
                    <a:pt x="654868" y="1384300"/>
                  </a:lnTo>
                  <a:lnTo>
                    <a:pt x="654497" y="1371600"/>
                  </a:lnTo>
                  <a:lnTo>
                    <a:pt x="655238" y="1384300"/>
                  </a:lnTo>
                  <a:lnTo>
                    <a:pt x="655595" y="1397000"/>
                  </a:lnTo>
                  <a:close/>
                </a:path>
                <a:path w="2818130" h="1803400">
                  <a:moveTo>
                    <a:pt x="655238" y="1384300"/>
                  </a:moveTo>
                  <a:lnTo>
                    <a:pt x="654497" y="1371600"/>
                  </a:lnTo>
                  <a:lnTo>
                    <a:pt x="655965" y="1371600"/>
                  </a:lnTo>
                  <a:lnTo>
                    <a:pt x="655238" y="1384300"/>
                  </a:lnTo>
                  <a:close/>
                </a:path>
                <a:path w="2818130" h="1803400">
                  <a:moveTo>
                    <a:pt x="666910" y="1384300"/>
                  </a:moveTo>
                  <a:lnTo>
                    <a:pt x="661438" y="1384300"/>
                  </a:lnTo>
                  <a:lnTo>
                    <a:pt x="661794" y="1371600"/>
                  </a:lnTo>
                  <a:lnTo>
                    <a:pt x="666910" y="1371600"/>
                  </a:lnTo>
                  <a:lnTo>
                    <a:pt x="666910" y="1384300"/>
                  </a:lnTo>
                  <a:close/>
                </a:path>
                <a:path w="2818130" h="1803400">
                  <a:moveTo>
                    <a:pt x="764317" y="1384300"/>
                  </a:moveTo>
                  <a:lnTo>
                    <a:pt x="668364" y="1384300"/>
                  </a:lnTo>
                  <a:lnTo>
                    <a:pt x="668364" y="1371600"/>
                  </a:lnTo>
                  <a:lnTo>
                    <a:pt x="764317" y="1371600"/>
                  </a:lnTo>
                  <a:lnTo>
                    <a:pt x="764317" y="1384300"/>
                  </a:lnTo>
                  <a:close/>
                </a:path>
                <a:path w="2818130" h="1803400">
                  <a:moveTo>
                    <a:pt x="769789" y="1384300"/>
                  </a:moveTo>
                  <a:lnTo>
                    <a:pt x="766868" y="1384300"/>
                  </a:lnTo>
                  <a:lnTo>
                    <a:pt x="766141" y="1371600"/>
                  </a:lnTo>
                  <a:lnTo>
                    <a:pt x="770160" y="1371600"/>
                  </a:lnTo>
                  <a:lnTo>
                    <a:pt x="769789" y="1384300"/>
                  </a:lnTo>
                  <a:close/>
                </a:path>
                <a:path w="2818130" h="1803400">
                  <a:moveTo>
                    <a:pt x="771243" y="1384300"/>
                  </a:moveTo>
                  <a:lnTo>
                    <a:pt x="769789" y="1384300"/>
                  </a:lnTo>
                  <a:lnTo>
                    <a:pt x="771243" y="1371600"/>
                  </a:lnTo>
                  <a:lnTo>
                    <a:pt x="771243" y="1384300"/>
                  </a:lnTo>
                  <a:close/>
                </a:path>
                <a:path w="2818130" h="1803400">
                  <a:moveTo>
                    <a:pt x="775261" y="1384300"/>
                  </a:moveTo>
                  <a:lnTo>
                    <a:pt x="775261" y="1371600"/>
                  </a:lnTo>
                  <a:lnTo>
                    <a:pt x="775988" y="1371600"/>
                  </a:lnTo>
                  <a:lnTo>
                    <a:pt x="775261" y="1384300"/>
                  </a:lnTo>
                  <a:close/>
                </a:path>
                <a:path w="2818130" h="1803400">
                  <a:moveTo>
                    <a:pt x="782929" y="1397000"/>
                  </a:moveTo>
                  <a:lnTo>
                    <a:pt x="776359" y="1397000"/>
                  </a:lnTo>
                  <a:lnTo>
                    <a:pt x="776236" y="1380103"/>
                  </a:lnTo>
                  <a:lnTo>
                    <a:pt x="775988" y="1371600"/>
                  </a:lnTo>
                  <a:lnTo>
                    <a:pt x="779637" y="1371600"/>
                  </a:lnTo>
                  <a:lnTo>
                    <a:pt x="779280" y="1384300"/>
                  </a:lnTo>
                  <a:lnTo>
                    <a:pt x="782558" y="1384300"/>
                  </a:lnTo>
                  <a:lnTo>
                    <a:pt x="782929" y="1397000"/>
                  </a:lnTo>
                  <a:close/>
                </a:path>
                <a:path w="2818130" h="1803400">
                  <a:moveTo>
                    <a:pt x="781461" y="1384300"/>
                  </a:moveTo>
                  <a:lnTo>
                    <a:pt x="779280" y="1384300"/>
                  </a:lnTo>
                  <a:lnTo>
                    <a:pt x="780363" y="1371600"/>
                  </a:lnTo>
                  <a:lnTo>
                    <a:pt x="781194" y="1374805"/>
                  </a:lnTo>
                  <a:lnTo>
                    <a:pt x="781461" y="1384300"/>
                  </a:lnTo>
                  <a:close/>
                </a:path>
                <a:path w="2818130" h="1803400">
                  <a:moveTo>
                    <a:pt x="804077" y="1397000"/>
                  </a:moveTo>
                  <a:lnTo>
                    <a:pt x="783285" y="1397000"/>
                  </a:lnTo>
                  <a:lnTo>
                    <a:pt x="783655" y="1384300"/>
                  </a:lnTo>
                  <a:lnTo>
                    <a:pt x="781194" y="1374805"/>
                  </a:lnTo>
                  <a:lnTo>
                    <a:pt x="781104" y="1371600"/>
                  </a:lnTo>
                  <a:lnTo>
                    <a:pt x="793873" y="1371600"/>
                  </a:lnTo>
                  <a:lnTo>
                    <a:pt x="793873" y="1384300"/>
                  </a:lnTo>
                  <a:lnTo>
                    <a:pt x="804448" y="1384300"/>
                  </a:lnTo>
                  <a:lnTo>
                    <a:pt x="804077" y="1397000"/>
                  </a:lnTo>
                  <a:close/>
                </a:path>
                <a:path w="2818130" h="1803400">
                  <a:moveTo>
                    <a:pt x="797151" y="1384300"/>
                  </a:moveTo>
                  <a:lnTo>
                    <a:pt x="795327" y="1371600"/>
                  </a:lnTo>
                  <a:lnTo>
                    <a:pt x="797522" y="1371600"/>
                  </a:lnTo>
                  <a:lnTo>
                    <a:pt x="797151" y="1384300"/>
                  </a:lnTo>
                  <a:close/>
                </a:path>
                <a:path w="2818130" h="1803400">
                  <a:moveTo>
                    <a:pt x="799346" y="1384300"/>
                  </a:moveTo>
                  <a:lnTo>
                    <a:pt x="797522" y="1384300"/>
                  </a:lnTo>
                  <a:lnTo>
                    <a:pt x="798249" y="1371600"/>
                  </a:lnTo>
                  <a:lnTo>
                    <a:pt x="798605" y="1371600"/>
                  </a:lnTo>
                  <a:lnTo>
                    <a:pt x="799346" y="1384300"/>
                  </a:lnTo>
                  <a:close/>
                </a:path>
                <a:path w="2818130" h="1803400">
                  <a:moveTo>
                    <a:pt x="801897" y="1384300"/>
                  </a:moveTo>
                  <a:lnTo>
                    <a:pt x="799346" y="1384300"/>
                  </a:lnTo>
                  <a:lnTo>
                    <a:pt x="800073" y="1371600"/>
                  </a:lnTo>
                  <a:lnTo>
                    <a:pt x="800799" y="1371600"/>
                  </a:lnTo>
                  <a:lnTo>
                    <a:pt x="801897" y="1384300"/>
                  </a:lnTo>
                  <a:close/>
                </a:path>
                <a:path w="2818130" h="1803400">
                  <a:moveTo>
                    <a:pt x="807369" y="1384300"/>
                  </a:moveTo>
                  <a:lnTo>
                    <a:pt x="803721" y="1384300"/>
                  </a:lnTo>
                  <a:lnTo>
                    <a:pt x="803350" y="1371600"/>
                  </a:lnTo>
                  <a:lnTo>
                    <a:pt x="808467" y="1371600"/>
                  </a:lnTo>
                  <a:lnTo>
                    <a:pt x="807369" y="1384300"/>
                  </a:lnTo>
                  <a:close/>
                </a:path>
                <a:path w="2818130" h="1803400">
                  <a:moveTo>
                    <a:pt x="828888" y="1384300"/>
                  </a:moveTo>
                  <a:lnTo>
                    <a:pt x="809920" y="1384300"/>
                  </a:lnTo>
                  <a:lnTo>
                    <a:pt x="809920" y="1371600"/>
                  </a:lnTo>
                  <a:lnTo>
                    <a:pt x="831083" y="1371600"/>
                  </a:lnTo>
                  <a:lnTo>
                    <a:pt x="828888" y="1384300"/>
                  </a:lnTo>
                  <a:close/>
                </a:path>
                <a:path w="2818130" h="1803400">
                  <a:moveTo>
                    <a:pt x="838736" y="1384300"/>
                  </a:moveTo>
                  <a:lnTo>
                    <a:pt x="836912" y="1384300"/>
                  </a:lnTo>
                  <a:lnTo>
                    <a:pt x="837282" y="1371600"/>
                  </a:lnTo>
                  <a:lnTo>
                    <a:pt x="838736" y="1371600"/>
                  </a:lnTo>
                  <a:lnTo>
                    <a:pt x="839196" y="1374805"/>
                  </a:lnTo>
                  <a:lnTo>
                    <a:pt x="839178" y="1376719"/>
                  </a:lnTo>
                  <a:lnTo>
                    <a:pt x="838736" y="1384300"/>
                  </a:lnTo>
                  <a:close/>
                </a:path>
                <a:path w="2818130" h="1803400">
                  <a:moveTo>
                    <a:pt x="888729" y="1384300"/>
                  </a:moveTo>
                  <a:lnTo>
                    <a:pt x="840560" y="1384300"/>
                  </a:lnTo>
                  <a:lnTo>
                    <a:pt x="839471" y="1376719"/>
                  </a:lnTo>
                  <a:lnTo>
                    <a:pt x="839370" y="1373439"/>
                  </a:lnTo>
                  <a:lnTo>
                    <a:pt x="839477" y="1371600"/>
                  </a:lnTo>
                  <a:lnTo>
                    <a:pt x="889085" y="1371600"/>
                  </a:lnTo>
                  <a:lnTo>
                    <a:pt x="888729" y="1384300"/>
                  </a:lnTo>
                  <a:close/>
                </a:path>
                <a:path w="2818130" h="1803400">
                  <a:moveTo>
                    <a:pt x="895285" y="1384300"/>
                  </a:moveTo>
                  <a:lnTo>
                    <a:pt x="890183" y="1384300"/>
                  </a:lnTo>
                  <a:lnTo>
                    <a:pt x="890183" y="1371600"/>
                  </a:lnTo>
                  <a:lnTo>
                    <a:pt x="895285" y="1371600"/>
                  </a:lnTo>
                  <a:lnTo>
                    <a:pt x="895285" y="1384300"/>
                  </a:lnTo>
                  <a:close/>
                </a:path>
                <a:path w="2818130" h="1803400">
                  <a:moveTo>
                    <a:pt x="900757" y="1384300"/>
                  </a:moveTo>
                  <a:lnTo>
                    <a:pt x="900030" y="1384300"/>
                  </a:lnTo>
                  <a:lnTo>
                    <a:pt x="900030" y="1371600"/>
                  </a:lnTo>
                  <a:lnTo>
                    <a:pt x="901498" y="1371600"/>
                  </a:lnTo>
                  <a:lnTo>
                    <a:pt x="900757" y="1384300"/>
                  </a:lnTo>
                  <a:close/>
                </a:path>
                <a:path w="2818130" h="1803400">
                  <a:moveTo>
                    <a:pt x="901128" y="1384300"/>
                  </a:moveTo>
                  <a:lnTo>
                    <a:pt x="900757" y="1384300"/>
                  </a:lnTo>
                  <a:lnTo>
                    <a:pt x="901498" y="1371600"/>
                  </a:lnTo>
                  <a:lnTo>
                    <a:pt x="901128" y="1384300"/>
                  </a:lnTo>
                  <a:close/>
                </a:path>
                <a:path w="2818130" h="1803400">
                  <a:moveTo>
                    <a:pt x="918272" y="1384300"/>
                  </a:moveTo>
                  <a:lnTo>
                    <a:pt x="901128" y="1384300"/>
                  </a:lnTo>
                  <a:lnTo>
                    <a:pt x="901498" y="1371600"/>
                  </a:lnTo>
                  <a:lnTo>
                    <a:pt x="917545" y="1371600"/>
                  </a:lnTo>
                  <a:lnTo>
                    <a:pt x="918272" y="1384300"/>
                  </a:lnTo>
                  <a:close/>
                </a:path>
                <a:path w="2818130" h="1803400">
                  <a:moveTo>
                    <a:pt x="925212" y="1384300"/>
                  </a:moveTo>
                  <a:lnTo>
                    <a:pt x="920096" y="1384300"/>
                  </a:lnTo>
                  <a:lnTo>
                    <a:pt x="920823" y="1371600"/>
                  </a:lnTo>
                  <a:lnTo>
                    <a:pt x="925212" y="1371600"/>
                  </a:lnTo>
                  <a:lnTo>
                    <a:pt x="925212" y="1384300"/>
                  </a:lnTo>
                  <a:close/>
                </a:path>
                <a:path w="2818130" h="1803400">
                  <a:moveTo>
                    <a:pt x="925939" y="1384300"/>
                  </a:moveTo>
                  <a:lnTo>
                    <a:pt x="925212" y="1384300"/>
                  </a:lnTo>
                  <a:lnTo>
                    <a:pt x="925212" y="1371600"/>
                  </a:lnTo>
                  <a:lnTo>
                    <a:pt x="925939" y="1384300"/>
                  </a:lnTo>
                  <a:close/>
                </a:path>
                <a:path w="2818130" h="1803400">
                  <a:moveTo>
                    <a:pt x="955852" y="1384300"/>
                  </a:moveTo>
                  <a:lnTo>
                    <a:pt x="925939" y="1384300"/>
                  </a:lnTo>
                  <a:lnTo>
                    <a:pt x="925212" y="1371600"/>
                  </a:lnTo>
                  <a:lnTo>
                    <a:pt x="955481" y="1371600"/>
                  </a:lnTo>
                  <a:lnTo>
                    <a:pt x="955852" y="1384300"/>
                  </a:lnTo>
                  <a:close/>
                </a:path>
                <a:path w="2818130" h="1803400">
                  <a:moveTo>
                    <a:pt x="963875" y="1384300"/>
                  </a:moveTo>
                  <a:lnTo>
                    <a:pt x="957676" y="1384300"/>
                  </a:lnTo>
                  <a:lnTo>
                    <a:pt x="958403" y="1371600"/>
                  </a:lnTo>
                  <a:lnTo>
                    <a:pt x="963875" y="1371600"/>
                  </a:lnTo>
                  <a:lnTo>
                    <a:pt x="963875" y="1384300"/>
                  </a:lnTo>
                  <a:close/>
                </a:path>
                <a:path w="2818130" h="1803400">
                  <a:moveTo>
                    <a:pt x="972640" y="1384300"/>
                  </a:moveTo>
                  <a:lnTo>
                    <a:pt x="964973" y="1384300"/>
                  </a:lnTo>
                  <a:lnTo>
                    <a:pt x="964973" y="1371600"/>
                  </a:lnTo>
                  <a:lnTo>
                    <a:pt x="972996" y="1371600"/>
                  </a:lnTo>
                  <a:lnTo>
                    <a:pt x="972640" y="1384300"/>
                  </a:lnTo>
                  <a:close/>
                </a:path>
                <a:path w="2818130" h="1803400">
                  <a:moveTo>
                    <a:pt x="978112" y="1384300"/>
                  </a:moveTo>
                  <a:lnTo>
                    <a:pt x="974093" y="1384300"/>
                  </a:lnTo>
                  <a:lnTo>
                    <a:pt x="974093" y="1371600"/>
                  </a:lnTo>
                  <a:lnTo>
                    <a:pt x="978112" y="1371600"/>
                  </a:lnTo>
                  <a:lnTo>
                    <a:pt x="978112" y="1384300"/>
                  </a:lnTo>
                  <a:close/>
                </a:path>
                <a:path w="2818130" h="1803400">
                  <a:moveTo>
                    <a:pt x="999261" y="1397000"/>
                  </a:moveTo>
                  <a:lnTo>
                    <a:pt x="975917" y="1397000"/>
                  </a:lnTo>
                  <a:lnTo>
                    <a:pt x="975917" y="1384300"/>
                  </a:lnTo>
                  <a:lnTo>
                    <a:pt x="979566" y="1384300"/>
                  </a:lnTo>
                  <a:lnTo>
                    <a:pt x="979566" y="1371600"/>
                  </a:lnTo>
                  <a:lnTo>
                    <a:pt x="1000729" y="1371600"/>
                  </a:lnTo>
                  <a:lnTo>
                    <a:pt x="1001456" y="1384300"/>
                  </a:lnTo>
                  <a:lnTo>
                    <a:pt x="999261" y="1397000"/>
                  </a:lnTo>
                  <a:close/>
                </a:path>
                <a:path w="2818130" h="1803400">
                  <a:moveTo>
                    <a:pt x="1005104" y="1384300"/>
                  </a:moveTo>
                  <a:lnTo>
                    <a:pt x="1001826" y="1384300"/>
                  </a:lnTo>
                  <a:lnTo>
                    <a:pt x="1004733" y="1371600"/>
                  </a:lnTo>
                  <a:lnTo>
                    <a:pt x="1006201" y="1371600"/>
                  </a:lnTo>
                  <a:lnTo>
                    <a:pt x="1005104" y="1384300"/>
                  </a:lnTo>
                  <a:close/>
                </a:path>
                <a:path w="2818130" h="1803400">
                  <a:moveTo>
                    <a:pt x="1007655" y="1384300"/>
                  </a:moveTo>
                  <a:lnTo>
                    <a:pt x="1006928" y="1384300"/>
                  </a:lnTo>
                  <a:lnTo>
                    <a:pt x="1007655" y="1371600"/>
                  </a:lnTo>
                  <a:lnTo>
                    <a:pt x="1008752" y="1371600"/>
                  </a:lnTo>
                  <a:lnTo>
                    <a:pt x="1007655" y="1384300"/>
                  </a:lnTo>
                  <a:close/>
                </a:path>
                <a:path w="2818130" h="1803400">
                  <a:moveTo>
                    <a:pt x="1014595" y="1384300"/>
                  </a:moveTo>
                  <a:lnTo>
                    <a:pt x="1007655" y="1384300"/>
                  </a:lnTo>
                  <a:lnTo>
                    <a:pt x="1012400" y="1371600"/>
                  </a:lnTo>
                  <a:lnTo>
                    <a:pt x="1013854" y="1371600"/>
                  </a:lnTo>
                  <a:lnTo>
                    <a:pt x="1014595" y="1384300"/>
                  </a:lnTo>
                  <a:close/>
                </a:path>
                <a:path w="2818130" h="1803400">
                  <a:moveTo>
                    <a:pt x="1021151" y="1384300"/>
                  </a:moveTo>
                  <a:lnTo>
                    <a:pt x="1018243" y="1384300"/>
                  </a:lnTo>
                  <a:lnTo>
                    <a:pt x="1018600" y="1371600"/>
                  </a:lnTo>
                  <a:lnTo>
                    <a:pt x="1021521" y="1371600"/>
                  </a:lnTo>
                  <a:lnTo>
                    <a:pt x="1021151" y="1384300"/>
                  </a:lnTo>
                  <a:close/>
                </a:path>
                <a:path w="2818130" h="1803400">
                  <a:moveTo>
                    <a:pt x="1028091" y="1384300"/>
                  </a:moveTo>
                  <a:lnTo>
                    <a:pt x="1027720" y="1371600"/>
                  </a:lnTo>
                  <a:lnTo>
                    <a:pt x="1030642" y="1371600"/>
                  </a:lnTo>
                  <a:lnTo>
                    <a:pt x="1028091" y="1384300"/>
                  </a:lnTo>
                  <a:close/>
                </a:path>
                <a:path w="2818130" h="1803400">
                  <a:moveTo>
                    <a:pt x="1035387" y="1384300"/>
                  </a:moveTo>
                  <a:lnTo>
                    <a:pt x="1031739" y="1384300"/>
                  </a:lnTo>
                  <a:lnTo>
                    <a:pt x="1033920" y="1371600"/>
                  </a:lnTo>
                  <a:lnTo>
                    <a:pt x="1035387" y="1371600"/>
                  </a:lnTo>
                  <a:lnTo>
                    <a:pt x="1035387" y="1384300"/>
                  </a:lnTo>
                  <a:close/>
                </a:path>
                <a:path w="2818130" h="1803400">
                  <a:moveTo>
                    <a:pt x="1039815" y="1373439"/>
                  </a:moveTo>
                  <a:lnTo>
                    <a:pt x="1039392" y="1371600"/>
                  </a:lnTo>
                  <a:lnTo>
                    <a:pt x="1040133" y="1371600"/>
                  </a:lnTo>
                  <a:lnTo>
                    <a:pt x="1039815" y="1373439"/>
                  </a:lnTo>
                  <a:close/>
                </a:path>
                <a:path w="2818130" h="1803400">
                  <a:moveTo>
                    <a:pt x="1055083" y="1397000"/>
                  </a:moveTo>
                  <a:lnTo>
                    <a:pt x="1048883" y="1397000"/>
                  </a:lnTo>
                  <a:lnTo>
                    <a:pt x="1051078" y="1384300"/>
                  </a:lnTo>
                  <a:lnTo>
                    <a:pt x="1053985" y="1384300"/>
                  </a:lnTo>
                  <a:lnTo>
                    <a:pt x="1058731" y="1371600"/>
                  </a:lnTo>
                  <a:lnTo>
                    <a:pt x="1055083" y="1384300"/>
                  </a:lnTo>
                  <a:lnTo>
                    <a:pt x="1055083" y="1397000"/>
                  </a:lnTo>
                  <a:close/>
                </a:path>
                <a:path w="2818130" h="1803400">
                  <a:moveTo>
                    <a:pt x="1059101" y="1384300"/>
                  </a:moveTo>
                  <a:lnTo>
                    <a:pt x="1055083" y="1384300"/>
                  </a:lnTo>
                  <a:lnTo>
                    <a:pt x="1059101" y="1371600"/>
                  </a:lnTo>
                  <a:lnTo>
                    <a:pt x="1059101" y="1384300"/>
                  </a:lnTo>
                  <a:close/>
                </a:path>
                <a:path w="2818130" h="1803400">
                  <a:moveTo>
                    <a:pt x="1063847" y="1384300"/>
                  </a:moveTo>
                  <a:lnTo>
                    <a:pt x="1059101" y="1384300"/>
                  </a:lnTo>
                  <a:lnTo>
                    <a:pt x="1063106" y="1371600"/>
                  </a:lnTo>
                  <a:lnTo>
                    <a:pt x="1063476" y="1371600"/>
                  </a:lnTo>
                  <a:lnTo>
                    <a:pt x="1063847" y="1384300"/>
                  </a:lnTo>
                  <a:close/>
                </a:path>
                <a:path w="2818130" h="1803400">
                  <a:moveTo>
                    <a:pt x="1075438" y="1376719"/>
                  </a:moveTo>
                  <a:lnTo>
                    <a:pt x="1075875" y="1371600"/>
                  </a:lnTo>
                  <a:lnTo>
                    <a:pt x="1076616" y="1371600"/>
                  </a:lnTo>
                  <a:lnTo>
                    <a:pt x="1075438" y="1376719"/>
                  </a:lnTo>
                  <a:close/>
                </a:path>
                <a:path w="2818130" h="1803400">
                  <a:moveTo>
                    <a:pt x="2407501" y="1384300"/>
                  </a:moveTo>
                  <a:lnTo>
                    <a:pt x="2406418" y="1384300"/>
                  </a:lnTo>
                  <a:lnTo>
                    <a:pt x="2405677" y="1371600"/>
                  </a:lnTo>
                  <a:lnTo>
                    <a:pt x="2408599" y="1371600"/>
                  </a:lnTo>
                  <a:lnTo>
                    <a:pt x="2407501" y="1384300"/>
                  </a:lnTo>
                  <a:close/>
                </a:path>
                <a:path w="2818130" h="1803400">
                  <a:moveTo>
                    <a:pt x="2415539" y="1384300"/>
                  </a:moveTo>
                  <a:lnTo>
                    <a:pt x="2413344" y="1384300"/>
                  </a:lnTo>
                  <a:lnTo>
                    <a:pt x="2412247" y="1371600"/>
                  </a:lnTo>
                  <a:lnTo>
                    <a:pt x="2415539" y="1371600"/>
                  </a:lnTo>
                  <a:lnTo>
                    <a:pt x="2415539" y="1384300"/>
                  </a:lnTo>
                  <a:close/>
                </a:path>
                <a:path w="2818130" h="1803400">
                  <a:moveTo>
                    <a:pt x="2438882" y="1384300"/>
                  </a:moveTo>
                  <a:lnTo>
                    <a:pt x="2415539" y="1384300"/>
                  </a:lnTo>
                  <a:lnTo>
                    <a:pt x="2415539" y="1371600"/>
                  </a:lnTo>
                  <a:lnTo>
                    <a:pt x="2438512" y="1371600"/>
                  </a:lnTo>
                  <a:lnTo>
                    <a:pt x="2438882" y="1384300"/>
                  </a:lnTo>
                  <a:close/>
                </a:path>
                <a:path w="2818130" h="1803400">
                  <a:moveTo>
                    <a:pt x="2443628" y="1384300"/>
                  </a:moveTo>
                  <a:lnTo>
                    <a:pt x="2439253" y="1371600"/>
                  </a:lnTo>
                  <a:lnTo>
                    <a:pt x="2439609" y="1371600"/>
                  </a:lnTo>
                  <a:lnTo>
                    <a:pt x="2443628" y="1384300"/>
                  </a:lnTo>
                  <a:close/>
                </a:path>
                <a:path w="2818130" h="1803400">
                  <a:moveTo>
                    <a:pt x="2466615" y="1384300"/>
                  </a:moveTo>
                  <a:lnTo>
                    <a:pt x="2464420" y="1384300"/>
                  </a:lnTo>
                  <a:lnTo>
                    <a:pt x="2466615" y="1371600"/>
                  </a:lnTo>
                  <a:lnTo>
                    <a:pt x="2466615" y="1384300"/>
                  </a:lnTo>
                  <a:close/>
                </a:path>
                <a:path w="2818130" h="1803400">
                  <a:moveTo>
                    <a:pt x="2491056" y="1384300"/>
                  </a:moveTo>
                  <a:lnTo>
                    <a:pt x="2468069" y="1384300"/>
                  </a:lnTo>
                  <a:lnTo>
                    <a:pt x="2467342" y="1371600"/>
                  </a:lnTo>
                  <a:lnTo>
                    <a:pt x="2492509" y="1371600"/>
                  </a:lnTo>
                  <a:lnTo>
                    <a:pt x="2491056" y="1384300"/>
                  </a:lnTo>
                  <a:close/>
                </a:path>
                <a:path w="2818130" h="1803400">
                  <a:moveTo>
                    <a:pt x="2497626" y="1384300"/>
                  </a:moveTo>
                  <a:lnTo>
                    <a:pt x="2494334" y="1384300"/>
                  </a:lnTo>
                  <a:lnTo>
                    <a:pt x="2493977" y="1371600"/>
                  </a:lnTo>
                  <a:lnTo>
                    <a:pt x="2497255" y="1371600"/>
                  </a:lnTo>
                  <a:lnTo>
                    <a:pt x="2497626" y="1384300"/>
                  </a:lnTo>
                  <a:close/>
                </a:path>
                <a:path w="2818130" h="1803400">
                  <a:moveTo>
                    <a:pt x="1042314" y="1384300"/>
                  </a:moveTo>
                  <a:lnTo>
                    <a:pt x="1037938" y="1384300"/>
                  </a:lnTo>
                  <a:lnTo>
                    <a:pt x="1039815" y="1373439"/>
                  </a:lnTo>
                  <a:lnTo>
                    <a:pt x="1042314" y="1384300"/>
                  </a:lnTo>
                  <a:close/>
                </a:path>
                <a:path w="2818130" h="1803400">
                  <a:moveTo>
                    <a:pt x="2454929" y="1384300"/>
                  </a:moveTo>
                  <a:lnTo>
                    <a:pt x="2452378" y="1384300"/>
                  </a:lnTo>
                  <a:lnTo>
                    <a:pt x="2451870" y="1375419"/>
                  </a:lnTo>
                  <a:lnTo>
                    <a:pt x="2454929" y="1384300"/>
                  </a:lnTo>
                  <a:close/>
                </a:path>
                <a:path w="2818130" h="1803400">
                  <a:moveTo>
                    <a:pt x="1074792" y="1384300"/>
                  </a:moveTo>
                  <a:lnTo>
                    <a:pt x="1073695" y="1384300"/>
                  </a:lnTo>
                  <a:lnTo>
                    <a:pt x="1075438" y="1376719"/>
                  </a:lnTo>
                  <a:lnTo>
                    <a:pt x="1074792" y="1384300"/>
                  </a:lnTo>
                  <a:close/>
                </a:path>
                <a:path w="2818130" h="1803400">
                  <a:moveTo>
                    <a:pt x="647942" y="1397000"/>
                  </a:moveTo>
                  <a:lnTo>
                    <a:pt x="635173" y="1397000"/>
                  </a:lnTo>
                  <a:lnTo>
                    <a:pt x="629700" y="1384300"/>
                  </a:lnTo>
                  <a:lnTo>
                    <a:pt x="647942" y="1384300"/>
                  </a:lnTo>
                  <a:lnTo>
                    <a:pt x="647942" y="1397000"/>
                  </a:lnTo>
                  <a:close/>
                </a:path>
                <a:path w="2818130" h="1803400">
                  <a:moveTo>
                    <a:pt x="664715" y="1397000"/>
                  </a:moveTo>
                  <a:lnTo>
                    <a:pt x="655965" y="1397000"/>
                  </a:lnTo>
                  <a:lnTo>
                    <a:pt x="655965" y="1384300"/>
                  </a:lnTo>
                  <a:lnTo>
                    <a:pt x="665086" y="1384300"/>
                  </a:lnTo>
                  <a:lnTo>
                    <a:pt x="664715" y="1397000"/>
                  </a:lnTo>
                  <a:close/>
                </a:path>
                <a:path w="2818130" h="1803400">
                  <a:moveTo>
                    <a:pt x="679309" y="1397000"/>
                  </a:moveTo>
                  <a:lnTo>
                    <a:pt x="665442" y="1397000"/>
                  </a:lnTo>
                  <a:lnTo>
                    <a:pt x="665086" y="1384300"/>
                  </a:lnTo>
                  <a:lnTo>
                    <a:pt x="680406" y="1384300"/>
                  </a:lnTo>
                  <a:lnTo>
                    <a:pt x="679309" y="1397000"/>
                  </a:lnTo>
                  <a:close/>
                </a:path>
                <a:path w="2818130" h="1803400">
                  <a:moveTo>
                    <a:pt x="680776" y="1397000"/>
                  </a:moveTo>
                  <a:lnTo>
                    <a:pt x="681859" y="1384300"/>
                  </a:lnTo>
                  <a:lnTo>
                    <a:pt x="684054" y="1384300"/>
                  </a:lnTo>
                  <a:lnTo>
                    <a:pt x="680776" y="1397000"/>
                  </a:lnTo>
                  <a:close/>
                </a:path>
                <a:path w="2818130" h="1803400">
                  <a:moveTo>
                    <a:pt x="693545" y="1397000"/>
                  </a:moveTo>
                  <a:lnTo>
                    <a:pt x="687702" y="1397000"/>
                  </a:lnTo>
                  <a:lnTo>
                    <a:pt x="688073" y="1384300"/>
                  </a:lnTo>
                  <a:lnTo>
                    <a:pt x="693545" y="1384300"/>
                  </a:lnTo>
                  <a:lnTo>
                    <a:pt x="693545" y="1397000"/>
                  </a:lnTo>
                  <a:close/>
                </a:path>
                <a:path w="2818130" h="1803400">
                  <a:moveTo>
                    <a:pt x="702296" y="1397000"/>
                  </a:moveTo>
                  <a:lnTo>
                    <a:pt x="694999" y="1397000"/>
                  </a:lnTo>
                  <a:lnTo>
                    <a:pt x="694999" y="1384300"/>
                  </a:lnTo>
                  <a:lnTo>
                    <a:pt x="703393" y="1384300"/>
                  </a:lnTo>
                  <a:lnTo>
                    <a:pt x="702296" y="1397000"/>
                  </a:lnTo>
                  <a:close/>
                </a:path>
                <a:path w="2818130" h="1803400">
                  <a:moveTo>
                    <a:pt x="708139" y="1397000"/>
                  </a:moveTo>
                  <a:lnTo>
                    <a:pt x="705944" y="1397000"/>
                  </a:lnTo>
                  <a:lnTo>
                    <a:pt x="705217" y="1384300"/>
                  </a:lnTo>
                  <a:lnTo>
                    <a:pt x="707768" y="1384300"/>
                  </a:lnTo>
                  <a:lnTo>
                    <a:pt x="708139" y="1397000"/>
                  </a:lnTo>
                  <a:close/>
                </a:path>
                <a:path w="2818130" h="1803400">
                  <a:moveTo>
                    <a:pt x="708865" y="1397000"/>
                  </a:moveTo>
                  <a:lnTo>
                    <a:pt x="708139" y="1397000"/>
                  </a:lnTo>
                  <a:lnTo>
                    <a:pt x="708495" y="1384300"/>
                  </a:lnTo>
                  <a:lnTo>
                    <a:pt x="708865" y="1384300"/>
                  </a:lnTo>
                  <a:lnTo>
                    <a:pt x="708865" y="1397000"/>
                  </a:lnTo>
                  <a:close/>
                </a:path>
                <a:path w="2818130" h="1803400">
                  <a:moveTo>
                    <a:pt x="714694" y="1397000"/>
                  </a:moveTo>
                  <a:lnTo>
                    <a:pt x="709963" y="1397000"/>
                  </a:lnTo>
                  <a:lnTo>
                    <a:pt x="709963" y="1384300"/>
                  </a:lnTo>
                  <a:lnTo>
                    <a:pt x="713967" y="1384300"/>
                  </a:lnTo>
                  <a:lnTo>
                    <a:pt x="714694" y="1397000"/>
                  </a:lnTo>
                  <a:close/>
                </a:path>
                <a:path w="2818130" h="1803400">
                  <a:moveTo>
                    <a:pt x="723088" y="1397000"/>
                  </a:moveTo>
                  <a:lnTo>
                    <a:pt x="716162" y="1397000"/>
                  </a:lnTo>
                  <a:lnTo>
                    <a:pt x="716162" y="1384300"/>
                  </a:lnTo>
                  <a:lnTo>
                    <a:pt x="724185" y="1384300"/>
                  </a:lnTo>
                  <a:lnTo>
                    <a:pt x="723088" y="1397000"/>
                  </a:lnTo>
                  <a:close/>
                </a:path>
                <a:path w="2818130" h="1803400">
                  <a:moveTo>
                    <a:pt x="740232" y="1397000"/>
                  </a:moveTo>
                  <a:lnTo>
                    <a:pt x="724185" y="1397000"/>
                  </a:lnTo>
                  <a:lnTo>
                    <a:pt x="724185" y="1384300"/>
                  </a:lnTo>
                  <a:lnTo>
                    <a:pt x="740603" y="1384300"/>
                  </a:lnTo>
                  <a:lnTo>
                    <a:pt x="740232" y="1397000"/>
                  </a:lnTo>
                  <a:close/>
                </a:path>
                <a:path w="2818130" h="1803400">
                  <a:moveTo>
                    <a:pt x="741329" y="1397000"/>
                  </a:moveTo>
                  <a:lnTo>
                    <a:pt x="740603" y="1397000"/>
                  </a:lnTo>
                  <a:lnTo>
                    <a:pt x="740603" y="1384300"/>
                  </a:lnTo>
                  <a:lnTo>
                    <a:pt x="741329" y="1384300"/>
                  </a:lnTo>
                  <a:lnTo>
                    <a:pt x="741329" y="1397000"/>
                  </a:lnTo>
                  <a:close/>
                </a:path>
                <a:path w="2818130" h="1803400">
                  <a:moveTo>
                    <a:pt x="749723" y="1397000"/>
                  </a:moveTo>
                  <a:lnTo>
                    <a:pt x="742056" y="1397000"/>
                  </a:lnTo>
                  <a:lnTo>
                    <a:pt x="743524" y="1384300"/>
                  </a:lnTo>
                  <a:lnTo>
                    <a:pt x="750094" y="1384300"/>
                  </a:lnTo>
                  <a:lnTo>
                    <a:pt x="749723" y="1397000"/>
                  </a:lnTo>
                  <a:close/>
                </a:path>
                <a:path w="2818130" h="1803400">
                  <a:moveTo>
                    <a:pt x="762122" y="1397000"/>
                  </a:moveTo>
                  <a:lnTo>
                    <a:pt x="750821" y="1397000"/>
                  </a:lnTo>
                  <a:lnTo>
                    <a:pt x="750821" y="1384300"/>
                  </a:lnTo>
                  <a:lnTo>
                    <a:pt x="761395" y="1384300"/>
                  </a:lnTo>
                  <a:lnTo>
                    <a:pt x="762122" y="1397000"/>
                  </a:lnTo>
                  <a:close/>
                </a:path>
                <a:path w="2818130" h="1803400">
                  <a:moveTo>
                    <a:pt x="766868" y="1397000"/>
                  </a:moveTo>
                  <a:lnTo>
                    <a:pt x="763219" y="1397000"/>
                  </a:lnTo>
                  <a:lnTo>
                    <a:pt x="762492" y="1384300"/>
                  </a:lnTo>
                  <a:lnTo>
                    <a:pt x="767238" y="1384300"/>
                  </a:lnTo>
                  <a:lnTo>
                    <a:pt x="766868" y="1397000"/>
                  </a:lnTo>
                  <a:close/>
                </a:path>
                <a:path w="2818130" h="1803400">
                  <a:moveTo>
                    <a:pt x="770160" y="1397000"/>
                  </a:moveTo>
                  <a:lnTo>
                    <a:pt x="767965" y="1397000"/>
                  </a:lnTo>
                  <a:lnTo>
                    <a:pt x="768692" y="1384300"/>
                  </a:lnTo>
                  <a:lnTo>
                    <a:pt x="770160" y="1384300"/>
                  </a:lnTo>
                  <a:lnTo>
                    <a:pt x="770160" y="1397000"/>
                  </a:lnTo>
                  <a:close/>
                </a:path>
                <a:path w="2818130" h="1803400">
                  <a:moveTo>
                    <a:pt x="780734" y="1409700"/>
                  </a:moveTo>
                  <a:lnTo>
                    <a:pt x="771613" y="1409700"/>
                  </a:lnTo>
                  <a:lnTo>
                    <a:pt x="773067" y="1397000"/>
                  </a:lnTo>
                  <a:lnTo>
                    <a:pt x="774164" y="1384300"/>
                  </a:lnTo>
                  <a:lnTo>
                    <a:pt x="775988" y="1384300"/>
                  </a:lnTo>
                  <a:lnTo>
                    <a:pt x="775988" y="1397000"/>
                  </a:lnTo>
                  <a:lnTo>
                    <a:pt x="780734" y="1397000"/>
                  </a:lnTo>
                  <a:lnTo>
                    <a:pt x="780734" y="1409700"/>
                  </a:lnTo>
                  <a:close/>
                </a:path>
                <a:path w="2818130" h="1803400">
                  <a:moveTo>
                    <a:pt x="813569" y="1397000"/>
                  </a:moveTo>
                  <a:lnTo>
                    <a:pt x="804077" y="1397000"/>
                  </a:lnTo>
                  <a:lnTo>
                    <a:pt x="805901" y="1384300"/>
                  </a:lnTo>
                  <a:lnTo>
                    <a:pt x="813569" y="1384300"/>
                  </a:lnTo>
                  <a:lnTo>
                    <a:pt x="813569" y="1397000"/>
                  </a:lnTo>
                  <a:close/>
                </a:path>
                <a:path w="2818130" h="1803400">
                  <a:moveTo>
                    <a:pt x="817587" y="1397000"/>
                  </a:moveTo>
                  <a:lnTo>
                    <a:pt x="814666" y="1397000"/>
                  </a:lnTo>
                  <a:lnTo>
                    <a:pt x="813939" y="1384300"/>
                  </a:lnTo>
                  <a:lnTo>
                    <a:pt x="817944" y="1384300"/>
                  </a:lnTo>
                  <a:lnTo>
                    <a:pt x="817587" y="1397000"/>
                  </a:lnTo>
                  <a:close/>
                </a:path>
                <a:path w="2818130" h="1803400">
                  <a:moveTo>
                    <a:pt x="824884" y="1397000"/>
                  </a:moveTo>
                  <a:lnTo>
                    <a:pt x="817944" y="1397000"/>
                  </a:lnTo>
                  <a:lnTo>
                    <a:pt x="818670" y="1384300"/>
                  </a:lnTo>
                  <a:lnTo>
                    <a:pt x="825240" y="1384300"/>
                  </a:lnTo>
                  <a:lnTo>
                    <a:pt x="824884" y="1397000"/>
                  </a:lnTo>
                  <a:close/>
                </a:path>
                <a:path w="2818130" h="1803400">
                  <a:moveTo>
                    <a:pt x="829986" y="1397000"/>
                  </a:moveTo>
                  <a:lnTo>
                    <a:pt x="825967" y="1397000"/>
                  </a:lnTo>
                  <a:lnTo>
                    <a:pt x="825967" y="1384300"/>
                  </a:lnTo>
                  <a:lnTo>
                    <a:pt x="829986" y="1384300"/>
                  </a:lnTo>
                  <a:lnTo>
                    <a:pt x="829986" y="1397000"/>
                  </a:lnTo>
                  <a:close/>
                </a:path>
                <a:path w="2818130" h="1803400">
                  <a:moveTo>
                    <a:pt x="879238" y="1397000"/>
                  </a:moveTo>
                  <a:lnTo>
                    <a:pt x="835088" y="1397000"/>
                  </a:lnTo>
                  <a:lnTo>
                    <a:pt x="835458" y="1384300"/>
                  </a:lnTo>
                  <a:lnTo>
                    <a:pt x="879238" y="1384300"/>
                  </a:lnTo>
                  <a:lnTo>
                    <a:pt x="879238" y="1397000"/>
                  </a:lnTo>
                  <a:close/>
                </a:path>
                <a:path w="2818130" h="1803400">
                  <a:moveTo>
                    <a:pt x="887261" y="1397000"/>
                  </a:moveTo>
                  <a:lnTo>
                    <a:pt x="879608" y="1397000"/>
                  </a:lnTo>
                  <a:lnTo>
                    <a:pt x="882159" y="1384300"/>
                  </a:lnTo>
                  <a:lnTo>
                    <a:pt x="886905" y="1384300"/>
                  </a:lnTo>
                  <a:lnTo>
                    <a:pt x="887261" y="1397000"/>
                  </a:lnTo>
                  <a:close/>
                </a:path>
                <a:path w="2818130" h="1803400">
                  <a:moveTo>
                    <a:pt x="894558" y="1397000"/>
                  </a:moveTo>
                  <a:lnTo>
                    <a:pt x="887632" y="1397000"/>
                  </a:lnTo>
                  <a:lnTo>
                    <a:pt x="887632" y="1384300"/>
                  </a:lnTo>
                  <a:lnTo>
                    <a:pt x="894928" y="1384300"/>
                  </a:lnTo>
                  <a:lnTo>
                    <a:pt x="894558" y="1397000"/>
                  </a:lnTo>
                  <a:close/>
                </a:path>
                <a:path w="2818130" h="1803400">
                  <a:moveTo>
                    <a:pt x="933235" y="1397000"/>
                  </a:moveTo>
                  <a:lnTo>
                    <a:pt x="895285" y="1397000"/>
                  </a:lnTo>
                  <a:lnTo>
                    <a:pt x="895655" y="1384300"/>
                  </a:lnTo>
                  <a:lnTo>
                    <a:pt x="933592" y="1384300"/>
                  </a:lnTo>
                  <a:lnTo>
                    <a:pt x="933235" y="1397000"/>
                  </a:lnTo>
                  <a:close/>
                </a:path>
                <a:path w="2818130" h="1803400">
                  <a:moveTo>
                    <a:pt x="936157" y="1397000"/>
                  </a:moveTo>
                  <a:lnTo>
                    <a:pt x="935059" y="1397000"/>
                  </a:lnTo>
                  <a:lnTo>
                    <a:pt x="935416" y="1384300"/>
                  </a:lnTo>
                  <a:lnTo>
                    <a:pt x="936157" y="1397000"/>
                  </a:lnTo>
                  <a:close/>
                </a:path>
                <a:path w="2818130" h="1803400">
                  <a:moveTo>
                    <a:pt x="937240" y="1397000"/>
                  </a:moveTo>
                  <a:lnTo>
                    <a:pt x="936157" y="1397000"/>
                  </a:lnTo>
                  <a:lnTo>
                    <a:pt x="937240" y="1384300"/>
                  </a:lnTo>
                  <a:lnTo>
                    <a:pt x="937240" y="1397000"/>
                  </a:lnTo>
                  <a:close/>
                </a:path>
                <a:path w="2818130" h="1803400">
                  <a:moveTo>
                    <a:pt x="937610" y="1397000"/>
                  </a:moveTo>
                  <a:lnTo>
                    <a:pt x="937240" y="1397000"/>
                  </a:lnTo>
                  <a:lnTo>
                    <a:pt x="937240" y="1384300"/>
                  </a:lnTo>
                  <a:lnTo>
                    <a:pt x="937610" y="1397000"/>
                  </a:lnTo>
                  <a:close/>
                </a:path>
                <a:path w="2818130" h="1803400">
                  <a:moveTo>
                    <a:pt x="942712" y="1409700"/>
                  </a:moveTo>
                  <a:lnTo>
                    <a:pt x="901128" y="1409700"/>
                  </a:lnTo>
                  <a:lnTo>
                    <a:pt x="900757" y="1397000"/>
                  </a:lnTo>
                  <a:lnTo>
                    <a:pt x="937610" y="1397000"/>
                  </a:lnTo>
                  <a:lnTo>
                    <a:pt x="937240" y="1384300"/>
                  </a:lnTo>
                  <a:lnTo>
                    <a:pt x="943453" y="1384300"/>
                  </a:lnTo>
                  <a:lnTo>
                    <a:pt x="942759" y="1396194"/>
                  </a:lnTo>
                  <a:lnTo>
                    <a:pt x="942712" y="1409700"/>
                  </a:lnTo>
                  <a:close/>
                </a:path>
                <a:path w="2818130" h="1803400">
                  <a:moveTo>
                    <a:pt x="956579" y="1397000"/>
                  </a:moveTo>
                  <a:lnTo>
                    <a:pt x="946361" y="1397000"/>
                  </a:lnTo>
                  <a:lnTo>
                    <a:pt x="946004" y="1384300"/>
                  </a:lnTo>
                  <a:lnTo>
                    <a:pt x="956579" y="1384300"/>
                  </a:lnTo>
                  <a:lnTo>
                    <a:pt x="956579" y="1397000"/>
                  </a:lnTo>
                  <a:close/>
                </a:path>
                <a:path w="2818130" h="1803400">
                  <a:moveTo>
                    <a:pt x="959130" y="1397000"/>
                  </a:moveTo>
                  <a:lnTo>
                    <a:pt x="956579" y="1397000"/>
                  </a:lnTo>
                  <a:lnTo>
                    <a:pt x="958047" y="1384300"/>
                  </a:lnTo>
                  <a:lnTo>
                    <a:pt x="958773" y="1384300"/>
                  </a:lnTo>
                  <a:lnTo>
                    <a:pt x="959130" y="1397000"/>
                  </a:lnTo>
                  <a:close/>
                </a:path>
                <a:path w="2818130" h="1803400">
                  <a:moveTo>
                    <a:pt x="972640" y="1397000"/>
                  </a:moveTo>
                  <a:lnTo>
                    <a:pt x="960954" y="1397000"/>
                  </a:lnTo>
                  <a:lnTo>
                    <a:pt x="962778" y="1384300"/>
                  </a:lnTo>
                  <a:lnTo>
                    <a:pt x="974820" y="1384300"/>
                  </a:lnTo>
                  <a:lnTo>
                    <a:pt x="972640" y="1397000"/>
                  </a:lnTo>
                  <a:close/>
                </a:path>
                <a:path w="2818130" h="1803400">
                  <a:moveTo>
                    <a:pt x="1002182" y="1409700"/>
                  </a:moveTo>
                  <a:lnTo>
                    <a:pt x="1002228" y="1396194"/>
                  </a:lnTo>
                  <a:lnTo>
                    <a:pt x="1002909" y="1384300"/>
                  </a:lnTo>
                  <a:lnTo>
                    <a:pt x="1012030" y="1384300"/>
                  </a:lnTo>
                  <a:lnTo>
                    <a:pt x="1011303" y="1397000"/>
                  </a:lnTo>
                  <a:lnTo>
                    <a:pt x="1002909" y="1397000"/>
                  </a:lnTo>
                  <a:lnTo>
                    <a:pt x="1002182" y="1409700"/>
                  </a:lnTo>
                  <a:close/>
                </a:path>
                <a:path w="2818130" h="1803400">
                  <a:moveTo>
                    <a:pt x="1014595" y="1397000"/>
                  </a:moveTo>
                  <a:lnTo>
                    <a:pt x="1011303" y="1397000"/>
                  </a:lnTo>
                  <a:lnTo>
                    <a:pt x="1013854" y="1384300"/>
                  </a:lnTo>
                  <a:lnTo>
                    <a:pt x="1014595" y="1397000"/>
                  </a:lnTo>
                  <a:close/>
                </a:path>
                <a:path w="2818130" h="1803400">
                  <a:moveTo>
                    <a:pt x="1031012" y="1397000"/>
                  </a:moveTo>
                  <a:lnTo>
                    <a:pt x="1016776" y="1397000"/>
                  </a:lnTo>
                  <a:lnTo>
                    <a:pt x="1021892" y="1384300"/>
                  </a:lnTo>
                  <a:lnTo>
                    <a:pt x="1031012" y="1384300"/>
                  </a:lnTo>
                  <a:lnTo>
                    <a:pt x="1031012" y="1397000"/>
                  </a:lnTo>
                  <a:close/>
                </a:path>
                <a:path w="2818130" h="1803400">
                  <a:moveTo>
                    <a:pt x="1038309" y="1397000"/>
                  </a:moveTo>
                  <a:lnTo>
                    <a:pt x="1039392" y="1384300"/>
                  </a:lnTo>
                  <a:lnTo>
                    <a:pt x="1039763" y="1384300"/>
                  </a:lnTo>
                  <a:lnTo>
                    <a:pt x="1038309" y="1397000"/>
                  </a:lnTo>
                  <a:close/>
                </a:path>
                <a:path w="2818130" h="1803400">
                  <a:moveTo>
                    <a:pt x="1044508" y="1397000"/>
                  </a:moveTo>
                  <a:lnTo>
                    <a:pt x="1043411" y="1397000"/>
                  </a:lnTo>
                  <a:lnTo>
                    <a:pt x="1043040" y="1384300"/>
                  </a:lnTo>
                  <a:lnTo>
                    <a:pt x="1045606" y="1384300"/>
                  </a:lnTo>
                  <a:lnTo>
                    <a:pt x="1044508" y="1397000"/>
                  </a:lnTo>
                  <a:close/>
                </a:path>
                <a:path w="2818130" h="1803400">
                  <a:moveTo>
                    <a:pt x="1047786" y="1397000"/>
                  </a:moveTo>
                  <a:lnTo>
                    <a:pt x="1047430" y="1397000"/>
                  </a:lnTo>
                  <a:lnTo>
                    <a:pt x="1047430" y="1384300"/>
                  </a:lnTo>
                  <a:lnTo>
                    <a:pt x="1047786" y="1384300"/>
                  </a:lnTo>
                  <a:lnTo>
                    <a:pt x="1047786" y="1397000"/>
                  </a:lnTo>
                  <a:close/>
                </a:path>
                <a:path w="2818130" h="1803400">
                  <a:moveTo>
                    <a:pt x="1059101" y="1397000"/>
                  </a:moveTo>
                  <a:lnTo>
                    <a:pt x="1056180" y="1397000"/>
                  </a:lnTo>
                  <a:lnTo>
                    <a:pt x="1056180" y="1384300"/>
                  </a:lnTo>
                  <a:lnTo>
                    <a:pt x="1058731" y="1384300"/>
                  </a:lnTo>
                  <a:lnTo>
                    <a:pt x="1059101" y="1397000"/>
                  </a:lnTo>
                  <a:close/>
                </a:path>
                <a:path w="2818130" h="1803400">
                  <a:moveTo>
                    <a:pt x="1060199" y="1397000"/>
                  </a:moveTo>
                  <a:lnTo>
                    <a:pt x="1059101" y="1397000"/>
                  </a:lnTo>
                  <a:lnTo>
                    <a:pt x="1059458" y="1384300"/>
                  </a:lnTo>
                  <a:lnTo>
                    <a:pt x="1060555" y="1384300"/>
                  </a:lnTo>
                  <a:lnTo>
                    <a:pt x="1060199" y="1397000"/>
                  </a:lnTo>
                  <a:close/>
                </a:path>
                <a:path w="2818130" h="1803400">
                  <a:moveTo>
                    <a:pt x="1064930" y="1397000"/>
                  </a:moveTo>
                  <a:lnTo>
                    <a:pt x="1063476" y="1397000"/>
                  </a:lnTo>
                  <a:lnTo>
                    <a:pt x="1063476" y="1384300"/>
                  </a:lnTo>
                  <a:lnTo>
                    <a:pt x="1064930" y="1384300"/>
                  </a:lnTo>
                  <a:lnTo>
                    <a:pt x="1064930" y="1397000"/>
                  </a:lnTo>
                  <a:close/>
                </a:path>
                <a:path w="2818130" h="1803400">
                  <a:moveTo>
                    <a:pt x="1067495" y="1397000"/>
                  </a:moveTo>
                  <a:lnTo>
                    <a:pt x="1065671" y="1397000"/>
                  </a:lnTo>
                  <a:lnTo>
                    <a:pt x="1066398" y="1384300"/>
                  </a:lnTo>
                  <a:lnTo>
                    <a:pt x="1067852" y="1384300"/>
                  </a:lnTo>
                  <a:lnTo>
                    <a:pt x="1067495" y="1397000"/>
                  </a:lnTo>
                  <a:close/>
                </a:path>
                <a:path w="2818130" h="1803400">
                  <a:moveTo>
                    <a:pt x="1071870" y="1397000"/>
                  </a:moveTo>
                  <a:lnTo>
                    <a:pt x="1070403" y="1397000"/>
                  </a:lnTo>
                  <a:lnTo>
                    <a:pt x="1071144" y="1384300"/>
                  </a:lnTo>
                  <a:lnTo>
                    <a:pt x="1071870" y="1397000"/>
                  </a:lnTo>
                  <a:close/>
                </a:path>
                <a:path w="2818130" h="1803400">
                  <a:moveTo>
                    <a:pt x="1074051" y="1397000"/>
                  </a:moveTo>
                  <a:lnTo>
                    <a:pt x="1072227" y="1397000"/>
                  </a:lnTo>
                  <a:lnTo>
                    <a:pt x="1072227" y="1384300"/>
                  </a:lnTo>
                  <a:lnTo>
                    <a:pt x="1074051" y="1384300"/>
                  </a:lnTo>
                  <a:lnTo>
                    <a:pt x="1074051" y="1397000"/>
                  </a:lnTo>
                  <a:close/>
                </a:path>
                <a:path w="2818130" h="1803400">
                  <a:moveTo>
                    <a:pt x="1074421" y="1396194"/>
                  </a:moveTo>
                  <a:lnTo>
                    <a:pt x="1074421" y="1384300"/>
                  </a:lnTo>
                  <a:lnTo>
                    <a:pt x="1077699" y="1384300"/>
                  </a:lnTo>
                  <a:lnTo>
                    <a:pt x="1077830" y="1388785"/>
                  </a:lnTo>
                  <a:lnTo>
                    <a:pt x="1074421" y="1396194"/>
                  </a:lnTo>
                  <a:close/>
                </a:path>
                <a:path w="2818130" h="1803400">
                  <a:moveTo>
                    <a:pt x="1078342" y="1387673"/>
                  </a:moveTo>
                  <a:lnTo>
                    <a:pt x="1078440" y="1384300"/>
                  </a:lnTo>
                  <a:lnTo>
                    <a:pt x="1079894" y="1384300"/>
                  </a:lnTo>
                  <a:lnTo>
                    <a:pt x="1078342" y="1387673"/>
                  </a:lnTo>
                  <a:close/>
                </a:path>
                <a:path w="2818130" h="1803400">
                  <a:moveTo>
                    <a:pt x="1080382" y="1388477"/>
                  </a:moveTo>
                  <a:lnTo>
                    <a:pt x="1080264" y="1384300"/>
                  </a:lnTo>
                  <a:lnTo>
                    <a:pt x="1080621" y="1384300"/>
                  </a:lnTo>
                  <a:lnTo>
                    <a:pt x="1080382" y="1388477"/>
                  </a:lnTo>
                  <a:close/>
                </a:path>
                <a:path w="2818130" h="1803400">
                  <a:moveTo>
                    <a:pt x="1091209" y="1397000"/>
                  </a:moveTo>
                  <a:lnTo>
                    <a:pt x="1090112" y="1397000"/>
                  </a:lnTo>
                  <a:lnTo>
                    <a:pt x="1090112" y="1384300"/>
                  </a:lnTo>
                  <a:lnTo>
                    <a:pt x="1091209" y="1384300"/>
                  </a:lnTo>
                  <a:lnTo>
                    <a:pt x="1091209" y="1397000"/>
                  </a:lnTo>
                  <a:close/>
                </a:path>
                <a:path w="2818130" h="1803400">
                  <a:moveTo>
                    <a:pt x="1095214" y="1397000"/>
                  </a:moveTo>
                  <a:lnTo>
                    <a:pt x="1091565" y="1397000"/>
                  </a:lnTo>
                  <a:lnTo>
                    <a:pt x="1091565" y="1384300"/>
                  </a:lnTo>
                  <a:lnTo>
                    <a:pt x="1095584" y="1384300"/>
                  </a:lnTo>
                  <a:lnTo>
                    <a:pt x="1095214" y="1397000"/>
                  </a:lnTo>
                  <a:close/>
                </a:path>
                <a:path w="2818130" h="1803400">
                  <a:moveTo>
                    <a:pt x="1098506" y="1397000"/>
                  </a:moveTo>
                  <a:lnTo>
                    <a:pt x="1097408" y="1397000"/>
                  </a:lnTo>
                  <a:lnTo>
                    <a:pt x="1097408" y="1384300"/>
                  </a:lnTo>
                  <a:lnTo>
                    <a:pt x="1098862" y="1384300"/>
                  </a:lnTo>
                  <a:lnTo>
                    <a:pt x="1098506" y="1397000"/>
                  </a:lnTo>
                  <a:close/>
                </a:path>
                <a:path w="2818130" h="1803400">
                  <a:moveTo>
                    <a:pt x="2378315" y="1397000"/>
                  </a:moveTo>
                  <a:lnTo>
                    <a:pt x="2371760" y="1397000"/>
                  </a:lnTo>
                  <a:lnTo>
                    <a:pt x="2373584" y="1384300"/>
                  </a:lnTo>
                  <a:lnTo>
                    <a:pt x="2379056" y="1384300"/>
                  </a:lnTo>
                  <a:lnTo>
                    <a:pt x="2378315" y="1397000"/>
                  </a:lnTo>
                  <a:close/>
                </a:path>
                <a:path w="2818130" h="1803400">
                  <a:moveTo>
                    <a:pt x="2381607" y="1397000"/>
                  </a:moveTo>
                  <a:lnTo>
                    <a:pt x="2380510" y="1384300"/>
                  </a:lnTo>
                  <a:lnTo>
                    <a:pt x="2381963" y="1384300"/>
                  </a:lnTo>
                  <a:lnTo>
                    <a:pt x="2381607" y="1397000"/>
                  </a:lnTo>
                  <a:close/>
                </a:path>
                <a:path w="2818130" h="1803400">
                  <a:moveTo>
                    <a:pt x="2399122" y="1397000"/>
                  </a:moveTo>
                  <a:lnTo>
                    <a:pt x="2392552" y="1397000"/>
                  </a:lnTo>
                  <a:lnTo>
                    <a:pt x="2393649" y="1384300"/>
                  </a:lnTo>
                  <a:lnTo>
                    <a:pt x="2400205" y="1384300"/>
                  </a:lnTo>
                  <a:lnTo>
                    <a:pt x="2399122" y="1397000"/>
                  </a:lnTo>
                  <a:close/>
                </a:path>
                <a:path w="2818130" h="1803400">
                  <a:moveTo>
                    <a:pt x="2420641" y="1397000"/>
                  </a:moveTo>
                  <a:lnTo>
                    <a:pt x="2418090" y="1397000"/>
                  </a:lnTo>
                  <a:lnTo>
                    <a:pt x="2416993" y="1384300"/>
                  </a:lnTo>
                  <a:lnTo>
                    <a:pt x="2421738" y="1384300"/>
                  </a:lnTo>
                  <a:lnTo>
                    <a:pt x="2420641" y="1397000"/>
                  </a:lnTo>
                  <a:close/>
                </a:path>
                <a:path w="2818130" h="1803400">
                  <a:moveTo>
                    <a:pt x="2443258" y="1397000"/>
                  </a:moveTo>
                  <a:lnTo>
                    <a:pt x="2423562" y="1397000"/>
                  </a:lnTo>
                  <a:lnTo>
                    <a:pt x="2422465" y="1384300"/>
                  </a:lnTo>
                  <a:lnTo>
                    <a:pt x="2442901" y="1384300"/>
                  </a:lnTo>
                  <a:lnTo>
                    <a:pt x="2443258" y="1397000"/>
                  </a:lnTo>
                  <a:close/>
                </a:path>
                <a:path w="2818130" h="1803400">
                  <a:moveTo>
                    <a:pt x="2455670" y="1397000"/>
                  </a:moveTo>
                  <a:lnTo>
                    <a:pt x="2447633" y="1397000"/>
                  </a:lnTo>
                  <a:lnTo>
                    <a:pt x="2446906" y="1384300"/>
                  </a:lnTo>
                  <a:lnTo>
                    <a:pt x="2451281" y="1384300"/>
                  </a:lnTo>
                  <a:lnTo>
                    <a:pt x="2455670" y="1397000"/>
                  </a:lnTo>
                  <a:close/>
                </a:path>
                <a:path w="2818130" h="1803400">
                  <a:moveTo>
                    <a:pt x="2463694" y="1397000"/>
                  </a:moveTo>
                  <a:lnTo>
                    <a:pt x="2456397" y="1397000"/>
                  </a:lnTo>
                  <a:lnTo>
                    <a:pt x="2456753" y="1384300"/>
                  </a:lnTo>
                  <a:lnTo>
                    <a:pt x="2464050" y="1384300"/>
                  </a:lnTo>
                  <a:lnTo>
                    <a:pt x="2463694" y="1397000"/>
                  </a:lnTo>
                  <a:close/>
                </a:path>
                <a:path w="2818130" h="1803400">
                  <a:moveTo>
                    <a:pt x="2484486" y="1397000"/>
                  </a:moveTo>
                  <a:lnTo>
                    <a:pt x="2480838" y="1397000"/>
                  </a:lnTo>
                  <a:lnTo>
                    <a:pt x="2480111" y="1384300"/>
                  </a:lnTo>
                  <a:lnTo>
                    <a:pt x="2487408" y="1384300"/>
                  </a:lnTo>
                  <a:lnTo>
                    <a:pt x="2486686" y="1388477"/>
                  </a:lnTo>
                  <a:lnTo>
                    <a:pt x="2484486" y="1397000"/>
                  </a:lnTo>
                  <a:close/>
                </a:path>
                <a:path w="2818130" h="1803400">
                  <a:moveTo>
                    <a:pt x="2492153" y="1397000"/>
                  </a:moveTo>
                  <a:lnTo>
                    <a:pt x="2485213" y="1397000"/>
                  </a:lnTo>
                  <a:lnTo>
                    <a:pt x="2486686" y="1388477"/>
                  </a:lnTo>
                  <a:lnTo>
                    <a:pt x="2487764" y="1384300"/>
                  </a:lnTo>
                  <a:lnTo>
                    <a:pt x="2492509" y="1384300"/>
                  </a:lnTo>
                  <a:lnTo>
                    <a:pt x="2492153" y="1397000"/>
                  </a:lnTo>
                  <a:close/>
                </a:path>
                <a:path w="2818130" h="1803400">
                  <a:moveTo>
                    <a:pt x="1078070" y="1397000"/>
                  </a:moveTo>
                  <a:lnTo>
                    <a:pt x="1077830" y="1388785"/>
                  </a:lnTo>
                  <a:lnTo>
                    <a:pt x="1078342" y="1387673"/>
                  </a:lnTo>
                  <a:lnTo>
                    <a:pt x="1078070" y="1397000"/>
                  </a:lnTo>
                  <a:close/>
                </a:path>
                <a:path w="2818130" h="1803400">
                  <a:moveTo>
                    <a:pt x="1084269" y="1409700"/>
                  </a:moveTo>
                  <a:lnTo>
                    <a:pt x="1079894" y="1409700"/>
                  </a:lnTo>
                  <a:lnTo>
                    <a:pt x="1079940" y="1396194"/>
                  </a:lnTo>
                  <a:lnTo>
                    <a:pt x="1080382" y="1388477"/>
                  </a:lnTo>
                  <a:lnTo>
                    <a:pt x="1080621" y="1397000"/>
                  </a:lnTo>
                  <a:lnTo>
                    <a:pt x="1084269" y="1397000"/>
                  </a:lnTo>
                  <a:lnTo>
                    <a:pt x="1084269" y="1409700"/>
                  </a:lnTo>
                  <a:close/>
                </a:path>
                <a:path w="2818130" h="1803400">
                  <a:moveTo>
                    <a:pt x="1074421" y="1397000"/>
                  </a:moveTo>
                  <a:lnTo>
                    <a:pt x="1074051" y="1397000"/>
                  </a:lnTo>
                  <a:lnTo>
                    <a:pt x="1074421" y="1396194"/>
                  </a:lnTo>
                  <a:lnTo>
                    <a:pt x="1074421" y="1397000"/>
                  </a:lnTo>
                  <a:close/>
                </a:path>
                <a:path w="2818130" h="1803400">
                  <a:moveTo>
                    <a:pt x="697550" y="1409700"/>
                  </a:moveTo>
                  <a:lnTo>
                    <a:pt x="693545" y="1409700"/>
                  </a:lnTo>
                  <a:lnTo>
                    <a:pt x="695370" y="1397000"/>
                  </a:lnTo>
                  <a:lnTo>
                    <a:pt x="697921" y="1397000"/>
                  </a:lnTo>
                  <a:lnTo>
                    <a:pt x="697550" y="1409700"/>
                  </a:lnTo>
                  <a:close/>
                </a:path>
                <a:path w="2818130" h="1803400">
                  <a:moveTo>
                    <a:pt x="702296" y="1409700"/>
                  </a:moveTo>
                  <a:lnTo>
                    <a:pt x="701198" y="1409700"/>
                  </a:lnTo>
                  <a:lnTo>
                    <a:pt x="701925" y="1397000"/>
                  </a:lnTo>
                  <a:lnTo>
                    <a:pt x="703749" y="1397000"/>
                  </a:lnTo>
                  <a:lnTo>
                    <a:pt x="702296" y="1409700"/>
                  </a:lnTo>
                  <a:close/>
                </a:path>
                <a:path w="2818130" h="1803400">
                  <a:moveTo>
                    <a:pt x="712870" y="1409700"/>
                  </a:moveTo>
                  <a:lnTo>
                    <a:pt x="708139" y="1409700"/>
                  </a:lnTo>
                  <a:lnTo>
                    <a:pt x="708865" y="1397000"/>
                  </a:lnTo>
                  <a:lnTo>
                    <a:pt x="712143" y="1397000"/>
                  </a:lnTo>
                  <a:lnTo>
                    <a:pt x="712870" y="1409700"/>
                  </a:lnTo>
                  <a:close/>
                </a:path>
                <a:path w="2818130" h="1803400">
                  <a:moveTo>
                    <a:pt x="737325" y="1409700"/>
                  </a:moveTo>
                  <a:lnTo>
                    <a:pt x="716162" y="1409700"/>
                  </a:lnTo>
                  <a:lnTo>
                    <a:pt x="715065" y="1397000"/>
                  </a:lnTo>
                  <a:lnTo>
                    <a:pt x="737681" y="1397000"/>
                  </a:lnTo>
                  <a:lnTo>
                    <a:pt x="737325" y="1409700"/>
                  </a:lnTo>
                  <a:close/>
                </a:path>
                <a:path w="2818130" h="1803400">
                  <a:moveTo>
                    <a:pt x="740973" y="1409700"/>
                  </a:moveTo>
                  <a:lnTo>
                    <a:pt x="738408" y="1409700"/>
                  </a:lnTo>
                  <a:lnTo>
                    <a:pt x="738779" y="1397000"/>
                  </a:lnTo>
                  <a:lnTo>
                    <a:pt x="740603" y="1397000"/>
                  </a:lnTo>
                  <a:lnTo>
                    <a:pt x="740973" y="1409700"/>
                  </a:lnTo>
                  <a:close/>
                </a:path>
                <a:path w="2818130" h="1803400">
                  <a:moveTo>
                    <a:pt x="745705" y="1409700"/>
                  </a:moveTo>
                  <a:lnTo>
                    <a:pt x="741700" y="1409700"/>
                  </a:lnTo>
                  <a:lnTo>
                    <a:pt x="743154" y="1397000"/>
                  </a:lnTo>
                  <a:lnTo>
                    <a:pt x="745705" y="1397000"/>
                  </a:lnTo>
                  <a:lnTo>
                    <a:pt x="745705" y="1409700"/>
                  </a:lnTo>
                  <a:close/>
                </a:path>
                <a:path w="2818130" h="1803400">
                  <a:moveTo>
                    <a:pt x="746446" y="1409700"/>
                  </a:moveTo>
                  <a:lnTo>
                    <a:pt x="745705" y="1409700"/>
                  </a:lnTo>
                  <a:lnTo>
                    <a:pt x="745705" y="1397000"/>
                  </a:lnTo>
                  <a:lnTo>
                    <a:pt x="746802" y="1397000"/>
                  </a:lnTo>
                  <a:lnTo>
                    <a:pt x="746446" y="1409700"/>
                  </a:lnTo>
                  <a:close/>
                </a:path>
                <a:path w="2818130" h="1803400">
                  <a:moveTo>
                    <a:pt x="757020" y="1409700"/>
                  </a:moveTo>
                  <a:lnTo>
                    <a:pt x="748270" y="1409700"/>
                  </a:lnTo>
                  <a:lnTo>
                    <a:pt x="748270" y="1397000"/>
                  </a:lnTo>
                  <a:lnTo>
                    <a:pt x="756649" y="1397000"/>
                  </a:lnTo>
                  <a:lnTo>
                    <a:pt x="757020" y="1409700"/>
                  </a:lnTo>
                  <a:close/>
                </a:path>
                <a:path w="2818130" h="1803400">
                  <a:moveTo>
                    <a:pt x="764317" y="1409700"/>
                  </a:moveTo>
                  <a:lnTo>
                    <a:pt x="760298" y="1409700"/>
                  </a:lnTo>
                  <a:lnTo>
                    <a:pt x="759571" y="1397000"/>
                  </a:lnTo>
                  <a:lnTo>
                    <a:pt x="763946" y="1397000"/>
                  </a:lnTo>
                  <a:lnTo>
                    <a:pt x="764317" y="1409700"/>
                  </a:lnTo>
                  <a:close/>
                </a:path>
                <a:path w="2818130" h="1803400">
                  <a:moveTo>
                    <a:pt x="765043" y="1409700"/>
                  </a:moveTo>
                  <a:lnTo>
                    <a:pt x="765043" y="1397000"/>
                  </a:lnTo>
                  <a:lnTo>
                    <a:pt x="765770" y="1397000"/>
                  </a:lnTo>
                  <a:lnTo>
                    <a:pt x="765043" y="1409700"/>
                  </a:lnTo>
                  <a:close/>
                </a:path>
                <a:path w="2818130" h="1803400">
                  <a:moveTo>
                    <a:pt x="766141" y="1409700"/>
                  </a:moveTo>
                  <a:lnTo>
                    <a:pt x="765043" y="1409700"/>
                  </a:lnTo>
                  <a:lnTo>
                    <a:pt x="765770" y="1397000"/>
                  </a:lnTo>
                  <a:lnTo>
                    <a:pt x="766141" y="1409700"/>
                  </a:lnTo>
                  <a:close/>
                </a:path>
                <a:path w="2818130" h="1803400">
                  <a:moveTo>
                    <a:pt x="766511" y="1409700"/>
                  </a:moveTo>
                  <a:lnTo>
                    <a:pt x="765770" y="1397000"/>
                  </a:lnTo>
                  <a:lnTo>
                    <a:pt x="768335" y="1397000"/>
                  </a:lnTo>
                  <a:lnTo>
                    <a:pt x="766511" y="1409700"/>
                  </a:lnTo>
                  <a:close/>
                </a:path>
                <a:path w="2818130" h="1803400">
                  <a:moveTo>
                    <a:pt x="767594" y="1409700"/>
                  </a:moveTo>
                  <a:lnTo>
                    <a:pt x="766868" y="1409700"/>
                  </a:lnTo>
                  <a:lnTo>
                    <a:pt x="768692" y="1397000"/>
                  </a:lnTo>
                  <a:lnTo>
                    <a:pt x="767594" y="1409700"/>
                  </a:lnTo>
                  <a:close/>
                </a:path>
                <a:path w="2818130" h="1803400">
                  <a:moveTo>
                    <a:pt x="786206" y="1409700"/>
                  </a:moveTo>
                  <a:lnTo>
                    <a:pt x="781461" y="1409700"/>
                  </a:lnTo>
                  <a:lnTo>
                    <a:pt x="781831" y="1397000"/>
                  </a:lnTo>
                  <a:lnTo>
                    <a:pt x="786206" y="1397000"/>
                  </a:lnTo>
                  <a:lnTo>
                    <a:pt x="786206" y="1409700"/>
                  </a:lnTo>
                  <a:close/>
                </a:path>
                <a:path w="2818130" h="1803400">
                  <a:moveTo>
                    <a:pt x="794957" y="1409700"/>
                  </a:moveTo>
                  <a:lnTo>
                    <a:pt x="788401" y="1409700"/>
                  </a:lnTo>
                  <a:lnTo>
                    <a:pt x="787304" y="1397000"/>
                  </a:lnTo>
                  <a:lnTo>
                    <a:pt x="794957" y="1397000"/>
                  </a:lnTo>
                  <a:lnTo>
                    <a:pt x="794957" y="1409700"/>
                  </a:lnTo>
                  <a:close/>
                </a:path>
                <a:path w="2818130" h="1803400">
                  <a:moveTo>
                    <a:pt x="796424" y="1409700"/>
                  </a:moveTo>
                  <a:lnTo>
                    <a:pt x="796424" y="1397000"/>
                  </a:lnTo>
                  <a:lnTo>
                    <a:pt x="797522" y="1397000"/>
                  </a:lnTo>
                  <a:lnTo>
                    <a:pt x="796424" y="1409700"/>
                  </a:lnTo>
                  <a:close/>
                </a:path>
                <a:path w="2818130" h="1803400">
                  <a:moveTo>
                    <a:pt x="797878" y="1409700"/>
                  </a:moveTo>
                  <a:lnTo>
                    <a:pt x="797151" y="1409700"/>
                  </a:lnTo>
                  <a:lnTo>
                    <a:pt x="797522" y="1397000"/>
                  </a:lnTo>
                  <a:lnTo>
                    <a:pt x="797878" y="1409700"/>
                  </a:lnTo>
                  <a:close/>
                </a:path>
                <a:path w="2818130" h="1803400">
                  <a:moveTo>
                    <a:pt x="815763" y="1409700"/>
                  </a:moveTo>
                  <a:lnTo>
                    <a:pt x="798249" y="1409700"/>
                  </a:lnTo>
                  <a:lnTo>
                    <a:pt x="798605" y="1397000"/>
                  </a:lnTo>
                  <a:lnTo>
                    <a:pt x="816119" y="1397000"/>
                  </a:lnTo>
                  <a:lnTo>
                    <a:pt x="815763" y="1409700"/>
                  </a:lnTo>
                  <a:close/>
                </a:path>
                <a:path w="2818130" h="1803400">
                  <a:moveTo>
                    <a:pt x="820865" y="1409700"/>
                  </a:moveTo>
                  <a:lnTo>
                    <a:pt x="816846" y="1409700"/>
                  </a:lnTo>
                  <a:lnTo>
                    <a:pt x="817217" y="1397000"/>
                  </a:lnTo>
                  <a:lnTo>
                    <a:pt x="820865" y="1397000"/>
                  </a:lnTo>
                  <a:lnTo>
                    <a:pt x="820865" y="1409700"/>
                  </a:lnTo>
                  <a:close/>
                </a:path>
                <a:path w="2818130" h="1803400">
                  <a:moveTo>
                    <a:pt x="828162" y="1409700"/>
                  </a:moveTo>
                  <a:lnTo>
                    <a:pt x="820865" y="1409700"/>
                  </a:lnTo>
                  <a:lnTo>
                    <a:pt x="821592" y="1397000"/>
                  </a:lnTo>
                  <a:lnTo>
                    <a:pt x="828162" y="1397000"/>
                  </a:lnTo>
                  <a:lnTo>
                    <a:pt x="828162" y="1409700"/>
                  </a:lnTo>
                  <a:close/>
                </a:path>
                <a:path w="2818130" h="1803400">
                  <a:moveTo>
                    <a:pt x="829986" y="1409700"/>
                  </a:moveTo>
                  <a:lnTo>
                    <a:pt x="828162" y="1409700"/>
                  </a:lnTo>
                  <a:lnTo>
                    <a:pt x="829259" y="1397000"/>
                  </a:lnTo>
                  <a:lnTo>
                    <a:pt x="829986" y="1409700"/>
                  </a:lnTo>
                  <a:close/>
                </a:path>
                <a:path w="2818130" h="1803400">
                  <a:moveTo>
                    <a:pt x="846403" y="1409700"/>
                  </a:moveTo>
                  <a:lnTo>
                    <a:pt x="831083" y="1409700"/>
                  </a:lnTo>
                  <a:lnTo>
                    <a:pt x="829986" y="1397000"/>
                  </a:lnTo>
                  <a:lnTo>
                    <a:pt x="846033" y="1397000"/>
                  </a:lnTo>
                  <a:lnTo>
                    <a:pt x="846403" y="1409700"/>
                  </a:lnTo>
                  <a:close/>
                </a:path>
                <a:path w="2818130" h="1803400">
                  <a:moveTo>
                    <a:pt x="850051" y="1409700"/>
                  </a:moveTo>
                  <a:lnTo>
                    <a:pt x="847857" y="1409700"/>
                  </a:lnTo>
                  <a:lnTo>
                    <a:pt x="848227" y="1397000"/>
                  </a:lnTo>
                  <a:lnTo>
                    <a:pt x="849681" y="1397000"/>
                  </a:lnTo>
                  <a:lnTo>
                    <a:pt x="850051" y="1409700"/>
                  </a:lnTo>
                  <a:close/>
                </a:path>
                <a:path w="2818130" h="1803400">
                  <a:moveTo>
                    <a:pt x="863547" y="1409700"/>
                  </a:moveTo>
                  <a:lnTo>
                    <a:pt x="850778" y="1409700"/>
                  </a:lnTo>
                  <a:lnTo>
                    <a:pt x="851149" y="1397000"/>
                  </a:lnTo>
                  <a:lnTo>
                    <a:pt x="863547" y="1397000"/>
                  </a:lnTo>
                  <a:lnTo>
                    <a:pt x="863547" y="1409700"/>
                  </a:lnTo>
                  <a:close/>
                </a:path>
                <a:path w="2818130" h="1803400">
                  <a:moveTo>
                    <a:pt x="884340" y="1409700"/>
                  </a:moveTo>
                  <a:lnTo>
                    <a:pt x="864274" y="1409700"/>
                  </a:lnTo>
                  <a:lnTo>
                    <a:pt x="864645" y="1397000"/>
                  </a:lnTo>
                  <a:lnTo>
                    <a:pt x="884340" y="1397000"/>
                  </a:lnTo>
                  <a:lnTo>
                    <a:pt x="884340" y="1409700"/>
                  </a:lnTo>
                  <a:close/>
                </a:path>
                <a:path w="2818130" h="1803400">
                  <a:moveTo>
                    <a:pt x="889812" y="1422400"/>
                  </a:moveTo>
                  <a:lnTo>
                    <a:pt x="885081" y="1422400"/>
                  </a:lnTo>
                  <a:lnTo>
                    <a:pt x="884822" y="1413519"/>
                  </a:lnTo>
                  <a:lnTo>
                    <a:pt x="884710" y="1397000"/>
                  </a:lnTo>
                  <a:lnTo>
                    <a:pt x="885437" y="1397000"/>
                  </a:lnTo>
                  <a:lnTo>
                    <a:pt x="885081" y="1409700"/>
                  </a:lnTo>
                  <a:lnTo>
                    <a:pt x="889085" y="1409700"/>
                  </a:lnTo>
                  <a:lnTo>
                    <a:pt x="889812" y="1422400"/>
                  </a:lnTo>
                  <a:close/>
                </a:path>
                <a:path w="2818130" h="1803400">
                  <a:moveTo>
                    <a:pt x="892377" y="1409700"/>
                  </a:moveTo>
                  <a:lnTo>
                    <a:pt x="888358" y="1409700"/>
                  </a:lnTo>
                  <a:lnTo>
                    <a:pt x="888358" y="1397000"/>
                  </a:lnTo>
                  <a:lnTo>
                    <a:pt x="892007" y="1397000"/>
                  </a:lnTo>
                  <a:lnTo>
                    <a:pt x="892377" y="1409700"/>
                  </a:lnTo>
                  <a:close/>
                </a:path>
                <a:path w="2818130" h="1803400">
                  <a:moveTo>
                    <a:pt x="900030" y="1409700"/>
                  </a:moveTo>
                  <a:lnTo>
                    <a:pt x="892377" y="1409700"/>
                  </a:lnTo>
                  <a:lnTo>
                    <a:pt x="892734" y="1397000"/>
                  </a:lnTo>
                  <a:lnTo>
                    <a:pt x="900757" y="1397000"/>
                  </a:lnTo>
                  <a:lnTo>
                    <a:pt x="900030" y="1409700"/>
                  </a:lnTo>
                  <a:close/>
                </a:path>
                <a:path w="2818130" h="1803400">
                  <a:moveTo>
                    <a:pt x="952493" y="1413519"/>
                  </a:moveTo>
                  <a:lnTo>
                    <a:pt x="951833" y="1409700"/>
                  </a:lnTo>
                  <a:lnTo>
                    <a:pt x="943083" y="1409700"/>
                  </a:lnTo>
                  <a:lnTo>
                    <a:pt x="942712" y="1397000"/>
                  </a:lnTo>
                  <a:lnTo>
                    <a:pt x="952574" y="1397000"/>
                  </a:lnTo>
                  <a:lnTo>
                    <a:pt x="952930" y="1409700"/>
                  </a:lnTo>
                  <a:lnTo>
                    <a:pt x="952493" y="1413519"/>
                  </a:lnTo>
                  <a:close/>
                </a:path>
                <a:path w="2818130" h="1803400">
                  <a:moveTo>
                    <a:pt x="961695" y="1409700"/>
                  </a:moveTo>
                  <a:lnTo>
                    <a:pt x="960598" y="1409700"/>
                  </a:lnTo>
                  <a:lnTo>
                    <a:pt x="960954" y="1397000"/>
                  </a:lnTo>
                  <a:lnTo>
                    <a:pt x="961695" y="1409700"/>
                  </a:lnTo>
                  <a:close/>
                </a:path>
                <a:path w="2818130" h="1803400">
                  <a:moveTo>
                    <a:pt x="980663" y="1409700"/>
                  </a:moveTo>
                  <a:lnTo>
                    <a:pt x="962051" y="1409700"/>
                  </a:lnTo>
                  <a:lnTo>
                    <a:pt x="963519" y="1397000"/>
                  </a:lnTo>
                  <a:lnTo>
                    <a:pt x="981390" y="1397000"/>
                  </a:lnTo>
                  <a:lnTo>
                    <a:pt x="980663" y="1409700"/>
                  </a:lnTo>
                  <a:close/>
                </a:path>
                <a:path w="2818130" h="1803400">
                  <a:moveTo>
                    <a:pt x="981760" y="1409700"/>
                  </a:moveTo>
                  <a:lnTo>
                    <a:pt x="981390" y="1409700"/>
                  </a:lnTo>
                  <a:lnTo>
                    <a:pt x="981390" y="1397000"/>
                  </a:lnTo>
                  <a:lnTo>
                    <a:pt x="981760" y="1397000"/>
                  </a:lnTo>
                  <a:lnTo>
                    <a:pt x="981760" y="1409700"/>
                  </a:lnTo>
                  <a:close/>
                </a:path>
                <a:path w="2818130" h="1803400">
                  <a:moveTo>
                    <a:pt x="988687" y="1409700"/>
                  </a:moveTo>
                  <a:lnTo>
                    <a:pt x="982117" y="1409700"/>
                  </a:lnTo>
                  <a:lnTo>
                    <a:pt x="982117" y="1397000"/>
                  </a:lnTo>
                  <a:lnTo>
                    <a:pt x="989057" y="1397000"/>
                  </a:lnTo>
                  <a:lnTo>
                    <a:pt x="988687" y="1409700"/>
                  </a:lnTo>
                  <a:close/>
                </a:path>
                <a:path w="2818130" h="1803400">
                  <a:moveTo>
                    <a:pt x="990881" y="1409700"/>
                  </a:moveTo>
                  <a:lnTo>
                    <a:pt x="990140" y="1409700"/>
                  </a:lnTo>
                  <a:lnTo>
                    <a:pt x="990140" y="1397000"/>
                  </a:lnTo>
                  <a:lnTo>
                    <a:pt x="990881" y="1409700"/>
                  </a:lnTo>
                  <a:close/>
                </a:path>
                <a:path w="2818130" h="1803400">
                  <a:moveTo>
                    <a:pt x="993788" y="1409700"/>
                  </a:moveTo>
                  <a:lnTo>
                    <a:pt x="990881" y="1409700"/>
                  </a:lnTo>
                  <a:lnTo>
                    <a:pt x="991237" y="1397000"/>
                  </a:lnTo>
                  <a:lnTo>
                    <a:pt x="993788" y="1397000"/>
                  </a:lnTo>
                  <a:lnTo>
                    <a:pt x="993788" y="1409700"/>
                  </a:lnTo>
                  <a:close/>
                </a:path>
                <a:path w="2818130" h="1803400">
                  <a:moveTo>
                    <a:pt x="997437" y="1409700"/>
                  </a:moveTo>
                  <a:lnTo>
                    <a:pt x="995256" y="1409700"/>
                  </a:lnTo>
                  <a:lnTo>
                    <a:pt x="996710" y="1397000"/>
                  </a:lnTo>
                  <a:lnTo>
                    <a:pt x="997437" y="1409700"/>
                  </a:lnTo>
                  <a:close/>
                </a:path>
                <a:path w="2818130" h="1803400">
                  <a:moveTo>
                    <a:pt x="997437" y="1409700"/>
                  </a:moveTo>
                  <a:lnTo>
                    <a:pt x="996710" y="1397000"/>
                  </a:lnTo>
                  <a:lnTo>
                    <a:pt x="997437" y="1397000"/>
                  </a:lnTo>
                  <a:lnTo>
                    <a:pt x="997437" y="1409700"/>
                  </a:lnTo>
                  <a:close/>
                </a:path>
                <a:path w="2818130" h="1803400">
                  <a:moveTo>
                    <a:pt x="1000358" y="1409700"/>
                  </a:moveTo>
                  <a:lnTo>
                    <a:pt x="997437" y="1409700"/>
                  </a:lnTo>
                  <a:lnTo>
                    <a:pt x="997437" y="1397000"/>
                  </a:lnTo>
                  <a:lnTo>
                    <a:pt x="1000358" y="1397000"/>
                  </a:lnTo>
                  <a:lnTo>
                    <a:pt x="1000358" y="1409700"/>
                  </a:lnTo>
                  <a:close/>
                </a:path>
                <a:path w="2818130" h="1803400">
                  <a:moveTo>
                    <a:pt x="1003280" y="1409700"/>
                  </a:moveTo>
                  <a:lnTo>
                    <a:pt x="1002909" y="1397000"/>
                  </a:lnTo>
                  <a:lnTo>
                    <a:pt x="1004006" y="1397000"/>
                  </a:lnTo>
                  <a:lnTo>
                    <a:pt x="1003280" y="1409700"/>
                  </a:lnTo>
                  <a:close/>
                </a:path>
                <a:path w="2818130" h="1803400">
                  <a:moveTo>
                    <a:pt x="1044508" y="1422400"/>
                  </a:moveTo>
                  <a:lnTo>
                    <a:pt x="1043040" y="1422400"/>
                  </a:lnTo>
                  <a:lnTo>
                    <a:pt x="1043040" y="1409700"/>
                  </a:lnTo>
                  <a:lnTo>
                    <a:pt x="1003650" y="1409700"/>
                  </a:lnTo>
                  <a:lnTo>
                    <a:pt x="1004377" y="1397000"/>
                  </a:lnTo>
                  <a:lnTo>
                    <a:pt x="1045962" y="1397000"/>
                  </a:lnTo>
                  <a:lnTo>
                    <a:pt x="1044508" y="1409700"/>
                  </a:lnTo>
                  <a:lnTo>
                    <a:pt x="1044508" y="1422400"/>
                  </a:lnTo>
                  <a:close/>
                </a:path>
                <a:path w="2818130" h="1803400">
                  <a:moveTo>
                    <a:pt x="1048157" y="1409700"/>
                  </a:moveTo>
                  <a:lnTo>
                    <a:pt x="1046689" y="1409700"/>
                  </a:lnTo>
                  <a:lnTo>
                    <a:pt x="1046689" y="1397000"/>
                  </a:lnTo>
                  <a:lnTo>
                    <a:pt x="1048157" y="1397000"/>
                  </a:lnTo>
                  <a:lnTo>
                    <a:pt x="1048157" y="1409700"/>
                  </a:lnTo>
                  <a:close/>
                </a:path>
                <a:path w="2818130" h="1803400">
                  <a:moveTo>
                    <a:pt x="1056180" y="1409700"/>
                  </a:moveTo>
                  <a:lnTo>
                    <a:pt x="1048157" y="1409700"/>
                  </a:lnTo>
                  <a:lnTo>
                    <a:pt x="1049254" y="1397000"/>
                  </a:lnTo>
                  <a:lnTo>
                    <a:pt x="1056180" y="1397000"/>
                  </a:lnTo>
                  <a:lnTo>
                    <a:pt x="1056180" y="1409700"/>
                  </a:lnTo>
                  <a:close/>
                </a:path>
                <a:path w="2818130" h="1803400">
                  <a:moveTo>
                    <a:pt x="1058004" y="1409700"/>
                  </a:moveTo>
                  <a:lnTo>
                    <a:pt x="1057634" y="1409700"/>
                  </a:lnTo>
                  <a:lnTo>
                    <a:pt x="1057277" y="1397000"/>
                  </a:lnTo>
                  <a:lnTo>
                    <a:pt x="1058375" y="1397000"/>
                  </a:lnTo>
                  <a:lnTo>
                    <a:pt x="1058004" y="1409700"/>
                  </a:lnTo>
                  <a:close/>
                </a:path>
                <a:path w="2818130" h="1803400">
                  <a:moveTo>
                    <a:pt x="1060926" y="1409700"/>
                  </a:moveTo>
                  <a:lnTo>
                    <a:pt x="1059828" y="1409700"/>
                  </a:lnTo>
                  <a:lnTo>
                    <a:pt x="1059828" y="1397000"/>
                  </a:lnTo>
                  <a:lnTo>
                    <a:pt x="1060926" y="1397000"/>
                  </a:lnTo>
                  <a:lnTo>
                    <a:pt x="1060926" y="1409700"/>
                  </a:lnTo>
                  <a:close/>
                </a:path>
                <a:path w="2818130" h="1803400">
                  <a:moveTo>
                    <a:pt x="1064574" y="1409700"/>
                  </a:moveTo>
                  <a:lnTo>
                    <a:pt x="1063106" y="1409700"/>
                  </a:lnTo>
                  <a:lnTo>
                    <a:pt x="1063106" y="1397000"/>
                  </a:lnTo>
                  <a:lnTo>
                    <a:pt x="1064574" y="1397000"/>
                  </a:lnTo>
                  <a:lnTo>
                    <a:pt x="1064574" y="1409700"/>
                  </a:lnTo>
                  <a:close/>
                </a:path>
                <a:path w="2818130" h="1803400">
                  <a:moveTo>
                    <a:pt x="1068578" y="1409700"/>
                  </a:moveTo>
                  <a:lnTo>
                    <a:pt x="1066754" y="1409700"/>
                  </a:lnTo>
                  <a:lnTo>
                    <a:pt x="1066754" y="1397000"/>
                  </a:lnTo>
                  <a:lnTo>
                    <a:pt x="1068949" y="1397000"/>
                  </a:lnTo>
                  <a:lnTo>
                    <a:pt x="1068578" y="1409700"/>
                  </a:lnTo>
                  <a:close/>
                </a:path>
                <a:path w="2818130" h="1803400">
                  <a:moveTo>
                    <a:pt x="1072597" y="1409700"/>
                  </a:moveTo>
                  <a:lnTo>
                    <a:pt x="1069319" y="1409700"/>
                  </a:lnTo>
                  <a:lnTo>
                    <a:pt x="1069319" y="1397000"/>
                  </a:lnTo>
                  <a:lnTo>
                    <a:pt x="1072597" y="1397000"/>
                  </a:lnTo>
                  <a:lnTo>
                    <a:pt x="1072597" y="1409700"/>
                  </a:lnTo>
                  <a:close/>
                </a:path>
                <a:path w="2818130" h="1803400">
                  <a:moveTo>
                    <a:pt x="1076972" y="1409700"/>
                  </a:moveTo>
                  <a:lnTo>
                    <a:pt x="1074051" y="1409700"/>
                  </a:lnTo>
                  <a:lnTo>
                    <a:pt x="1074421" y="1397000"/>
                  </a:lnTo>
                  <a:lnTo>
                    <a:pt x="1077343" y="1397000"/>
                  </a:lnTo>
                  <a:lnTo>
                    <a:pt x="1076972" y="1409700"/>
                  </a:lnTo>
                  <a:close/>
                </a:path>
                <a:path w="2818130" h="1803400">
                  <a:moveTo>
                    <a:pt x="1078070" y="1422400"/>
                  </a:moveTo>
                  <a:lnTo>
                    <a:pt x="1052532" y="1422400"/>
                  </a:lnTo>
                  <a:lnTo>
                    <a:pt x="1053629" y="1409700"/>
                  </a:lnTo>
                  <a:lnTo>
                    <a:pt x="1077343" y="1409700"/>
                  </a:lnTo>
                  <a:lnTo>
                    <a:pt x="1077343" y="1397000"/>
                  </a:lnTo>
                  <a:lnTo>
                    <a:pt x="1078070" y="1397000"/>
                  </a:lnTo>
                  <a:lnTo>
                    <a:pt x="1078070" y="1422400"/>
                  </a:lnTo>
                  <a:close/>
                </a:path>
                <a:path w="2818130" h="1803400">
                  <a:moveTo>
                    <a:pt x="1088288" y="1409700"/>
                  </a:moveTo>
                  <a:lnTo>
                    <a:pt x="1084996" y="1409700"/>
                  </a:lnTo>
                  <a:lnTo>
                    <a:pt x="1084996" y="1397000"/>
                  </a:lnTo>
                  <a:lnTo>
                    <a:pt x="1089015" y="1397000"/>
                  </a:lnTo>
                  <a:lnTo>
                    <a:pt x="1088288" y="1409700"/>
                  </a:lnTo>
                  <a:close/>
                </a:path>
                <a:path w="2818130" h="1803400">
                  <a:moveTo>
                    <a:pt x="1089385" y="1422400"/>
                  </a:moveTo>
                  <a:lnTo>
                    <a:pt x="1089015" y="1422400"/>
                  </a:lnTo>
                  <a:lnTo>
                    <a:pt x="1089741" y="1397000"/>
                  </a:lnTo>
                  <a:lnTo>
                    <a:pt x="1092663" y="1397000"/>
                  </a:lnTo>
                  <a:lnTo>
                    <a:pt x="1092663" y="1409700"/>
                  </a:lnTo>
                  <a:lnTo>
                    <a:pt x="1089741" y="1409700"/>
                  </a:lnTo>
                  <a:lnTo>
                    <a:pt x="1089385" y="1422400"/>
                  </a:lnTo>
                  <a:close/>
                </a:path>
                <a:path w="2818130" h="1803400">
                  <a:moveTo>
                    <a:pt x="1093760" y="1409700"/>
                  </a:moveTo>
                  <a:lnTo>
                    <a:pt x="1093033" y="1409700"/>
                  </a:lnTo>
                  <a:lnTo>
                    <a:pt x="1092663" y="1397000"/>
                  </a:lnTo>
                  <a:lnTo>
                    <a:pt x="1094116" y="1397000"/>
                  </a:lnTo>
                  <a:lnTo>
                    <a:pt x="1093760" y="1409700"/>
                  </a:lnTo>
                  <a:close/>
                </a:path>
                <a:path w="2818130" h="1803400">
                  <a:moveTo>
                    <a:pt x="1095214" y="1422400"/>
                  </a:moveTo>
                  <a:lnTo>
                    <a:pt x="1092292" y="1422400"/>
                  </a:lnTo>
                  <a:lnTo>
                    <a:pt x="1092292" y="1409700"/>
                  </a:lnTo>
                  <a:lnTo>
                    <a:pt x="1094857" y="1409700"/>
                  </a:lnTo>
                  <a:lnTo>
                    <a:pt x="1094857" y="1397000"/>
                  </a:lnTo>
                  <a:lnTo>
                    <a:pt x="1095941" y="1397000"/>
                  </a:lnTo>
                  <a:lnTo>
                    <a:pt x="1095214" y="1409700"/>
                  </a:lnTo>
                  <a:lnTo>
                    <a:pt x="1095214" y="1422400"/>
                  </a:lnTo>
                  <a:close/>
                </a:path>
                <a:path w="2818130" h="1803400">
                  <a:moveTo>
                    <a:pt x="1099959" y="1409700"/>
                  </a:moveTo>
                  <a:lnTo>
                    <a:pt x="1098135" y="1409700"/>
                  </a:lnTo>
                  <a:lnTo>
                    <a:pt x="1098135" y="1397000"/>
                  </a:lnTo>
                  <a:lnTo>
                    <a:pt x="1099959" y="1397000"/>
                  </a:lnTo>
                  <a:lnTo>
                    <a:pt x="1099959" y="1409700"/>
                  </a:lnTo>
                  <a:close/>
                </a:path>
                <a:path w="2818130" h="1803400">
                  <a:moveTo>
                    <a:pt x="1103608" y="1409700"/>
                  </a:moveTo>
                  <a:lnTo>
                    <a:pt x="1102154" y="1409700"/>
                  </a:lnTo>
                  <a:lnTo>
                    <a:pt x="1102154" y="1397000"/>
                  </a:lnTo>
                  <a:lnTo>
                    <a:pt x="1103237" y="1397000"/>
                  </a:lnTo>
                  <a:lnTo>
                    <a:pt x="1103608" y="1409700"/>
                  </a:lnTo>
                  <a:close/>
                </a:path>
                <a:path w="2818130" h="1803400">
                  <a:moveTo>
                    <a:pt x="2382334" y="1409700"/>
                  </a:moveTo>
                  <a:lnTo>
                    <a:pt x="2375764" y="1397000"/>
                  </a:lnTo>
                  <a:lnTo>
                    <a:pt x="2383788" y="1397000"/>
                  </a:lnTo>
                  <a:lnTo>
                    <a:pt x="2382334" y="1409700"/>
                  </a:lnTo>
                  <a:close/>
                </a:path>
                <a:path w="2818130" h="1803400">
                  <a:moveTo>
                    <a:pt x="2392181" y="1422400"/>
                  </a:moveTo>
                  <a:lnTo>
                    <a:pt x="2387080" y="1422400"/>
                  </a:lnTo>
                  <a:lnTo>
                    <a:pt x="2385982" y="1409700"/>
                  </a:lnTo>
                  <a:lnTo>
                    <a:pt x="2392908" y="1409700"/>
                  </a:lnTo>
                  <a:lnTo>
                    <a:pt x="2392181" y="1397000"/>
                  </a:lnTo>
                  <a:lnTo>
                    <a:pt x="2393279" y="1397000"/>
                  </a:lnTo>
                  <a:lnTo>
                    <a:pt x="2393649" y="1409700"/>
                  </a:lnTo>
                  <a:lnTo>
                    <a:pt x="2392181" y="1422400"/>
                  </a:lnTo>
                  <a:close/>
                </a:path>
                <a:path w="2818130" h="1803400">
                  <a:moveTo>
                    <a:pt x="2418817" y="1409700"/>
                  </a:moveTo>
                  <a:lnTo>
                    <a:pt x="2412974" y="1409700"/>
                  </a:lnTo>
                  <a:lnTo>
                    <a:pt x="2412247" y="1397000"/>
                  </a:lnTo>
                  <a:lnTo>
                    <a:pt x="2416993" y="1397000"/>
                  </a:lnTo>
                  <a:lnTo>
                    <a:pt x="2418817" y="1409700"/>
                  </a:lnTo>
                  <a:close/>
                </a:path>
                <a:path w="2818130" h="1803400">
                  <a:moveTo>
                    <a:pt x="2430132" y="1409700"/>
                  </a:moveTo>
                  <a:lnTo>
                    <a:pt x="2423919" y="1409700"/>
                  </a:lnTo>
                  <a:lnTo>
                    <a:pt x="2422836" y="1397000"/>
                  </a:lnTo>
                  <a:lnTo>
                    <a:pt x="2429762" y="1397000"/>
                  </a:lnTo>
                  <a:lnTo>
                    <a:pt x="2430132" y="1409700"/>
                  </a:lnTo>
                  <a:close/>
                </a:path>
                <a:path w="2818130" h="1803400">
                  <a:moveTo>
                    <a:pt x="2438512" y="1422400"/>
                  </a:moveTo>
                  <a:lnTo>
                    <a:pt x="2431956" y="1422400"/>
                  </a:lnTo>
                  <a:lnTo>
                    <a:pt x="2433780" y="1409700"/>
                  </a:lnTo>
                  <a:lnTo>
                    <a:pt x="2436331" y="1409700"/>
                  </a:lnTo>
                  <a:lnTo>
                    <a:pt x="2434864" y="1397000"/>
                  </a:lnTo>
                  <a:lnTo>
                    <a:pt x="2437785" y="1397000"/>
                  </a:lnTo>
                  <a:lnTo>
                    <a:pt x="2437785" y="1409700"/>
                  </a:lnTo>
                  <a:lnTo>
                    <a:pt x="2438512" y="1422400"/>
                  </a:lnTo>
                  <a:close/>
                </a:path>
                <a:path w="2818130" h="1803400">
                  <a:moveTo>
                    <a:pt x="2453105" y="1409700"/>
                  </a:moveTo>
                  <a:lnTo>
                    <a:pt x="2445808" y="1409700"/>
                  </a:lnTo>
                  <a:lnTo>
                    <a:pt x="2445808" y="1397000"/>
                  </a:lnTo>
                  <a:lnTo>
                    <a:pt x="2449100" y="1397000"/>
                  </a:lnTo>
                  <a:lnTo>
                    <a:pt x="2453105" y="1409700"/>
                  </a:lnTo>
                  <a:close/>
                </a:path>
                <a:path w="2818130" h="1803400">
                  <a:moveTo>
                    <a:pt x="2459675" y="1409700"/>
                  </a:moveTo>
                  <a:lnTo>
                    <a:pt x="2453105" y="1409700"/>
                  </a:lnTo>
                  <a:lnTo>
                    <a:pt x="2453476" y="1397000"/>
                  </a:lnTo>
                  <a:lnTo>
                    <a:pt x="2460772" y="1397000"/>
                  </a:lnTo>
                  <a:lnTo>
                    <a:pt x="2459675" y="1409700"/>
                  </a:lnTo>
                  <a:close/>
                </a:path>
                <a:path w="2818130" h="1803400">
                  <a:moveTo>
                    <a:pt x="2480467" y="1409700"/>
                  </a:moveTo>
                  <a:lnTo>
                    <a:pt x="2477560" y="1409700"/>
                  </a:lnTo>
                  <a:lnTo>
                    <a:pt x="2477189" y="1397000"/>
                  </a:lnTo>
                  <a:lnTo>
                    <a:pt x="2478643" y="1397000"/>
                  </a:lnTo>
                  <a:lnTo>
                    <a:pt x="2480467" y="1409700"/>
                  </a:lnTo>
                  <a:close/>
                </a:path>
                <a:path w="2818130" h="1803400">
                  <a:moveTo>
                    <a:pt x="2484486" y="1409700"/>
                  </a:moveTo>
                  <a:lnTo>
                    <a:pt x="2481935" y="1409700"/>
                  </a:lnTo>
                  <a:lnTo>
                    <a:pt x="2481208" y="1397000"/>
                  </a:lnTo>
                  <a:lnTo>
                    <a:pt x="2490329" y="1397000"/>
                  </a:lnTo>
                  <a:lnTo>
                    <a:pt x="2484486" y="1409700"/>
                  </a:lnTo>
                  <a:close/>
                </a:path>
                <a:path w="2818130" h="1803400">
                  <a:moveTo>
                    <a:pt x="758474" y="1422400"/>
                  </a:moveTo>
                  <a:lnTo>
                    <a:pt x="754099" y="1422400"/>
                  </a:lnTo>
                  <a:lnTo>
                    <a:pt x="749723" y="1409700"/>
                  </a:lnTo>
                  <a:lnTo>
                    <a:pt x="758117" y="1409700"/>
                  </a:lnTo>
                  <a:lnTo>
                    <a:pt x="758474" y="1422400"/>
                  </a:lnTo>
                  <a:close/>
                </a:path>
                <a:path w="2818130" h="1803400">
                  <a:moveTo>
                    <a:pt x="761766" y="1422400"/>
                  </a:moveTo>
                  <a:lnTo>
                    <a:pt x="758844" y="1422400"/>
                  </a:lnTo>
                  <a:lnTo>
                    <a:pt x="759941" y="1409700"/>
                  </a:lnTo>
                  <a:lnTo>
                    <a:pt x="762863" y="1409700"/>
                  </a:lnTo>
                  <a:lnTo>
                    <a:pt x="761766" y="1422400"/>
                  </a:lnTo>
                  <a:close/>
                </a:path>
                <a:path w="2818130" h="1803400">
                  <a:moveTo>
                    <a:pt x="764317" y="1422400"/>
                  </a:moveTo>
                  <a:lnTo>
                    <a:pt x="763946" y="1422400"/>
                  </a:lnTo>
                  <a:lnTo>
                    <a:pt x="763590" y="1409700"/>
                  </a:lnTo>
                  <a:lnTo>
                    <a:pt x="764687" y="1409700"/>
                  </a:lnTo>
                  <a:lnTo>
                    <a:pt x="764317" y="1422400"/>
                  </a:lnTo>
                  <a:close/>
                </a:path>
                <a:path w="2818130" h="1803400">
                  <a:moveTo>
                    <a:pt x="768335" y="1422400"/>
                  </a:moveTo>
                  <a:lnTo>
                    <a:pt x="766141" y="1422400"/>
                  </a:lnTo>
                  <a:lnTo>
                    <a:pt x="766141" y="1409700"/>
                  </a:lnTo>
                  <a:lnTo>
                    <a:pt x="769062" y="1409700"/>
                  </a:lnTo>
                  <a:lnTo>
                    <a:pt x="768335" y="1422400"/>
                  </a:lnTo>
                  <a:close/>
                </a:path>
                <a:path w="2818130" h="1803400">
                  <a:moveTo>
                    <a:pt x="770516" y="1422400"/>
                  </a:moveTo>
                  <a:lnTo>
                    <a:pt x="769789" y="1422400"/>
                  </a:lnTo>
                  <a:lnTo>
                    <a:pt x="770160" y="1409700"/>
                  </a:lnTo>
                  <a:lnTo>
                    <a:pt x="770516" y="1409700"/>
                  </a:lnTo>
                  <a:lnTo>
                    <a:pt x="770516" y="1422400"/>
                  </a:lnTo>
                  <a:close/>
                </a:path>
                <a:path w="2818130" h="1803400">
                  <a:moveTo>
                    <a:pt x="780007" y="1422400"/>
                  </a:moveTo>
                  <a:lnTo>
                    <a:pt x="774164" y="1422400"/>
                  </a:lnTo>
                  <a:lnTo>
                    <a:pt x="773437" y="1409700"/>
                  </a:lnTo>
                  <a:lnTo>
                    <a:pt x="780007" y="1409700"/>
                  </a:lnTo>
                  <a:lnTo>
                    <a:pt x="780007" y="1422400"/>
                  </a:lnTo>
                  <a:close/>
                </a:path>
                <a:path w="2818130" h="1803400">
                  <a:moveTo>
                    <a:pt x="785109" y="1422400"/>
                  </a:moveTo>
                  <a:lnTo>
                    <a:pt x="782929" y="1422400"/>
                  </a:lnTo>
                  <a:lnTo>
                    <a:pt x="782929" y="1409700"/>
                  </a:lnTo>
                  <a:lnTo>
                    <a:pt x="784753" y="1409700"/>
                  </a:lnTo>
                  <a:lnTo>
                    <a:pt x="785109" y="1422400"/>
                  </a:lnTo>
                  <a:close/>
                </a:path>
                <a:path w="2818130" h="1803400">
                  <a:moveTo>
                    <a:pt x="787660" y="1422400"/>
                  </a:moveTo>
                  <a:lnTo>
                    <a:pt x="786933" y="1422400"/>
                  </a:lnTo>
                  <a:lnTo>
                    <a:pt x="787660" y="1409700"/>
                  </a:lnTo>
                  <a:lnTo>
                    <a:pt x="787660" y="1422400"/>
                  </a:lnTo>
                  <a:close/>
                </a:path>
                <a:path w="2818130" h="1803400">
                  <a:moveTo>
                    <a:pt x="788757" y="1422400"/>
                  </a:moveTo>
                  <a:lnTo>
                    <a:pt x="788030" y="1422400"/>
                  </a:lnTo>
                  <a:lnTo>
                    <a:pt x="788757" y="1409700"/>
                  </a:lnTo>
                  <a:lnTo>
                    <a:pt x="788757" y="1422400"/>
                  </a:lnTo>
                  <a:close/>
                </a:path>
                <a:path w="2818130" h="1803400">
                  <a:moveTo>
                    <a:pt x="789484" y="1422400"/>
                  </a:moveTo>
                  <a:lnTo>
                    <a:pt x="788757" y="1422400"/>
                  </a:lnTo>
                  <a:lnTo>
                    <a:pt x="789484" y="1409700"/>
                  </a:lnTo>
                  <a:lnTo>
                    <a:pt x="789484" y="1422400"/>
                  </a:lnTo>
                  <a:close/>
                </a:path>
                <a:path w="2818130" h="1803400">
                  <a:moveTo>
                    <a:pt x="791308" y="1422400"/>
                  </a:moveTo>
                  <a:lnTo>
                    <a:pt x="789855" y="1422400"/>
                  </a:lnTo>
                  <a:lnTo>
                    <a:pt x="790225" y="1409700"/>
                  </a:lnTo>
                  <a:lnTo>
                    <a:pt x="791679" y="1409700"/>
                  </a:lnTo>
                  <a:lnTo>
                    <a:pt x="791308" y="1422400"/>
                  </a:lnTo>
                  <a:close/>
                </a:path>
                <a:path w="2818130" h="1803400">
                  <a:moveTo>
                    <a:pt x="805545" y="1422400"/>
                  </a:moveTo>
                  <a:lnTo>
                    <a:pt x="794230" y="1422400"/>
                  </a:lnTo>
                  <a:lnTo>
                    <a:pt x="794600" y="1409700"/>
                  </a:lnTo>
                  <a:lnTo>
                    <a:pt x="805901" y="1409700"/>
                  </a:lnTo>
                  <a:lnTo>
                    <a:pt x="805545" y="1422400"/>
                  </a:lnTo>
                  <a:close/>
                </a:path>
                <a:path w="2818130" h="1803400">
                  <a:moveTo>
                    <a:pt x="811744" y="1422400"/>
                  </a:moveTo>
                  <a:lnTo>
                    <a:pt x="806642" y="1422400"/>
                  </a:lnTo>
                  <a:lnTo>
                    <a:pt x="806642" y="1409700"/>
                  </a:lnTo>
                  <a:lnTo>
                    <a:pt x="812115" y="1409700"/>
                  </a:lnTo>
                  <a:lnTo>
                    <a:pt x="811744" y="1422400"/>
                  </a:lnTo>
                  <a:close/>
                </a:path>
                <a:path w="2818130" h="1803400">
                  <a:moveTo>
                    <a:pt x="812471" y="1422400"/>
                  </a:moveTo>
                  <a:lnTo>
                    <a:pt x="812471" y="1409700"/>
                  </a:lnTo>
                  <a:lnTo>
                    <a:pt x="813198" y="1409700"/>
                  </a:lnTo>
                  <a:lnTo>
                    <a:pt x="812471" y="1422400"/>
                  </a:lnTo>
                  <a:close/>
                </a:path>
                <a:path w="2818130" h="1803400">
                  <a:moveTo>
                    <a:pt x="820865" y="1422400"/>
                  </a:moveTo>
                  <a:lnTo>
                    <a:pt x="812471" y="1422400"/>
                  </a:lnTo>
                  <a:lnTo>
                    <a:pt x="814666" y="1409700"/>
                  </a:lnTo>
                  <a:lnTo>
                    <a:pt x="821592" y="1409700"/>
                  </a:lnTo>
                  <a:lnTo>
                    <a:pt x="820865" y="1422400"/>
                  </a:lnTo>
                  <a:close/>
                </a:path>
                <a:path w="2818130" h="1803400">
                  <a:moveTo>
                    <a:pt x="827791" y="1422400"/>
                  </a:moveTo>
                  <a:lnTo>
                    <a:pt x="821962" y="1422400"/>
                  </a:lnTo>
                  <a:lnTo>
                    <a:pt x="822319" y="1409700"/>
                  </a:lnTo>
                  <a:lnTo>
                    <a:pt x="828532" y="1409700"/>
                  </a:lnTo>
                  <a:lnTo>
                    <a:pt x="827791" y="1422400"/>
                  </a:lnTo>
                  <a:close/>
                </a:path>
                <a:path w="2818130" h="1803400">
                  <a:moveTo>
                    <a:pt x="834361" y="1422400"/>
                  </a:moveTo>
                  <a:lnTo>
                    <a:pt x="828888" y="1422400"/>
                  </a:lnTo>
                  <a:lnTo>
                    <a:pt x="828532" y="1409700"/>
                  </a:lnTo>
                  <a:lnTo>
                    <a:pt x="834731" y="1409700"/>
                  </a:lnTo>
                  <a:lnTo>
                    <a:pt x="834361" y="1422400"/>
                  </a:lnTo>
                  <a:close/>
                </a:path>
                <a:path w="2818130" h="1803400">
                  <a:moveTo>
                    <a:pt x="841658" y="1422400"/>
                  </a:moveTo>
                  <a:lnTo>
                    <a:pt x="837282" y="1422400"/>
                  </a:lnTo>
                  <a:lnTo>
                    <a:pt x="836185" y="1409700"/>
                  </a:lnTo>
                  <a:lnTo>
                    <a:pt x="843125" y="1409700"/>
                  </a:lnTo>
                  <a:lnTo>
                    <a:pt x="841658" y="1422400"/>
                  </a:lnTo>
                  <a:close/>
                </a:path>
                <a:path w="2818130" h="1803400">
                  <a:moveTo>
                    <a:pt x="862820" y="1422400"/>
                  </a:moveTo>
                  <a:lnTo>
                    <a:pt x="843125" y="1422400"/>
                  </a:lnTo>
                  <a:lnTo>
                    <a:pt x="843125" y="1409700"/>
                  </a:lnTo>
                  <a:lnTo>
                    <a:pt x="862820" y="1409700"/>
                  </a:lnTo>
                  <a:lnTo>
                    <a:pt x="862820" y="1422400"/>
                  </a:lnTo>
                  <a:close/>
                </a:path>
                <a:path w="2818130" h="1803400">
                  <a:moveTo>
                    <a:pt x="869390" y="1422400"/>
                  </a:moveTo>
                  <a:lnTo>
                    <a:pt x="863547" y="1422400"/>
                  </a:lnTo>
                  <a:lnTo>
                    <a:pt x="863547" y="1409700"/>
                  </a:lnTo>
                  <a:lnTo>
                    <a:pt x="869390" y="1409700"/>
                  </a:lnTo>
                  <a:lnTo>
                    <a:pt x="869390" y="1422400"/>
                  </a:lnTo>
                  <a:close/>
                </a:path>
                <a:path w="2818130" h="1803400">
                  <a:moveTo>
                    <a:pt x="874863" y="1422400"/>
                  </a:moveTo>
                  <a:lnTo>
                    <a:pt x="869390" y="1422400"/>
                  </a:lnTo>
                  <a:lnTo>
                    <a:pt x="869390" y="1409700"/>
                  </a:lnTo>
                  <a:lnTo>
                    <a:pt x="874863" y="1409700"/>
                  </a:lnTo>
                  <a:lnTo>
                    <a:pt x="874863" y="1422400"/>
                  </a:lnTo>
                  <a:close/>
                </a:path>
                <a:path w="2818130" h="1803400">
                  <a:moveTo>
                    <a:pt x="879238" y="1422400"/>
                  </a:moveTo>
                  <a:lnTo>
                    <a:pt x="874863" y="1422400"/>
                  </a:lnTo>
                  <a:lnTo>
                    <a:pt x="875219" y="1409700"/>
                  </a:lnTo>
                  <a:lnTo>
                    <a:pt x="879238" y="1409700"/>
                  </a:lnTo>
                  <a:lnTo>
                    <a:pt x="879238" y="1422400"/>
                  </a:lnTo>
                  <a:close/>
                </a:path>
                <a:path w="2818130" h="1803400">
                  <a:moveTo>
                    <a:pt x="883613" y="1422400"/>
                  </a:moveTo>
                  <a:lnTo>
                    <a:pt x="879238" y="1422400"/>
                  </a:lnTo>
                  <a:lnTo>
                    <a:pt x="880335" y="1409700"/>
                  </a:lnTo>
                  <a:lnTo>
                    <a:pt x="883983" y="1409700"/>
                  </a:lnTo>
                  <a:lnTo>
                    <a:pt x="883613" y="1422400"/>
                  </a:lnTo>
                  <a:close/>
                </a:path>
                <a:path w="2818130" h="1803400">
                  <a:moveTo>
                    <a:pt x="901498" y="1422400"/>
                  </a:moveTo>
                  <a:lnTo>
                    <a:pt x="895285" y="1422400"/>
                  </a:lnTo>
                  <a:lnTo>
                    <a:pt x="894928" y="1409700"/>
                  </a:lnTo>
                  <a:lnTo>
                    <a:pt x="901498" y="1409700"/>
                  </a:lnTo>
                  <a:lnTo>
                    <a:pt x="901498" y="1422400"/>
                  </a:lnTo>
                  <a:close/>
                </a:path>
                <a:path w="2818130" h="1803400">
                  <a:moveTo>
                    <a:pt x="907697" y="1422400"/>
                  </a:moveTo>
                  <a:lnTo>
                    <a:pt x="901498" y="1422400"/>
                  </a:lnTo>
                  <a:lnTo>
                    <a:pt x="902225" y="1409700"/>
                  </a:lnTo>
                  <a:lnTo>
                    <a:pt x="907697" y="1409700"/>
                  </a:lnTo>
                  <a:lnTo>
                    <a:pt x="907697" y="1422400"/>
                  </a:lnTo>
                  <a:close/>
                </a:path>
                <a:path w="2818130" h="1803400">
                  <a:moveTo>
                    <a:pt x="910619" y="1422400"/>
                  </a:moveTo>
                  <a:lnTo>
                    <a:pt x="909878" y="1422400"/>
                  </a:lnTo>
                  <a:lnTo>
                    <a:pt x="909878" y="1409700"/>
                  </a:lnTo>
                  <a:lnTo>
                    <a:pt x="910619" y="1409700"/>
                  </a:lnTo>
                  <a:lnTo>
                    <a:pt x="910619" y="1422400"/>
                  </a:lnTo>
                  <a:close/>
                </a:path>
                <a:path w="2818130" h="1803400">
                  <a:moveTo>
                    <a:pt x="916818" y="1422400"/>
                  </a:moveTo>
                  <a:lnTo>
                    <a:pt x="911702" y="1422400"/>
                  </a:lnTo>
                  <a:lnTo>
                    <a:pt x="912443" y="1409700"/>
                  </a:lnTo>
                  <a:lnTo>
                    <a:pt x="916818" y="1409700"/>
                  </a:lnTo>
                  <a:lnTo>
                    <a:pt x="916818" y="1422400"/>
                  </a:lnTo>
                  <a:close/>
                </a:path>
                <a:path w="2818130" h="1803400">
                  <a:moveTo>
                    <a:pt x="923388" y="1422400"/>
                  </a:moveTo>
                  <a:lnTo>
                    <a:pt x="918272" y="1422400"/>
                  </a:lnTo>
                  <a:lnTo>
                    <a:pt x="918998" y="1409700"/>
                  </a:lnTo>
                  <a:lnTo>
                    <a:pt x="923388" y="1409700"/>
                  </a:lnTo>
                  <a:lnTo>
                    <a:pt x="923388" y="1422400"/>
                  </a:lnTo>
                  <a:close/>
                </a:path>
                <a:path w="2818130" h="1803400">
                  <a:moveTo>
                    <a:pt x="931411" y="1422400"/>
                  </a:moveTo>
                  <a:lnTo>
                    <a:pt x="926666" y="1422400"/>
                  </a:lnTo>
                  <a:lnTo>
                    <a:pt x="926666" y="1409700"/>
                  </a:lnTo>
                  <a:lnTo>
                    <a:pt x="932138" y="1409700"/>
                  </a:lnTo>
                  <a:lnTo>
                    <a:pt x="931411" y="1422400"/>
                  </a:lnTo>
                  <a:close/>
                </a:path>
                <a:path w="2818130" h="1803400">
                  <a:moveTo>
                    <a:pt x="937240" y="1422400"/>
                  </a:moveTo>
                  <a:lnTo>
                    <a:pt x="933592" y="1422400"/>
                  </a:lnTo>
                  <a:lnTo>
                    <a:pt x="933592" y="1409700"/>
                  </a:lnTo>
                  <a:lnTo>
                    <a:pt x="937240" y="1409700"/>
                  </a:lnTo>
                  <a:lnTo>
                    <a:pt x="937240" y="1422400"/>
                  </a:lnTo>
                  <a:close/>
                </a:path>
                <a:path w="2818130" h="1803400">
                  <a:moveTo>
                    <a:pt x="940888" y="1422400"/>
                  </a:moveTo>
                  <a:lnTo>
                    <a:pt x="940161" y="1422400"/>
                  </a:lnTo>
                  <a:lnTo>
                    <a:pt x="940532" y="1409700"/>
                  </a:lnTo>
                  <a:lnTo>
                    <a:pt x="940888" y="1409700"/>
                  </a:lnTo>
                  <a:lnTo>
                    <a:pt x="940888" y="1422400"/>
                  </a:lnTo>
                  <a:close/>
                </a:path>
                <a:path w="2818130" h="1803400">
                  <a:moveTo>
                    <a:pt x="951477" y="1422400"/>
                  </a:moveTo>
                  <a:lnTo>
                    <a:pt x="941629" y="1422400"/>
                  </a:lnTo>
                  <a:lnTo>
                    <a:pt x="941986" y="1409700"/>
                  </a:lnTo>
                  <a:lnTo>
                    <a:pt x="951833" y="1409700"/>
                  </a:lnTo>
                  <a:lnTo>
                    <a:pt x="952493" y="1413519"/>
                  </a:lnTo>
                  <a:lnTo>
                    <a:pt x="951477" y="1422400"/>
                  </a:lnTo>
                  <a:close/>
                </a:path>
                <a:path w="2818130" h="1803400">
                  <a:moveTo>
                    <a:pt x="962778" y="1422400"/>
                  </a:moveTo>
                  <a:lnTo>
                    <a:pt x="954028" y="1422400"/>
                  </a:lnTo>
                  <a:lnTo>
                    <a:pt x="952493" y="1413519"/>
                  </a:lnTo>
                  <a:lnTo>
                    <a:pt x="952930" y="1409700"/>
                  </a:lnTo>
                  <a:lnTo>
                    <a:pt x="963148" y="1409700"/>
                  </a:lnTo>
                  <a:lnTo>
                    <a:pt x="962778" y="1422400"/>
                  </a:lnTo>
                  <a:close/>
                </a:path>
                <a:path w="2818130" h="1803400">
                  <a:moveTo>
                    <a:pt x="963519" y="1422400"/>
                  </a:moveTo>
                  <a:lnTo>
                    <a:pt x="963148" y="1409700"/>
                  </a:lnTo>
                  <a:lnTo>
                    <a:pt x="963519" y="1409700"/>
                  </a:lnTo>
                  <a:lnTo>
                    <a:pt x="963519" y="1422400"/>
                  </a:lnTo>
                  <a:close/>
                </a:path>
                <a:path w="2818130" h="1803400">
                  <a:moveTo>
                    <a:pt x="969718" y="1435100"/>
                  </a:moveTo>
                  <a:lnTo>
                    <a:pt x="966070" y="1435100"/>
                  </a:lnTo>
                  <a:lnTo>
                    <a:pt x="966797" y="1422400"/>
                  </a:lnTo>
                  <a:lnTo>
                    <a:pt x="966070" y="1409700"/>
                  </a:lnTo>
                  <a:lnTo>
                    <a:pt x="967894" y="1409700"/>
                  </a:lnTo>
                  <a:lnTo>
                    <a:pt x="967167" y="1422400"/>
                  </a:lnTo>
                  <a:lnTo>
                    <a:pt x="970816" y="1422400"/>
                  </a:lnTo>
                  <a:lnTo>
                    <a:pt x="969718" y="1435100"/>
                  </a:lnTo>
                  <a:close/>
                </a:path>
                <a:path w="2818130" h="1803400">
                  <a:moveTo>
                    <a:pt x="978468" y="1422400"/>
                  </a:moveTo>
                  <a:lnTo>
                    <a:pt x="970816" y="1422400"/>
                  </a:lnTo>
                  <a:lnTo>
                    <a:pt x="970445" y="1409700"/>
                  </a:lnTo>
                  <a:lnTo>
                    <a:pt x="978468" y="1409700"/>
                  </a:lnTo>
                  <a:lnTo>
                    <a:pt x="978468" y="1422400"/>
                  </a:lnTo>
                  <a:close/>
                </a:path>
                <a:path w="2818130" h="1803400">
                  <a:moveTo>
                    <a:pt x="989057" y="1422400"/>
                  </a:moveTo>
                  <a:lnTo>
                    <a:pt x="978468" y="1422400"/>
                  </a:lnTo>
                  <a:lnTo>
                    <a:pt x="978468" y="1409700"/>
                  </a:lnTo>
                  <a:lnTo>
                    <a:pt x="988316" y="1409700"/>
                  </a:lnTo>
                  <a:lnTo>
                    <a:pt x="989057" y="1422400"/>
                  </a:lnTo>
                  <a:close/>
                </a:path>
                <a:path w="2818130" h="1803400">
                  <a:moveTo>
                    <a:pt x="989413" y="1422400"/>
                  </a:moveTo>
                  <a:lnTo>
                    <a:pt x="989057" y="1422400"/>
                  </a:lnTo>
                  <a:lnTo>
                    <a:pt x="989057" y="1409700"/>
                  </a:lnTo>
                  <a:lnTo>
                    <a:pt x="989784" y="1409700"/>
                  </a:lnTo>
                  <a:lnTo>
                    <a:pt x="989413" y="1422400"/>
                  </a:lnTo>
                  <a:close/>
                </a:path>
                <a:path w="2818130" h="1803400">
                  <a:moveTo>
                    <a:pt x="996710" y="1422400"/>
                  </a:moveTo>
                  <a:lnTo>
                    <a:pt x="992705" y="1422400"/>
                  </a:lnTo>
                  <a:lnTo>
                    <a:pt x="992705" y="1409700"/>
                  </a:lnTo>
                  <a:lnTo>
                    <a:pt x="997080" y="1409700"/>
                  </a:lnTo>
                  <a:lnTo>
                    <a:pt x="996710" y="1422400"/>
                  </a:lnTo>
                  <a:close/>
                </a:path>
                <a:path w="2818130" h="1803400">
                  <a:moveTo>
                    <a:pt x="1000729" y="1422400"/>
                  </a:moveTo>
                  <a:lnTo>
                    <a:pt x="998905" y="1422400"/>
                  </a:lnTo>
                  <a:lnTo>
                    <a:pt x="998905" y="1409700"/>
                  </a:lnTo>
                  <a:lnTo>
                    <a:pt x="1000729" y="1409700"/>
                  </a:lnTo>
                  <a:lnTo>
                    <a:pt x="1000729" y="1422400"/>
                  </a:lnTo>
                  <a:close/>
                </a:path>
                <a:path w="2818130" h="1803400">
                  <a:moveTo>
                    <a:pt x="1002909" y="1422400"/>
                  </a:moveTo>
                  <a:lnTo>
                    <a:pt x="1002553" y="1422400"/>
                  </a:lnTo>
                  <a:lnTo>
                    <a:pt x="1002553" y="1409700"/>
                  </a:lnTo>
                  <a:lnTo>
                    <a:pt x="1003650" y="1409700"/>
                  </a:lnTo>
                  <a:lnTo>
                    <a:pt x="1002909" y="1422400"/>
                  </a:lnTo>
                  <a:close/>
                </a:path>
                <a:path w="2818130" h="1803400">
                  <a:moveTo>
                    <a:pt x="1020424" y="1422400"/>
                  </a:moveTo>
                  <a:lnTo>
                    <a:pt x="1006557" y="1422400"/>
                  </a:lnTo>
                  <a:lnTo>
                    <a:pt x="1006557" y="1409700"/>
                  </a:lnTo>
                  <a:lnTo>
                    <a:pt x="1021892" y="1409700"/>
                  </a:lnTo>
                  <a:lnTo>
                    <a:pt x="1020424" y="1422400"/>
                  </a:lnTo>
                  <a:close/>
                </a:path>
                <a:path w="2818130" h="1803400">
                  <a:moveTo>
                    <a:pt x="1024072" y="1422400"/>
                  </a:moveTo>
                  <a:lnTo>
                    <a:pt x="1022975" y="1422400"/>
                  </a:lnTo>
                  <a:lnTo>
                    <a:pt x="1022975" y="1409700"/>
                  </a:lnTo>
                  <a:lnTo>
                    <a:pt x="1024072" y="1409700"/>
                  </a:lnTo>
                  <a:lnTo>
                    <a:pt x="1024072" y="1422400"/>
                  </a:lnTo>
                  <a:close/>
                </a:path>
                <a:path w="2818130" h="1803400">
                  <a:moveTo>
                    <a:pt x="1031369" y="1422400"/>
                  </a:moveTo>
                  <a:lnTo>
                    <a:pt x="1024072" y="1422400"/>
                  </a:lnTo>
                  <a:lnTo>
                    <a:pt x="1024443" y="1409700"/>
                  </a:lnTo>
                  <a:lnTo>
                    <a:pt x="1031012" y="1409700"/>
                  </a:lnTo>
                  <a:lnTo>
                    <a:pt x="1031369" y="1422400"/>
                  </a:lnTo>
                  <a:close/>
                </a:path>
                <a:path w="2818130" h="1803400">
                  <a:moveTo>
                    <a:pt x="1032466" y="1422400"/>
                  </a:moveTo>
                  <a:lnTo>
                    <a:pt x="1031739" y="1422400"/>
                  </a:lnTo>
                  <a:lnTo>
                    <a:pt x="1032466" y="1409700"/>
                  </a:lnTo>
                  <a:lnTo>
                    <a:pt x="1032466" y="1422400"/>
                  </a:lnTo>
                  <a:close/>
                </a:path>
                <a:path w="2818130" h="1803400">
                  <a:moveTo>
                    <a:pt x="1033563" y="1422400"/>
                  </a:moveTo>
                  <a:lnTo>
                    <a:pt x="1033193" y="1422400"/>
                  </a:lnTo>
                  <a:lnTo>
                    <a:pt x="1032466" y="1409700"/>
                  </a:lnTo>
                  <a:lnTo>
                    <a:pt x="1033920" y="1409700"/>
                  </a:lnTo>
                  <a:lnTo>
                    <a:pt x="1033563" y="1422400"/>
                  </a:lnTo>
                  <a:close/>
                </a:path>
                <a:path w="2818130" h="1803400">
                  <a:moveTo>
                    <a:pt x="1037938" y="1422400"/>
                  </a:moveTo>
                  <a:lnTo>
                    <a:pt x="1036114" y="1422400"/>
                  </a:lnTo>
                  <a:lnTo>
                    <a:pt x="1036114" y="1409700"/>
                  </a:lnTo>
                  <a:lnTo>
                    <a:pt x="1037568" y="1409700"/>
                  </a:lnTo>
                  <a:lnTo>
                    <a:pt x="1037938" y="1422400"/>
                  </a:lnTo>
                  <a:close/>
                </a:path>
                <a:path w="2818130" h="1803400">
                  <a:moveTo>
                    <a:pt x="1041957" y="1422400"/>
                  </a:moveTo>
                  <a:lnTo>
                    <a:pt x="1039036" y="1422400"/>
                  </a:lnTo>
                  <a:lnTo>
                    <a:pt x="1039392" y="1409700"/>
                  </a:lnTo>
                  <a:lnTo>
                    <a:pt x="1041216" y="1409700"/>
                  </a:lnTo>
                  <a:lnTo>
                    <a:pt x="1041957" y="1422400"/>
                  </a:lnTo>
                  <a:close/>
                </a:path>
                <a:path w="2818130" h="1803400">
                  <a:moveTo>
                    <a:pt x="1047059" y="1422400"/>
                  </a:moveTo>
                  <a:lnTo>
                    <a:pt x="1046332" y="1422400"/>
                  </a:lnTo>
                  <a:lnTo>
                    <a:pt x="1046332" y="1409700"/>
                  </a:lnTo>
                  <a:lnTo>
                    <a:pt x="1047430" y="1409700"/>
                  </a:lnTo>
                  <a:lnTo>
                    <a:pt x="1047059" y="1422400"/>
                  </a:lnTo>
                  <a:close/>
                </a:path>
                <a:path w="2818130" h="1803400">
                  <a:moveTo>
                    <a:pt x="1085366" y="1422400"/>
                  </a:moveTo>
                  <a:lnTo>
                    <a:pt x="1079167" y="1422400"/>
                  </a:lnTo>
                  <a:lnTo>
                    <a:pt x="1079523" y="1409700"/>
                  </a:lnTo>
                  <a:lnTo>
                    <a:pt x="1085366" y="1409700"/>
                  </a:lnTo>
                  <a:lnTo>
                    <a:pt x="1085366" y="1422400"/>
                  </a:lnTo>
                  <a:close/>
                </a:path>
                <a:path w="2818130" h="1803400">
                  <a:moveTo>
                    <a:pt x="1089015" y="1422400"/>
                  </a:moveTo>
                  <a:lnTo>
                    <a:pt x="1085737" y="1422400"/>
                  </a:lnTo>
                  <a:lnTo>
                    <a:pt x="1085737" y="1409700"/>
                  </a:lnTo>
                  <a:lnTo>
                    <a:pt x="1089015" y="1409700"/>
                  </a:lnTo>
                  <a:lnTo>
                    <a:pt x="1089015" y="1422400"/>
                  </a:lnTo>
                  <a:close/>
                </a:path>
                <a:path w="2818130" h="1803400">
                  <a:moveTo>
                    <a:pt x="1091936" y="1422400"/>
                  </a:moveTo>
                  <a:lnTo>
                    <a:pt x="1089385" y="1422400"/>
                  </a:lnTo>
                  <a:lnTo>
                    <a:pt x="1089741" y="1409700"/>
                  </a:lnTo>
                  <a:lnTo>
                    <a:pt x="1091936" y="1409700"/>
                  </a:lnTo>
                  <a:lnTo>
                    <a:pt x="1091936" y="1422400"/>
                  </a:lnTo>
                  <a:close/>
                </a:path>
                <a:path w="2818130" h="1803400">
                  <a:moveTo>
                    <a:pt x="1097038" y="1435100"/>
                  </a:moveTo>
                  <a:lnTo>
                    <a:pt x="1096311" y="1435100"/>
                  </a:lnTo>
                  <a:lnTo>
                    <a:pt x="1096311" y="1422400"/>
                  </a:lnTo>
                  <a:lnTo>
                    <a:pt x="1095941" y="1409700"/>
                  </a:lnTo>
                  <a:lnTo>
                    <a:pt x="1096682" y="1409700"/>
                  </a:lnTo>
                  <a:lnTo>
                    <a:pt x="1096783" y="1426018"/>
                  </a:lnTo>
                  <a:lnTo>
                    <a:pt x="1097038" y="1435100"/>
                  </a:lnTo>
                  <a:close/>
                </a:path>
                <a:path w="2818130" h="1803400">
                  <a:moveTo>
                    <a:pt x="1099589" y="1422400"/>
                  </a:moveTo>
                  <a:lnTo>
                    <a:pt x="1097765" y="1422400"/>
                  </a:lnTo>
                  <a:lnTo>
                    <a:pt x="1097765" y="1409700"/>
                  </a:lnTo>
                  <a:lnTo>
                    <a:pt x="1099589" y="1409700"/>
                  </a:lnTo>
                  <a:lnTo>
                    <a:pt x="1099589" y="1422400"/>
                  </a:lnTo>
                  <a:close/>
                </a:path>
                <a:path w="2818130" h="1803400">
                  <a:moveTo>
                    <a:pt x="1103237" y="1422400"/>
                  </a:moveTo>
                  <a:lnTo>
                    <a:pt x="1101784" y="1422400"/>
                  </a:lnTo>
                  <a:lnTo>
                    <a:pt x="1101057" y="1409700"/>
                  </a:lnTo>
                  <a:lnTo>
                    <a:pt x="1103237" y="1409700"/>
                  </a:lnTo>
                  <a:lnTo>
                    <a:pt x="1103237" y="1422400"/>
                  </a:lnTo>
                  <a:close/>
                </a:path>
                <a:path w="2818130" h="1803400">
                  <a:moveTo>
                    <a:pt x="1109807" y="1435100"/>
                  </a:moveTo>
                  <a:lnTo>
                    <a:pt x="1105061" y="1435100"/>
                  </a:lnTo>
                  <a:lnTo>
                    <a:pt x="1105061" y="1409700"/>
                  </a:lnTo>
                  <a:lnTo>
                    <a:pt x="1106885" y="1409700"/>
                  </a:lnTo>
                  <a:lnTo>
                    <a:pt x="1106529" y="1422400"/>
                  </a:lnTo>
                  <a:lnTo>
                    <a:pt x="1114553" y="1422400"/>
                  </a:lnTo>
                  <a:lnTo>
                    <a:pt x="1109807" y="1435100"/>
                  </a:lnTo>
                  <a:close/>
                </a:path>
                <a:path w="2818130" h="1803400">
                  <a:moveTo>
                    <a:pt x="1113455" y="1422400"/>
                  </a:moveTo>
                  <a:lnTo>
                    <a:pt x="1109080" y="1422400"/>
                  </a:lnTo>
                  <a:lnTo>
                    <a:pt x="1109451" y="1409700"/>
                  </a:lnTo>
                  <a:lnTo>
                    <a:pt x="1113455" y="1409700"/>
                  </a:lnTo>
                  <a:lnTo>
                    <a:pt x="1113455" y="1422400"/>
                  </a:lnTo>
                  <a:close/>
                </a:path>
                <a:path w="2818130" h="1803400">
                  <a:moveTo>
                    <a:pt x="2368838" y="1422400"/>
                  </a:moveTo>
                  <a:lnTo>
                    <a:pt x="2368111" y="1422400"/>
                  </a:lnTo>
                  <a:lnTo>
                    <a:pt x="2367370" y="1409700"/>
                  </a:lnTo>
                  <a:lnTo>
                    <a:pt x="2368468" y="1409700"/>
                  </a:lnTo>
                  <a:lnTo>
                    <a:pt x="2368838" y="1422400"/>
                  </a:lnTo>
                  <a:close/>
                </a:path>
                <a:path w="2818130" h="1803400">
                  <a:moveTo>
                    <a:pt x="2383788" y="1422400"/>
                  </a:moveTo>
                  <a:lnTo>
                    <a:pt x="2377959" y="1422400"/>
                  </a:lnTo>
                  <a:lnTo>
                    <a:pt x="2377588" y="1409700"/>
                  </a:lnTo>
                  <a:lnTo>
                    <a:pt x="2383788" y="1422400"/>
                  </a:lnTo>
                  <a:close/>
                </a:path>
                <a:path w="2818130" h="1803400">
                  <a:moveTo>
                    <a:pt x="2449457" y="1435100"/>
                  </a:moveTo>
                  <a:lnTo>
                    <a:pt x="2441433" y="1435100"/>
                  </a:lnTo>
                  <a:lnTo>
                    <a:pt x="2444355" y="1422400"/>
                  </a:lnTo>
                  <a:lnTo>
                    <a:pt x="2442160" y="1409700"/>
                  </a:lnTo>
                  <a:lnTo>
                    <a:pt x="2450198" y="1409700"/>
                  </a:lnTo>
                  <a:lnTo>
                    <a:pt x="2446906" y="1422400"/>
                  </a:lnTo>
                  <a:lnTo>
                    <a:pt x="2450198" y="1422400"/>
                  </a:lnTo>
                  <a:lnTo>
                    <a:pt x="2449457" y="1435100"/>
                  </a:lnTo>
                  <a:close/>
                </a:path>
                <a:path w="2818130" h="1803400">
                  <a:moveTo>
                    <a:pt x="2459675" y="1422400"/>
                  </a:moveTo>
                  <a:lnTo>
                    <a:pt x="2454573" y="1422400"/>
                  </a:lnTo>
                  <a:lnTo>
                    <a:pt x="2452749" y="1409700"/>
                  </a:lnTo>
                  <a:lnTo>
                    <a:pt x="2457124" y="1409700"/>
                  </a:lnTo>
                  <a:lnTo>
                    <a:pt x="2459675" y="1422400"/>
                  </a:lnTo>
                  <a:close/>
                </a:path>
                <a:path w="2818130" h="1803400">
                  <a:moveTo>
                    <a:pt x="2469893" y="1422400"/>
                  </a:moveTo>
                  <a:lnTo>
                    <a:pt x="2462226" y="1422400"/>
                  </a:lnTo>
                  <a:lnTo>
                    <a:pt x="2462596" y="1409700"/>
                  </a:lnTo>
                  <a:lnTo>
                    <a:pt x="2471347" y="1409700"/>
                  </a:lnTo>
                  <a:lnTo>
                    <a:pt x="2469893" y="1422400"/>
                  </a:lnTo>
                  <a:close/>
                </a:path>
                <a:path w="2818130" h="1803400">
                  <a:moveTo>
                    <a:pt x="2472444" y="1422400"/>
                  </a:moveTo>
                  <a:lnTo>
                    <a:pt x="2472088" y="1422400"/>
                  </a:lnTo>
                  <a:lnTo>
                    <a:pt x="2472088" y="1409700"/>
                  </a:lnTo>
                  <a:lnTo>
                    <a:pt x="2473171" y="1409700"/>
                  </a:lnTo>
                  <a:lnTo>
                    <a:pt x="2472444" y="1422400"/>
                  </a:lnTo>
                  <a:close/>
                </a:path>
                <a:path w="2818130" h="1803400">
                  <a:moveTo>
                    <a:pt x="808096" y="1435100"/>
                  </a:moveTo>
                  <a:lnTo>
                    <a:pt x="805175" y="1435100"/>
                  </a:lnTo>
                  <a:lnTo>
                    <a:pt x="803350" y="1422400"/>
                  </a:lnTo>
                  <a:lnTo>
                    <a:pt x="808467" y="1422400"/>
                  </a:lnTo>
                  <a:lnTo>
                    <a:pt x="808096" y="1435100"/>
                  </a:lnTo>
                  <a:close/>
                </a:path>
                <a:path w="2818130" h="1803400">
                  <a:moveTo>
                    <a:pt x="813198" y="1435100"/>
                  </a:moveTo>
                  <a:lnTo>
                    <a:pt x="812115" y="1435100"/>
                  </a:lnTo>
                  <a:lnTo>
                    <a:pt x="811744" y="1422400"/>
                  </a:lnTo>
                  <a:lnTo>
                    <a:pt x="813198" y="1422400"/>
                  </a:lnTo>
                  <a:lnTo>
                    <a:pt x="813198" y="1435100"/>
                  </a:lnTo>
                  <a:close/>
                </a:path>
                <a:path w="2818130" h="1803400">
                  <a:moveTo>
                    <a:pt x="820865" y="1435100"/>
                  </a:moveTo>
                  <a:lnTo>
                    <a:pt x="813198" y="1435100"/>
                  </a:lnTo>
                  <a:lnTo>
                    <a:pt x="813198" y="1422400"/>
                  </a:lnTo>
                  <a:lnTo>
                    <a:pt x="822319" y="1422400"/>
                  </a:lnTo>
                  <a:lnTo>
                    <a:pt x="820865" y="1435100"/>
                  </a:lnTo>
                  <a:close/>
                </a:path>
                <a:path w="2818130" h="1803400">
                  <a:moveTo>
                    <a:pt x="826708" y="1435100"/>
                  </a:moveTo>
                  <a:lnTo>
                    <a:pt x="824884" y="1435100"/>
                  </a:lnTo>
                  <a:lnTo>
                    <a:pt x="825611" y="1422400"/>
                  </a:lnTo>
                  <a:lnTo>
                    <a:pt x="826708" y="1435100"/>
                  </a:lnTo>
                  <a:close/>
                </a:path>
                <a:path w="2818130" h="1803400">
                  <a:moveTo>
                    <a:pt x="840204" y="1435100"/>
                  </a:moveTo>
                  <a:lnTo>
                    <a:pt x="826708" y="1435100"/>
                  </a:lnTo>
                  <a:lnTo>
                    <a:pt x="826708" y="1422400"/>
                  </a:lnTo>
                  <a:lnTo>
                    <a:pt x="840204" y="1422400"/>
                  </a:lnTo>
                  <a:lnTo>
                    <a:pt x="840204" y="1435100"/>
                  </a:lnTo>
                  <a:close/>
                </a:path>
                <a:path w="2818130" h="1803400">
                  <a:moveTo>
                    <a:pt x="844579" y="1435100"/>
                  </a:moveTo>
                  <a:lnTo>
                    <a:pt x="842384" y="1435100"/>
                  </a:lnTo>
                  <a:lnTo>
                    <a:pt x="841658" y="1422400"/>
                  </a:lnTo>
                  <a:lnTo>
                    <a:pt x="845676" y="1422400"/>
                  </a:lnTo>
                  <a:lnTo>
                    <a:pt x="844579" y="1435100"/>
                  </a:lnTo>
                  <a:close/>
                </a:path>
                <a:path w="2818130" h="1803400">
                  <a:moveTo>
                    <a:pt x="846403" y="1435100"/>
                  </a:moveTo>
                  <a:lnTo>
                    <a:pt x="844579" y="1435100"/>
                  </a:lnTo>
                  <a:lnTo>
                    <a:pt x="845676" y="1422400"/>
                  </a:lnTo>
                  <a:lnTo>
                    <a:pt x="846403" y="1435100"/>
                  </a:lnTo>
                  <a:close/>
                </a:path>
                <a:path w="2818130" h="1803400">
                  <a:moveTo>
                    <a:pt x="851876" y="1435100"/>
                  </a:moveTo>
                  <a:lnTo>
                    <a:pt x="850778" y="1435100"/>
                  </a:lnTo>
                  <a:lnTo>
                    <a:pt x="851505" y="1422400"/>
                  </a:lnTo>
                  <a:lnTo>
                    <a:pt x="851876" y="1435100"/>
                  </a:lnTo>
                  <a:close/>
                </a:path>
                <a:path w="2818130" h="1803400">
                  <a:moveTo>
                    <a:pt x="860269" y="1435100"/>
                  </a:moveTo>
                  <a:lnTo>
                    <a:pt x="855153" y="1435100"/>
                  </a:lnTo>
                  <a:lnTo>
                    <a:pt x="854070" y="1422400"/>
                  </a:lnTo>
                  <a:lnTo>
                    <a:pt x="860626" y="1422400"/>
                  </a:lnTo>
                  <a:lnTo>
                    <a:pt x="860269" y="1435100"/>
                  </a:lnTo>
                  <a:close/>
                </a:path>
                <a:path w="2818130" h="1803400">
                  <a:moveTo>
                    <a:pt x="864645" y="1435100"/>
                  </a:moveTo>
                  <a:lnTo>
                    <a:pt x="861723" y="1435100"/>
                  </a:lnTo>
                  <a:lnTo>
                    <a:pt x="863918" y="1422400"/>
                  </a:lnTo>
                  <a:lnTo>
                    <a:pt x="864274" y="1422400"/>
                  </a:lnTo>
                  <a:lnTo>
                    <a:pt x="864645" y="1435100"/>
                  </a:lnTo>
                  <a:close/>
                </a:path>
                <a:path w="2818130" h="1803400">
                  <a:moveTo>
                    <a:pt x="864645" y="1435100"/>
                  </a:moveTo>
                  <a:lnTo>
                    <a:pt x="864274" y="1422400"/>
                  </a:lnTo>
                  <a:lnTo>
                    <a:pt x="864645" y="1422400"/>
                  </a:lnTo>
                  <a:lnTo>
                    <a:pt x="864645" y="1435100"/>
                  </a:lnTo>
                  <a:close/>
                </a:path>
                <a:path w="2818130" h="1803400">
                  <a:moveTo>
                    <a:pt x="873765" y="1435100"/>
                  </a:moveTo>
                  <a:lnTo>
                    <a:pt x="864645" y="1435100"/>
                  </a:lnTo>
                  <a:lnTo>
                    <a:pt x="864645" y="1422400"/>
                  </a:lnTo>
                  <a:lnTo>
                    <a:pt x="874136" y="1422400"/>
                  </a:lnTo>
                  <a:lnTo>
                    <a:pt x="873765" y="1435100"/>
                  </a:lnTo>
                  <a:close/>
                </a:path>
                <a:path w="2818130" h="1803400">
                  <a:moveTo>
                    <a:pt x="879238" y="1435100"/>
                  </a:moveTo>
                  <a:lnTo>
                    <a:pt x="874136" y="1435100"/>
                  </a:lnTo>
                  <a:lnTo>
                    <a:pt x="874136" y="1422400"/>
                  </a:lnTo>
                  <a:lnTo>
                    <a:pt x="879965" y="1422400"/>
                  </a:lnTo>
                  <a:lnTo>
                    <a:pt x="879238" y="1435100"/>
                  </a:lnTo>
                  <a:close/>
                </a:path>
                <a:path w="2818130" h="1803400">
                  <a:moveTo>
                    <a:pt x="881789" y="1435100"/>
                  </a:moveTo>
                  <a:lnTo>
                    <a:pt x="881062" y="1435100"/>
                  </a:lnTo>
                  <a:lnTo>
                    <a:pt x="881062" y="1422400"/>
                  </a:lnTo>
                  <a:lnTo>
                    <a:pt x="881789" y="1422400"/>
                  </a:lnTo>
                  <a:lnTo>
                    <a:pt x="881789" y="1435100"/>
                  </a:lnTo>
                  <a:close/>
                </a:path>
                <a:path w="2818130" h="1803400">
                  <a:moveTo>
                    <a:pt x="885808" y="1447800"/>
                  </a:moveTo>
                  <a:lnTo>
                    <a:pt x="883257" y="1447800"/>
                  </a:lnTo>
                  <a:lnTo>
                    <a:pt x="882886" y="1435100"/>
                  </a:lnTo>
                  <a:lnTo>
                    <a:pt x="883983" y="1435100"/>
                  </a:lnTo>
                  <a:lnTo>
                    <a:pt x="883983" y="1422400"/>
                  </a:lnTo>
                  <a:lnTo>
                    <a:pt x="886905" y="1422400"/>
                  </a:lnTo>
                  <a:lnTo>
                    <a:pt x="886534" y="1435100"/>
                  </a:lnTo>
                  <a:lnTo>
                    <a:pt x="886534" y="1439388"/>
                  </a:lnTo>
                  <a:lnTo>
                    <a:pt x="885808" y="1447800"/>
                  </a:lnTo>
                  <a:close/>
                </a:path>
                <a:path w="2818130" h="1803400">
                  <a:moveTo>
                    <a:pt x="899303" y="1435100"/>
                  </a:moveTo>
                  <a:lnTo>
                    <a:pt x="888358" y="1435100"/>
                  </a:lnTo>
                  <a:lnTo>
                    <a:pt x="888358" y="1422400"/>
                  </a:lnTo>
                  <a:lnTo>
                    <a:pt x="900401" y="1422400"/>
                  </a:lnTo>
                  <a:lnTo>
                    <a:pt x="899303" y="1435100"/>
                  </a:lnTo>
                  <a:close/>
                </a:path>
                <a:path w="2818130" h="1803400">
                  <a:moveTo>
                    <a:pt x="907327" y="1435100"/>
                  </a:moveTo>
                  <a:lnTo>
                    <a:pt x="900401" y="1435100"/>
                  </a:lnTo>
                  <a:lnTo>
                    <a:pt x="901128" y="1422400"/>
                  </a:lnTo>
                  <a:lnTo>
                    <a:pt x="905873" y="1422400"/>
                  </a:lnTo>
                  <a:lnTo>
                    <a:pt x="907327" y="1435100"/>
                  </a:lnTo>
                  <a:close/>
                </a:path>
                <a:path w="2818130" h="1803400">
                  <a:moveTo>
                    <a:pt x="908795" y="1447800"/>
                  </a:moveTo>
                  <a:lnTo>
                    <a:pt x="908424" y="1447800"/>
                  </a:lnTo>
                  <a:lnTo>
                    <a:pt x="908424" y="1422400"/>
                  </a:lnTo>
                  <a:lnTo>
                    <a:pt x="909521" y="1422400"/>
                  </a:lnTo>
                  <a:lnTo>
                    <a:pt x="909521" y="1435100"/>
                  </a:lnTo>
                  <a:lnTo>
                    <a:pt x="908795" y="1435100"/>
                  </a:lnTo>
                  <a:lnTo>
                    <a:pt x="908795" y="1447800"/>
                  </a:lnTo>
                  <a:close/>
                </a:path>
                <a:path w="2818130" h="1803400">
                  <a:moveTo>
                    <a:pt x="916447" y="1435100"/>
                  </a:moveTo>
                  <a:lnTo>
                    <a:pt x="909521" y="1435100"/>
                  </a:lnTo>
                  <a:lnTo>
                    <a:pt x="910248" y="1422400"/>
                  </a:lnTo>
                  <a:lnTo>
                    <a:pt x="916091" y="1422400"/>
                  </a:lnTo>
                  <a:lnTo>
                    <a:pt x="916447" y="1435100"/>
                  </a:lnTo>
                  <a:close/>
                </a:path>
                <a:path w="2818130" h="1803400">
                  <a:moveTo>
                    <a:pt x="930314" y="1435100"/>
                  </a:moveTo>
                  <a:lnTo>
                    <a:pt x="917915" y="1435100"/>
                  </a:lnTo>
                  <a:lnTo>
                    <a:pt x="917174" y="1422400"/>
                  </a:lnTo>
                  <a:lnTo>
                    <a:pt x="931041" y="1422400"/>
                  </a:lnTo>
                  <a:lnTo>
                    <a:pt x="930314" y="1435100"/>
                  </a:lnTo>
                  <a:close/>
                </a:path>
                <a:path w="2818130" h="1803400">
                  <a:moveTo>
                    <a:pt x="937981" y="1435100"/>
                  </a:moveTo>
                  <a:lnTo>
                    <a:pt x="931041" y="1435100"/>
                  </a:lnTo>
                  <a:lnTo>
                    <a:pt x="931041" y="1422400"/>
                  </a:lnTo>
                  <a:lnTo>
                    <a:pt x="939064" y="1422400"/>
                  </a:lnTo>
                  <a:lnTo>
                    <a:pt x="937981" y="1435100"/>
                  </a:lnTo>
                  <a:close/>
                </a:path>
                <a:path w="2818130" h="1803400">
                  <a:moveTo>
                    <a:pt x="948926" y="1435100"/>
                  </a:moveTo>
                  <a:lnTo>
                    <a:pt x="943083" y="1435100"/>
                  </a:lnTo>
                  <a:lnTo>
                    <a:pt x="943453" y="1422400"/>
                  </a:lnTo>
                  <a:lnTo>
                    <a:pt x="950009" y="1422400"/>
                  </a:lnTo>
                  <a:lnTo>
                    <a:pt x="948926" y="1435100"/>
                  </a:lnTo>
                  <a:close/>
                </a:path>
                <a:path w="2818130" h="1803400">
                  <a:moveTo>
                    <a:pt x="955852" y="1435100"/>
                  </a:moveTo>
                  <a:lnTo>
                    <a:pt x="951833" y="1435100"/>
                  </a:lnTo>
                  <a:lnTo>
                    <a:pt x="951833" y="1422400"/>
                  </a:lnTo>
                  <a:lnTo>
                    <a:pt x="954755" y="1422400"/>
                  </a:lnTo>
                  <a:lnTo>
                    <a:pt x="955852" y="1435100"/>
                  </a:lnTo>
                  <a:close/>
                </a:path>
                <a:path w="2818130" h="1803400">
                  <a:moveTo>
                    <a:pt x="956579" y="1435100"/>
                  </a:moveTo>
                  <a:lnTo>
                    <a:pt x="956579" y="1422400"/>
                  </a:lnTo>
                  <a:lnTo>
                    <a:pt x="956949" y="1422400"/>
                  </a:lnTo>
                  <a:lnTo>
                    <a:pt x="956579" y="1435100"/>
                  </a:lnTo>
                  <a:close/>
                </a:path>
                <a:path w="2818130" h="1803400">
                  <a:moveTo>
                    <a:pt x="958403" y="1447800"/>
                  </a:moveTo>
                  <a:lnTo>
                    <a:pt x="958047" y="1447800"/>
                  </a:lnTo>
                  <a:lnTo>
                    <a:pt x="958047" y="1422400"/>
                  </a:lnTo>
                  <a:lnTo>
                    <a:pt x="963519" y="1422400"/>
                  </a:lnTo>
                  <a:lnTo>
                    <a:pt x="963148" y="1435100"/>
                  </a:lnTo>
                  <a:lnTo>
                    <a:pt x="959500" y="1435100"/>
                  </a:lnTo>
                  <a:lnTo>
                    <a:pt x="958403" y="1447800"/>
                  </a:lnTo>
                  <a:close/>
                </a:path>
                <a:path w="2818130" h="1803400">
                  <a:moveTo>
                    <a:pt x="965343" y="1435100"/>
                  </a:moveTo>
                  <a:lnTo>
                    <a:pt x="964246" y="1435100"/>
                  </a:lnTo>
                  <a:lnTo>
                    <a:pt x="964602" y="1422400"/>
                  </a:lnTo>
                  <a:lnTo>
                    <a:pt x="965343" y="1435100"/>
                  </a:lnTo>
                  <a:close/>
                </a:path>
                <a:path w="2818130" h="1803400">
                  <a:moveTo>
                    <a:pt x="966070" y="1435100"/>
                  </a:moveTo>
                  <a:lnTo>
                    <a:pt x="965343" y="1435100"/>
                  </a:lnTo>
                  <a:lnTo>
                    <a:pt x="965343" y="1422400"/>
                  </a:lnTo>
                  <a:lnTo>
                    <a:pt x="966426" y="1422400"/>
                  </a:lnTo>
                  <a:lnTo>
                    <a:pt x="966070" y="1435100"/>
                  </a:lnTo>
                  <a:close/>
                </a:path>
                <a:path w="2818130" h="1803400">
                  <a:moveTo>
                    <a:pt x="979936" y="1435100"/>
                  </a:moveTo>
                  <a:lnTo>
                    <a:pt x="975191" y="1435100"/>
                  </a:lnTo>
                  <a:lnTo>
                    <a:pt x="975191" y="1422400"/>
                  </a:lnTo>
                  <a:lnTo>
                    <a:pt x="979936" y="1422400"/>
                  </a:lnTo>
                  <a:lnTo>
                    <a:pt x="979936" y="1435100"/>
                  </a:lnTo>
                  <a:close/>
                </a:path>
                <a:path w="2818130" h="1803400">
                  <a:moveTo>
                    <a:pt x="985765" y="1435100"/>
                  </a:moveTo>
                  <a:lnTo>
                    <a:pt x="981390" y="1435100"/>
                  </a:lnTo>
                  <a:lnTo>
                    <a:pt x="981390" y="1422400"/>
                  </a:lnTo>
                  <a:lnTo>
                    <a:pt x="985765" y="1422400"/>
                  </a:lnTo>
                  <a:lnTo>
                    <a:pt x="985765" y="1435100"/>
                  </a:lnTo>
                  <a:close/>
                </a:path>
                <a:path w="2818130" h="1803400">
                  <a:moveTo>
                    <a:pt x="993432" y="1447800"/>
                  </a:moveTo>
                  <a:lnTo>
                    <a:pt x="987233" y="1447800"/>
                  </a:lnTo>
                  <a:lnTo>
                    <a:pt x="986862" y="1435100"/>
                  </a:lnTo>
                  <a:lnTo>
                    <a:pt x="991964" y="1435100"/>
                  </a:lnTo>
                  <a:lnTo>
                    <a:pt x="991608" y="1422400"/>
                  </a:lnTo>
                  <a:lnTo>
                    <a:pt x="993788" y="1422400"/>
                  </a:lnTo>
                  <a:lnTo>
                    <a:pt x="993432" y="1435100"/>
                  </a:lnTo>
                  <a:lnTo>
                    <a:pt x="993432" y="1447800"/>
                  </a:lnTo>
                  <a:close/>
                </a:path>
                <a:path w="2818130" h="1803400">
                  <a:moveTo>
                    <a:pt x="1016776" y="1447800"/>
                  </a:moveTo>
                  <a:lnTo>
                    <a:pt x="993788" y="1447800"/>
                  </a:lnTo>
                  <a:lnTo>
                    <a:pt x="993788" y="1422400"/>
                  </a:lnTo>
                  <a:lnTo>
                    <a:pt x="1005104" y="1422400"/>
                  </a:lnTo>
                  <a:lnTo>
                    <a:pt x="1004733" y="1435100"/>
                  </a:lnTo>
                  <a:lnTo>
                    <a:pt x="1016776" y="1435100"/>
                  </a:lnTo>
                  <a:lnTo>
                    <a:pt x="1016776" y="1447800"/>
                  </a:lnTo>
                  <a:close/>
                </a:path>
                <a:path w="2818130" h="1803400">
                  <a:moveTo>
                    <a:pt x="1007298" y="1435100"/>
                  </a:moveTo>
                  <a:lnTo>
                    <a:pt x="1005474" y="1435100"/>
                  </a:lnTo>
                  <a:lnTo>
                    <a:pt x="1005474" y="1422400"/>
                  </a:lnTo>
                  <a:lnTo>
                    <a:pt x="1006928" y="1422400"/>
                  </a:lnTo>
                  <a:lnTo>
                    <a:pt x="1007298" y="1435100"/>
                  </a:lnTo>
                  <a:close/>
                </a:path>
                <a:path w="2818130" h="1803400">
                  <a:moveTo>
                    <a:pt x="1010206" y="1435100"/>
                  </a:moveTo>
                  <a:lnTo>
                    <a:pt x="1008025" y="1435100"/>
                  </a:lnTo>
                  <a:lnTo>
                    <a:pt x="1006928" y="1422400"/>
                  </a:lnTo>
                  <a:lnTo>
                    <a:pt x="1010206" y="1422400"/>
                  </a:lnTo>
                  <a:lnTo>
                    <a:pt x="1010206" y="1435100"/>
                  </a:lnTo>
                  <a:close/>
                </a:path>
                <a:path w="2818130" h="1803400">
                  <a:moveTo>
                    <a:pt x="1012771" y="1435100"/>
                  </a:moveTo>
                  <a:lnTo>
                    <a:pt x="1011674" y="1435100"/>
                  </a:lnTo>
                  <a:lnTo>
                    <a:pt x="1011674" y="1422400"/>
                  </a:lnTo>
                  <a:lnTo>
                    <a:pt x="1012771" y="1422400"/>
                  </a:lnTo>
                  <a:lnTo>
                    <a:pt x="1012771" y="1435100"/>
                  </a:lnTo>
                  <a:close/>
                </a:path>
                <a:path w="2818130" h="1803400">
                  <a:moveTo>
                    <a:pt x="1016776" y="1435100"/>
                  </a:moveTo>
                  <a:lnTo>
                    <a:pt x="1014225" y="1435100"/>
                  </a:lnTo>
                  <a:lnTo>
                    <a:pt x="1013127" y="1422400"/>
                  </a:lnTo>
                  <a:lnTo>
                    <a:pt x="1018970" y="1422400"/>
                  </a:lnTo>
                  <a:lnTo>
                    <a:pt x="1016776" y="1435100"/>
                  </a:lnTo>
                  <a:close/>
                </a:path>
                <a:path w="2818130" h="1803400">
                  <a:moveTo>
                    <a:pt x="1024443" y="1435100"/>
                  </a:moveTo>
                  <a:lnTo>
                    <a:pt x="1018970" y="1435100"/>
                  </a:lnTo>
                  <a:lnTo>
                    <a:pt x="1018970" y="1422400"/>
                  </a:lnTo>
                  <a:lnTo>
                    <a:pt x="1024443" y="1422400"/>
                  </a:lnTo>
                  <a:lnTo>
                    <a:pt x="1024443" y="1435100"/>
                  </a:lnTo>
                  <a:close/>
                </a:path>
                <a:path w="2818130" h="1803400">
                  <a:moveTo>
                    <a:pt x="1025046" y="1439333"/>
                  </a:moveTo>
                  <a:lnTo>
                    <a:pt x="1025540" y="1422400"/>
                  </a:lnTo>
                  <a:lnTo>
                    <a:pt x="1027364" y="1422400"/>
                  </a:lnTo>
                  <a:lnTo>
                    <a:pt x="1027364" y="1435100"/>
                  </a:lnTo>
                  <a:lnTo>
                    <a:pt x="1025896" y="1435100"/>
                  </a:lnTo>
                  <a:lnTo>
                    <a:pt x="1025046" y="1439333"/>
                  </a:lnTo>
                  <a:close/>
                </a:path>
                <a:path w="2818130" h="1803400">
                  <a:moveTo>
                    <a:pt x="1031012" y="1435100"/>
                  </a:moveTo>
                  <a:lnTo>
                    <a:pt x="1028818" y="1435100"/>
                  </a:lnTo>
                  <a:lnTo>
                    <a:pt x="1028818" y="1422400"/>
                  </a:lnTo>
                  <a:lnTo>
                    <a:pt x="1031012" y="1422400"/>
                  </a:lnTo>
                  <a:lnTo>
                    <a:pt x="1031012" y="1435100"/>
                  </a:lnTo>
                  <a:close/>
                </a:path>
                <a:path w="2818130" h="1803400">
                  <a:moveTo>
                    <a:pt x="1037212" y="1447800"/>
                  </a:moveTo>
                  <a:lnTo>
                    <a:pt x="1031369" y="1447800"/>
                  </a:lnTo>
                  <a:lnTo>
                    <a:pt x="1031369" y="1422400"/>
                  </a:lnTo>
                  <a:lnTo>
                    <a:pt x="1033920" y="1422400"/>
                  </a:lnTo>
                  <a:lnTo>
                    <a:pt x="1033920" y="1435100"/>
                  </a:lnTo>
                  <a:lnTo>
                    <a:pt x="1038309" y="1435100"/>
                  </a:lnTo>
                  <a:lnTo>
                    <a:pt x="1037212" y="1447800"/>
                  </a:lnTo>
                  <a:close/>
                </a:path>
                <a:path w="2818130" h="1803400">
                  <a:moveTo>
                    <a:pt x="1036485" y="1435100"/>
                  </a:moveTo>
                  <a:lnTo>
                    <a:pt x="1035387" y="1435100"/>
                  </a:lnTo>
                  <a:lnTo>
                    <a:pt x="1035387" y="1422400"/>
                  </a:lnTo>
                  <a:lnTo>
                    <a:pt x="1036485" y="1422400"/>
                  </a:lnTo>
                  <a:lnTo>
                    <a:pt x="1036485" y="1435100"/>
                  </a:lnTo>
                  <a:close/>
                </a:path>
                <a:path w="2818130" h="1803400">
                  <a:moveTo>
                    <a:pt x="1064930" y="1435100"/>
                  </a:moveTo>
                  <a:lnTo>
                    <a:pt x="1037938" y="1435100"/>
                  </a:lnTo>
                  <a:lnTo>
                    <a:pt x="1038665" y="1422400"/>
                  </a:lnTo>
                  <a:lnTo>
                    <a:pt x="1065671" y="1422400"/>
                  </a:lnTo>
                  <a:lnTo>
                    <a:pt x="1064930" y="1435100"/>
                  </a:lnTo>
                  <a:close/>
                </a:path>
                <a:path w="2818130" h="1803400">
                  <a:moveTo>
                    <a:pt x="1068222" y="1435100"/>
                  </a:moveTo>
                  <a:lnTo>
                    <a:pt x="1066754" y="1435100"/>
                  </a:lnTo>
                  <a:lnTo>
                    <a:pt x="1066754" y="1422400"/>
                  </a:lnTo>
                  <a:lnTo>
                    <a:pt x="1068578" y="1422400"/>
                  </a:lnTo>
                  <a:lnTo>
                    <a:pt x="1068222" y="1435100"/>
                  </a:lnTo>
                  <a:close/>
                </a:path>
                <a:path w="2818130" h="1803400">
                  <a:moveTo>
                    <a:pt x="1084639" y="1447800"/>
                  </a:moveTo>
                  <a:lnTo>
                    <a:pt x="1068578" y="1447800"/>
                  </a:lnTo>
                  <a:lnTo>
                    <a:pt x="1068578" y="1422400"/>
                  </a:lnTo>
                  <a:lnTo>
                    <a:pt x="1074421" y="1422400"/>
                  </a:lnTo>
                  <a:lnTo>
                    <a:pt x="1074421" y="1435100"/>
                  </a:lnTo>
                  <a:lnTo>
                    <a:pt x="1086093" y="1435100"/>
                  </a:lnTo>
                  <a:lnTo>
                    <a:pt x="1084639" y="1447800"/>
                  </a:lnTo>
                  <a:close/>
                </a:path>
                <a:path w="2818130" h="1803400">
                  <a:moveTo>
                    <a:pt x="1080991" y="1435100"/>
                  </a:moveTo>
                  <a:lnTo>
                    <a:pt x="1075875" y="1435100"/>
                  </a:lnTo>
                  <a:lnTo>
                    <a:pt x="1076246" y="1422400"/>
                  </a:lnTo>
                  <a:lnTo>
                    <a:pt x="1080991" y="1422400"/>
                  </a:lnTo>
                  <a:lnTo>
                    <a:pt x="1080991" y="1435100"/>
                  </a:lnTo>
                  <a:close/>
                </a:path>
                <a:path w="2818130" h="1803400">
                  <a:moveTo>
                    <a:pt x="1094857" y="1435100"/>
                  </a:moveTo>
                  <a:lnTo>
                    <a:pt x="1083172" y="1435100"/>
                  </a:lnTo>
                  <a:lnTo>
                    <a:pt x="1083172" y="1422400"/>
                  </a:lnTo>
                  <a:lnTo>
                    <a:pt x="1094857" y="1422400"/>
                  </a:lnTo>
                  <a:lnTo>
                    <a:pt x="1094857" y="1435100"/>
                  </a:lnTo>
                  <a:close/>
                </a:path>
                <a:path w="2818130" h="1803400">
                  <a:moveTo>
                    <a:pt x="1104705" y="1435100"/>
                  </a:moveTo>
                  <a:lnTo>
                    <a:pt x="1097765" y="1435100"/>
                  </a:lnTo>
                  <a:lnTo>
                    <a:pt x="1098862" y="1422400"/>
                  </a:lnTo>
                  <a:lnTo>
                    <a:pt x="1105061" y="1422400"/>
                  </a:lnTo>
                  <a:lnTo>
                    <a:pt x="1104705" y="1435100"/>
                  </a:lnTo>
                  <a:close/>
                </a:path>
                <a:path w="2818130" h="1803400">
                  <a:moveTo>
                    <a:pt x="1131697" y="1435100"/>
                  </a:moveTo>
                  <a:lnTo>
                    <a:pt x="1129516" y="1435100"/>
                  </a:lnTo>
                  <a:lnTo>
                    <a:pt x="1130599" y="1422400"/>
                  </a:lnTo>
                  <a:lnTo>
                    <a:pt x="1131697" y="1422400"/>
                  </a:lnTo>
                  <a:lnTo>
                    <a:pt x="1131697" y="1435100"/>
                  </a:lnTo>
                  <a:close/>
                </a:path>
                <a:path w="2818130" h="1803400">
                  <a:moveTo>
                    <a:pt x="2377588" y="1435100"/>
                  </a:moveTo>
                  <a:lnTo>
                    <a:pt x="2374310" y="1435100"/>
                  </a:lnTo>
                  <a:lnTo>
                    <a:pt x="2375764" y="1422400"/>
                  </a:lnTo>
                  <a:lnTo>
                    <a:pt x="2377588" y="1435100"/>
                  </a:lnTo>
                  <a:close/>
                </a:path>
                <a:path w="2818130" h="1803400">
                  <a:moveTo>
                    <a:pt x="2381963" y="1435100"/>
                  </a:moveTo>
                  <a:lnTo>
                    <a:pt x="2377588" y="1435100"/>
                  </a:lnTo>
                  <a:lnTo>
                    <a:pt x="2381607" y="1422400"/>
                  </a:lnTo>
                  <a:lnTo>
                    <a:pt x="2381963" y="1435100"/>
                  </a:lnTo>
                  <a:close/>
                </a:path>
                <a:path w="2818130" h="1803400">
                  <a:moveTo>
                    <a:pt x="2388177" y="1435100"/>
                  </a:moveTo>
                  <a:lnTo>
                    <a:pt x="2385612" y="1435100"/>
                  </a:lnTo>
                  <a:lnTo>
                    <a:pt x="2383061" y="1422400"/>
                  </a:lnTo>
                  <a:lnTo>
                    <a:pt x="2389260" y="1422400"/>
                  </a:lnTo>
                  <a:lnTo>
                    <a:pt x="2388177" y="1435100"/>
                  </a:lnTo>
                  <a:close/>
                </a:path>
                <a:path w="2818130" h="1803400">
                  <a:moveTo>
                    <a:pt x="2410423" y="1435100"/>
                  </a:moveTo>
                  <a:lnTo>
                    <a:pt x="2409696" y="1435100"/>
                  </a:lnTo>
                  <a:lnTo>
                    <a:pt x="2408969" y="1422400"/>
                  </a:lnTo>
                  <a:lnTo>
                    <a:pt x="2411891" y="1422400"/>
                  </a:lnTo>
                  <a:lnTo>
                    <a:pt x="2410423" y="1435100"/>
                  </a:lnTo>
                  <a:close/>
                </a:path>
                <a:path w="2818130" h="1803400">
                  <a:moveTo>
                    <a:pt x="2428664" y="1435100"/>
                  </a:moveTo>
                  <a:lnTo>
                    <a:pt x="2423192" y="1435100"/>
                  </a:lnTo>
                  <a:lnTo>
                    <a:pt x="2422095" y="1422400"/>
                  </a:lnTo>
                  <a:lnTo>
                    <a:pt x="2428308" y="1422400"/>
                  </a:lnTo>
                  <a:lnTo>
                    <a:pt x="2428664" y="1435100"/>
                  </a:lnTo>
                  <a:close/>
                </a:path>
                <a:path w="2818130" h="1803400">
                  <a:moveTo>
                    <a:pt x="2435234" y="1435100"/>
                  </a:moveTo>
                  <a:lnTo>
                    <a:pt x="2434507" y="1435100"/>
                  </a:lnTo>
                  <a:lnTo>
                    <a:pt x="2434507" y="1422400"/>
                  </a:lnTo>
                  <a:lnTo>
                    <a:pt x="2434864" y="1422400"/>
                  </a:lnTo>
                  <a:lnTo>
                    <a:pt x="2435234" y="1435100"/>
                  </a:lnTo>
                  <a:close/>
                </a:path>
                <a:path w="2818130" h="1803400">
                  <a:moveTo>
                    <a:pt x="2438512" y="1435100"/>
                  </a:moveTo>
                  <a:lnTo>
                    <a:pt x="2435234" y="1435100"/>
                  </a:lnTo>
                  <a:lnTo>
                    <a:pt x="2435961" y="1422400"/>
                  </a:lnTo>
                  <a:lnTo>
                    <a:pt x="2438156" y="1422400"/>
                  </a:lnTo>
                  <a:lnTo>
                    <a:pt x="2438512" y="1435100"/>
                  </a:lnTo>
                  <a:close/>
                </a:path>
                <a:path w="2818130" h="1803400">
                  <a:moveTo>
                    <a:pt x="2454260" y="1426018"/>
                  </a:moveTo>
                  <a:lnTo>
                    <a:pt x="2453846" y="1422400"/>
                  </a:lnTo>
                  <a:lnTo>
                    <a:pt x="2455300" y="1422400"/>
                  </a:lnTo>
                  <a:lnTo>
                    <a:pt x="2454260" y="1426018"/>
                  </a:lnTo>
                  <a:close/>
                </a:path>
                <a:path w="2818130" h="1803400">
                  <a:moveTo>
                    <a:pt x="2471347" y="1435100"/>
                  </a:moveTo>
                  <a:lnTo>
                    <a:pt x="2458577" y="1435100"/>
                  </a:lnTo>
                  <a:lnTo>
                    <a:pt x="2457494" y="1422400"/>
                  </a:lnTo>
                  <a:lnTo>
                    <a:pt x="2473541" y="1422400"/>
                  </a:lnTo>
                  <a:lnTo>
                    <a:pt x="2471347" y="1435100"/>
                  </a:lnTo>
                  <a:close/>
                </a:path>
                <a:path w="2818130" h="1803400">
                  <a:moveTo>
                    <a:pt x="2473171" y="1447800"/>
                  </a:moveTo>
                  <a:lnTo>
                    <a:pt x="2471717" y="1447800"/>
                  </a:lnTo>
                  <a:lnTo>
                    <a:pt x="2471347" y="1435100"/>
                  </a:lnTo>
                  <a:lnTo>
                    <a:pt x="2474995" y="1435100"/>
                  </a:lnTo>
                  <a:lnTo>
                    <a:pt x="2473541" y="1422400"/>
                  </a:lnTo>
                  <a:lnTo>
                    <a:pt x="2481565" y="1422400"/>
                  </a:lnTo>
                  <a:lnTo>
                    <a:pt x="2473171" y="1447800"/>
                  </a:lnTo>
                  <a:close/>
                </a:path>
                <a:path w="2818130" h="1803400">
                  <a:moveTo>
                    <a:pt x="2455300" y="1435100"/>
                  </a:moveTo>
                  <a:lnTo>
                    <a:pt x="2451651" y="1435100"/>
                  </a:lnTo>
                  <a:lnTo>
                    <a:pt x="2454260" y="1426018"/>
                  </a:lnTo>
                  <a:lnTo>
                    <a:pt x="2455300" y="1435100"/>
                  </a:lnTo>
                  <a:close/>
                </a:path>
                <a:path w="2818130" h="1803400">
                  <a:moveTo>
                    <a:pt x="865015" y="1447800"/>
                  </a:moveTo>
                  <a:lnTo>
                    <a:pt x="864274" y="1447800"/>
                  </a:lnTo>
                  <a:lnTo>
                    <a:pt x="863918" y="1435100"/>
                  </a:lnTo>
                  <a:lnTo>
                    <a:pt x="865015" y="1435100"/>
                  </a:lnTo>
                  <a:lnTo>
                    <a:pt x="865015" y="1447800"/>
                  </a:lnTo>
                  <a:close/>
                </a:path>
                <a:path w="2818130" h="1803400">
                  <a:moveTo>
                    <a:pt x="868293" y="1447800"/>
                  </a:moveTo>
                  <a:lnTo>
                    <a:pt x="865742" y="1447800"/>
                  </a:lnTo>
                  <a:lnTo>
                    <a:pt x="865742" y="1435100"/>
                  </a:lnTo>
                  <a:lnTo>
                    <a:pt x="867922" y="1435100"/>
                  </a:lnTo>
                  <a:lnTo>
                    <a:pt x="868293" y="1447800"/>
                  </a:lnTo>
                  <a:close/>
                </a:path>
                <a:path w="2818130" h="1803400">
                  <a:moveTo>
                    <a:pt x="878140" y="1447800"/>
                  </a:moveTo>
                  <a:lnTo>
                    <a:pt x="876316" y="1447800"/>
                  </a:lnTo>
                  <a:lnTo>
                    <a:pt x="876687" y="1435100"/>
                  </a:lnTo>
                  <a:lnTo>
                    <a:pt x="878140" y="1435100"/>
                  </a:lnTo>
                  <a:lnTo>
                    <a:pt x="878140" y="1447800"/>
                  </a:lnTo>
                  <a:close/>
                </a:path>
                <a:path w="2818130" h="1803400">
                  <a:moveTo>
                    <a:pt x="882159" y="1447800"/>
                  </a:moveTo>
                  <a:lnTo>
                    <a:pt x="880691" y="1447800"/>
                  </a:lnTo>
                  <a:lnTo>
                    <a:pt x="881432" y="1435100"/>
                  </a:lnTo>
                  <a:lnTo>
                    <a:pt x="882159" y="1447800"/>
                  </a:lnTo>
                  <a:close/>
                </a:path>
                <a:path w="2818130" h="1803400">
                  <a:moveTo>
                    <a:pt x="886534" y="1439388"/>
                  </a:moveTo>
                  <a:lnTo>
                    <a:pt x="886534" y="1435100"/>
                  </a:lnTo>
                  <a:lnTo>
                    <a:pt x="886905" y="1435100"/>
                  </a:lnTo>
                  <a:lnTo>
                    <a:pt x="886534" y="1439388"/>
                  </a:lnTo>
                  <a:close/>
                </a:path>
                <a:path w="2818130" h="1803400">
                  <a:moveTo>
                    <a:pt x="891636" y="1447800"/>
                  </a:moveTo>
                  <a:lnTo>
                    <a:pt x="886534" y="1447800"/>
                  </a:lnTo>
                  <a:lnTo>
                    <a:pt x="886539" y="1439333"/>
                  </a:lnTo>
                  <a:lnTo>
                    <a:pt x="886905" y="1435100"/>
                  </a:lnTo>
                  <a:lnTo>
                    <a:pt x="891636" y="1435100"/>
                  </a:lnTo>
                  <a:lnTo>
                    <a:pt x="891636" y="1447800"/>
                  </a:lnTo>
                  <a:close/>
                </a:path>
                <a:path w="2818130" h="1803400">
                  <a:moveTo>
                    <a:pt x="901128" y="1447800"/>
                  </a:moveTo>
                  <a:lnTo>
                    <a:pt x="893104" y="1447800"/>
                  </a:lnTo>
                  <a:lnTo>
                    <a:pt x="893104" y="1435100"/>
                  </a:lnTo>
                  <a:lnTo>
                    <a:pt x="901128" y="1435100"/>
                  </a:lnTo>
                  <a:lnTo>
                    <a:pt x="901128" y="1447800"/>
                  </a:lnTo>
                  <a:close/>
                </a:path>
                <a:path w="2818130" h="1803400">
                  <a:moveTo>
                    <a:pt x="907327" y="1447800"/>
                  </a:moveTo>
                  <a:lnTo>
                    <a:pt x="901854" y="1447800"/>
                  </a:lnTo>
                  <a:lnTo>
                    <a:pt x="901128" y="1435100"/>
                  </a:lnTo>
                  <a:lnTo>
                    <a:pt x="907697" y="1435100"/>
                  </a:lnTo>
                  <a:lnTo>
                    <a:pt x="907327" y="1447800"/>
                  </a:lnTo>
                  <a:close/>
                </a:path>
                <a:path w="2818130" h="1803400">
                  <a:moveTo>
                    <a:pt x="910248" y="1447800"/>
                  </a:moveTo>
                  <a:lnTo>
                    <a:pt x="909878" y="1447800"/>
                  </a:lnTo>
                  <a:lnTo>
                    <a:pt x="909151" y="1435100"/>
                  </a:lnTo>
                  <a:lnTo>
                    <a:pt x="910975" y="1435100"/>
                  </a:lnTo>
                  <a:lnTo>
                    <a:pt x="910248" y="1447800"/>
                  </a:lnTo>
                  <a:close/>
                </a:path>
                <a:path w="2818130" h="1803400">
                  <a:moveTo>
                    <a:pt x="911702" y="1447800"/>
                  </a:moveTo>
                  <a:lnTo>
                    <a:pt x="910619" y="1447800"/>
                  </a:lnTo>
                  <a:lnTo>
                    <a:pt x="910975" y="1435100"/>
                  </a:lnTo>
                  <a:lnTo>
                    <a:pt x="911702" y="1435100"/>
                  </a:lnTo>
                  <a:lnTo>
                    <a:pt x="911702" y="1447800"/>
                  </a:lnTo>
                  <a:close/>
                </a:path>
                <a:path w="2818130" h="1803400">
                  <a:moveTo>
                    <a:pt x="914623" y="1447800"/>
                  </a:moveTo>
                  <a:lnTo>
                    <a:pt x="914623" y="1435100"/>
                  </a:lnTo>
                  <a:lnTo>
                    <a:pt x="914994" y="1435100"/>
                  </a:lnTo>
                  <a:lnTo>
                    <a:pt x="914623" y="1447800"/>
                  </a:lnTo>
                  <a:close/>
                </a:path>
                <a:path w="2818130" h="1803400">
                  <a:moveTo>
                    <a:pt x="917174" y="1447800"/>
                  </a:moveTo>
                  <a:lnTo>
                    <a:pt x="916091" y="1447800"/>
                  </a:lnTo>
                  <a:lnTo>
                    <a:pt x="916091" y="1435100"/>
                  </a:lnTo>
                  <a:lnTo>
                    <a:pt x="916818" y="1435100"/>
                  </a:lnTo>
                  <a:lnTo>
                    <a:pt x="917174" y="1447800"/>
                  </a:lnTo>
                  <a:close/>
                </a:path>
                <a:path w="2818130" h="1803400">
                  <a:moveTo>
                    <a:pt x="917545" y="1447800"/>
                  </a:moveTo>
                  <a:lnTo>
                    <a:pt x="917174" y="1447800"/>
                  </a:lnTo>
                  <a:lnTo>
                    <a:pt x="917545" y="1435100"/>
                  </a:lnTo>
                  <a:lnTo>
                    <a:pt x="917545" y="1447800"/>
                  </a:lnTo>
                  <a:close/>
                </a:path>
                <a:path w="2818130" h="1803400">
                  <a:moveTo>
                    <a:pt x="926666" y="1447800"/>
                  </a:moveTo>
                  <a:lnTo>
                    <a:pt x="924115" y="1447800"/>
                  </a:lnTo>
                  <a:lnTo>
                    <a:pt x="925212" y="1435100"/>
                  </a:lnTo>
                  <a:lnTo>
                    <a:pt x="926666" y="1435100"/>
                  </a:lnTo>
                  <a:lnTo>
                    <a:pt x="926666" y="1447800"/>
                  </a:lnTo>
                  <a:close/>
                </a:path>
                <a:path w="2818130" h="1803400">
                  <a:moveTo>
                    <a:pt x="932138" y="1447800"/>
                  </a:moveTo>
                  <a:lnTo>
                    <a:pt x="928119" y="1447800"/>
                  </a:lnTo>
                  <a:lnTo>
                    <a:pt x="928490" y="1435100"/>
                  </a:lnTo>
                  <a:lnTo>
                    <a:pt x="932509" y="1435100"/>
                  </a:lnTo>
                  <a:lnTo>
                    <a:pt x="932138" y="1447800"/>
                  </a:lnTo>
                  <a:close/>
                </a:path>
                <a:path w="2818130" h="1803400">
                  <a:moveTo>
                    <a:pt x="937610" y="1447800"/>
                  </a:moveTo>
                  <a:lnTo>
                    <a:pt x="932509" y="1447800"/>
                  </a:lnTo>
                  <a:lnTo>
                    <a:pt x="932509" y="1435100"/>
                  </a:lnTo>
                  <a:lnTo>
                    <a:pt x="937610" y="1435100"/>
                  </a:lnTo>
                  <a:lnTo>
                    <a:pt x="937610" y="1447800"/>
                  </a:lnTo>
                  <a:close/>
                </a:path>
                <a:path w="2818130" h="1803400">
                  <a:moveTo>
                    <a:pt x="939064" y="1447800"/>
                  </a:moveTo>
                  <a:lnTo>
                    <a:pt x="938337" y="1447800"/>
                  </a:lnTo>
                  <a:lnTo>
                    <a:pt x="938708" y="1435100"/>
                  </a:lnTo>
                  <a:lnTo>
                    <a:pt x="939064" y="1435100"/>
                  </a:lnTo>
                  <a:lnTo>
                    <a:pt x="939064" y="1447800"/>
                  </a:lnTo>
                  <a:close/>
                </a:path>
                <a:path w="2818130" h="1803400">
                  <a:moveTo>
                    <a:pt x="940161" y="1447800"/>
                  </a:moveTo>
                  <a:lnTo>
                    <a:pt x="939435" y="1447800"/>
                  </a:lnTo>
                  <a:lnTo>
                    <a:pt x="940161" y="1435100"/>
                  </a:lnTo>
                  <a:lnTo>
                    <a:pt x="940286" y="1439388"/>
                  </a:lnTo>
                  <a:lnTo>
                    <a:pt x="940161" y="1447800"/>
                  </a:lnTo>
                  <a:close/>
                </a:path>
                <a:path w="2818130" h="1803400">
                  <a:moveTo>
                    <a:pt x="944536" y="1447800"/>
                  </a:moveTo>
                  <a:lnTo>
                    <a:pt x="940532" y="1447800"/>
                  </a:lnTo>
                  <a:lnTo>
                    <a:pt x="940407" y="1439388"/>
                  </a:lnTo>
                  <a:lnTo>
                    <a:pt x="940532" y="1435100"/>
                  </a:lnTo>
                  <a:lnTo>
                    <a:pt x="945278" y="1435100"/>
                  </a:lnTo>
                  <a:lnTo>
                    <a:pt x="944536" y="1447800"/>
                  </a:lnTo>
                  <a:close/>
                </a:path>
                <a:path w="2818130" h="1803400">
                  <a:moveTo>
                    <a:pt x="954755" y="1447800"/>
                  </a:moveTo>
                  <a:lnTo>
                    <a:pt x="954755" y="1435100"/>
                  </a:lnTo>
                  <a:lnTo>
                    <a:pt x="955125" y="1435100"/>
                  </a:lnTo>
                  <a:lnTo>
                    <a:pt x="954755" y="1447800"/>
                  </a:lnTo>
                  <a:close/>
                </a:path>
                <a:path w="2818130" h="1803400">
                  <a:moveTo>
                    <a:pt x="956222" y="1447800"/>
                  </a:moveTo>
                  <a:lnTo>
                    <a:pt x="955125" y="1435100"/>
                  </a:lnTo>
                  <a:lnTo>
                    <a:pt x="956949" y="1435100"/>
                  </a:lnTo>
                  <a:lnTo>
                    <a:pt x="956222" y="1447800"/>
                  </a:lnTo>
                  <a:close/>
                </a:path>
                <a:path w="2818130" h="1803400">
                  <a:moveTo>
                    <a:pt x="961695" y="1447800"/>
                  </a:moveTo>
                  <a:lnTo>
                    <a:pt x="961695" y="1435100"/>
                  </a:lnTo>
                  <a:lnTo>
                    <a:pt x="962051" y="1435100"/>
                  </a:lnTo>
                  <a:lnTo>
                    <a:pt x="961695" y="1447800"/>
                  </a:lnTo>
                  <a:close/>
                </a:path>
                <a:path w="2818130" h="1803400">
                  <a:moveTo>
                    <a:pt x="961695" y="1447800"/>
                  </a:moveTo>
                  <a:lnTo>
                    <a:pt x="962051" y="1435100"/>
                  </a:lnTo>
                  <a:lnTo>
                    <a:pt x="962422" y="1435100"/>
                  </a:lnTo>
                  <a:lnTo>
                    <a:pt x="961695" y="1447800"/>
                  </a:lnTo>
                  <a:close/>
                </a:path>
                <a:path w="2818130" h="1803400">
                  <a:moveTo>
                    <a:pt x="962051" y="1447800"/>
                  </a:moveTo>
                  <a:lnTo>
                    <a:pt x="961695" y="1447800"/>
                  </a:lnTo>
                  <a:lnTo>
                    <a:pt x="962422" y="1435100"/>
                  </a:lnTo>
                  <a:lnTo>
                    <a:pt x="962778" y="1435100"/>
                  </a:lnTo>
                  <a:lnTo>
                    <a:pt x="962051" y="1447800"/>
                  </a:lnTo>
                  <a:close/>
                </a:path>
                <a:path w="2818130" h="1803400">
                  <a:moveTo>
                    <a:pt x="965699" y="1445724"/>
                  </a:moveTo>
                  <a:lnTo>
                    <a:pt x="965699" y="1435100"/>
                  </a:lnTo>
                  <a:lnTo>
                    <a:pt x="966426" y="1435100"/>
                  </a:lnTo>
                  <a:lnTo>
                    <a:pt x="965878" y="1444687"/>
                  </a:lnTo>
                  <a:lnTo>
                    <a:pt x="965699" y="1445724"/>
                  </a:lnTo>
                  <a:close/>
                </a:path>
                <a:path w="2818130" h="1803400">
                  <a:moveTo>
                    <a:pt x="968991" y="1447800"/>
                  </a:moveTo>
                  <a:lnTo>
                    <a:pt x="965699" y="1447800"/>
                  </a:lnTo>
                  <a:lnTo>
                    <a:pt x="965878" y="1444687"/>
                  </a:lnTo>
                  <a:lnTo>
                    <a:pt x="967524" y="1435100"/>
                  </a:lnTo>
                  <a:lnTo>
                    <a:pt x="968991" y="1435100"/>
                  </a:lnTo>
                  <a:lnTo>
                    <a:pt x="968991" y="1447800"/>
                  </a:lnTo>
                  <a:close/>
                </a:path>
                <a:path w="2818130" h="1803400">
                  <a:moveTo>
                    <a:pt x="973723" y="1447800"/>
                  </a:moveTo>
                  <a:lnTo>
                    <a:pt x="971542" y="1447800"/>
                  </a:lnTo>
                  <a:lnTo>
                    <a:pt x="971542" y="1435100"/>
                  </a:lnTo>
                  <a:lnTo>
                    <a:pt x="973723" y="1435100"/>
                  </a:lnTo>
                  <a:lnTo>
                    <a:pt x="973723" y="1447800"/>
                  </a:lnTo>
                  <a:close/>
                </a:path>
                <a:path w="2818130" h="1803400">
                  <a:moveTo>
                    <a:pt x="979936" y="1447800"/>
                  </a:moveTo>
                  <a:lnTo>
                    <a:pt x="975191" y="1447800"/>
                  </a:lnTo>
                  <a:lnTo>
                    <a:pt x="975917" y="1435100"/>
                  </a:lnTo>
                  <a:lnTo>
                    <a:pt x="980293" y="1435100"/>
                  </a:lnTo>
                  <a:lnTo>
                    <a:pt x="979936" y="1447800"/>
                  </a:lnTo>
                  <a:close/>
                </a:path>
                <a:path w="2818130" h="1803400">
                  <a:moveTo>
                    <a:pt x="986136" y="1447800"/>
                  </a:moveTo>
                  <a:lnTo>
                    <a:pt x="982844" y="1447800"/>
                  </a:lnTo>
                  <a:lnTo>
                    <a:pt x="982844" y="1435100"/>
                  </a:lnTo>
                  <a:lnTo>
                    <a:pt x="986136" y="1435100"/>
                  </a:lnTo>
                  <a:lnTo>
                    <a:pt x="986136" y="1447800"/>
                  </a:lnTo>
                  <a:close/>
                </a:path>
                <a:path w="2818130" h="1803400">
                  <a:moveTo>
                    <a:pt x="995613" y="1460500"/>
                  </a:moveTo>
                  <a:lnTo>
                    <a:pt x="993788" y="1460500"/>
                  </a:lnTo>
                  <a:lnTo>
                    <a:pt x="993550" y="1452005"/>
                  </a:lnTo>
                  <a:lnTo>
                    <a:pt x="993432" y="1435100"/>
                  </a:lnTo>
                  <a:lnTo>
                    <a:pt x="993788" y="1435100"/>
                  </a:lnTo>
                  <a:lnTo>
                    <a:pt x="993788" y="1447800"/>
                  </a:lnTo>
                  <a:lnTo>
                    <a:pt x="995613" y="1447800"/>
                  </a:lnTo>
                  <a:lnTo>
                    <a:pt x="995613" y="1460500"/>
                  </a:lnTo>
                  <a:close/>
                </a:path>
                <a:path w="2818130" h="1803400">
                  <a:moveTo>
                    <a:pt x="1016776" y="1447800"/>
                  </a:moveTo>
                  <a:lnTo>
                    <a:pt x="1016776" y="1435100"/>
                  </a:lnTo>
                  <a:lnTo>
                    <a:pt x="1017146" y="1435100"/>
                  </a:lnTo>
                  <a:lnTo>
                    <a:pt x="1016776" y="1447800"/>
                  </a:lnTo>
                  <a:close/>
                </a:path>
                <a:path w="2818130" h="1803400">
                  <a:moveTo>
                    <a:pt x="1019697" y="1447800"/>
                  </a:moveTo>
                  <a:lnTo>
                    <a:pt x="1017873" y="1447800"/>
                  </a:lnTo>
                  <a:lnTo>
                    <a:pt x="1017146" y="1435100"/>
                  </a:lnTo>
                  <a:lnTo>
                    <a:pt x="1019697" y="1435100"/>
                  </a:lnTo>
                  <a:lnTo>
                    <a:pt x="1019697" y="1447800"/>
                  </a:lnTo>
                  <a:close/>
                </a:path>
                <a:path w="2818130" h="1803400">
                  <a:moveTo>
                    <a:pt x="1023345" y="1447800"/>
                  </a:moveTo>
                  <a:lnTo>
                    <a:pt x="1020794" y="1447800"/>
                  </a:lnTo>
                  <a:lnTo>
                    <a:pt x="1020794" y="1435100"/>
                  </a:lnTo>
                  <a:lnTo>
                    <a:pt x="1025169" y="1435100"/>
                  </a:lnTo>
                  <a:lnTo>
                    <a:pt x="1025035" y="1439388"/>
                  </a:lnTo>
                  <a:lnTo>
                    <a:pt x="1023345" y="1447800"/>
                  </a:lnTo>
                  <a:close/>
                </a:path>
                <a:path w="2818130" h="1803400">
                  <a:moveTo>
                    <a:pt x="1026623" y="1447800"/>
                  </a:moveTo>
                  <a:lnTo>
                    <a:pt x="1024799" y="1447800"/>
                  </a:lnTo>
                  <a:lnTo>
                    <a:pt x="1025046" y="1439333"/>
                  </a:lnTo>
                  <a:lnTo>
                    <a:pt x="1025896" y="1435100"/>
                  </a:lnTo>
                  <a:lnTo>
                    <a:pt x="1026994" y="1435100"/>
                  </a:lnTo>
                  <a:lnTo>
                    <a:pt x="1026623" y="1447800"/>
                  </a:lnTo>
                  <a:close/>
                </a:path>
                <a:path w="2818130" h="1803400">
                  <a:moveTo>
                    <a:pt x="1031369" y="1447800"/>
                  </a:moveTo>
                  <a:lnTo>
                    <a:pt x="1027364" y="1447800"/>
                  </a:lnTo>
                  <a:lnTo>
                    <a:pt x="1028091" y="1435100"/>
                  </a:lnTo>
                  <a:lnTo>
                    <a:pt x="1031369" y="1435100"/>
                  </a:lnTo>
                  <a:lnTo>
                    <a:pt x="1031369" y="1447800"/>
                  </a:lnTo>
                  <a:close/>
                </a:path>
                <a:path w="2818130" h="1803400">
                  <a:moveTo>
                    <a:pt x="1057634" y="1447800"/>
                  </a:moveTo>
                  <a:lnTo>
                    <a:pt x="1038665" y="1447800"/>
                  </a:lnTo>
                  <a:lnTo>
                    <a:pt x="1038665" y="1435100"/>
                  </a:lnTo>
                  <a:lnTo>
                    <a:pt x="1057634" y="1435100"/>
                  </a:lnTo>
                  <a:lnTo>
                    <a:pt x="1057634" y="1447800"/>
                  </a:lnTo>
                  <a:close/>
                </a:path>
                <a:path w="2818130" h="1803400">
                  <a:moveTo>
                    <a:pt x="1064574" y="1447800"/>
                  </a:moveTo>
                  <a:lnTo>
                    <a:pt x="1058004" y="1447800"/>
                  </a:lnTo>
                  <a:lnTo>
                    <a:pt x="1058004" y="1435100"/>
                  </a:lnTo>
                  <a:lnTo>
                    <a:pt x="1064574" y="1435100"/>
                  </a:lnTo>
                  <a:lnTo>
                    <a:pt x="1064574" y="1447800"/>
                  </a:lnTo>
                  <a:close/>
                </a:path>
                <a:path w="2818130" h="1803400">
                  <a:moveTo>
                    <a:pt x="1067495" y="1447800"/>
                  </a:moveTo>
                  <a:lnTo>
                    <a:pt x="1066754" y="1447800"/>
                  </a:lnTo>
                  <a:lnTo>
                    <a:pt x="1066398" y="1435100"/>
                  </a:lnTo>
                  <a:lnTo>
                    <a:pt x="1067852" y="1435100"/>
                  </a:lnTo>
                  <a:lnTo>
                    <a:pt x="1067495" y="1447800"/>
                  </a:lnTo>
                  <a:close/>
                </a:path>
                <a:path w="2818130" h="1803400">
                  <a:moveTo>
                    <a:pt x="1087561" y="1447800"/>
                  </a:moveTo>
                  <a:lnTo>
                    <a:pt x="1086093" y="1447800"/>
                  </a:lnTo>
                  <a:lnTo>
                    <a:pt x="1086820" y="1435100"/>
                  </a:lnTo>
                  <a:lnTo>
                    <a:pt x="1087561" y="1447800"/>
                  </a:lnTo>
                  <a:close/>
                </a:path>
                <a:path w="2818130" h="1803400">
                  <a:moveTo>
                    <a:pt x="1092663" y="1447800"/>
                  </a:moveTo>
                  <a:lnTo>
                    <a:pt x="1092292" y="1447800"/>
                  </a:lnTo>
                  <a:lnTo>
                    <a:pt x="1090839" y="1435100"/>
                  </a:lnTo>
                  <a:lnTo>
                    <a:pt x="1093390" y="1435100"/>
                  </a:lnTo>
                  <a:lnTo>
                    <a:pt x="1092663" y="1447800"/>
                  </a:lnTo>
                  <a:close/>
                </a:path>
                <a:path w="2818130" h="1803400">
                  <a:moveTo>
                    <a:pt x="1094487" y="1447800"/>
                  </a:moveTo>
                  <a:lnTo>
                    <a:pt x="1093390" y="1447800"/>
                  </a:lnTo>
                  <a:lnTo>
                    <a:pt x="1093390" y="1435100"/>
                  </a:lnTo>
                  <a:lnTo>
                    <a:pt x="1094487" y="1435100"/>
                  </a:lnTo>
                  <a:lnTo>
                    <a:pt x="1094487" y="1447800"/>
                  </a:lnTo>
                  <a:close/>
                </a:path>
                <a:path w="2818130" h="1803400">
                  <a:moveTo>
                    <a:pt x="1098135" y="1447800"/>
                  </a:moveTo>
                  <a:lnTo>
                    <a:pt x="1095214" y="1447800"/>
                  </a:lnTo>
                  <a:lnTo>
                    <a:pt x="1095214" y="1435100"/>
                  </a:lnTo>
                  <a:lnTo>
                    <a:pt x="1098135" y="1435100"/>
                  </a:lnTo>
                  <a:lnTo>
                    <a:pt x="1098135" y="1447800"/>
                  </a:lnTo>
                  <a:close/>
                </a:path>
                <a:path w="2818130" h="1803400">
                  <a:moveTo>
                    <a:pt x="1101784" y="1447800"/>
                  </a:moveTo>
                  <a:lnTo>
                    <a:pt x="1099589" y="1447800"/>
                  </a:lnTo>
                  <a:lnTo>
                    <a:pt x="1099589" y="1435100"/>
                  </a:lnTo>
                  <a:lnTo>
                    <a:pt x="1101784" y="1435100"/>
                  </a:lnTo>
                  <a:lnTo>
                    <a:pt x="1101784" y="1447800"/>
                  </a:lnTo>
                  <a:close/>
                </a:path>
                <a:path w="2818130" h="1803400">
                  <a:moveTo>
                    <a:pt x="1104705" y="1447800"/>
                  </a:moveTo>
                  <a:lnTo>
                    <a:pt x="1102881" y="1447800"/>
                  </a:lnTo>
                  <a:lnTo>
                    <a:pt x="1102881" y="1435100"/>
                  </a:lnTo>
                  <a:lnTo>
                    <a:pt x="1105432" y="1435100"/>
                  </a:lnTo>
                  <a:lnTo>
                    <a:pt x="1104705" y="1447800"/>
                  </a:lnTo>
                  <a:close/>
                </a:path>
                <a:path w="2818130" h="1803400">
                  <a:moveTo>
                    <a:pt x="1112728" y="1460500"/>
                  </a:moveTo>
                  <a:lnTo>
                    <a:pt x="1106159" y="1460500"/>
                  </a:lnTo>
                  <a:lnTo>
                    <a:pt x="1109080" y="1447800"/>
                  </a:lnTo>
                  <a:lnTo>
                    <a:pt x="1105432" y="1447800"/>
                  </a:lnTo>
                  <a:lnTo>
                    <a:pt x="1106529" y="1435100"/>
                  </a:lnTo>
                  <a:lnTo>
                    <a:pt x="1114182" y="1435100"/>
                  </a:lnTo>
                  <a:lnTo>
                    <a:pt x="1114802" y="1445724"/>
                  </a:lnTo>
                  <a:lnTo>
                    <a:pt x="1114863" y="1449875"/>
                  </a:lnTo>
                  <a:lnTo>
                    <a:pt x="1112728" y="1460500"/>
                  </a:lnTo>
                  <a:close/>
                </a:path>
                <a:path w="2818130" h="1803400">
                  <a:moveTo>
                    <a:pt x="2385982" y="1447800"/>
                  </a:moveTo>
                  <a:lnTo>
                    <a:pt x="2373584" y="1447800"/>
                  </a:lnTo>
                  <a:lnTo>
                    <a:pt x="2375408" y="1435100"/>
                  </a:lnTo>
                  <a:lnTo>
                    <a:pt x="2387806" y="1435100"/>
                  </a:lnTo>
                  <a:lnTo>
                    <a:pt x="2385982" y="1447800"/>
                  </a:lnTo>
                  <a:close/>
                </a:path>
                <a:path w="2818130" h="1803400">
                  <a:moveTo>
                    <a:pt x="2391084" y="1447800"/>
                  </a:moveTo>
                  <a:lnTo>
                    <a:pt x="2388177" y="1447800"/>
                  </a:lnTo>
                  <a:lnTo>
                    <a:pt x="2388177" y="1435100"/>
                  </a:lnTo>
                  <a:lnTo>
                    <a:pt x="2391084" y="1435100"/>
                  </a:lnTo>
                  <a:lnTo>
                    <a:pt x="2391084" y="1447800"/>
                  </a:lnTo>
                  <a:close/>
                </a:path>
                <a:path w="2818130" h="1803400">
                  <a:moveTo>
                    <a:pt x="2395830" y="1447800"/>
                  </a:moveTo>
                  <a:lnTo>
                    <a:pt x="2394376" y="1447800"/>
                  </a:lnTo>
                  <a:lnTo>
                    <a:pt x="2394006" y="1435100"/>
                  </a:lnTo>
                  <a:lnTo>
                    <a:pt x="2395830" y="1435100"/>
                  </a:lnTo>
                  <a:lnTo>
                    <a:pt x="2395830" y="1447800"/>
                  </a:lnTo>
                  <a:close/>
                </a:path>
                <a:path w="2818130" h="1803400">
                  <a:moveTo>
                    <a:pt x="2418191" y="1436873"/>
                  </a:moveTo>
                  <a:lnTo>
                    <a:pt x="2418090" y="1435100"/>
                  </a:lnTo>
                  <a:lnTo>
                    <a:pt x="2418446" y="1435100"/>
                  </a:lnTo>
                  <a:lnTo>
                    <a:pt x="2418191" y="1436873"/>
                  </a:lnTo>
                  <a:close/>
                </a:path>
                <a:path w="2818130" h="1803400">
                  <a:moveTo>
                    <a:pt x="2419187" y="1447800"/>
                  </a:moveTo>
                  <a:lnTo>
                    <a:pt x="2418817" y="1447800"/>
                  </a:lnTo>
                  <a:lnTo>
                    <a:pt x="2418191" y="1436873"/>
                  </a:lnTo>
                  <a:lnTo>
                    <a:pt x="2418446" y="1435100"/>
                  </a:lnTo>
                  <a:lnTo>
                    <a:pt x="2419187" y="1447800"/>
                  </a:lnTo>
                  <a:close/>
                </a:path>
                <a:path w="2818130" h="1803400">
                  <a:moveTo>
                    <a:pt x="2421738" y="1447800"/>
                  </a:moveTo>
                  <a:lnTo>
                    <a:pt x="2419187" y="1447800"/>
                  </a:lnTo>
                  <a:lnTo>
                    <a:pt x="2418446" y="1435100"/>
                  </a:lnTo>
                  <a:lnTo>
                    <a:pt x="2420641" y="1435100"/>
                  </a:lnTo>
                  <a:lnTo>
                    <a:pt x="2421738" y="1447800"/>
                  </a:lnTo>
                  <a:close/>
                </a:path>
                <a:path w="2818130" h="1803400">
                  <a:moveTo>
                    <a:pt x="2434137" y="1447800"/>
                  </a:moveTo>
                  <a:lnTo>
                    <a:pt x="2431586" y="1447800"/>
                  </a:lnTo>
                  <a:lnTo>
                    <a:pt x="2431956" y="1435100"/>
                  </a:lnTo>
                  <a:lnTo>
                    <a:pt x="2438156" y="1435100"/>
                  </a:lnTo>
                  <a:lnTo>
                    <a:pt x="2434137" y="1447800"/>
                  </a:lnTo>
                  <a:close/>
                </a:path>
                <a:path w="2818130" h="1803400">
                  <a:moveTo>
                    <a:pt x="2457851" y="1447800"/>
                  </a:moveTo>
                  <a:lnTo>
                    <a:pt x="2441804" y="1447800"/>
                  </a:lnTo>
                  <a:lnTo>
                    <a:pt x="2438156" y="1435100"/>
                  </a:lnTo>
                  <a:lnTo>
                    <a:pt x="2456753" y="1435100"/>
                  </a:lnTo>
                  <a:lnTo>
                    <a:pt x="2457851" y="1447800"/>
                  </a:lnTo>
                  <a:close/>
                </a:path>
                <a:path w="2818130" h="1803400">
                  <a:moveTo>
                    <a:pt x="2457851" y="1447800"/>
                  </a:moveTo>
                  <a:lnTo>
                    <a:pt x="2456753" y="1435100"/>
                  </a:lnTo>
                  <a:lnTo>
                    <a:pt x="2457494" y="1435100"/>
                  </a:lnTo>
                  <a:lnTo>
                    <a:pt x="2457851" y="1447800"/>
                  </a:lnTo>
                  <a:close/>
                </a:path>
                <a:path w="2818130" h="1803400">
                  <a:moveTo>
                    <a:pt x="2460772" y="1447800"/>
                  </a:moveTo>
                  <a:lnTo>
                    <a:pt x="2457851" y="1447800"/>
                  </a:lnTo>
                  <a:lnTo>
                    <a:pt x="2457494" y="1435100"/>
                  </a:lnTo>
                  <a:lnTo>
                    <a:pt x="2463323" y="1435100"/>
                  </a:lnTo>
                  <a:lnTo>
                    <a:pt x="2460772" y="1447800"/>
                  </a:lnTo>
                  <a:close/>
                </a:path>
                <a:path w="2818130" h="1803400">
                  <a:moveTo>
                    <a:pt x="2466245" y="1447800"/>
                  </a:moveTo>
                  <a:lnTo>
                    <a:pt x="2465518" y="1447800"/>
                  </a:lnTo>
                  <a:lnTo>
                    <a:pt x="2466971" y="1435100"/>
                  </a:lnTo>
                  <a:lnTo>
                    <a:pt x="2466245" y="1447800"/>
                  </a:lnTo>
                  <a:close/>
                </a:path>
                <a:path w="2818130" h="1803400">
                  <a:moveTo>
                    <a:pt x="2471347" y="1447800"/>
                  </a:moveTo>
                  <a:lnTo>
                    <a:pt x="2466615" y="1447800"/>
                  </a:lnTo>
                  <a:lnTo>
                    <a:pt x="2467342" y="1435100"/>
                  </a:lnTo>
                  <a:lnTo>
                    <a:pt x="2470620" y="1435100"/>
                  </a:lnTo>
                  <a:lnTo>
                    <a:pt x="2471347" y="1447800"/>
                  </a:lnTo>
                  <a:close/>
                </a:path>
                <a:path w="2818130" h="1803400">
                  <a:moveTo>
                    <a:pt x="2418817" y="1447800"/>
                  </a:moveTo>
                  <a:lnTo>
                    <a:pt x="2416622" y="1447800"/>
                  </a:lnTo>
                  <a:lnTo>
                    <a:pt x="2418191" y="1436873"/>
                  </a:lnTo>
                  <a:lnTo>
                    <a:pt x="2418817" y="1447800"/>
                  </a:lnTo>
                  <a:close/>
                </a:path>
                <a:path w="2818130" h="1803400">
                  <a:moveTo>
                    <a:pt x="965699" y="1447800"/>
                  </a:moveTo>
                  <a:lnTo>
                    <a:pt x="965343" y="1447800"/>
                  </a:lnTo>
                  <a:lnTo>
                    <a:pt x="965699" y="1445724"/>
                  </a:lnTo>
                  <a:lnTo>
                    <a:pt x="965699" y="1447800"/>
                  </a:lnTo>
                  <a:close/>
                </a:path>
                <a:path w="2818130" h="1803400">
                  <a:moveTo>
                    <a:pt x="928860" y="1460500"/>
                  </a:moveTo>
                  <a:lnTo>
                    <a:pt x="928119" y="1460500"/>
                  </a:lnTo>
                  <a:lnTo>
                    <a:pt x="927763" y="1447800"/>
                  </a:lnTo>
                  <a:lnTo>
                    <a:pt x="929587" y="1447800"/>
                  </a:lnTo>
                  <a:lnTo>
                    <a:pt x="928860" y="1460500"/>
                  </a:lnTo>
                  <a:close/>
                </a:path>
                <a:path w="2818130" h="1803400">
                  <a:moveTo>
                    <a:pt x="938708" y="1460500"/>
                  </a:moveTo>
                  <a:lnTo>
                    <a:pt x="937981" y="1460500"/>
                  </a:lnTo>
                  <a:lnTo>
                    <a:pt x="937981" y="1447800"/>
                  </a:lnTo>
                  <a:lnTo>
                    <a:pt x="939805" y="1447800"/>
                  </a:lnTo>
                  <a:lnTo>
                    <a:pt x="938708" y="1460500"/>
                  </a:lnTo>
                  <a:close/>
                </a:path>
                <a:path w="2818130" h="1803400">
                  <a:moveTo>
                    <a:pt x="942712" y="1460500"/>
                  </a:moveTo>
                  <a:lnTo>
                    <a:pt x="942356" y="1447800"/>
                  </a:lnTo>
                  <a:lnTo>
                    <a:pt x="943083" y="1447800"/>
                  </a:lnTo>
                  <a:lnTo>
                    <a:pt x="942712" y="1460500"/>
                  </a:lnTo>
                  <a:close/>
                </a:path>
                <a:path w="2818130" h="1803400">
                  <a:moveTo>
                    <a:pt x="957676" y="1460500"/>
                  </a:moveTo>
                  <a:lnTo>
                    <a:pt x="949282" y="1460500"/>
                  </a:lnTo>
                  <a:lnTo>
                    <a:pt x="949653" y="1447800"/>
                  </a:lnTo>
                  <a:lnTo>
                    <a:pt x="957676" y="1447800"/>
                  </a:lnTo>
                  <a:lnTo>
                    <a:pt x="957676" y="1460500"/>
                  </a:lnTo>
                  <a:close/>
                </a:path>
                <a:path w="2818130" h="1803400">
                  <a:moveTo>
                    <a:pt x="959500" y="1460500"/>
                  </a:moveTo>
                  <a:lnTo>
                    <a:pt x="958403" y="1460500"/>
                  </a:lnTo>
                  <a:lnTo>
                    <a:pt x="958773" y="1447800"/>
                  </a:lnTo>
                  <a:lnTo>
                    <a:pt x="959500" y="1460500"/>
                  </a:lnTo>
                  <a:close/>
                </a:path>
                <a:path w="2818130" h="1803400">
                  <a:moveTo>
                    <a:pt x="961695" y="1460500"/>
                  </a:moveTo>
                  <a:lnTo>
                    <a:pt x="959500" y="1460500"/>
                  </a:lnTo>
                  <a:lnTo>
                    <a:pt x="959871" y="1447800"/>
                  </a:lnTo>
                  <a:lnTo>
                    <a:pt x="963148" y="1447800"/>
                  </a:lnTo>
                  <a:lnTo>
                    <a:pt x="961695" y="1460500"/>
                  </a:lnTo>
                  <a:close/>
                </a:path>
                <a:path w="2818130" h="1803400">
                  <a:moveTo>
                    <a:pt x="970445" y="1460500"/>
                  </a:moveTo>
                  <a:lnTo>
                    <a:pt x="964602" y="1460500"/>
                  </a:lnTo>
                  <a:lnTo>
                    <a:pt x="964602" y="1447800"/>
                  </a:lnTo>
                  <a:lnTo>
                    <a:pt x="970816" y="1447800"/>
                  </a:lnTo>
                  <a:lnTo>
                    <a:pt x="970445" y="1460500"/>
                  </a:lnTo>
                  <a:close/>
                </a:path>
                <a:path w="2818130" h="1803400">
                  <a:moveTo>
                    <a:pt x="974464" y="1460500"/>
                  </a:moveTo>
                  <a:lnTo>
                    <a:pt x="972996" y="1460500"/>
                  </a:lnTo>
                  <a:lnTo>
                    <a:pt x="972996" y="1447800"/>
                  </a:lnTo>
                  <a:lnTo>
                    <a:pt x="974820" y="1447800"/>
                  </a:lnTo>
                  <a:lnTo>
                    <a:pt x="974720" y="1457499"/>
                  </a:lnTo>
                  <a:lnTo>
                    <a:pt x="974464" y="1460500"/>
                  </a:lnTo>
                  <a:close/>
                </a:path>
                <a:path w="2818130" h="1803400">
                  <a:moveTo>
                    <a:pt x="975917" y="1460500"/>
                  </a:moveTo>
                  <a:lnTo>
                    <a:pt x="974820" y="1460500"/>
                  </a:lnTo>
                  <a:lnTo>
                    <a:pt x="974820" y="1456322"/>
                  </a:lnTo>
                  <a:lnTo>
                    <a:pt x="975547" y="1447800"/>
                  </a:lnTo>
                  <a:lnTo>
                    <a:pt x="975917" y="1447800"/>
                  </a:lnTo>
                  <a:lnTo>
                    <a:pt x="975917" y="1460500"/>
                  </a:lnTo>
                  <a:close/>
                </a:path>
                <a:path w="2818130" h="1803400">
                  <a:moveTo>
                    <a:pt x="978468" y="1460500"/>
                  </a:moveTo>
                  <a:lnTo>
                    <a:pt x="975917" y="1460500"/>
                  </a:lnTo>
                  <a:lnTo>
                    <a:pt x="976288" y="1447800"/>
                  </a:lnTo>
                  <a:lnTo>
                    <a:pt x="978468" y="1447800"/>
                  </a:lnTo>
                  <a:lnTo>
                    <a:pt x="978468" y="1460500"/>
                  </a:lnTo>
                  <a:close/>
                </a:path>
                <a:path w="2818130" h="1803400">
                  <a:moveTo>
                    <a:pt x="981390" y="1460500"/>
                  </a:moveTo>
                  <a:lnTo>
                    <a:pt x="980293" y="1460500"/>
                  </a:lnTo>
                  <a:lnTo>
                    <a:pt x="980293" y="1447800"/>
                  </a:lnTo>
                  <a:lnTo>
                    <a:pt x="981390" y="1447800"/>
                  </a:lnTo>
                  <a:lnTo>
                    <a:pt x="981390" y="1460500"/>
                  </a:lnTo>
                  <a:close/>
                </a:path>
                <a:path w="2818130" h="1803400">
                  <a:moveTo>
                    <a:pt x="985038" y="1460500"/>
                  </a:moveTo>
                  <a:lnTo>
                    <a:pt x="983214" y="1460500"/>
                  </a:lnTo>
                  <a:lnTo>
                    <a:pt x="983214" y="1447800"/>
                  </a:lnTo>
                  <a:lnTo>
                    <a:pt x="985409" y="1447800"/>
                  </a:lnTo>
                  <a:lnTo>
                    <a:pt x="985038" y="1460500"/>
                  </a:lnTo>
                  <a:close/>
                </a:path>
                <a:path w="2818130" h="1803400">
                  <a:moveTo>
                    <a:pt x="986492" y="1460500"/>
                  </a:moveTo>
                  <a:lnTo>
                    <a:pt x="985409" y="1460500"/>
                  </a:lnTo>
                  <a:lnTo>
                    <a:pt x="985409" y="1447800"/>
                  </a:lnTo>
                  <a:lnTo>
                    <a:pt x="986492" y="1447800"/>
                  </a:lnTo>
                  <a:lnTo>
                    <a:pt x="986492" y="1460500"/>
                  </a:lnTo>
                  <a:close/>
                </a:path>
                <a:path w="2818130" h="1803400">
                  <a:moveTo>
                    <a:pt x="992705" y="1460500"/>
                  </a:moveTo>
                  <a:lnTo>
                    <a:pt x="986862" y="1460500"/>
                  </a:lnTo>
                  <a:lnTo>
                    <a:pt x="986862" y="1447800"/>
                  </a:lnTo>
                  <a:lnTo>
                    <a:pt x="993062" y="1447800"/>
                  </a:lnTo>
                  <a:lnTo>
                    <a:pt x="992705" y="1460500"/>
                  </a:lnTo>
                  <a:close/>
                </a:path>
                <a:path w="2818130" h="1803400">
                  <a:moveTo>
                    <a:pt x="998534" y="1460500"/>
                  </a:moveTo>
                  <a:lnTo>
                    <a:pt x="997807" y="1460500"/>
                  </a:lnTo>
                  <a:lnTo>
                    <a:pt x="998534" y="1447800"/>
                  </a:lnTo>
                  <a:lnTo>
                    <a:pt x="998534" y="1460500"/>
                  </a:lnTo>
                  <a:close/>
                </a:path>
                <a:path w="2818130" h="1803400">
                  <a:moveTo>
                    <a:pt x="1009123" y="1460500"/>
                  </a:moveTo>
                  <a:lnTo>
                    <a:pt x="1000729" y="1460500"/>
                  </a:lnTo>
                  <a:lnTo>
                    <a:pt x="1000729" y="1447800"/>
                  </a:lnTo>
                  <a:lnTo>
                    <a:pt x="1009123" y="1447800"/>
                  </a:lnTo>
                  <a:lnTo>
                    <a:pt x="1009123" y="1460500"/>
                  </a:lnTo>
                  <a:close/>
                </a:path>
                <a:path w="2818130" h="1803400">
                  <a:moveTo>
                    <a:pt x="1011674" y="1473200"/>
                  </a:moveTo>
                  <a:lnTo>
                    <a:pt x="1009849" y="1473200"/>
                  </a:lnTo>
                  <a:lnTo>
                    <a:pt x="1009967" y="1456322"/>
                  </a:lnTo>
                  <a:lnTo>
                    <a:pt x="1010206" y="1447800"/>
                  </a:lnTo>
                  <a:lnTo>
                    <a:pt x="1045606" y="1447800"/>
                  </a:lnTo>
                  <a:lnTo>
                    <a:pt x="1045606" y="1460500"/>
                  </a:lnTo>
                  <a:lnTo>
                    <a:pt x="1012030" y="1460500"/>
                  </a:lnTo>
                  <a:lnTo>
                    <a:pt x="1011674" y="1473200"/>
                  </a:lnTo>
                  <a:close/>
                </a:path>
                <a:path w="2818130" h="1803400">
                  <a:moveTo>
                    <a:pt x="1080621" y="1460500"/>
                  </a:moveTo>
                  <a:lnTo>
                    <a:pt x="1048157" y="1460500"/>
                  </a:lnTo>
                  <a:lnTo>
                    <a:pt x="1048157" y="1447800"/>
                  </a:lnTo>
                  <a:lnTo>
                    <a:pt x="1080991" y="1447800"/>
                  </a:lnTo>
                  <a:lnTo>
                    <a:pt x="1080621" y="1460500"/>
                  </a:lnTo>
                  <a:close/>
                </a:path>
                <a:path w="2818130" h="1803400">
                  <a:moveTo>
                    <a:pt x="1088288" y="1460500"/>
                  </a:moveTo>
                  <a:lnTo>
                    <a:pt x="1081718" y="1460500"/>
                  </a:lnTo>
                  <a:lnTo>
                    <a:pt x="1082088" y="1447800"/>
                  </a:lnTo>
                  <a:lnTo>
                    <a:pt x="1088288" y="1447800"/>
                  </a:lnTo>
                  <a:lnTo>
                    <a:pt x="1088288" y="1460500"/>
                  </a:lnTo>
                  <a:close/>
                </a:path>
                <a:path w="2818130" h="1803400">
                  <a:moveTo>
                    <a:pt x="1097765" y="1460500"/>
                  </a:moveTo>
                  <a:lnTo>
                    <a:pt x="1088644" y="1460500"/>
                  </a:lnTo>
                  <a:lnTo>
                    <a:pt x="1089015" y="1447800"/>
                  </a:lnTo>
                  <a:lnTo>
                    <a:pt x="1098862" y="1447800"/>
                  </a:lnTo>
                  <a:lnTo>
                    <a:pt x="1097765" y="1460500"/>
                  </a:lnTo>
                  <a:close/>
                </a:path>
                <a:path w="2818130" h="1803400">
                  <a:moveTo>
                    <a:pt x="1102510" y="1460500"/>
                  </a:moveTo>
                  <a:lnTo>
                    <a:pt x="1100330" y="1460500"/>
                  </a:lnTo>
                  <a:lnTo>
                    <a:pt x="1100330" y="1447800"/>
                  </a:lnTo>
                  <a:lnTo>
                    <a:pt x="1102510" y="1447800"/>
                  </a:lnTo>
                  <a:lnTo>
                    <a:pt x="1102510" y="1460500"/>
                  </a:lnTo>
                  <a:close/>
                </a:path>
                <a:path w="2818130" h="1803400">
                  <a:moveTo>
                    <a:pt x="1117104" y="1460500"/>
                  </a:moveTo>
                  <a:lnTo>
                    <a:pt x="1114553" y="1460500"/>
                  </a:lnTo>
                  <a:lnTo>
                    <a:pt x="1114863" y="1449875"/>
                  </a:lnTo>
                  <a:lnTo>
                    <a:pt x="1115279" y="1447800"/>
                  </a:lnTo>
                  <a:lnTo>
                    <a:pt x="1117830" y="1447800"/>
                  </a:lnTo>
                  <a:lnTo>
                    <a:pt x="1117104" y="1460500"/>
                  </a:lnTo>
                  <a:close/>
                </a:path>
                <a:path w="2818130" h="1803400">
                  <a:moveTo>
                    <a:pt x="1135345" y="1460500"/>
                  </a:moveTo>
                  <a:lnTo>
                    <a:pt x="1135345" y="1447800"/>
                  </a:lnTo>
                  <a:lnTo>
                    <a:pt x="1137169" y="1447800"/>
                  </a:lnTo>
                  <a:lnTo>
                    <a:pt x="1135345" y="1460500"/>
                  </a:lnTo>
                  <a:close/>
                </a:path>
                <a:path w="2818130" h="1803400">
                  <a:moveTo>
                    <a:pt x="2375408" y="1460500"/>
                  </a:moveTo>
                  <a:lnTo>
                    <a:pt x="2370662" y="1460500"/>
                  </a:lnTo>
                  <a:lnTo>
                    <a:pt x="2367370" y="1447800"/>
                  </a:lnTo>
                  <a:lnTo>
                    <a:pt x="2375764" y="1447800"/>
                  </a:lnTo>
                  <a:lnTo>
                    <a:pt x="2375408" y="1460500"/>
                  </a:lnTo>
                  <a:close/>
                </a:path>
                <a:path w="2818130" h="1803400">
                  <a:moveTo>
                    <a:pt x="2394006" y="1460500"/>
                  </a:moveTo>
                  <a:lnTo>
                    <a:pt x="2380880" y="1460500"/>
                  </a:lnTo>
                  <a:lnTo>
                    <a:pt x="2383061" y="1447800"/>
                  </a:lnTo>
                  <a:lnTo>
                    <a:pt x="2385255" y="1447800"/>
                  </a:lnTo>
                  <a:lnTo>
                    <a:pt x="2394006" y="1460500"/>
                  </a:lnTo>
                  <a:close/>
                </a:path>
                <a:path w="2818130" h="1803400">
                  <a:moveTo>
                    <a:pt x="2410423" y="1460500"/>
                  </a:moveTo>
                  <a:lnTo>
                    <a:pt x="2402399" y="1460500"/>
                  </a:lnTo>
                  <a:lnTo>
                    <a:pt x="2402770" y="1447800"/>
                  </a:lnTo>
                  <a:lnTo>
                    <a:pt x="2408599" y="1447800"/>
                  </a:lnTo>
                  <a:lnTo>
                    <a:pt x="2410423" y="1460500"/>
                  </a:lnTo>
                  <a:close/>
                </a:path>
                <a:path w="2818130" h="1803400">
                  <a:moveTo>
                    <a:pt x="2433780" y="1460500"/>
                  </a:moveTo>
                  <a:lnTo>
                    <a:pt x="2415895" y="1460500"/>
                  </a:lnTo>
                  <a:lnTo>
                    <a:pt x="2416993" y="1447800"/>
                  </a:lnTo>
                  <a:lnTo>
                    <a:pt x="2435234" y="1447800"/>
                  </a:lnTo>
                  <a:lnTo>
                    <a:pt x="2433780" y="1460500"/>
                  </a:lnTo>
                  <a:close/>
                </a:path>
                <a:path w="2818130" h="1803400">
                  <a:moveTo>
                    <a:pt x="2437785" y="1460500"/>
                  </a:moveTo>
                  <a:lnTo>
                    <a:pt x="2437429" y="1460500"/>
                  </a:lnTo>
                  <a:lnTo>
                    <a:pt x="2437058" y="1447800"/>
                  </a:lnTo>
                  <a:lnTo>
                    <a:pt x="2437785" y="1460500"/>
                  </a:lnTo>
                  <a:close/>
                </a:path>
                <a:path w="2818130" h="1803400">
                  <a:moveTo>
                    <a:pt x="2438882" y="1460500"/>
                  </a:moveTo>
                  <a:lnTo>
                    <a:pt x="2437785" y="1460500"/>
                  </a:lnTo>
                  <a:lnTo>
                    <a:pt x="2437058" y="1447800"/>
                  </a:lnTo>
                  <a:lnTo>
                    <a:pt x="2439253" y="1447800"/>
                  </a:lnTo>
                  <a:lnTo>
                    <a:pt x="2438882" y="1460500"/>
                  </a:lnTo>
                  <a:close/>
                </a:path>
                <a:path w="2818130" h="1803400">
                  <a:moveTo>
                    <a:pt x="2462226" y="1460500"/>
                  </a:moveTo>
                  <a:lnTo>
                    <a:pt x="2442531" y="1460500"/>
                  </a:lnTo>
                  <a:lnTo>
                    <a:pt x="2439253" y="1447800"/>
                  </a:lnTo>
                  <a:lnTo>
                    <a:pt x="2463694" y="1447800"/>
                  </a:lnTo>
                  <a:lnTo>
                    <a:pt x="2463694" y="1452005"/>
                  </a:lnTo>
                  <a:lnTo>
                    <a:pt x="2462226" y="1460500"/>
                  </a:lnTo>
                  <a:close/>
                </a:path>
                <a:path w="2818130" h="1803400">
                  <a:moveTo>
                    <a:pt x="2463694" y="1457499"/>
                  </a:moveTo>
                  <a:lnTo>
                    <a:pt x="2463694" y="1452005"/>
                  </a:lnTo>
                  <a:lnTo>
                    <a:pt x="2464420" y="1447800"/>
                  </a:lnTo>
                  <a:lnTo>
                    <a:pt x="2465147" y="1447800"/>
                  </a:lnTo>
                  <a:lnTo>
                    <a:pt x="2465492" y="1453824"/>
                  </a:lnTo>
                  <a:lnTo>
                    <a:pt x="2463694" y="1457499"/>
                  </a:lnTo>
                  <a:close/>
                </a:path>
                <a:path w="2818130" h="1803400">
                  <a:moveTo>
                    <a:pt x="2469166" y="1460500"/>
                  </a:moveTo>
                  <a:lnTo>
                    <a:pt x="2465874" y="1460500"/>
                  </a:lnTo>
                  <a:lnTo>
                    <a:pt x="2465492" y="1453824"/>
                  </a:lnTo>
                  <a:lnTo>
                    <a:pt x="2468439" y="1447800"/>
                  </a:lnTo>
                  <a:lnTo>
                    <a:pt x="2469166" y="1460500"/>
                  </a:lnTo>
                  <a:close/>
                </a:path>
                <a:path w="2818130" h="1803400">
                  <a:moveTo>
                    <a:pt x="2470990" y="1460500"/>
                  </a:moveTo>
                  <a:lnTo>
                    <a:pt x="2470620" y="1460500"/>
                  </a:lnTo>
                  <a:lnTo>
                    <a:pt x="2472088" y="1447800"/>
                  </a:lnTo>
                  <a:lnTo>
                    <a:pt x="2470990" y="1460500"/>
                  </a:lnTo>
                  <a:close/>
                </a:path>
                <a:path w="2818130" h="1803400">
                  <a:moveTo>
                    <a:pt x="2463694" y="1460500"/>
                  </a:moveTo>
                  <a:lnTo>
                    <a:pt x="2462226" y="1460500"/>
                  </a:lnTo>
                  <a:lnTo>
                    <a:pt x="2463694" y="1457499"/>
                  </a:lnTo>
                  <a:lnTo>
                    <a:pt x="2463694" y="1460500"/>
                  </a:lnTo>
                  <a:close/>
                </a:path>
                <a:path w="2818130" h="1803400">
                  <a:moveTo>
                    <a:pt x="994886" y="1473200"/>
                  </a:moveTo>
                  <a:lnTo>
                    <a:pt x="985038" y="1460500"/>
                  </a:lnTo>
                  <a:lnTo>
                    <a:pt x="994886" y="1460500"/>
                  </a:lnTo>
                  <a:lnTo>
                    <a:pt x="994886" y="1473200"/>
                  </a:lnTo>
                  <a:close/>
                </a:path>
                <a:path w="2818130" h="1803400">
                  <a:moveTo>
                    <a:pt x="1009479" y="1473200"/>
                  </a:moveTo>
                  <a:lnTo>
                    <a:pt x="995613" y="1473200"/>
                  </a:lnTo>
                  <a:lnTo>
                    <a:pt x="995613" y="1460500"/>
                  </a:lnTo>
                  <a:lnTo>
                    <a:pt x="1008752" y="1460500"/>
                  </a:lnTo>
                  <a:lnTo>
                    <a:pt x="1009479" y="1473200"/>
                  </a:lnTo>
                  <a:close/>
                </a:path>
                <a:path w="2818130" h="1803400">
                  <a:moveTo>
                    <a:pt x="1012771" y="1473200"/>
                  </a:moveTo>
                  <a:lnTo>
                    <a:pt x="1013854" y="1460500"/>
                  </a:lnTo>
                  <a:lnTo>
                    <a:pt x="1014951" y="1460500"/>
                  </a:lnTo>
                  <a:lnTo>
                    <a:pt x="1012771" y="1473200"/>
                  </a:lnTo>
                  <a:close/>
                </a:path>
                <a:path w="2818130" h="1803400">
                  <a:moveTo>
                    <a:pt x="1015322" y="1473200"/>
                  </a:moveTo>
                  <a:lnTo>
                    <a:pt x="1014951" y="1473200"/>
                  </a:lnTo>
                  <a:lnTo>
                    <a:pt x="1014951" y="1460500"/>
                  </a:lnTo>
                  <a:lnTo>
                    <a:pt x="1015322" y="1460500"/>
                  </a:lnTo>
                  <a:lnTo>
                    <a:pt x="1015322" y="1473200"/>
                  </a:lnTo>
                  <a:close/>
                </a:path>
                <a:path w="2818130" h="1803400">
                  <a:moveTo>
                    <a:pt x="1018970" y="1473200"/>
                  </a:moveTo>
                  <a:lnTo>
                    <a:pt x="1016776" y="1473200"/>
                  </a:lnTo>
                  <a:lnTo>
                    <a:pt x="1016776" y="1460500"/>
                  </a:lnTo>
                  <a:lnTo>
                    <a:pt x="1019326" y="1460500"/>
                  </a:lnTo>
                  <a:lnTo>
                    <a:pt x="1018970" y="1473200"/>
                  </a:lnTo>
                  <a:close/>
                </a:path>
                <a:path w="2818130" h="1803400">
                  <a:moveTo>
                    <a:pt x="1023716" y="1473200"/>
                  </a:moveTo>
                  <a:lnTo>
                    <a:pt x="1020068" y="1473200"/>
                  </a:lnTo>
                  <a:lnTo>
                    <a:pt x="1019697" y="1460500"/>
                  </a:lnTo>
                  <a:lnTo>
                    <a:pt x="1023716" y="1460500"/>
                  </a:lnTo>
                  <a:lnTo>
                    <a:pt x="1023716" y="1473200"/>
                  </a:lnTo>
                  <a:close/>
                </a:path>
                <a:path w="2818130" h="1803400">
                  <a:moveTo>
                    <a:pt x="1033193" y="1473200"/>
                  </a:moveTo>
                  <a:lnTo>
                    <a:pt x="1025540" y="1473200"/>
                  </a:lnTo>
                  <a:lnTo>
                    <a:pt x="1026267" y="1460500"/>
                  </a:lnTo>
                  <a:lnTo>
                    <a:pt x="1033563" y="1460500"/>
                  </a:lnTo>
                  <a:lnTo>
                    <a:pt x="1033193" y="1473200"/>
                  </a:lnTo>
                  <a:close/>
                </a:path>
                <a:path w="2818130" h="1803400">
                  <a:moveTo>
                    <a:pt x="1038665" y="1473200"/>
                  </a:moveTo>
                  <a:lnTo>
                    <a:pt x="1035744" y="1473200"/>
                  </a:lnTo>
                  <a:lnTo>
                    <a:pt x="1036841" y="1460500"/>
                  </a:lnTo>
                  <a:lnTo>
                    <a:pt x="1039036" y="1460500"/>
                  </a:lnTo>
                  <a:lnTo>
                    <a:pt x="1038665" y="1473200"/>
                  </a:lnTo>
                  <a:close/>
                </a:path>
                <a:path w="2818130" h="1803400">
                  <a:moveTo>
                    <a:pt x="1040489" y="1485900"/>
                  </a:moveTo>
                  <a:lnTo>
                    <a:pt x="1037212" y="1485900"/>
                  </a:lnTo>
                  <a:lnTo>
                    <a:pt x="1038665" y="1473200"/>
                  </a:lnTo>
                  <a:lnTo>
                    <a:pt x="1039036" y="1460500"/>
                  </a:lnTo>
                  <a:lnTo>
                    <a:pt x="1039392" y="1473200"/>
                  </a:lnTo>
                  <a:lnTo>
                    <a:pt x="1041216" y="1473200"/>
                  </a:lnTo>
                  <a:lnTo>
                    <a:pt x="1040489" y="1485900"/>
                  </a:lnTo>
                  <a:close/>
                </a:path>
                <a:path w="2818130" h="1803400">
                  <a:moveTo>
                    <a:pt x="1039392" y="1473200"/>
                  </a:moveTo>
                  <a:lnTo>
                    <a:pt x="1039036" y="1460500"/>
                  </a:lnTo>
                  <a:lnTo>
                    <a:pt x="1039392" y="1460500"/>
                  </a:lnTo>
                  <a:lnTo>
                    <a:pt x="1039392" y="1473200"/>
                  </a:lnTo>
                  <a:close/>
                </a:path>
                <a:path w="2818130" h="1803400">
                  <a:moveTo>
                    <a:pt x="1059458" y="1473200"/>
                  </a:moveTo>
                  <a:lnTo>
                    <a:pt x="1040133" y="1473200"/>
                  </a:lnTo>
                  <a:lnTo>
                    <a:pt x="1040133" y="1460500"/>
                  </a:lnTo>
                  <a:lnTo>
                    <a:pt x="1059101" y="1460500"/>
                  </a:lnTo>
                  <a:lnTo>
                    <a:pt x="1059458" y="1473200"/>
                  </a:lnTo>
                  <a:close/>
                </a:path>
                <a:path w="2818130" h="1803400">
                  <a:moveTo>
                    <a:pt x="1063476" y="1473200"/>
                  </a:moveTo>
                  <a:lnTo>
                    <a:pt x="1059828" y="1473200"/>
                  </a:lnTo>
                  <a:lnTo>
                    <a:pt x="1059828" y="1460500"/>
                  </a:lnTo>
                  <a:lnTo>
                    <a:pt x="1064203" y="1460500"/>
                  </a:lnTo>
                  <a:lnTo>
                    <a:pt x="1063476" y="1473200"/>
                  </a:lnTo>
                  <a:close/>
                </a:path>
                <a:path w="2818130" h="1803400">
                  <a:moveTo>
                    <a:pt x="1069676" y="1473200"/>
                  </a:moveTo>
                  <a:lnTo>
                    <a:pt x="1066398" y="1473200"/>
                  </a:lnTo>
                  <a:lnTo>
                    <a:pt x="1066398" y="1460500"/>
                  </a:lnTo>
                  <a:lnTo>
                    <a:pt x="1069676" y="1460500"/>
                  </a:lnTo>
                  <a:lnTo>
                    <a:pt x="1069676" y="1473200"/>
                  </a:lnTo>
                  <a:close/>
                </a:path>
                <a:path w="2818130" h="1803400">
                  <a:moveTo>
                    <a:pt x="1082445" y="1485900"/>
                  </a:moveTo>
                  <a:lnTo>
                    <a:pt x="1082445" y="1473200"/>
                  </a:lnTo>
                  <a:lnTo>
                    <a:pt x="1069676" y="1473200"/>
                  </a:lnTo>
                  <a:lnTo>
                    <a:pt x="1069676" y="1460500"/>
                  </a:lnTo>
                  <a:lnTo>
                    <a:pt x="1082815" y="1460500"/>
                  </a:lnTo>
                  <a:lnTo>
                    <a:pt x="1082815" y="1473200"/>
                  </a:lnTo>
                  <a:lnTo>
                    <a:pt x="1082445" y="1485900"/>
                  </a:lnTo>
                  <a:close/>
                </a:path>
                <a:path w="2818130" h="1803400">
                  <a:moveTo>
                    <a:pt x="1088288" y="1473200"/>
                  </a:moveTo>
                  <a:lnTo>
                    <a:pt x="1082815" y="1473200"/>
                  </a:lnTo>
                  <a:lnTo>
                    <a:pt x="1083172" y="1460500"/>
                  </a:lnTo>
                  <a:lnTo>
                    <a:pt x="1089015" y="1460500"/>
                  </a:lnTo>
                  <a:lnTo>
                    <a:pt x="1088288" y="1473200"/>
                  </a:lnTo>
                  <a:close/>
                </a:path>
                <a:path w="2818130" h="1803400">
                  <a:moveTo>
                    <a:pt x="1089385" y="1473200"/>
                  </a:moveTo>
                  <a:lnTo>
                    <a:pt x="1089015" y="1460500"/>
                  </a:lnTo>
                  <a:lnTo>
                    <a:pt x="1089385" y="1460500"/>
                  </a:lnTo>
                  <a:lnTo>
                    <a:pt x="1089385" y="1473200"/>
                  </a:lnTo>
                  <a:close/>
                </a:path>
                <a:path w="2818130" h="1803400">
                  <a:moveTo>
                    <a:pt x="1098135" y="1473200"/>
                  </a:moveTo>
                  <a:lnTo>
                    <a:pt x="1089385" y="1473200"/>
                  </a:lnTo>
                  <a:lnTo>
                    <a:pt x="1089741" y="1460500"/>
                  </a:lnTo>
                  <a:lnTo>
                    <a:pt x="1098506" y="1460500"/>
                  </a:lnTo>
                  <a:lnTo>
                    <a:pt x="1098135" y="1473200"/>
                  </a:lnTo>
                  <a:close/>
                </a:path>
                <a:path w="2818130" h="1803400">
                  <a:moveTo>
                    <a:pt x="1111275" y="1473200"/>
                  </a:moveTo>
                  <a:lnTo>
                    <a:pt x="1099589" y="1473200"/>
                  </a:lnTo>
                  <a:lnTo>
                    <a:pt x="1099589" y="1460500"/>
                  </a:lnTo>
                  <a:lnTo>
                    <a:pt x="1114553" y="1460500"/>
                  </a:lnTo>
                  <a:lnTo>
                    <a:pt x="1111275" y="1473200"/>
                  </a:lnTo>
                  <a:close/>
                </a:path>
                <a:path w="2818130" h="1803400">
                  <a:moveTo>
                    <a:pt x="1118571" y="1473200"/>
                  </a:moveTo>
                  <a:lnTo>
                    <a:pt x="1115650" y="1473200"/>
                  </a:lnTo>
                  <a:lnTo>
                    <a:pt x="1116377" y="1460500"/>
                  </a:lnTo>
                  <a:lnTo>
                    <a:pt x="1118571" y="1460500"/>
                  </a:lnTo>
                  <a:lnTo>
                    <a:pt x="1118571" y="1473200"/>
                  </a:lnTo>
                  <a:close/>
                </a:path>
                <a:path w="2818130" h="1803400">
                  <a:moveTo>
                    <a:pt x="1140091" y="1485900"/>
                  </a:moveTo>
                  <a:lnTo>
                    <a:pt x="1139720" y="1473200"/>
                  </a:lnTo>
                  <a:lnTo>
                    <a:pt x="1140817" y="1460500"/>
                  </a:lnTo>
                  <a:lnTo>
                    <a:pt x="1143012" y="1460500"/>
                  </a:lnTo>
                  <a:lnTo>
                    <a:pt x="1143368" y="1473200"/>
                  </a:lnTo>
                  <a:lnTo>
                    <a:pt x="1141544" y="1473200"/>
                  </a:lnTo>
                  <a:lnTo>
                    <a:pt x="1140091" y="1485900"/>
                  </a:lnTo>
                  <a:close/>
                </a:path>
                <a:path w="2818130" h="1803400">
                  <a:moveTo>
                    <a:pt x="1161610" y="1473200"/>
                  </a:moveTo>
                  <a:lnTo>
                    <a:pt x="1161610" y="1460500"/>
                  </a:lnTo>
                  <a:lnTo>
                    <a:pt x="1162351" y="1460500"/>
                  </a:lnTo>
                  <a:lnTo>
                    <a:pt x="1161610" y="1473200"/>
                  </a:lnTo>
                  <a:close/>
                </a:path>
                <a:path w="2818130" h="1803400">
                  <a:moveTo>
                    <a:pt x="1170731" y="1473200"/>
                  </a:moveTo>
                  <a:lnTo>
                    <a:pt x="1167823" y="1473200"/>
                  </a:lnTo>
                  <a:lnTo>
                    <a:pt x="1167823" y="1460500"/>
                  </a:lnTo>
                  <a:lnTo>
                    <a:pt x="1171828" y="1460500"/>
                  </a:lnTo>
                  <a:lnTo>
                    <a:pt x="1170731" y="1473200"/>
                  </a:lnTo>
                  <a:close/>
                </a:path>
                <a:path w="2818130" h="1803400">
                  <a:moveTo>
                    <a:pt x="1177671" y="1473200"/>
                  </a:moveTo>
                  <a:lnTo>
                    <a:pt x="1176944" y="1473200"/>
                  </a:lnTo>
                  <a:lnTo>
                    <a:pt x="1177671" y="1460500"/>
                  </a:lnTo>
                  <a:lnTo>
                    <a:pt x="1177671" y="1473200"/>
                  </a:lnTo>
                  <a:close/>
                </a:path>
                <a:path w="2818130" h="1803400">
                  <a:moveTo>
                    <a:pt x="2365546" y="1473200"/>
                  </a:moveTo>
                  <a:lnTo>
                    <a:pt x="2362639" y="1460500"/>
                  </a:lnTo>
                  <a:lnTo>
                    <a:pt x="2370292" y="1460500"/>
                  </a:lnTo>
                  <a:lnTo>
                    <a:pt x="2365546" y="1473200"/>
                  </a:lnTo>
                  <a:close/>
                </a:path>
                <a:path w="2818130" h="1803400">
                  <a:moveTo>
                    <a:pt x="2379412" y="1473200"/>
                  </a:moveTo>
                  <a:lnTo>
                    <a:pt x="2374667" y="1473200"/>
                  </a:lnTo>
                  <a:lnTo>
                    <a:pt x="2370292" y="1460500"/>
                  </a:lnTo>
                  <a:lnTo>
                    <a:pt x="2380880" y="1460500"/>
                  </a:lnTo>
                  <a:lnTo>
                    <a:pt x="2379412" y="1473200"/>
                  </a:lnTo>
                  <a:close/>
                </a:path>
                <a:path w="2818130" h="1803400">
                  <a:moveTo>
                    <a:pt x="2398381" y="1473200"/>
                  </a:moveTo>
                  <a:lnTo>
                    <a:pt x="2388904" y="1473200"/>
                  </a:lnTo>
                  <a:lnTo>
                    <a:pt x="2388904" y="1460500"/>
                  </a:lnTo>
                  <a:lnTo>
                    <a:pt x="2396200" y="1460500"/>
                  </a:lnTo>
                  <a:lnTo>
                    <a:pt x="2398381" y="1473200"/>
                  </a:lnTo>
                  <a:close/>
                </a:path>
                <a:path w="2818130" h="1803400">
                  <a:moveTo>
                    <a:pt x="2404594" y="1473200"/>
                  </a:moveTo>
                  <a:lnTo>
                    <a:pt x="2400946" y="1473200"/>
                  </a:lnTo>
                  <a:lnTo>
                    <a:pt x="2399849" y="1460500"/>
                  </a:lnTo>
                  <a:lnTo>
                    <a:pt x="2404950" y="1460500"/>
                  </a:lnTo>
                  <a:lnTo>
                    <a:pt x="2404594" y="1473200"/>
                  </a:lnTo>
                  <a:close/>
                </a:path>
                <a:path w="2818130" h="1803400">
                  <a:moveTo>
                    <a:pt x="2411891" y="1473200"/>
                  </a:moveTo>
                  <a:lnTo>
                    <a:pt x="2411520" y="1473200"/>
                  </a:lnTo>
                  <a:lnTo>
                    <a:pt x="2411520" y="1460500"/>
                  </a:lnTo>
                  <a:lnTo>
                    <a:pt x="2412247" y="1460500"/>
                  </a:lnTo>
                  <a:lnTo>
                    <a:pt x="2411891" y="1473200"/>
                  </a:lnTo>
                  <a:close/>
                </a:path>
                <a:path w="2818130" h="1803400">
                  <a:moveTo>
                    <a:pt x="2447276" y="1473200"/>
                  </a:moveTo>
                  <a:lnTo>
                    <a:pt x="2436688" y="1473200"/>
                  </a:lnTo>
                  <a:lnTo>
                    <a:pt x="2436688" y="1460500"/>
                  </a:lnTo>
                  <a:lnTo>
                    <a:pt x="2450554" y="1460500"/>
                  </a:lnTo>
                  <a:lnTo>
                    <a:pt x="2447276" y="1473200"/>
                  </a:lnTo>
                  <a:close/>
                </a:path>
                <a:path w="2818130" h="1803400">
                  <a:moveTo>
                    <a:pt x="2472444" y="1473200"/>
                  </a:moveTo>
                  <a:lnTo>
                    <a:pt x="2451281" y="1473200"/>
                  </a:lnTo>
                  <a:lnTo>
                    <a:pt x="2453846" y="1460500"/>
                  </a:lnTo>
                  <a:lnTo>
                    <a:pt x="2471717" y="1460500"/>
                  </a:lnTo>
                  <a:lnTo>
                    <a:pt x="2472444" y="1473200"/>
                  </a:lnTo>
                  <a:close/>
                </a:path>
                <a:path w="2818130" h="1803400">
                  <a:moveTo>
                    <a:pt x="998534" y="1485900"/>
                  </a:moveTo>
                  <a:lnTo>
                    <a:pt x="994886" y="1485900"/>
                  </a:lnTo>
                  <a:lnTo>
                    <a:pt x="994886" y="1473200"/>
                  </a:lnTo>
                  <a:lnTo>
                    <a:pt x="998534" y="1473200"/>
                  </a:lnTo>
                  <a:lnTo>
                    <a:pt x="998534" y="1485900"/>
                  </a:lnTo>
                  <a:close/>
                </a:path>
                <a:path w="2818130" h="1803400">
                  <a:moveTo>
                    <a:pt x="1000002" y="1498600"/>
                  </a:moveTo>
                  <a:lnTo>
                    <a:pt x="999261" y="1485900"/>
                  </a:lnTo>
                  <a:lnTo>
                    <a:pt x="998905" y="1473200"/>
                  </a:lnTo>
                  <a:lnTo>
                    <a:pt x="1006201" y="1473200"/>
                  </a:lnTo>
                  <a:lnTo>
                    <a:pt x="1005104" y="1485900"/>
                  </a:lnTo>
                  <a:lnTo>
                    <a:pt x="1000002" y="1485900"/>
                  </a:lnTo>
                  <a:lnTo>
                    <a:pt x="1000002" y="1498600"/>
                  </a:lnTo>
                  <a:close/>
                </a:path>
                <a:path w="2818130" h="1803400">
                  <a:moveTo>
                    <a:pt x="1006928" y="1485900"/>
                  </a:moveTo>
                  <a:lnTo>
                    <a:pt x="1006928" y="1473200"/>
                  </a:lnTo>
                  <a:lnTo>
                    <a:pt x="1007298" y="1473200"/>
                  </a:lnTo>
                  <a:lnTo>
                    <a:pt x="1006928" y="1485900"/>
                  </a:lnTo>
                  <a:close/>
                </a:path>
                <a:path w="2818130" h="1803400">
                  <a:moveTo>
                    <a:pt x="1010947" y="1485900"/>
                  </a:moveTo>
                  <a:lnTo>
                    <a:pt x="1008752" y="1485900"/>
                  </a:lnTo>
                  <a:lnTo>
                    <a:pt x="1008752" y="1473200"/>
                  </a:lnTo>
                  <a:lnTo>
                    <a:pt x="1010947" y="1473200"/>
                  </a:lnTo>
                  <a:lnTo>
                    <a:pt x="1010947" y="1485900"/>
                  </a:lnTo>
                  <a:close/>
                </a:path>
                <a:path w="2818130" h="1803400">
                  <a:moveTo>
                    <a:pt x="1012400" y="1485900"/>
                  </a:moveTo>
                  <a:lnTo>
                    <a:pt x="1012030" y="1485900"/>
                  </a:lnTo>
                  <a:lnTo>
                    <a:pt x="1012030" y="1473200"/>
                  </a:lnTo>
                  <a:lnTo>
                    <a:pt x="1012400" y="1473200"/>
                  </a:lnTo>
                  <a:lnTo>
                    <a:pt x="1012400" y="1485900"/>
                  </a:lnTo>
                  <a:close/>
                </a:path>
                <a:path w="2818130" h="1803400">
                  <a:moveTo>
                    <a:pt x="1016419" y="1511300"/>
                  </a:moveTo>
                  <a:lnTo>
                    <a:pt x="1013854" y="1511300"/>
                  </a:lnTo>
                  <a:lnTo>
                    <a:pt x="1013854" y="1498600"/>
                  </a:lnTo>
                  <a:lnTo>
                    <a:pt x="1012400" y="1485900"/>
                  </a:lnTo>
                  <a:lnTo>
                    <a:pt x="1013127" y="1473200"/>
                  </a:lnTo>
                  <a:lnTo>
                    <a:pt x="1013854" y="1473200"/>
                  </a:lnTo>
                  <a:lnTo>
                    <a:pt x="1013854" y="1485900"/>
                  </a:lnTo>
                  <a:lnTo>
                    <a:pt x="1016776" y="1485900"/>
                  </a:lnTo>
                  <a:lnTo>
                    <a:pt x="1016776" y="1492374"/>
                  </a:lnTo>
                  <a:lnTo>
                    <a:pt x="1016419" y="1498600"/>
                  </a:lnTo>
                  <a:lnTo>
                    <a:pt x="1016419" y="1511300"/>
                  </a:lnTo>
                  <a:close/>
                </a:path>
                <a:path w="2818130" h="1803400">
                  <a:moveTo>
                    <a:pt x="1016419" y="1485900"/>
                  </a:moveTo>
                  <a:lnTo>
                    <a:pt x="1013854" y="1485900"/>
                  </a:lnTo>
                  <a:lnTo>
                    <a:pt x="1013854" y="1473200"/>
                  </a:lnTo>
                  <a:lnTo>
                    <a:pt x="1016419" y="1473200"/>
                  </a:lnTo>
                  <a:lnTo>
                    <a:pt x="1016419" y="1485900"/>
                  </a:lnTo>
                  <a:close/>
                </a:path>
                <a:path w="2818130" h="1803400">
                  <a:moveTo>
                    <a:pt x="1018243" y="1498600"/>
                  </a:moveTo>
                  <a:lnTo>
                    <a:pt x="1016776" y="1498600"/>
                  </a:lnTo>
                  <a:lnTo>
                    <a:pt x="1016822" y="1491562"/>
                  </a:lnTo>
                  <a:lnTo>
                    <a:pt x="1017146" y="1485900"/>
                  </a:lnTo>
                  <a:lnTo>
                    <a:pt x="1017146" y="1473200"/>
                  </a:lnTo>
                  <a:lnTo>
                    <a:pt x="1022618" y="1473200"/>
                  </a:lnTo>
                  <a:lnTo>
                    <a:pt x="1022618" y="1485900"/>
                  </a:lnTo>
                  <a:lnTo>
                    <a:pt x="1018970" y="1485900"/>
                  </a:lnTo>
                  <a:lnTo>
                    <a:pt x="1018243" y="1498600"/>
                  </a:lnTo>
                  <a:close/>
                </a:path>
                <a:path w="2818130" h="1803400">
                  <a:moveTo>
                    <a:pt x="1027720" y="1485900"/>
                  </a:moveTo>
                  <a:lnTo>
                    <a:pt x="1023345" y="1485900"/>
                  </a:lnTo>
                  <a:lnTo>
                    <a:pt x="1023345" y="1473200"/>
                  </a:lnTo>
                  <a:lnTo>
                    <a:pt x="1028091" y="1473200"/>
                  </a:lnTo>
                  <a:lnTo>
                    <a:pt x="1027720" y="1485900"/>
                  </a:lnTo>
                  <a:close/>
                </a:path>
                <a:path w="2818130" h="1803400">
                  <a:moveTo>
                    <a:pt x="1030271" y="1485900"/>
                  </a:moveTo>
                  <a:lnTo>
                    <a:pt x="1028091" y="1485900"/>
                  </a:lnTo>
                  <a:lnTo>
                    <a:pt x="1028091" y="1473200"/>
                  </a:lnTo>
                  <a:lnTo>
                    <a:pt x="1030271" y="1473200"/>
                  </a:lnTo>
                  <a:lnTo>
                    <a:pt x="1030271" y="1485900"/>
                  </a:lnTo>
                  <a:close/>
                </a:path>
                <a:path w="2818130" h="1803400">
                  <a:moveTo>
                    <a:pt x="1036841" y="1485900"/>
                  </a:moveTo>
                  <a:lnTo>
                    <a:pt x="1031369" y="1485900"/>
                  </a:lnTo>
                  <a:lnTo>
                    <a:pt x="1032095" y="1473200"/>
                  </a:lnTo>
                  <a:lnTo>
                    <a:pt x="1036841" y="1473200"/>
                  </a:lnTo>
                  <a:lnTo>
                    <a:pt x="1036841" y="1485900"/>
                  </a:lnTo>
                  <a:close/>
                </a:path>
                <a:path w="2818130" h="1803400">
                  <a:moveTo>
                    <a:pt x="1044865" y="1485900"/>
                  </a:moveTo>
                  <a:lnTo>
                    <a:pt x="1043781" y="1485900"/>
                  </a:lnTo>
                  <a:lnTo>
                    <a:pt x="1044138" y="1473200"/>
                  </a:lnTo>
                  <a:lnTo>
                    <a:pt x="1044865" y="1473200"/>
                  </a:lnTo>
                  <a:lnTo>
                    <a:pt x="1044865" y="1485900"/>
                  </a:lnTo>
                  <a:close/>
                </a:path>
                <a:path w="2818130" h="1803400">
                  <a:moveTo>
                    <a:pt x="1047059" y="1485900"/>
                  </a:moveTo>
                  <a:lnTo>
                    <a:pt x="1045962" y="1485900"/>
                  </a:lnTo>
                  <a:lnTo>
                    <a:pt x="1045235" y="1473200"/>
                  </a:lnTo>
                  <a:lnTo>
                    <a:pt x="1047059" y="1473200"/>
                  </a:lnTo>
                  <a:lnTo>
                    <a:pt x="1047059" y="1485900"/>
                  </a:lnTo>
                  <a:close/>
                </a:path>
                <a:path w="2818130" h="1803400">
                  <a:moveTo>
                    <a:pt x="1082445" y="1485900"/>
                  </a:moveTo>
                  <a:lnTo>
                    <a:pt x="1051078" y="1485900"/>
                  </a:lnTo>
                  <a:lnTo>
                    <a:pt x="1051078" y="1473200"/>
                  </a:lnTo>
                  <a:lnTo>
                    <a:pt x="1082445" y="1473200"/>
                  </a:lnTo>
                  <a:lnTo>
                    <a:pt x="1082445" y="1485900"/>
                  </a:lnTo>
                  <a:close/>
                </a:path>
                <a:path w="2818130" h="1803400">
                  <a:moveTo>
                    <a:pt x="1091209" y="1485900"/>
                  </a:moveTo>
                  <a:lnTo>
                    <a:pt x="1083542" y="1485900"/>
                  </a:lnTo>
                  <a:lnTo>
                    <a:pt x="1083172" y="1473200"/>
                  </a:lnTo>
                  <a:lnTo>
                    <a:pt x="1091209" y="1473200"/>
                  </a:lnTo>
                  <a:lnTo>
                    <a:pt x="1091209" y="1485900"/>
                  </a:lnTo>
                  <a:close/>
                </a:path>
                <a:path w="2818130" h="1803400">
                  <a:moveTo>
                    <a:pt x="1110534" y="1485900"/>
                  </a:moveTo>
                  <a:lnTo>
                    <a:pt x="1091209" y="1485900"/>
                  </a:lnTo>
                  <a:lnTo>
                    <a:pt x="1091565" y="1473200"/>
                  </a:lnTo>
                  <a:lnTo>
                    <a:pt x="1110904" y="1473200"/>
                  </a:lnTo>
                  <a:lnTo>
                    <a:pt x="1110534" y="1485900"/>
                  </a:lnTo>
                  <a:close/>
                </a:path>
                <a:path w="2818130" h="1803400">
                  <a:moveTo>
                    <a:pt x="1116006" y="1498600"/>
                  </a:moveTo>
                  <a:lnTo>
                    <a:pt x="1103608" y="1498600"/>
                  </a:lnTo>
                  <a:lnTo>
                    <a:pt x="1103978" y="1485900"/>
                  </a:lnTo>
                  <a:lnTo>
                    <a:pt x="1111275" y="1485900"/>
                  </a:lnTo>
                  <a:lnTo>
                    <a:pt x="1111275" y="1473200"/>
                  </a:lnTo>
                  <a:lnTo>
                    <a:pt x="1119654" y="1473200"/>
                  </a:lnTo>
                  <a:lnTo>
                    <a:pt x="1116377" y="1485900"/>
                  </a:lnTo>
                  <a:lnTo>
                    <a:pt x="1116006" y="1498600"/>
                  </a:lnTo>
                  <a:close/>
                </a:path>
                <a:path w="2818130" h="1803400">
                  <a:moveTo>
                    <a:pt x="1119169" y="1481680"/>
                  </a:moveTo>
                  <a:lnTo>
                    <a:pt x="1119654" y="1473200"/>
                  </a:lnTo>
                  <a:lnTo>
                    <a:pt x="1122576" y="1473200"/>
                  </a:lnTo>
                  <a:lnTo>
                    <a:pt x="1119169" y="1481680"/>
                  </a:lnTo>
                  <a:close/>
                </a:path>
                <a:path w="2818130" h="1803400">
                  <a:moveTo>
                    <a:pt x="1118928" y="1485900"/>
                  </a:moveTo>
                  <a:lnTo>
                    <a:pt x="1119169" y="1481680"/>
                  </a:lnTo>
                  <a:lnTo>
                    <a:pt x="1122576" y="1473200"/>
                  </a:lnTo>
                  <a:lnTo>
                    <a:pt x="1118928" y="1485900"/>
                  </a:lnTo>
                  <a:close/>
                </a:path>
                <a:path w="2818130" h="1803400">
                  <a:moveTo>
                    <a:pt x="1119654" y="1485900"/>
                  </a:moveTo>
                  <a:lnTo>
                    <a:pt x="1118928" y="1485900"/>
                  </a:lnTo>
                  <a:lnTo>
                    <a:pt x="1122576" y="1473200"/>
                  </a:lnTo>
                  <a:lnTo>
                    <a:pt x="1122946" y="1473200"/>
                  </a:lnTo>
                  <a:lnTo>
                    <a:pt x="1119654" y="1485900"/>
                  </a:lnTo>
                  <a:close/>
                </a:path>
                <a:path w="2818130" h="1803400">
                  <a:moveTo>
                    <a:pt x="1124771" y="1485900"/>
                  </a:moveTo>
                  <a:lnTo>
                    <a:pt x="1122220" y="1485900"/>
                  </a:lnTo>
                  <a:lnTo>
                    <a:pt x="1122946" y="1473200"/>
                  </a:lnTo>
                  <a:lnTo>
                    <a:pt x="1124771" y="1473200"/>
                  </a:lnTo>
                  <a:lnTo>
                    <a:pt x="1124771" y="1485900"/>
                  </a:lnTo>
                  <a:close/>
                </a:path>
                <a:path w="2818130" h="1803400">
                  <a:moveTo>
                    <a:pt x="1133165" y="1485900"/>
                  </a:moveTo>
                  <a:lnTo>
                    <a:pt x="1131340" y="1485900"/>
                  </a:lnTo>
                  <a:lnTo>
                    <a:pt x="1132067" y="1473200"/>
                  </a:lnTo>
                  <a:lnTo>
                    <a:pt x="1135716" y="1473200"/>
                  </a:lnTo>
                  <a:lnTo>
                    <a:pt x="1133165" y="1485900"/>
                  </a:lnTo>
                  <a:close/>
                </a:path>
                <a:path w="2818130" h="1803400">
                  <a:moveTo>
                    <a:pt x="1137540" y="1485900"/>
                  </a:moveTo>
                  <a:lnTo>
                    <a:pt x="1137169" y="1485900"/>
                  </a:lnTo>
                  <a:lnTo>
                    <a:pt x="1136442" y="1473200"/>
                  </a:lnTo>
                  <a:lnTo>
                    <a:pt x="1139720" y="1473200"/>
                  </a:lnTo>
                  <a:lnTo>
                    <a:pt x="1137540" y="1485900"/>
                  </a:lnTo>
                  <a:close/>
                </a:path>
                <a:path w="2818130" h="1803400">
                  <a:moveTo>
                    <a:pt x="1140091" y="1485900"/>
                  </a:moveTo>
                  <a:lnTo>
                    <a:pt x="1139720" y="1485900"/>
                  </a:lnTo>
                  <a:lnTo>
                    <a:pt x="1139720" y="1473200"/>
                  </a:lnTo>
                  <a:lnTo>
                    <a:pt x="1140091" y="1485900"/>
                  </a:lnTo>
                  <a:close/>
                </a:path>
                <a:path w="2818130" h="1803400">
                  <a:moveTo>
                    <a:pt x="1147017" y="1485900"/>
                  </a:moveTo>
                  <a:lnTo>
                    <a:pt x="1146290" y="1485900"/>
                  </a:lnTo>
                  <a:lnTo>
                    <a:pt x="1146290" y="1473200"/>
                  </a:lnTo>
                  <a:lnTo>
                    <a:pt x="1147017" y="1485900"/>
                  </a:lnTo>
                  <a:close/>
                </a:path>
                <a:path w="2818130" h="1803400">
                  <a:moveTo>
                    <a:pt x="1167823" y="1485900"/>
                  </a:moveTo>
                  <a:lnTo>
                    <a:pt x="1164531" y="1485900"/>
                  </a:lnTo>
                  <a:lnTo>
                    <a:pt x="1164902" y="1473200"/>
                  </a:lnTo>
                  <a:lnTo>
                    <a:pt x="1168906" y="1473200"/>
                  </a:lnTo>
                  <a:lnTo>
                    <a:pt x="1167823" y="1485900"/>
                  </a:lnTo>
                  <a:close/>
                </a:path>
                <a:path w="2818130" h="1803400">
                  <a:moveTo>
                    <a:pt x="1175476" y="1485900"/>
                  </a:moveTo>
                  <a:lnTo>
                    <a:pt x="1172555" y="1485900"/>
                  </a:lnTo>
                  <a:lnTo>
                    <a:pt x="1172925" y="1473200"/>
                  </a:lnTo>
                  <a:lnTo>
                    <a:pt x="1176203" y="1473200"/>
                  </a:lnTo>
                  <a:lnTo>
                    <a:pt x="1175476" y="1485900"/>
                  </a:lnTo>
                  <a:close/>
                </a:path>
                <a:path w="2818130" h="1803400">
                  <a:moveTo>
                    <a:pt x="1205033" y="1485900"/>
                  </a:moveTo>
                  <a:lnTo>
                    <a:pt x="1201741" y="1485900"/>
                  </a:lnTo>
                  <a:lnTo>
                    <a:pt x="1205033" y="1473200"/>
                  </a:lnTo>
                  <a:lnTo>
                    <a:pt x="1205033" y="1485900"/>
                  </a:lnTo>
                  <a:close/>
                </a:path>
                <a:path w="2818130" h="1803400">
                  <a:moveTo>
                    <a:pt x="1275077" y="1485900"/>
                  </a:moveTo>
                  <a:lnTo>
                    <a:pt x="1274351" y="1485900"/>
                  </a:lnTo>
                  <a:lnTo>
                    <a:pt x="1274351" y="1473200"/>
                  </a:lnTo>
                  <a:lnTo>
                    <a:pt x="1275804" y="1473200"/>
                  </a:lnTo>
                  <a:lnTo>
                    <a:pt x="1275077" y="1485900"/>
                  </a:lnTo>
                  <a:close/>
                </a:path>
                <a:path w="2818130" h="1803400">
                  <a:moveTo>
                    <a:pt x="2344397" y="1485900"/>
                  </a:moveTo>
                  <a:lnTo>
                    <a:pt x="2343656" y="1485900"/>
                  </a:lnTo>
                  <a:lnTo>
                    <a:pt x="2343300" y="1473200"/>
                  </a:lnTo>
                  <a:lnTo>
                    <a:pt x="2344397" y="1473200"/>
                  </a:lnTo>
                  <a:lnTo>
                    <a:pt x="2344397" y="1485900"/>
                  </a:lnTo>
                  <a:close/>
                </a:path>
                <a:path w="2818130" h="1803400">
                  <a:moveTo>
                    <a:pt x="2363366" y="1485900"/>
                  </a:moveTo>
                  <a:lnTo>
                    <a:pt x="2352050" y="1485900"/>
                  </a:lnTo>
                  <a:lnTo>
                    <a:pt x="2353518" y="1473200"/>
                  </a:lnTo>
                  <a:lnTo>
                    <a:pt x="2355699" y="1473200"/>
                  </a:lnTo>
                  <a:lnTo>
                    <a:pt x="2363366" y="1485900"/>
                  </a:lnTo>
                  <a:close/>
                </a:path>
                <a:path w="2818130" h="1803400">
                  <a:moveTo>
                    <a:pt x="2368838" y="1485900"/>
                  </a:moveTo>
                  <a:lnTo>
                    <a:pt x="2366643" y="1485900"/>
                  </a:lnTo>
                  <a:lnTo>
                    <a:pt x="2365546" y="1473200"/>
                  </a:lnTo>
                  <a:lnTo>
                    <a:pt x="2367741" y="1473200"/>
                  </a:lnTo>
                  <a:lnTo>
                    <a:pt x="2368838" y="1485900"/>
                  </a:lnTo>
                  <a:close/>
                </a:path>
                <a:path w="2818130" h="1803400">
                  <a:moveTo>
                    <a:pt x="2373213" y="1485900"/>
                  </a:moveTo>
                  <a:lnTo>
                    <a:pt x="2369935" y="1485900"/>
                  </a:lnTo>
                  <a:lnTo>
                    <a:pt x="2371389" y="1473200"/>
                  </a:lnTo>
                  <a:lnTo>
                    <a:pt x="2373213" y="1485900"/>
                  </a:lnTo>
                  <a:close/>
                </a:path>
                <a:path w="2818130" h="1803400">
                  <a:moveTo>
                    <a:pt x="2379412" y="1485900"/>
                  </a:moveTo>
                  <a:lnTo>
                    <a:pt x="2375764" y="1485900"/>
                  </a:lnTo>
                  <a:lnTo>
                    <a:pt x="2375764" y="1473200"/>
                  </a:lnTo>
                  <a:lnTo>
                    <a:pt x="2379056" y="1473200"/>
                  </a:lnTo>
                  <a:lnTo>
                    <a:pt x="2379412" y="1485900"/>
                  </a:lnTo>
                  <a:close/>
                </a:path>
                <a:path w="2818130" h="1803400">
                  <a:moveTo>
                    <a:pt x="2391455" y="1485900"/>
                  </a:moveTo>
                  <a:lnTo>
                    <a:pt x="2384529" y="1485900"/>
                  </a:lnTo>
                  <a:lnTo>
                    <a:pt x="2384529" y="1473200"/>
                  </a:lnTo>
                  <a:lnTo>
                    <a:pt x="2387806" y="1473200"/>
                  </a:lnTo>
                  <a:lnTo>
                    <a:pt x="2391455" y="1485900"/>
                  </a:lnTo>
                  <a:close/>
                </a:path>
                <a:path w="2818130" h="1803400">
                  <a:moveTo>
                    <a:pt x="2396927" y="1485900"/>
                  </a:moveTo>
                  <a:lnTo>
                    <a:pt x="2395473" y="1473200"/>
                  </a:lnTo>
                  <a:lnTo>
                    <a:pt x="2398751" y="1473200"/>
                  </a:lnTo>
                  <a:lnTo>
                    <a:pt x="2396927" y="1485900"/>
                  </a:lnTo>
                  <a:close/>
                </a:path>
                <a:path w="2818130" h="1803400">
                  <a:moveTo>
                    <a:pt x="2429762" y="1485900"/>
                  </a:moveTo>
                  <a:lnTo>
                    <a:pt x="2421011" y="1485900"/>
                  </a:lnTo>
                  <a:lnTo>
                    <a:pt x="2421738" y="1473200"/>
                  </a:lnTo>
                  <a:lnTo>
                    <a:pt x="2431586" y="1473200"/>
                  </a:lnTo>
                  <a:lnTo>
                    <a:pt x="2429762" y="1485900"/>
                  </a:lnTo>
                  <a:close/>
                </a:path>
                <a:path w="2818130" h="1803400">
                  <a:moveTo>
                    <a:pt x="2439609" y="1485900"/>
                  </a:moveTo>
                  <a:lnTo>
                    <a:pt x="2432683" y="1485900"/>
                  </a:lnTo>
                  <a:lnTo>
                    <a:pt x="2432313" y="1473200"/>
                  </a:lnTo>
                  <a:lnTo>
                    <a:pt x="2439980" y="1473200"/>
                  </a:lnTo>
                  <a:lnTo>
                    <a:pt x="2439609" y="1485900"/>
                  </a:lnTo>
                  <a:close/>
                </a:path>
                <a:path w="2818130" h="1803400">
                  <a:moveTo>
                    <a:pt x="2448003" y="1485900"/>
                  </a:moveTo>
                  <a:lnTo>
                    <a:pt x="2445808" y="1485900"/>
                  </a:lnTo>
                  <a:lnTo>
                    <a:pt x="2446906" y="1473200"/>
                  </a:lnTo>
                  <a:lnTo>
                    <a:pt x="2448003" y="1485900"/>
                  </a:lnTo>
                  <a:close/>
                </a:path>
                <a:path w="2818130" h="1803400">
                  <a:moveTo>
                    <a:pt x="2443258" y="1524000"/>
                  </a:moveTo>
                  <a:lnTo>
                    <a:pt x="2421011" y="1524000"/>
                  </a:lnTo>
                  <a:lnTo>
                    <a:pt x="2425016" y="1511300"/>
                  </a:lnTo>
                  <a:lnTo>
                    <a:pt x="2441077" y="1511300"/>
                  </a:lnTo>
                  <a:lnTo>
                    <a:pt x="2441804" y="1498600"/>
                  </a:lnTo>
                  <a:lnTo>
                    <a:pt x="2452022" y="1498600"/>
                  </a:lnTo>
                  <a:lnTo>
                    <a:pt x="2452378" y="1485900"/>
                  </a:lnTo>
                  <a:lnTo>
                    <a:pt x="2452022" y="1485900"/>
                  </a:lnTo>
                  <a:lnTo>
                    <a:pt x="2453476" y="1473200"/>
                  </a:lnTo>
                  <a:lnTo>
                    <a:pt x="2466615" y="1473200"/>
                  </a:lnTo>
                  <a:lnTo>
                    <a:pt x="2443258" y="1524000"/>
                  </a:lnTo>
                  <a:close/>
                </a:path>
                <a:path w="2818130" h="1803400">
                  <a:moveTo>
                    <a:pt x="1118928" y="1485900"/>
                  </a:moveTo>
                  <a:lnTo>
                    <a:pt x="1117474" y="1485900"/>
                  </a:lnTo>
                  <a:lnTo>
                    <a:pt x="1119169" y="1481680"/>
                  </a:lnTo>
                  <a:lnTo>
                    <a:pt x="1118928" y="1485900"/>
                  </a:lnTo>
                  <a:close/>
                </a:path>
                <a:path w="2818130" h="1803400">
                  <a:moveTo>
                    <a:pt x="993432" y="1498600"/>
                  </a:moveTo>
                  <a:lnTo>
                    <a:pt x="990881" y="1498600"/>
                  </a:lnTo>
                  <a:lnTo>
                    <a:pt x="990881" y="1485900"/>
                  </a:lnTo>
                  <a:lnTo>
                    <a:pt x="993432" y="1485900"/>
                  </a:lnTo>
                  <a:lnTo>
                    <a:pt x="993432" y="1498600"/>
                  </a:lnTo>
                  <a:close/>
                </a:path>
                <a:path w="2818130" h="1803400">
                  <a:moveTo>
                    <a:pt x="996710" y="1498600"/>
                  </a:moveTo>
                  <a:lnTo>
                    <a:pt x="993432" y="1498600"/>
                  </a:lnTo>
                  <a:lnTo>
                    <a:pt x="993788" y="1485900"/>
                  </a:lnTo>
                  <a:lnTo>
                    <a:pt x="996710" y="1485900"/>
                  </a:lnTo>
                  <a:lnTo>
                    <a:pt x="996710" y="1498600"/>
                  </a:lnTo>
                  <a:close/>
                </a:path>
                <a:path w="2818130" h="1803400">
                  <a:moveTo>
                    <a:pt x="1002553" y="1498600"/>
                  </a:moveTo>
                  <a:lnTo>
                    <a:pt x="1000358" y="1498600"/>
                  </a:lnTo>
                  <a:lnTo>
                    <a:pt x="1000729" y="1485900"/>
                  </a:lnTo>
                  <a:lnTo>
                    <a:pt x="1003280" y="1485900"/>
                  </a:lnTo>
                  <a:lnTo>
                    <a:pt x="1002553" y="1498600"/>
                  </a:lnTo>
                  <a:close/>
                </a:path>
                <a:path w="2818130" h="1803400">
                  <a:moveTo>
                    <a:pt x="1008752" y="1498600"/>
                  </a:moveTo>
                  <a:lnTo>
                    <a:pt x="1005831" y="1498600"/>
                  </a:lnTo>
                  <a:lnTo>
                    <a:pt x="1005831" y="1485900"/>
                  </a:lnTo>
                  <a:lnTo>
                    <a:pt x="1008752" y="1485900"/>
                  </a:lnTo>
                  <a:lnTo>
                    <a:pt x="1008752" y="1498600"/>
                  </a:lnTo>
                  <a:close/>
                </a:path>
                <a:path w="2818130" h="1803400">
                  <a:moveTo>
                    <a:pt x="1023345" y="1498600"/>
                  </a:moveTo>
                  <a:lnTo>
                    <a:pt x="1021892" y="1498600"/>
                  </a:lnTo>
                  <a:lnTo>
                    <a:pt x="1021892" y="1485900"/>
                  </a:lnTo>
                  <a:lnTo>
                    <a:pt x="1022975" y="1485900"/>
                  </a:lnTo>
                  <a:lnTo>
                    <a:pt x="1023345" y="1498600"/>
                  </a:lnTo>
                  <a:close/>
                </a:path>
                <a:path w="2818130" h="1803400">
                  <a:moveTo>
                    <a:pt x="1026623" y="1498600"/>
                  </a:moveTo>
                  <a:lnTo>
                    <a:pt x="1023345" y="1498600"/>
                  </a:lnTo>
                  <a:lnTo>
                    <a:pt x="1025169" y="1485900"/>
                  </a:lnTo>
                  <a:lnTo>
                    <a:pt x="1026623" y="1485900"/>
                  </a:lnTo>
                  <a:lnTo>
                    <a:pt x="1026623" y="1498600"/>
                  </a:lnTo>
                  <a:close/>
                </a:path>
                <a:path w="2818130" h="1803400">
                  <a:moveTo>
                    <a:pt x="1028818" y="1498600"/>
                  </a:moveTo>
                  <a:lnTo>
                    <a:pt x="1027720" y="1498600"/>
                  </a:lnTo>
                  <a:lnTo>
                    <a:pt x="1027720" y="1485900"/>
                  </a:lnTo>
                  <a:lnTo>
                    <a:pt x="1028818" y="1485900"/>
                  </a:lnTo>
                  <a:lnTo>
                    <a:pt x="1028818" y="1498600"/>
                  </a:lnTo>
                  <a:close/>
                </a:path>
                <a:path w="2818130" h="1803400">
                  <a:moveTo>
                    <a:pt x="1044865" y="1498600"/>
                  </a:moveTo>
                  <a:lnTo>
                    <a:pt x="1035017" y="1498600"/>
                  </a:lnTo>
                  <a:lnTo>
                    <a:pt x="1039036" y="1485900"/>
                  </a:lnTo>
                  <a:lnTo>
                    <a:pt x="1046332" y="1485900"/>
                  </a:lnTo>
                  <a:lnTo>
                    <a:pt x="1044865" y="1498600"/>
                  </a:lnTo>
                  <a:close/>
                </a:path>
                <a:path w="2818130" h="1803400">
                  <a:moveTo>
                    <a:pt x="1048157" y="1498600"/>
                  </a:moveTo>
                  <a:lnTo>
                    <a:pt x="1046689" y="1498600"/>
                  </a:lnTo>
                  <a:lnTo>
                    <a:pt x="1046332" y="1485900"/>
                  </a:lnTo>
                  <a:lnTo>
                    <a:pt x="1048883" y="1485900"/>
                  </a:lnTo>
                  <a:lnTo>
                    <a:pt x="1048157" y="1498600"/>
                  </a:lnTo>
                  <a:close/>
                </a:path>
                <a:path w="2818130" h="1803400">
                  <a:moveTo>
                    <a:pt x="1052902" y="1498600"/>
                  </a:moveTo>
                  <a:lnTo>
                    <a:pt x="1049254" y="1498600"/>
                  </a:lnTo>
                  <a:lnTo>
                    <a:pt x="1049254" y="1485900"/>
                  </a:lnTo>
                  <a:lnTo>
                    <a:pt x="1052532" y="1485900"/>
                  </a:lnTo>
                  <a:lnTo>
                    <a:pt x="1052902" y="1498600"/>
                  </a:lnTo>
                  <a:close/>
                </a:path>
                <a:path w="2818130" h="1803400">
                  <a:moveTo>
                    <a:pt x="1078796" y="1498600"/>
                  </a:moveTo>
                  <a:lnTo>
                    <a:pt x="1052902" y="1498600"/>
                  </a:lnTo>
                  <a:lnTo>
                    <a:pt x="1052902" y="1485900"/>
                  </a:lnTo>
                  <a:lnTo>
                    <a:pt x="1078796" y="1485900"/>
                  </a:lnTo>
                  <a:lnTo>
                    <a:pt x="1078796" y="1498600"/>
                  </a:lnTo>
                  <a:close/>
                </a:path>
                <a:path w="2818130" h="1803400">
                  <a:moveTo>
                    <a:pt x="1095214" y="1498600"/>
                  </a:moveTo>
                  <a:lnTo>
                    <a:pt x="1080264" y="1498600"/>
                  </a:lnTo>
                  <a:lnTo>
                    <a:pt x="1080264" y="1485900"/>
                  </a:lnTo>
                  <a:lnTo>
                    <a:pt x="1095584" y="1485900"/>
                  </a:lnTo>
                  <a:lnTo>
                    <a:pt x="1095214" y="1498600"/>
                  </a:lnTo>
                  <a:close/>
                </a:path>
                <a:path w="2818130" h="1803400">
                  <a:moveTo>
                    <a:pt x="1102154" y="1498600"/>
                  </a:moveTo>
                  <a:lnTo>
                    <a:pt x="1097765" y="1498600"/>
                  </a:lnTo>
                  <a:lnTo>
                    <a:pt x="1097765" y="1485900"/>
                  </a:lnTo>
                  <a:lnTo>
                    <a:pt x="1102510" y="1485900"/>
                  </a:lnTo>
                  <a:lnTo>
                    <a:pt x="1102154" y="1498600"/>
                  </a:lnTo>
                  <a:close/>
                </a:path>
                <a:path w="2818130" h="1803400">
                  <a:moveTo>
                    <a:pt x="1119654" y="1498600"/>
                  </a:moveTo>
                  <a:lnTo>
                    <a:pt x="1117474" y="1498600"/>
                  </a:lnTo>
                  <a:lnTo>
                    <a:pt x="1119654" y="1485900"/>
                  </a:lnTo>
                  <a:lnTo>
                    <a:pt x="1120752" y="1485900"/>
                  </a:lnTo>
                  <a:lnTo>
                    <a:pt x="1119654" y="1498600"/>
                  </a:lnTo>
                  <a:close/>
                </a:path>
                <a:path w="2818130" h="1803400">
                  <a:moveTo>
                    <a:pt x="1120396" y="1498600"/>
                  </a:moveTo>
                  <a:lnTo>
                    <a:pt x="1119654" y="1498600"/>
                  </a:lnTo>
                  <a:lnTo>
                    <a:pt x="1120752" y="1485900"/>
                  </a:lnTo>
                  <a:lnTo>
                    <a:pt x="1121406" y="1491562"/>
                  </a:lnTo>
                  <a:lnTo>
                    <a:pt x="1120396" y="1498600"/>
                  </a:lnTo>
                  <a:close/>
                </a:path>
                <a:path w="2818130" h="1803400">
                  <a:moveTo>
                    <a:pt x="1121406" y="1491562"/>
                  </a:moveTo>
                  <a:lnTo>
                    <a:pt x="1120752" y="1485900"/>
                  </a:lnTo>
                  <a:lnTo>
                    <a:pt x="1122220" y="1485900"/>
                  </a:lnTo>
                  <a:lnTo>
                    <a:pt x="1121406" y="1491562"/>
                  </a:lnTo>
                  <a:close/>
                </a:path>
                <a:path w="2818130" h="1803400">
                  <a:moveTo>
                    <a:pt x="1125497" y="1498600"/>
                  </a:moveTo>
                  <a:lnTo>
                    <a:pt x="1124771" y="1498600"/>
                  </a:lnTo>
                  <a:lnTo>
                    <a:pt x="1126224" y="1485900"/>
                  </a:lnTo>
                  <a:lnTo>
                    <a:pt x="1125497" y="1498600"/>
                  </a:lnTo>
                  <a:close/>
                </a:path>
                <a:path w="2818130" h="1803400">
                  <a:moveTo>
                    <a:pt x="1126595" y="1498600"/>
                  </a:moveTo>
                  <a:lnTo>
                    <a:pt x="1126224" y="1498600"/>
                  </a:lnTo>
                  <a:lnTo>
                    <a:pt x="1126224" y="1485900"/>
                  </a:lnTo>
                  <a:lnTo>
                    <a:pt x="1128775" y="1485900"/>
                  </a:lnTo>
                  <a:lnTo>
                    <a:pt x="1126595" y="1498600"/>
                  </a:lnTo>
                  <a:close/>
                </a:path>
                <a:path w="2818130" h="1803400">
                  <a:moveTo>
                    <a:pt x="1136442" y="1498600"/>
                  </a:moveTo>
                  <a:lnTo>
                    <a:pt x="1133521" y="1498600"/>
                  </a:lnTo>
                  <a:lnTo>
                    <a:pt x="1133891" y="1485900"/>
                  </a:lnTo>
                  <a:lnTo>
                    <a:pt x="1136442" y="1485900"/>
                  </a:lnTo>
                  <a:lnTo>
                    <a:pt x="1136442" y="1498600"/>
                  </a:lnTo>
                  <a:close/>
                </a:path>
                <a:path w="2818130" h="1803400">
                  <a:moveTo>
                    <a:pt x="1158332" y="1498600"/>
                  </a:moveTo>
                  <a:lnTo>
                    <a:pt x="1155411" y="1498600"/>
                  </a:lnTo>
                  <a:lnTo>
                    <a:pt x="1156137" y="1485900"/>
                  </a:lnTo>
                  <a:lnTo>
                    <a:pt x="1156508" y="1485900"/>
                  </a:lnTo>
                  <a:lnTo>
                    <a:pt x="1158332" y="1498600"/>
                  </a:lnTo>
                  <a:close/>
                </a:path>
                <a:path w="2818130" h="1803400">
                  <a:moveTo>
                    <a:pt x="1160156" y="1511300"/>
                  </a:moveTo>
                  <a:lnTo>
                    <a:pt x="1157235" y="1511300"/>
                  </a:lnTo>
                  <a:lnTo>
                    <a:pt x="1155985" y="1500383"/>
                  </a:lnTo>
                  <a:lnTo>
                    <a:pt x="1156137" y="1498600"/>
                  </a:lnTo>
                  <a:lnTo>
                    <a:pt x="1159059" y="1498600"/>
                  </a:lnTo>
                  <a:lnTo>
                    <a:pt x="1159786" y="1485900"/>
                  </a:lnTo>
                  <a:lnTo>
                    <a:pt x="1159838" y="1500383"/>
                  </a:lnTo>
                  <a:lnTo>
                    <a:pt x="1160156" y="1511300"/>
                  </a:lnTo>
                  <a:close/>
                </a:path>
                <a:path w="2818130" h="1803400">
                  <a:moveTo>
                    <a:pt x="1165258" y="1498600"/>
                  </a:moveTo>
                  <a:lnTo>
                    <a:pt x="1163078" y="1498600"/>
                  </a:lnTo>
                  <a:lnTo>
                    <a:pt x="1162351" y="1485900"/>
                  </a:lnTo>
                  <a:lnTo>
                    <a:pt x="1165999" y="1485900"/>
                  </a:lnTo>
                  <a:lnTo>
                    <a:pt x="1165258" y="1498600"/>
                  </a:lnTo>
                  <a:close/>
                </a:path>
                <a:path w="2818130" h="1803400">
                  <a:moveTo>
                    <a:pt x="1201014" y="1498600"/>
                  </a:moveTo>
                  <a:lnTo>
                    <a:pt x="1198093" y="1498600"/>
                  </a:lnTo>
                  <a:lnTo>
                    <a:pt x="1199190" y="1485900"/>
                  </a:lnTo>
                  <a:lnTo>
                    <a:pt x="1200658" y="1485900"/>
                  </a:lnTo>
                  <a:lnTo>
                    <a:pt x="1201014" y="1498600"/>
                  </a:lnTo>
                  <a:close/>
                </a:path>
                <a:path w="2818130" h="1803400">
                  <a:moveTo>
                    <a:pt x="1205760" y="1498600"/>
                  </a:moveTo>
                  <a:lnTo>
                    <a:pt x="1204306" y="1485900"/>
                  </a:lnTo>
                  <a:lnTo>
                    <a:pt x="1206487" y="1485900"/>
                  </a:lnTo>
                  <a:lnTo>
                    <a:pt x="1205760" y="1498600"/>
                  </a:lnTo>
                  <a:close/>
                </a:path>
                <a:path w="2818130" h="1803400">
                  <a:moveTo>
                    <a:pt x="1244794" y="1498600"/>
                  </a:moveTo>
                  <a:lnTo>
                    <a:pt x="1243696" y="1498600"/>
                  </a:lnTo>
                  <a:lnTo>
                    <a:pt x="1243340" y="1485900"/>
                  </a:lnTo>
                  <a:lnTo>
                    <a:pt x="1244794" y="1498600"/>
                  </a:lnTo>
                  <a:close/>
                </a:path>
                <a:path w="2818130" h="1803400">
                  <a:moveTo>
                    <a:pt x="1319584" y="1498600"/>
                  </a:moveTo>
                  <a:lnTo>
                    <a:pt x="1318486" y="1498600"/>
                  </a:lnTo>
                  <a:lnTo>
                    <a:pt x="1317403" y="1485900"/>
                  </a:lnTo>
                  <a:lnTo>
                    <a:pt x="1319954" y="1485900"/>
                  </a:lnTo>
                  <a:lnTo>
                    <a:pt x="1319584" y="1498600"/>
                  </a:lnTo>
                  <a:close/>
                </a:path>
                <a:path w="2818130" h="1803400">
                  <a:moveTo>
                    <a:pt x="1327978" y="1498600"/>
                  </a:moveTo>
                  <a:lnTo>
                    <a:pt x="1323603" y="1498600"/>
                  </a:lnTo>
                  <a:lnTo>
                    <a:pt x="1324329" y="1485900"/>
                  </a:lnTo>
                  <a:lnTo>
                    <a:pt x="1328704" y="1485900"/>
                  </a:lnTo>
                  <a:lnTo>
                    <a:pt x="1327978" y="1498600"/>
                  </a:lnTo>
                  <a:close/>
                </a:path>
                <a:path w="2818130" h="1803400">
                  <a:moveTo>
                    <a:pt x="2343300" y="1498600"/>
                  </a:moveTo>
                  <a:lnTo>
                    <a:pt x="2342573" y="1498600"/>
                  </a:lnTo>
                  <a:lnTo>
                    <a:pt x="2342203" y="1485900"/>
                  </a:lnTo>
                  <a:lnTo>
                    <a:pt x="2343300" y="1485900"/>
                  </a:lnTo>
                  <a:lnTo>
                    <a:pt x="2343300" y="1498600"/>
                  </a:lnTo>
                  <a:close/>
                </a:path>
                <a:path w="2818130" h="1803400">
                  <a:moveTo>
                    <a:pt x="2355699" y="1498600"/>
                  </a:moveTo>
                  <a:lnTo>
                    <a:pt x="2350597" y="1498600"/>
                  </a:lnTo>
                  <a:lnTo>
                    <a:pt x="2350953" y="1485900"/>
                  </a:lnTo>
                  <a:lnTo>
                    <a:pt x="2354601" y="1485900"/>
                  </a:lnTo>
                  <a:lnTo>
                    <a:pt x="2355699" y="1498600"/>
                  </a:lnTo>
                  <a:close/>
                </a:path>
                <a:path w="2818130" h="1803400">
                  <a:moveTo>
                    <a:pt x="2361541" y="1498600"/>
                  </a:moveTo>
                  <a:lnTo>
                    <a:pt x="2357166" y="1498600"/>
                  </a:lnTo>
                  <a:lnTo>
                    <a:pt x="2357893" y="1485900"/>
                  </a:lnTo>
                  <a:lnTo>
                    <a:pt x="2364092" y="1485900"/>
                  </a:lnTo>
                  <a:lnTo>
                    <a:pt x="2361541" y="1498600"/>
                  </a:lnTo>
                  <a:close/>
                </a:path>
                <a:path w="2818130" h="1803400">
                  <a:moveTo>
                    <a:pt x="2369935" y="1498600"/>
                  </a:moveTo>
                  <a:lnTo>
                    <a:pt x="2365917" y="1498600"/>
                  </a:lnTo>
                  <a:lnTo>
                    <a:pt x="2367014" y="1485900"/>
                  </a:lnTo>
                  <a:lnTo>
                    <a:pt x="2367370" y="1485900"/>
                  </a:lnTo>
                  <a:lnTo>
                    <a:pt x="2369935" y="1498600"/>
                  </a:lnTo>
                  <a:close/>
                </a:path>
                <a:path w="2818130" h="1803400">
                  <a:moveTo>
                    <a:pt x="2391455" y="1498600"/>
                  </a:moveTo>
                  <a:lnTo>
                    <a:pt x="2371018" y="1498600"/>
                  </a:lnTo>
                  <a:lnTo>
                    <a:pt x="2371760" y="1485900"/>
                  </a:lnTo>
                  <a:lnTo>
                    <a:pt x="2390728" y="1485900"/>
                  </a:lnTo>
                  <a:lnTo>
                    <a:pt x="2391455" y="1498600"/>
                  </a:lnTo>
                  <a:close/>
                </a:path>
                <a:path w="2818130" h="1803400">
                  <a:moveTo>
                    <a:pt x="2400575" y="1498600"/>
                  </a:moveTo>
                  <a:lnTo>
                    <a:pt x="2393649" y="1498600"/>
                  </a:lnTo>
                  <a:lnTo>
                    <a:pt x="2393649" y="1485900"/>
                  </a:lnTo>
                  <a:lnTo>
                    <a:pt x="2399122" y="1485900"/>
                  </a:lnTo>
                  <a:lnTo>
                    <a:pt x="2400575" y="1498600"/>
                  </a:lnTo>
                  <a:close/>
                </a:path>
                <a:path w="2818130" h="1803400">
                  <a:moveTo>
                    <a:pt x="2409326" y="1498600"/>
                  </a:moveTo>
                  <a:lnTo>
                    <a:pt x="2403497" y="1498600"/>
                  </a:lnTo>
                  <a:lnTo>
                    <a:pt x="2403126" y="1485900"/>
                  </a:lnTo>
                  <a:lnTo>
                    <a:pt x="2410067" y="1485900"/>
                  </a:lnTo>
                  <a:lnTo>
                    <a:pt x="2409326" y="1498600"/>
                  </a:lnTo>
                  <a:close/>
                </a:path>
                <a:path w="2818130" h="1803400">
                  <a:moveTo>
                    <a:pt x="2420641" y="1498600"/>
                  </a:moveTo>
                  <a:lnTo>
                    <a:pt x="2420270" y="1498600"/>
                  </a:lnTo>
                  <a:lnTo>
                    <a:pt x="2414071" y="1485900"/>
                  </a:lnTo>
                  <a:lnTo>
                    <a:pt x="2422836" y="1485900"/>
                  </a:lnTo>
                  <a:lnTo>
                    <a:pt x="2420641" y="1498600"/>
                  </a:lnTo>
                  <a:close/>
                </a:path>
                <a:path w="2818130" h="1803400">
                  <a:moveTo>
                    <a:pt x="2439253" y="1511300"/>
                  </a:moveTo>
                  <a:lnTo>
                    <a:pt x="2423192" y="1511300"/>
                  </a:lnTo>
                  <a:lnTo>
                    <a:pt x="2421368" y="1498600"/>
                  </a:lnTo>
                  <a:lnTo>
                    <a:pt x="2428308" y="1485900"/>
                  </a:lnTo>
                  <a:lnTo>
                    <a:pt x="2431956" y="1485900"/>
                  </a:lnTo>
                  <a:lnTo>
                    <a:pt x="2434864" y="1498600"/>
                  </a:lnTo>
                  <a:lnTo>
                    <a:pt x="2438512" y="1498600"/>
                  </a:lnTo>
                  <a:lnTo>
                    <a:pt x="2439253" y="1511300"/>
                  </a:lnTo>
                  <a:close/>
                </a:path>
                <a:path w="2818130" h="1803400">
                  <a:moveTo>
                    <a:pt x="2452022" y="1498600"/>
                  </a:moveTo>
                  <a:lnTo>
                    <a:pt x="2441433" y="1498600"/>
                  </a:lnTo>
                  <a:lnTo>
                    <a:pt x="2440707" y="1485900"/>
                  </a:lnTo>
                  <a:lnTo>
                    <a:pt x="2451651" y="1485900"/>
                  </a:lnTo>
                  <a:lnTo>
                    <a:pt x="2452022" y="1498600"/>
                  </a:lnTo>
                  <a:close/>
                </a:path>
                <a:path w="2818130" h="1803400">
                  <a:moveTo>
                    <a:pt x="1122220" y="1498600"/>
                  </a:moveTo>
                  <a:lnTo>
                    <a:pt x="1120396" y="1498600"/>
                  </a:lnTo>
                  <a:lnTo>
                    <a:pt x="1121406" y="1491562"/>
                  </a:lnTo>
                  <a:lnTo>
                    <a:pt x="1122220" y="1498600"/>
                  </a:lnTo>
                  <a:close/>
                </a:path>
                <a:path w="2818130" h="1803400">
                  <a:moveTo>
                    <a:pt x="995256" y="1511300"/>
                  </a:moveTo>
                  <a:lnTo>
                    <a:pt x="994886" y="1498600"/>
                  </a:lnTo>
                  <a:lnTo>
                    <a:pt x="995256" y="1498600"/>
                  </a:lnTo>
                  <a:lnTo>
                    <a:pt x="995776" y="1507681"/>
                  </a:lnTo>
                  <a:lnTo>
                    <a:pt x="995256" y="1511300"/>
                  </a:lnTo>
                  <a:close/>
                </a:path>
                <a:path w="2818130" h="1803400">
                  <a:moveTo>
                    <a:pt x="1004006" y="1511300"/>
                  </a:moveTo>
                  <a:lnTo>
                    <a:pt x="995983" y="1511300"/>
                  </a:lnTo>
                  <a:lnTo>
                    <a:pt x="995776" y="1507681"/>
                  </a:lnTo>
                  <a:lnTo>
                    <a:pt x="997080" y="1498600"/>
                  </a:lnTo>
                  <a:lnTo>
                    <a:pt x="1004377" y="1498600"/>
                  </a:lnTo>
                  <a:lnTo>
                    <a:pt x="1004006" y="1511300"/>
                  </a:lnTo>
                  <a:close/>
                </a:path>
                <a:path w="2818130" h="1803400">
                  <a:moveTo>
                    <a:pt x="1005104" y="1511300"/>
                  </a:moveTo>
                  <a:lnTo>
                    <a:pt x="1004733" y="1511300"/>
                  </a:lnTo>
                  <a:lnTo>
                    <a:pt x="1004377" y="1498600"/>
                  </a:lnTo>
                  <a:lnTo>
                    <a:pt x="1005104" y="1498600"/>
                  </a:lnTo>
                  <a:lnTo>
                    <a:pt x="1005104" y="1511300"/>
                  </a:lnTo>
                  <a:close/>
                </a:path>
                <a:path w="2818130" h="1803400">
                  <a:moveTo>
                    <a:pt x="1009849" y="1511300"/>
                  </a:moveTo>
                  <a:lnTo>
                    <a:pt x="1007298" y="1511300"/>
                  </a:lnTo>
                  <a:lnTo>
                    <a:pt x="1007298" y="1498600"/>
                  </a:lnTo>
                  <a:lnTo>
                    <a:pt x="1010206" y="1498600"/>
                  </a:lnTo>
                  <a:lnTo>
                    <a:pt x="1009849" y="1511300"/>
                  </a:lnTo>
                  <a:close/>
                </a:path>
                <a:path w="2818130" h="1803400">
                  <a:moveTo>
                    <a:pt x="1021892" y="1511300"/>
                  </a:moveTo>
                  <a:lnTo>
                    <a:pt x="1020794" y="1511300"/>
                  </a:lnTo>
                  <a:lnTo>
                    <a:pt x="1020794" y="1498600"/>
                  </a:lnTo>
                  <a:lnTo>
                    <a:pt x="1021892" y="1498600"/>
                  </a:lnTo>
                  <a:lnTo>
                    <a:pt x="1021892" y="1511300"/>
                  </a:lnTo>
                  <a:close/>
                </a:path>
                <a:path w="2818130" h="1803400">
                  <a:moveTo>
                    <a:pt x="1032095" y="1511300"/>
                  </a:moveTo>
                  <a:lnTo>
                    <a:pt x="1024072" y="1511300"/>
                  </a:lnTo>
                  <a:lnTo>
                    <a:pt x="1024443" y="1498600"/>
                  </a:lnTo>
                  <a:lnTo>
                    <a:pt x="1032095" y="1498600"/>
                  </a:lnTo>
                  <a:lnTo>
                    <a:pt x="1032095" y="1511300"/>
                  </a:lnTo>
                  <a:close/>
                </a:path>
                <a:path w="2818130" h="1803400">
                  <a:moveTo>
                    <a:pt x="1053985" y="1511300"/>
                  </a:moveTo>
                  <a:lnTo>
                    <a:pt x="1032095" y="1511300"/>
                  </a:lnTo>
                  <a:lnTo>
                    <a:pt x="1032095" y="1498600"/>
                  </a:lnTo>
                  <a:lnTo>
                    <a:pt x="1053985" y="1498600"/>
                  </a:lnTo>
                  <a:lnTo>
                    <a:pt x="1053985" y="1511300"/>
                  </a:lnTo>
                  <a:close/>
                </a:path>
                <a:path w="2818130" h="1803400">
                  <a:moveTo>
                    <a:pt x="1072968" y="1511300"/>
                  </a:moveTo>
                  <a:lnTo>
                    <a:pt x="1056180" y="1511300"/>
                  </a:lnTo>
                  <a:lnTo>
                    <a:pt x="1056180" y="1498600"/>
                  </a:lnTo>
                  <a:lnTo>
                    <a:pt x="1072968" y="1498600"/>
                  </a:lnTo>
                  <a:lnTo>
                    <a:pt x="1072968" y="1511300"/>
                  </a:lnTo>
                  <a:close/>
                </a:path>
                <a:path w="2818130" h="1803400">
                  <a:moveTo>
                    <a:pt x="1078070" y="1524000"/>
                  </a:moveTo>
                  <a:lnTo>
                    <a:pt x="1073695" y="1524000"/>
                  </a:lnTo>
                  <a:lnTo>
                    <a:pt x="1074051" y="1511300"/>
                  </a:lnTo>
                  <a:lnTo>
                    <a:pt x="1074051" y="1498600"/>
                  </a:lnTo>
                  <a:lnTo>
                    <a:pt x="1075148" y="1498600"/>
                  </a:lnTo>
                  <a:lnTo>
                    <a:pt x="1075148" y="1511300"/>
                  </a:lnTo>
                  <a:lnTo>
                    <a:pt x="1078070" y="1511300"/>
                  </a:lnTo>
                  <a:lnTo>
                    <a:pt x="1078070" y="1524000"/>
                  </a:lnTo>
                  <a:close/>
                </a:path>
                <a:path w="2818130" h="1803400">
                  <a:moveTo>
                    <a:pt x="1093390" y="1524000"/>
                  </a:moveTo>
                  <a:lnTo>
                    <a:pt x="1090468" y="1524000"/>
                  </a:lnTo>
                  <a:lnTo>
                    <a:pt x="1090468" y="1511300"/>
                  </a:lnTo>
                  <a:lnTo>
                    <a:pt x="1076616" y="1511300"/>
                  </a:lnTo>
                  <a:lnTo>
                    <a:pt x="1076616" y="1498600"/>
                  </a:lnTo>
                  <a:lnTo>
                    <a:pt x="1093390" y="1498600"/>
                  </a:lnTo>
                  <a:lnTo>
                    <a:pt x="1093390" y="1524000"/>
                  </a:lnTo>
                  <a:close/>
                </a:path>
                <a:path w="2818130" h="1803400">
                  <a:moveTo>
                    <a:pt x="1113099" y="1524000"/>
                  </a:moveTo>
                  <a:lnTo>
                    <a:pt x="1093760" y="1524000"/>
                  </a:lnTo>
                  <a:lnTo>
                    <a:pt x="1093760" y="1498600"/>
                  </a:lnTo>
                  <a:lnTo>
                    <a:pt x="1112002" y="1498600"/>
                  </a:lnTo>
                  <a:lnTo>
                    <a:pt x="1111631" y="1511300"/>
                  </a:lnTo>
                  <a:lnTo>
                    <a:pt x="1114553" y="1511300"/>
                  </a:lnTo>
                  <a:lnTo>
                    <a:pt x="1113099" y="1524000"/>
                  </a:lnTo>
                  <a:close/>
                </a:path>
                <a:path w="2818130" h="1803400">
                  <a:moveTo>
                    <a:pt x="1113099" y="1511300"/>
                  </a:moveTo>
                  <a:lnTo>
                    <a:pt x="1111631" y="1511300"/>
                  </a:lnTo>
                  <a:lnTo>
                    <a:pt x="1112002" y="1498600"/>
                  </a:lnTo>
                  <a:lnTo>
                    <a:pt x="1113099" y="1498600"/>
                  </a:lnTo>
                  <a:lnTo>
                    <a:pt x="1113099" y="1511300"/>
                  </a:lnTo>
                  <a:close/>
                </a:path>
                <a:path w="2818130" h="1803400">
                  <a:moveTo>
                    <a:pt x="1116747" y="1511300"/>
                  </a:moveTo>
                  <a:lnTo>
                    <a:pt x="1113455" y="1511300"/>
                  </a:lnTo>
                  <a:lnTo>
                    <a:pt x="1113826" y="1498600"/>
                  </a:lnTo>
                  <a:lnTo>
                    <a:pt x="1117104" y="1498600"/>
                  </a:lnTo>
                  <a:lnTo>
                    <a:pt x="1116747" y="1511300"/>
                  </a:lnTo>
                  <a:close/>
                </a:path>
                <a:path w="2818130" h="1803400">
                  <a:moveTo>
                    <a:pt x="1120396" y="1511300"/>
                  </a:moveTo>
                  <a:lnTo>
                    <a:pt x="1118201" y="1511300"/>
                  </a:lnTo>
                  <a:lnTo>
                    <a:pt x="1118928" y="1498600"/>
                  </a:lnTo>
                  <a:lnTo>
                    <a:pt x="1122946" y="1498600"/>
                  </a:lnTo>
                  <a:lnTo>
                    <a:pt x="1120396" y="1511300"/>
                  </a:lnTo>
                  <a:close/>
                </a:path>
                <a:path w="2818130" h="1803400">
                  <a:moveTo>
                    <a:pt x="1124400" y="1511300"/>
                  </a:moveTo>
                  <a:lnTo>
                    <a:pt x="1122946" y="1511300"/>
                  </a:lnTo>
                  <a:lnTo>
                    <a:pt x="1122946" y="1498600"/>
                  </a:lnTo>
                  <a:lnTo>
                    <a:pt x="1124400" y="1498600"/>
                  </a:lnTo>
                  <a:lnTo>
                    <a:pt x="1124400" y="1511300"/>
                  </a:lnTo>
                  <a:close/>
                </a:path>
                <a:path w="2818130" h="1803400">
                  <a:moveTo>
                    <a:pt x="1132067" y="1511300"/>
                  </a:moveTo>
                  <a:lnTo>
                    <a:pt x="1124771" y="1511300"/>
                  </a:lnTo>
                  <a:lnTo>
                    <a:pt x="1127692" y="1498600"/>
                  </a:lnTo>
                  <a:lnTo>
                    <a:pt x="1134989" y="1498600"/>
                  </a:lnTo>
                  <a:lnTo>
                    <a:pt x="1132067" y="1511300"/>
                  </a:lnTo>
                  <a:close/>
                </a:path>
                <a:path w="2818130" h="1803400">
                  <a:moveTo>
                    <a:pt x="1140461" y="1511300"/>
                  </a:moveTo>
                  <a:lnTo>
                    <a:pt x="1133165" y="1511300"/>
                  </a:lnTo>
                  <a:lnTo>
                    <a:pt x="1135345" y="1498600"/>
                  </a:lnTo>
                  <a:lnTo>
                    <a:pt x="1139720" y="1498600"/>
                  </a:lnTo>
                  <a:lnTo>
                    <a:pt x="1140461" y="1511300"/>
                  </a:lnTo>
                  <a:close/>
                </a:path>
                <a:path w="2818130" h="1803400">
                  <a:moveTo>
                    <a:pt x="1144836" y="1511300"/>
                  </a:moveTo>
                  <a:lnTo>
                    <a:pt x="1143368" y="1511300"/>
                  </a:lnTo>
                  <a:lnTo>
                    <a:pt x="1143012" y="1498600"/>
                  </a:lnTo>
                  <a:lnTo>
                    <a:pt x="1146290" y="1498600"/>
                  </a:lnTo>
                  <a:lnTo>
                    <a:pt x="1144836" y="1511300"/>
                  </a:lnTo>
                  <a:close/>
                </a:path>
                <a:path w="2818130" h="1803400">
                  <a:moveTo>
                    <a:pt x="1155900" y="1499637"/>
                  </a:moveTo>
                  <a:lnTo>
                    <a:pt x="1155781" y="1498600"/>
                  </a:lnTo>
                  <a:lnTo>
                    <a:pt x="1156137" y="1498600"/>
                  </a:lnTo>
                  <a:lnTo>
                    <a:pt x="1155900" y="1499637"/>
                  </a:lnTo>
                  <a:close/>
                </a:path>
                <a:path w="2818130" h="1803400">
                  <a:moveTo>
                    <a:pt x="1155985" y="1500383"/>
                  </a:moveTo>
                  <a:lnTo>
                    <a:pt x="1155900" y="1499637"/>
                  </a:lnTo>
                  <a:lnTo>
                    <a:pt x="1156137" y="1498600"/>
                  </a:lnTo>
                  <a:lnTo>
                    <a:pt x="1155985" y="1500383"/>
                  </a:lnTo>
                  <a:close/>
                </a:path>
                <a:path w="2818130" h="1803400">
                  <a:moveTo>
                    <a:pt x="1169647" y="1511300"/>
                  </a:moveTo>
                  <a:lnTo>
                    <a:pt x="1164902" y="1511300"/>
                  </a:lnTo>
                  <a:lnTo>
                    <a:pt x="1165999" y="1498600"/>
                  </a:lnTo>
                  <a:lnTo>
                    <a:pt x="1169277" y="1498600"/>
                  </a:lnTo>
                  <a:lnTo>
                    <a:pt x="1169647" y="1511300"/>
                  </a:lnTo>
                  <a:close/>
                </a:path>
                <a:path w="2818130" h="1803400">
                  <a:moveTo>
                    <a:pt x="1175120" y="1511300"/>
                  </a:moveTo>
                  <a:lnTo>
                    <a:pt x="1172198" y="1511300"/>
                  </a:lnTo>
                  <a:lnTo>
                    <a:pt x="1172198" y="1498600"/>
                  </a:lnTo>
                  <a:lnTo>
                    <a:pt x="1175847" y="1498600"/>
                  </a:lnTo>
                  <a:lnTo>
                    <a:pt x="1175120" y="1511300"/>
                  </a:lnTo>
                  <a:close/>
                </a:path>
                <a:path w="2818130" h="1803400">
                  <a:moveTo>
                    <a:pt x="1188972" y="1524000"/>
                  </a:moveTo>
                  <a:lnTo>
                    <a:pt x="1187148" y="1524000"/>
                  </a:lnTo>
                  <a:lnTo>
                    <a:pt x="1187148" y="1511300"/>
                  </a:lnTo>
                  <a:lnTo>
                    <a:pt x="1188972" y="1511300"/>
                  </a:lnTo>
                  <a:lnTo>
                    <a:pt x="1188972" y="1498600"/>
                  </a:lnTo>
                  <a:lnTo>
                    <a:pt x="1190069" y="1498600"/>
                  </a:lnTo>
                  <a:lnTo>
                    <a:pt x="1189713" y="1511300"/>
                  </a:lnTo>
                  <a:lnTo>
                    <a:pt x="1188972" y="1524000"/>
                  </a:lnTo>
                  <a:close/>
                </a:path>
                <a:path w="2818130" h="1803400">
                  <a:moveTo>
                    <a:pt x="1226923" y="1511300"/>
                  </a:moveTo>
                  <a:lnTo>
                    <a:pt x="1225455" y="1511300"/>
                  </a:lnTo>
                  <a:lnTo>
                    <a:pt x="1226196" y="1498600"/>
                  </a:lnTo>
                  <a:lnTo>
                    <a:pt x="1226552" y="1498600"/>
                  </a:lnTo>
                  <a:lnTo>
                    <a:pt x="1226923" y="1511300"/>
                  </a:lnTo>
                  <a:close/>
                </a:path>
                <a:path w="2818130" h="1803400">
                  <a:moveTo>
                    <a:pt x="1242613" y="1511300"/>
                  </a:moveTo>
                  <a:lnTo>
                    <a:pt x="1237497" y="1511300"/>
                  </a:lnTo>
                  <a:lnTo>
                    <a:pt x="1237868" y="1498600"/>
                  </a:lnTo>
                  <a:lnTo>
                    <a:pt x="1242243" y="1498600"/>
                  </a:lnTo>
                  <a:lnTo>
                    <a:pt x="1242613" y="1511300"/>
                  </a:lnTo>
                  <a:close/>
                </a:path>
                <a:path w="2818130" h="1803400">
                  <a:moveTo>
                    <a:pt x="1246618" y="1511300"/>
                  </a:moveTo>
                  <a:lnTo>
                    <a:pt x="1246618" y="1498600"/>
                  </a:lnTo>
                  <a:lnTo>
                    <a:pt x="1247345" y="1498600"/>
                  </a:lnTo>
                  <a:lnTo>
                    <a:pt x="1246618" y="1511300"/>
                  </a:lnTo>
                  <a:close/>
                </a:path>
                <a:path w="2818130" h="1803400">
                  <a:moveTo>
                    <a:pt x="1273253" y="1511300"/>
                  </a:moveTo>
                  <a:lnTo>
                    <a:pt x="1268878" y="1511300"/>
                  </a:lnTo>
                  <a:lnTo>
                    <a:pt x="1270332" y="1498600"/>
                  </a:lnTo>
                  <a:lnTo>
                    <a:pt x="1273624" y="1498600"/>
                  </a:lnTo>
                  <a:lnTo>
                    <a:pt x="1273253" y="1511300"/>
                  </a:lnTo>
                  <a:close/>
                </a:path>
                <a:path w="2818130" h="1803400">
                  <a:moveTo>
                    <a:pt x="1277628" y="1511300"/>
                  </a:moveTo>
                  <a:lnTo>
                    <a:pt x="1277272" y="1511300"/>
                  </a:lnTo>
                  <a:lnTo>
                    <a:pt x="1277272" y="1498600"/>
                  </a:lnTo>
                  <a:lnTo>
                    <a:pt x="1278726" y="1498600"/>
                  </a:lnTo>
                  <a:lnTo>
                    <a:pt x="1277628" y="1511300"/>
                  </a:lnTo>
                  <a:close/>
                </a:path>
                <a:path w="2818130" h="1803400">
                  <a:moveTo>
                    <a:pt x="1288573" y="1511300"/>
                  </a:moveTo>
                  <a:lnTo>
                    <a:pt x="1286393" y="1511300"/>
                  </a:lnTo>
                  <a:lnTo>
                    <a:pt x="1287120" y="1498600"/>
                  </a:lnTo>
                  <a:lnTo>
                    <a:pt x="1288573" y="1511300"/>
                  </a:lnTo>
                  <a:close/>
                </a:path>
                <a:path w="2818130" h="1803400">
                  <a:moveTo>
                    <a:pt x="1294416" y="1524000"/>
                  </a:moveTo>
                  <a:lnTo>
                    <a:pt x="1291865" y="1524000"/>
                  </a:lnTo>
                  <a:lnTo>
                    <a:pt x="1293319" y="1511300"/>
                  </a:lnTo>
                  <a:lnTo>
                    <a:pt x="1291124" y="1511300"/>
                  </a:lnTo>
                  <a:lnTo>
                    <a:pt x="1290041" y="1498600"/>
                  </a:lnTo>
                  <a:lnTo>
                    <a:pt x="1294416" y="1498600"/>
                  </a:lnTo>
                  <a:lnTo>
                    <a:pt x="1294046" y="1511300"/>
                  </a:lnTo>
                  <a:lnTo>
                    <a:pt x="1294416" y="1524000"/>
                  </a:lnTo>
                  <a:close/>
                </a:path>
                <a:path w="2818130" h="1803400">
                  <a:moveTo>
                    <a:pt x="1300245" y="1511300"/>
                  </a:moveTo>
                  <a:lnTo>
                    <a:pt x="1299162" y="1511300"/>
                  </a:lnTo>
                  <a:lnTo>
                    <a:pt x="1299518" y="1498600"/>
                  </a:lnTo>
                  <a:lnTo>
                    <a:pt x="1300615" y="1498600"/>
                  </a:lnTo>
                  <a:lnTo>
                    <a:pt x="1300245" y="1511300"/>
                  </a:lnTo>
                  <a:close/>
                </a:path>
                <a:path w="2818130" h="1803400">
                  <a:moveTo>
                    <a:pt x="1308639" y="1511300"/>
                  </a:moveTo>
                  <a:lnTo>
                    <a:pt x="1307542" y="1511300"/>
                  </a:lnTo>
                  <a:lnTo>
                    <a:pt x="1307185" y="1498600"/>
                  </a:lnTo>
                  <a:lnTo>
                    <a:pt x="1310463" y="1498600"/>
                  </a:lnTo>
                  <a:lnTo>
                    <a:pt x="1308639" y="1511300"/>
                  </a:lnTo>
                  <a:close/>
                </a:path>
                <a:path w="2818130" h="1803400">
                  <a:moveTo>
                    <a:pt x="1317760" y="1511300"/>
                  </a:moveTo>
                  <a:lnTo>
                    <a:pt x="1315579" y="1511300"/>
                  </a:lnTo>
                  <a:lnTo>
                    <a:pt x="1316306" y="1498600"/>
                  </a:lnTo>
                  <a:lnTo>
                    <a:pt x="1317760" y="1498600"/>
                  </a:lnTo>
                  <a:lnTo>
                    <a:pt x="1317760" y="1511300"/>
                  </a:lnTo>
                  <a:close/>
                </a:path>
                <a:path w="2818130" h="1803400">
                  <a:moveTo>
                    <a:pt x="1327251" y="1511300"/>
                  </a:moveTo>
                  <a:lnTo>
                    <a:pt x="1322505" y="1511300"/>
                  </a:lnTo>
                  <a:lnTo>
                    <a:pt x="1322876" y="1498600"/>
                  </a:lnTo>
                  <a:lnTo>
                    <a:pt x="1328348" y="1498600"/>
                  </a:lnTo>
                  <a:lnTo>
                    <a:pt x="1327251" y="1511300"/>
                  </a:lnTo>
                  <a:close/>
                </a:path>
                <a:path w="2818130" h="1803400">
                  <a:moveTo>
                    <a:pt x="1342941" y="1511300"/>
                  </a:moveTo>
                  <a:lnTo>
                    <a:pt x="1340376" y="1511300"/>
                  </a:lnTo>
                  <a:lnTo>
                    <a:pt x="1340376" y="1498600"/>
                  </a:lnTo>
                  <a:lnTo>
                    <a:pt x="1342571" y="1498600"/>
                  </a:lnTo>
                  <a:lnTo>
                    <a:pt x="1342941" y="1511300"/>
                  </a:lnTo>
                  <a:close/>
                </a:path>
                <a:path w="2818130" h="1803400">
                  <a:moveTo>
                    <a:pt x="1353516" y="1511300"/>
                  </a:moveTo>
                  <a:lnTo>
                    <a:pt x="1352418" y="1511300"/>
                  </a:lnTo>
                  <a:lnTo>
                    <a:pt x="1352418" y="1498600"/>
                  </a:lnTo>
                  <a:lnTo>
                    <a:pt x="1353886" y="1498600"/>
                  </a:lnTo>
                  <a:lnTo>
                    <a:pt x="1353516" y="1511300"/>
                  </a:lnTo>
                  <a:close/>
                </a:path>
                <a:path w="2818130" h="1803400">
                  <a:moveTo>
                    <a:pt x="1378683" y="1511300"/>
                  </a:moveTo>
                  <a:lnTo>
                    <a:pt x="1377600" y="1511300"/>
                  </a:lnTo>
                  <a:lnTo>
                    <a:pt x="1377956" y="1498600"/>
                  </a:lnTo>
                  <a:lnTo>
                    <a:pt x="1378683" y="1511300"/>
                  </a:lnTo>
                  <a:close/>
                </a:path>
                <a:path w="2818130" h="1803400">
                  <a:moveTo>
                    <a:pt x="1423560" y="1511300"/>
                  </a:moveTo>
                  <a:lnTo>
                    <a:pt x="1422833" y="1511300"/>
                  </a:lnTo>
                  <a:lnTo>
                    <a:pt x="1423204" y="1498600"/>
                  </a:lnTo>
                  <a:lnTo>
                    <a:pt x="1424287" y="1498600"/>
                  </a:lnTo>
                  <a:lnTo>
                    <a:pt x="1423560" y="1511300"/>
                  </a:lnTo>
                  <a:close/>
                </a:path>
                <a:path w="2818130" h="1803400">
                  <a:moveTo>
                    <a:pt x="2340379" y="1511300"/>
                  </a:moveTo>
                  <a:lnTo>
                    <a:pt x="2338184" y="1511300"/>
                  </a:lnTo>
                  <a:lnTo>
                    <a:pt x="2338184" y="1498600"/>
                  </a:lnTo>
                  <a:lnTo>
                    <a:pt x="2340008" y="1498600"/>
                  </a:lnTo>
                  <a:lnTo>
                    <a:pt x="2340379" y="1511300"/>
                  </a:lnTo>
                  <a:close/>
                </a:path>
                <a:path w="2818130" h="1803400">
                  <a:moveTo>
                    <a:pt x="2353874" y="1511300"/>
                  </a:moveTo>
                  <a:lnTo>
                    <a:pt x="2347305" y="1511300"/>
                  </a:lnTo>
                  <a:lnTo>
                    <a:pt x="2350226" y="1498600"/>
                  </a:lnTo>
                  <a:lnTo>
                    <a:pt x="2352421" y="1498600"/>
                  </a:lnTo>
                  <a:lnTo>
                    <a:pt x="2353874" y="1511300"/>
                  </a:lnTo>
                  <a:close/>
                </a:path>
                <a:path w="2818130" h="1803400">
                  <a:moveTo>
                    <a:pt x="2363722" y="1511300"/>
                  </a:moveTo>
                  <a:lnTo>
                    <a:pt x="2362268" y="1511300"/>
                  </a:lnTo>
                  <a:lnTo>
                    <a:pt x="2363366" y="1498600"/>
                  </a:lnTo>
                  <a:lnTo>
                    <a:pt x="2363722" y="1511300"/>
                  </a:lnTo>
                  <a:close/>
                </a:path>
                <a:path w="2818130" h="1803400">
                  <a:moveTo>
                    <a:pt x="2375037" y="1511300"/>
                  </a:moveTo>
                  <a:lnTo>
                    <a:pt x="2368468" y="1511300"/>
                  </a:lnTo>
                  <a:lnTo>
                    <a:pt x="2371389" y="1498600"/>
                  </a:lnTo>
                  <a:lnTo>
                    <a:pt x="2373940" y="1498600"/>
                  </a:lnTo>
                  <a:lnTo>
                    <a:pt x="2375037" y="1511300"/>
                  </a:lnTo>
                  <a:close/>
                </a:path>
                <a:path w="2818130" h="1803400">
                  <a:moveTo>
                    <a:pt x="2379412" y="1511300"/>
                  </a:moveTo>
                  <a:lnTo>
                    <a:pt x="2379412" y="1498600"/>
                  </a:lnTo>
                  <a:lnTo>
                    <a:pt x="2380510" y="1498600"/>
                  </a:lnTo>
                  <a:lnTo>
                    <a:pt x="2379412" y="1511300"/>
                  </a:lnTo>
                  <a:close/>
                </a:path>
                <a:path w="2818130" h="1803400">
                  <a:moveTo>
                    <a:pt x="2418817" y="1511300"/>
                  </a:moveTo>
                  <a:lnTo>
                    <a:pt x="2416266" y="1511300"/>
                  </a:lnTo>
                  <a:lnTo>
                    <a:pt x="2416266" y="1498600"/>
                  </a:lnTo>
                  <a:lnTo>
                    <a:pt x="2421368" y="1498600"/>
                  </a:lnTo>
                  <a:lnTo>
                    <a:pt x="2418817" y="1511300"/>
                  </a:lnTo>
                  <a:close/>
                </a:path>
                <a:path w="2818130" h="1803400">
                  <a:moveTo>
                    <a:pt x="1155054" y="1511300"/>
                  </a:moveTo>
                  <a:lnTo>
                    <a:pt x="1153230" y="1511300"/>
                  </a:lnTo>
                  <a:lnTo>
                    <a:pt x="1155900" y="1499637"/>
                  </a:lnTo>
                  <a:lnTo>
                    <a:pt x="1155985" y="1500383"/>
                  </a:lnTo>
                  <a:lnTo>
                    <a:pt x="1155054" y="1511300"/>
                  </a:lnTo>
                  <a:close/>
                </a:path>
                <a:path w="2818130" h="1803400">
                  <a:moveTo>
                    <a:pt x="1000358" y="1524000"/>
                  </a:moveTo>
                  <a:lnTo>
                    <a:pt x="999631" y="1524000"/>
                  </a:lnTo>
                  <a:lnTo>
                    <a:pt x="999261" y="1511300"/>
                  </a:lnTo>
                  <a:lnTo>
                    <a:pt x="1001085" y="1511300"/>
                  </a:lnTo>
                  <a:lnTo>
                    <a:pt x="1000358" y="1524000"/>
                  </a:lnTo>
                  <a:close/>
                </a:path>
                <a:path w="2818130" h="1803400">
                  <a:moveTo>
                    <a:pt x="1007298" y="1524000"/>
                  </a:moveTo>
                  <a:lnTo>
                    <a:pt x="1003280" y="1524000"/>
                  </a:lnTo>
                  <a:lnTo>
                    <a:pt x="1003280" y="1511300"/>
                  </a:lnTo>
                  <a:lnTo>
                    <a:pt x="1007298" y="1511300"/>
                  </a:lnTo>
                  <a:lnTo>
                    <a:pt x="1007298" y="1524000"/>
                  </a:lnTo>
                  <a:close/>
                </a:path>
                <a:path w="2818130" h="1803400">
                  <a:moveTo>
                    <a:pt x="1015322" y="1524000"/>
                  </a:moveTo>
                  <a:lnTo>
                    <a:pt x="1009123" y="1524000"/>
                  </a:lnTo>
                  <a:lnTo>
                    <a:pt x="1009123" y="1511300"/>
                  </a:lnTo>
                  <a:lnTo>
                    <a:pt x="1016049" y="1511300"/>
                  </a:lnTo>
                  <a:lnTo>
                    <a:pt x="1015322" y="1524000"/>
                  </a:lnTo>
                  <a:close/>
                </a:path>
                <a:path w="2818130" h="1803400">
                  <a:moveTo>
                    <a:pt x="1017873" y="1524000"/>
                  </a:moveTo>
                  <a:lnTo>
                    <a:pt x="1016419" y="1511300"/>
                  </a:lnTo>
                  <a:lnTo>
                    <a:pt x="1017873" y="1511300"/>
                  </a:lnTo>
                  <a:lnTo>
                    <a:pt x="1017873" y="1524000"/>
                  </a:lnTo>
                  <a:close/>
                </a:path>
                <a:path w="2818130" h="1803400">
                  <a:moveTo>
                    <a:pt x="1017873" y="1524000"/>
                  </a:moveTo>
                  <a:lnTo>
                    <a:pt x="1017873" y="1511300"/>
                  </a:lnTo>
                  <a:lnTo>
                    <a:pt x="1018243" y="1511300"/>
                  </a:lnTo>
                  <a:lnTo>
                    <a:pt x="1017873" y="1524000"/>
                  </a:lnTo>
                  <a:close/>
                </a:path>
                <a:path w="2818130" h="1803400">
                  <a:moveTo>
                    <a:pt x="1017873" y="1524000"/>
                  </a:moveTo>
                  <a:lnTo>
                    <a:pt x="1018243" y="1511300"/>
                  </a:lnTo>
                  <a:lnTo>
                    <a:pt x="1018511" y="1520825"/>
                  </a:lnTo>
                  <a:lnTo>
                    <a:pt x="1017873" y="1524000"/>
                  </a:lnTo>
                  <a:close/>
                </a:path>
                <a:path w="2818130" h="1803400">
                  <a:moveTo>
                    <a:pt x="1019148" y="1517650"/>
                  </a:moveTo>
                  <a:lnTo>
                    <a:pt x="1019697" y="1511300"/>
                  </a:lnTo>
                  <a:lnTo>
                    <a:pt x="1020424" y="1511300"/>
                  </a:lnTo>
                  <a:lnTo>
                    <a:pt x="1019148" y="1517650"/>
                  </a:lnTo>
                  <a:close/>
                </a:path>
                <a:path w="2818130" h="1803400">
                  <a:moveTo>
                    <a:pt x="1026994" y="1524000"/>
                  </a:moveTo>
                  <a:lnTo>
                    <a:pt x="1020424" y="1524000"/>
                  </a:lnTo>
                  <a:lnTo>
                    <a:pt x="1020424" y="1511300"/>
                  </a:lnTo>
                  <a:lnTo>
                    <a:pt x="1026994" y="1511300"/>
                  </a:lnTo>
                  <a:lnTo>
                    <a:pt x="1026994" y="1524000"/>
                  </a:lnTo>
                  <a:close/>
                </a:path>
                <a:path w="2818130" h="1803400">
                  <a:moveTo>
                    <a:pt x="1039036" y="1524000"/>
                  </a:moveTo>
                  <a:lnTo>
                    <a:pt x="1030271" y="1524000"/>
                  </a:lnTo>
                  <a:lnTo>
                    <a:pt x="1030642" y="1511300"/>
                  </a:lnTo>
                  <a:lnTo>
                    <a:pt x="1038665" y="1511300"/>
                  </a:lnTo>
                  <a:lnTo>
                    <a:pt x="1039036" y="1524000"/>
                  </a:lnTo>
                  <a:close/>
                </a:path>
                <a:path w="2818130" h="1803400">
                  <a:moveTo>
                    <a:pt x="1039763" y="1524000"/>
                  </a:moveTo>
                  <a:lnTo>
                    <a:pt x="1039036" y="1524000"/>
                  </a:lnTo>
                  <a:lnTo>
                    <a:pt x="1039036" y="1511300"/>
                  </a:lnTo>
                  <a:lnTo>
                    <a:pt x="1039392" y="1511300"/>
                  </a:lnTo>
                  <a:lnTo>
                    <a:pt x="1039763" y="1524000"/>
                  </a:lnTo>
                  <a:close/>
                </a:path>
                <a:path w="2818130" h="1803400">
                  <a:moveTo>
                    <a:pt x="1046689" y="1524000"/>
                  </a:moveTo>
                  <a:lnTo>
                    <a:pt x="1040489" y="1524000"/>
                  </a:lnTo>
                  <a:lnTo>
                    <a:pt x="1040489" y="1511300"/>
                  </a:lnTo>
                  <a:lnTo>
                    <a:pt x="1046689" y="1511300"/>
                  </a:lnTo>
                  <a:lnTo>
                    <a:pt x="1046689" y="1524000"/>
                  </a:lnTo>
                  <a:close/>
                </a:path>
                <a:path w="2818130" h="1803400">
                  <a:moveTo>
                    <a:pt x="1047059" y="1524000"/>
                  </a:moveTo>
                  <a:lnTo>
                    <a:pt x="1046689" y="1524000"/>
                  </a:lnTo>
                  <a:lnTo>
                    <a:pt x="1046689" y="1511300"/>
                  </a:lnTo>
                  <a:lnTo>
                    <a:pt x="1047059" y="1524000"/>
                  </a:lnTo>
                  <a:close/>
                </a:path>
                <a:path w="2818130" h="1803400">
                  <a:moveTo>
                    <a:pt x="1050707" y="1536700"/>
                  </a:moveTo>
                  <a:lnTo>
                    <a:pt x="1045962" y="1536700"/>
                  </a:lnTo>
                  <a:lnTo>
                    <a:pt x="1046332" y="1524000"/>
                  </a:lnTo>
                  <a:lnTo>
                    <a:pt x="1047430" y="1524000"/>
                  </a:lnTo>
                  <a:lnTo>
                    <a:pt x="1047430" y="1511300"/>
                  </a:lnTo>
                  <a:lnTo>
                    <a:pt x="1050707" y="1511300"/>
                  </a:lnTo>
                  <a:lnTo>
                    <a:pt x="1050707" y="1536700"/>
                  </a:lnTo>
                  <a:close/>
                </a:path>
                <a:path w="2818130" h="1803400">
                  <a:moveTo>
                    <a:pt x="1056550" y="1524000"/>
                  </a:moveTo>
                  <a:lnTo>
                    <a:pt x="1052161" y="1524000"/>
                  </a:lnTo>
                  <a:lnTo>
                    <a:pt x="1052161" y="1511300"/>
                  </a:lnTo>
                  <a:lnTo>
                    <a:pt x="1055809" y="1511300"/>
                  </a:lnTo>
                  <a:lnTo>
                    <a:pt x="1056550" y="1524000"/>
                  </a:lnTo>
                  <a:close/>
                </a:path>
                <a:path w="2818130" h="1803400">
                  <a:moveTo>
                    <a:pt x="1061652" y="1524000"/>
                  </a:moveTo>
                  <a:lnTo>
                    <a:pt x="1058731" y="1524000"/>
                  </a:lnTo>
                  <a:lnTo>
                    <a:pt x="1058731" y="1511300"/>
                  </a:lnTo>
                  <a:lnTo>
                    <a:pt x="1062023" y="1511300"/>
                  </a:lnTo>
                  <a:lnTo>
                    <a:pt x="1061652" y="1524000"/>
                  </a:lnTo>
                  <a:close/>
                </a:path>
                <a:path w="2818130" h="1803400">
                  <a:moveTo>
                    <a:pt x="1088644" y="1524000"/>
                  </a:moveTo>
                  <a:lnTo>
                    <a:pt x="1079523" y="1524000"/>
                  </a:lnTo>
                  <a:lnTo>
                    <a:pt x="1081347" y="1511300"/>
                  </a:lnTo>
                  <a:lnTo>
                    <a:pt x="1088644" y="1511300"/>
                  </a:lnTo>
                  <a:lnTo>
                    <a:pt x="1088644" y="1524000"/>
                  </a:lnTo>
                  <a:close/>
                </a:path>
                <a:path w="2818130" h="1803400">
                  <a:moveTo>
                    <a:pt x="1116747" y="1524000"/>
                  </a:moveTo>
                  <a:lnTo>
                    <a:pt x="1114553" y="1524000"/>
                  </a:lnTo>
                  <a:lnTo>
                    <a:pt x="1114553" y="1511300"/>
                  </a:lnTo>
                  <a:lnTo>
                    <a:pt x="1117474" y="1511300"/>
                  </a:lnTo>
                  <a:lnTo>
                    <a:pt x="1116747" y="1524000"/>
                  </a:lnTo>
                  <a:close/>
                </a:path>
                <a:path w="2818130" h="1803400">
                  <a:moveTo>
                    <a:pt x="1121479" y="1524000"/>
                  </a:moveTo>
                  <a:lnTo>
                    <a:pt x="1117830" y="1524000"/>
                  </a:lnTo>
                  <a:lnTo>
                    <a:pt x="1117830" y="1511300"/>
                  </a:lnTo>
                  <a:lnTo>
                    <a:pt x="1121849" y="1511300"/>
                  </a:lnTo>
                  <a:lnTo>
                    <a:pt x="1121479" y="1524000"/>
                  </a:lnTo>
                  <a:close/>
                </a:path>
                <a:path w="2818130" h="1803400">
                  <a:moveTo>
                    <a:pt x="1123310" y="1517650"/>
                  </a:moveTo>
                  <a:lnTo>
                    <a:pt x="1123673" y="1511300"/>
                  </a:lnTo>
                  <a:lnTo>
                    <a:pt x="1124044" y="1511300"/>
                  </a:lnTo>
                  <a:lnTo>
                    <a:pt x="1123310" y="1517650"/>
                  </a:lnTo>
                  <a:close/>
                </a:path>
                <a:path w="2818130" h="1803400">
                  <a:moveTo>
                    <a:pt x="1129516" y="1524000"/>
                  </a:moveTo>
                  <a:lnTo>
                    <a:pt x="1125497" y="1524000"/>
                  </a:lnTo>
                  <a:lnTo>
                    <a:pt x="1125497" y="1511300"/>
                  </a:lnTo>
                  <a:lnTo>
                    <a:pt x="1130243" y="1511300"/>
                  </a:lnTo>
                  <a:lnTo>
                    <a:pt x="1129516" y="1524000"/>
                  </a:lnTo>
                  <a:close/>
                </a:path>
                <a:path w="2818130" h="1803400">
                  <a:moveTo>
                    <a:pt x="1141915" y="1524000"/>
                  </a:moveTo>
                  <a:lnTo>
                    <a:pt x="1130599" y="1524000"/>
                  </a:lnTo>
                  <a:lnTo>
                    <a:pt x="1132067" y="1511300"/>
                  </a:lnTo>
                  <a:lnTo>
                    <a:pt x="1143368" y="1511300"/>
                  </a:lnTo>
                  <a:lnTo>
                    <a:pt x="1141915" y="1524000"/>
                  </a:lnTo>
                  <a:close/>
                </a:path>
                <a:path w="2818130" h="1803400">
                  <a:moveTo>
                    <a:pt x="1152133" y="1524000"/>
                  </a:moveTo>
                  <a:lnTo>
                    <a:pt x="1147017" y="1524000"/>
                  </a:lnTo>
                  <a:lnTo>
                    <a:pt x="1147017" y="1511300"/>
                  </a:lnTo>
                  <a:lnTo>
                    <a:pt x="1152860" y="1511300"/>
                  </a:lnTo>
                  <a:lnTo>
                    <a:pt x="1152133" y="1524000"/>
                  </a:lnTo>
                  <a:close/>
                </a:path>
                <a:path w="2818130" h="1803400">
                  <a:moveTo>
                    <a:pt x="1156878" y="1524000"/>
                  </a:moveTo>
                  <a:lnTo>
                    <a:pt x="1154684" y="1524000"/>
                  </a:lnTo>
                  <a:lnTo>
                    <a:pt x="1153957" y="1511300"/>
                  </a:lnTo>
                  <a:lnTo>
                    <a:pt x="1156878" y="1511300"/>
                  </a:lnTo>
                  <a:lnTo>
                    <a:pt x="1156878" y="1524000"/>
                  </a:lnTo>
                  <a:close/>
                </a:path>
                <a:path w="2818130" h="1803400">
                  <a:moveTo>
                    <a:pt x="1165258" y="1524000"/>
                  </a:moveTo>
                  <a:lnTo>
                    <a:pt x="1157235" y="1524000"/>
                  </a:lnTo>
                  <a:lnTo>
                    <a:pt x="1159429" y="1511300"/>
                  </a:lnTo>
                  <a:lnTo>
                    <a:pt x="1163805" y="1511300"/>
                  </a:lnTo>
                  <a:lnTo>
                    <a:pt x="1165258" y="1524000"/>
                  </a:lnTo>
                  <a:close/>
                </a:path>
                <a:path w="2818130" h="1803400">
                  <a:moveTo>
                    <a:pt x="1171828" y="1524000"/>
                  </a:moveTo>
                  <a:lnTo>
                    <a:pt x="1170731" y="1524000"/>
                  </a:lnTo>
                  <a:lnTo>
                    <a:pt x="1169277" y="1511300"/>
                  </a:lnTo>
                  <a:lnTo>
                    <a:pt x="1173652" y="1511300"/>
                  </a:lnTo>
                  <a:lnTo>
                    <a:pt x="1171828" y="1524000"/>
                  </a:lnTo>
                  <a:close/>
                </a:path>
                <a:path w="2818130" h="1803400">
                  <a:moveTo>
                    <a:pt x="1179495" y="1524000"/>
                  </a:moveTo>
                  <a:lnTo>
                    <a:pt x="1172555" y="1524000"/>
                  </a:lnTo>
                  <a:lnTo>
                    <a:pt x="1173652" y="1511300"/>
                  </a:lnTo>
                  <a:lnTo>
                    <a:pt x="1181675" y="1511300"/>
                  </a:lnTo>
                  <a:lnTo>
                    <a:pt x="1179495" y="1524000"/>
                  </a:lnTo>
                  <a:close/>
                </a:path>
                <a:path w="2818130" h="1803400">
                  <a:moveTo>
                    <a:pt x="1187148" y="1524000"/>
                  </a:moveTo>
                  <a:lnTo>
                    <a:pt x="1186792" y="1524000"/>
                  </a:lnTo>
                  <a:lnTo>
                    <a:pt x="1187148" y="1511300"/>
                  </a:lnTo>
                  <a:lnTo>
                    <a:pt x="1187148" y="1524000"/>
                  </a:lnTo>
                  <a:close/>
                </a:path>
                <a:path w="2818130" h="1803400">
                  <a:moveTo>
                    <a:pt x="1198093" y="1524000"/>
                  </a:moveTo>
                  <a:lnTo>
                    <a:pt x="1195542" y="1524000"/>
                  </a:lnTo>
                  <a:lnTo>
                    <a:pt x="1196269" y="1511300"/>
                  </a:lnTo>
                  <a:lnTo>
                    <a:pt x="1196639" y="1511300"/>
                  </a:lnTo>
                  <a:lnTo>
                    <a:pt x="1198093" y="1524000"/>
                  </a:lnTo>
                  <a:close/>
                </a:path>
                <a:path w="2818130" h="1803400">
                  <a:moveTo>
                    <a:pt x="1206487" y="1524000"/>
                  </a:moveTo>
                  <a:lnTo>
                    <a:pt x="1202482" y="1524000"/>
                  </a:lnTo>
                  <a:lnTo>
                    <a:pt x="1202838" y="1511300"/>
                  </a:lnTo>
                  <a:lnTo>
                    <a:pt x="1206857" y="1511300"/>
                  </a:lnTo>
                  <a:lnTo>
                    <a:pt x="1206487" y="1524000"/>
                  </a:lnTo>
                  <a:close/>
                </a:path>
                <a:path w="2818130" h="1803400">
                  <a:moveTo>
                    <a:pt x="1214881" y="1524000"/>
                  </a:moveTo>
                  <a:lnTo>
                    <a:pt x="1211232" y="1524000"/>
                  </a:lnTo>
                  <a:lnTo>
                    <a:pt x="1212330" y="1511300"/>
                  </a:lnTo>
                  <a:lnTo>
                    <a:pt x="1214881" y="1511300"/>
                  </a:lnTo>
                  <a:lnTo>
                    <a:pt x="1214881" y="1524000"/>
                  </a:lnTo>
                  <a:close/>
                </a:path>
                <a:path w="2818130" h="1803400">
                  <a:moveTo>
                    <a:pt x="1215978" y="1524000"/>
                  </a:moveTo>
                  <a:lnTo>
                    <a:pt x="1215251" y="1511300"/>
                  </a:lnTo>
                  <a:lnTo>
                    <a:pt x="1216705" y="1511300"/>
                  </a:lnTo>
                  <a:lnTo>
                    <a:pt x="1215978" y="1524000"/>
                  </a:lnTo>
                  <a:close/>
                </a:path>
                <a:path w="2818130" h="1803400">
                  <a:moveTo>
                    <a:pt x="1225455" y="1524000"/>
                  </a:moveTo>
                  <a:lnTo>
                    <a:pt x="1223275" y="1524000"/>
                  </a:lnTo>
                  <a:lnTo>
                    <a:pt x="1224372" y="1511300"/>
                  </a:lnTo>
                  <a:lnTo>
                    <a:pt x="1225455" y="1524000"/>
                  </a:lnTo>
                  <a:close/>
                </a:path>
                <a:path w="2818130" h="1803400">
                  <a:moveTo>
                    <a:pt x="1244437" y="1524000"/>
                  </a:moveTo>
                  <a:lnTo>
                    <a:pt x="1241516" y="1524000"/>
                  </a:lnTo>
                  <a:lnTo>
                    <a:pt x="1243696" y="1511300"/>
                  </a:lnTo>
                  <a:lnTo>
                    <a:pt x="1244067" y="1511300"/>
                  </a:lnTo>
                  <a:lnTo>
                    <a:pt x="1244437" y="1524000"/>
                  </a:lnTo>
                  <a:close/>
                </a:path>
                <a:path w="2818130" h="1803400">
                  <a:moveTo>
                    <a:pt x="1260855" y="1524000"/>
                  </a:moveTo>
                  <a:lnTo>
                    <a:pt x="1259757" y="1524000"/>
                  </a:lnTo>
                  <a:lnTo>
                    <a:pt x="1259031" y="1511300"/>
                  </a:lnTo>
                  <a:lnTo>
                    <a:pt x="1261938" y="1511300"/>
                  </a:lnTo>
                  <a:lnTo>
                    <a:pt x="1260855" y="1524000"/>
                  </a:lnTo>
                  <a:close/>
                </a:path>
                <a:path w="2818130" h="1803400">
                  <a:moveTo>
                    <a:pt x="1269975" y="1524000"/>
                  </a:moveTo>
                  <a:lnTo>
                    <a:pt x="1266327" y="1524000"/>
                  </a:lnTo>
                  <a:lnTo>
                    <a:pt x="1267054" y="1511300"/>
                  </a:lnTo>
                  <a:lnTo>
                    <a:pt x="1269605" y="1511300"/>
                  </a:lnTo>
                  <a:lnTo>
                    <a:pt x="1269975" y="1524000"/>
                  </a:lnTo>
                  <a:close/>
                </a:path>
                <a:path w="2818130" h="1803400">
                  <a:moveTo>
                    <a:pt x="1277272" y="1524000"/>
                  </a:moveTo>
                  <a:lnTo>
                    <a:pt x="1276902" y="1524000"/>
                  </a:lnTo>
                  <a:lnTo>
                    <a:pt x="1277272" y="1511300"/>
                  </a:lnTo>
                  <a:lnTo>
                    <a:pt x="1277272" y="1524000"/>
                  </a:lnTo>
                  <a:close/>
                </a:path>
                <a:path w="2818130" h="1803400">
                  <a:moveTo>
                    <a:pt x="1287120" y="1524000"/>
                  </a:moveTo>
                  <a:lnTo>
                    <a:pt x="1282745" y="1524000"/>
                  </a:lnTo>
                  <a:lnTo>
                    <a:pt x="1285295" y="1511300"/>
                  </a:lnTo>
                  <a:lnTo>
                    <a:pt x="1287120" y="1511300"/>
                  </a:lnTo>
                  <a:lnTo>
                    <a:pt x="1287120" y="1524000"/>
                  </a:lnTo>
                  <a:close/>
                </a:path>
                <a:path w="2818130" h="1803400">
                  <a:moveTo>
                    <a:pt x="1290041" y="1524000"/>
                  </a:moveTo>
                  <a:lnTo>
                    <a:pt x="1290041" y="1511300"/>
                  </a:lnTo>
                  <a:lnTo>
                    <a:pt x="1290768" y="1511300"/>
                  </a:lnTo>
                  <a:lnTo>
                    <a:pt x="1290041" y="1524000"/>
                  </a:lnTo>
                  <a:close/>
                </a:path>
                <a:path w="2818130" h="1803400">
                  <a:moveTo>
                    <a:pt x="1307912" y="1536700"/>
                  </a:moveTo>
                  <a:lnTo>
                    <a:pt x="1303166" y="1536700"/>
                  </a:lnTo>
                  <a:lnTo>
                    <a:pt x="1303893" y="1524000"/>
                  </a:lnTo>
                  <a:lnTo>
                    <a:pt x="1304634" y="1524000"/>
                  </a:lnTo>
                  <a:lnTo>
                    <a:pt x="1303893" y="1511300"/>
                  </a:lnTo>
                  <a:lnTo>
                    <a:pt x="1309366" y="1511300"/>
                  </a:lnTo>
                  <a:lnTo>
                    <a:pt x="1308283" y="1524000"/>
                  </a:lnTo>
                  <a:lnTo>
                    <a:pt x="1307912" y="1536700"/>
                  </a:lnTo>
                  <a:close/>
                </a:path>
                <a:path w="2818130" h="1803400">
                  <a:moveTo>
                    <a:pt x="1317033" y="1524000"/>
                  </a:moveTo>
                  <a:lnTo>
                    <a:pt x="1313014" y="1524000"/>
                  </a:lnTo>
                  <a:lnTo>
                    <a:pt x="1313755" y="1511300"/>
                  </a:lnTo>
                  <a:lnTo>
                    <a:pt x="1316662" y="1511300"/>
                  </a:lnTo>
                  <a:lnTo>
                    <a:pt x="1317033" y="1524000"/>
                  </a:lnTo>
                  <a:close/>
                </a:path>
                <a:path w="2818130" h="1803400">
                  <a:moveTo>
                    <a:pt x="1326880" y="1524000"/>
                  </a:moveTo>
                  <a:lnTo>
                    <a:pt x="1320681" y="1524000"/>
                  </a:lnTo>
                  <a:lnTo>
                    <a:pt x="1321052" y="1511300"/>
                  </a:lnTo>
                  <a:lnTo>
                    <a:pt x="1328348" y="1511300"/>
                  </a:lnTo>
                  <a:lnTo>
                    <a:pt x="1326880" y="1524000"/>
                  </a:lnTo>
                  <a:close/>
                </a:path>
                <a:path w="2818130" h="1803400">
                  <a:moveTo>
                    <a:pt x="1333080" y="1524000"/>
                  </a:moveTo>
                  <a:lnTo>
                    <a:pt x="1331626" y="1524000"/>
                  </a:lnTo>
                  <a:lnTo>
                    <a:pt x="1331996" y="1511300"/>
                  </a:lnTo>
                  <a:lnTo>
                    <a:pt x="1332723" y="1511300"/>
                  </a:lnTo>
                  <a:lnTo>
                    <a:pt x="1333080" y="1524000"/>
                  </a:lnTo>
                  <a:close/>
                </a:path>
                <a:path w="2818130" h="1803400">
                  <a:moveTo>
                    <a:pt x="1337469" y="1524000"/>
                  </a:moveTo>
                  <a:lnTo>
                    <a:pt x="1336001" y="1524000"/>
                  </a:lnTo>
                  <a:lnTo>
                    <a:pt x="1334904" y="1511300"/>
                  </a:lnTo>
                  <a:lnTo>
                    <a:pt x="1337469" y="1511300"/>
                  </a:lnTo>
                  <a:lnTo>
                    <a:pt x="1337469" y="1524000"/>
                  </a:lnTo>
                  <a:close/>
                </a:path>
                <a:path w="2818130" h="1803400">
                  <a:moveTo>
                    <a:pt x="1342571" y="1536700"/>
                  </a:moveTo>
                  <a:lnTo>
                    <a:pt x="1341117" y="1536700"/>
                  </a:lnTo>
                  <a:lnTo>
                    <a:pt x="1340747" y="1524000"/>
                  </a:lnTo>
                  <a:lnTo>
                    <a:pt x="1342200" y="1511300"/>
                  </a:lnTo>
                  <a:lnTo>
                    <a:pt x="1346219" y="1511300"/>
                  </a:lnTo>
                  <a:lnTo>
                    <a:pt x="1345122" y="1524000"/>
                  </a:lnTo>
                  <a:lnTo>
                    <a:pt x="1342571" y="1524000"/>
                  </a:lnTo>
                  <a:lnTo>
                    <a:pt x="1342571" y="1536700"/>
                  </a:lnTo>
                  <a:close/>
                </a:path>
                <a:path w="2818130" h="1803400">
                  <a:moveTo>
                    <a:pt x="1353145" y="1524000"/>
                  </a:moveTo>
                  <a:lnTo>
                    <a:pt x="1349867" y="1524000"/>
                  </a:lnTo>
                  <a:lnTo>
                    <a:pt x="1349141" y="1511300"/>
                  </a:lnTo>
                  <a:lnTo>
                    <a:pt x="1353886" y="1511300"/>
                  </a:lnTo>
                  <a:lnTo>
                    <a:pt x="1353145" y="1524000"/>
                  </a:lnTo>
                  <a:close/>
                </a:path>
                <a:path w="2818130" h="1803400">
                  <a:moveTo>
                    <a:pt x="1360812" y="1524000"/>
                  </a:moveTo>
                  <a:lnTo>
                    <a:pt x="1356437" y="1524000"/>
                  </a:lnTo>
                  <a:lnTo>
                    <a:pt x="1357534" y="1511300"/>
                  </a:lnTo>
                  <a:lnTo>
                    <a:pt x="1362266" y="1511300"/>
                  </a:lnTo>
                  <a:lnTo>
                    <a:pt x="1360812" y="1524000"/>
                  </a:lnTo>
                  <a:close/>
                </a:path>
                <a:path w="2818130" h="1803400">
                  <a:moveTo>
                    <a:pt x="1370303" y="1524000"/>
                  </a:moveTo>
                  <a:lnTo>
                    <a:pt x="1367738" y="1524000"/>
                  </a:lnTo>
                  <a:lnTo>
                    <a:pt x="1367738" y="1511300"/>
                  </a:lnTo>
                  <a:lnTo>
                    <a:pt x="1369562" y="1511300"/>
                  </a:lnTo>
                  <a:lnTo>
                    <a:pt x="1370303" y="1524000"/>
                  </a:lnTo>
                  <a:close/>
                </a:path>
                <a:path w="2818130" h="1803400">
                  <a:moveTo>
                    <a:pt x="1379054" y="1524000"/>
                  </a:moveTo>
                  <a:lnTo>
                    <a:pt x="1370660" y="1524000"/>
                  </a:lnTo>
                  <a:lnTo>
                    <a:pt x="1376132" y="1511300"/>
                  </a:lnTo>
                  <a:lnTo>
                    <a:pt x="1379424" y="1511300"/>
                  </a:lnTo>
                  <a:lnTo>
                    <a:pt x="1379054" y="1524000"/>
                  </a:lnTo>
                  <a:close/>
                </a:path>
                <a:path w="2818130" h="1803400">
                  <a:moveTo>
                    <a:pt x="1402768" y="1524000"/>
                  </a:moveTo>
                  <a:lnTo>
                    <a:pt x="1401670" y="1524000"/>
                  </a:lnTo>
                  <a:lnTo>
                    <a:pt x="1402768" y="1511300"/>
                  </a:lnTo>
                  <a:lnTo>
                    <a:pt x="1402768" y="1524000"/>
                  </a:lnTo>
                  <a:close/>
                </a:path>
                <a:path w="2818130" h="1803400">
                  <a:moveTo>
                    <a:pt x="1425028" y="1524000"/>
                  </a:moveTo>
                  <a:lnTo>
                    <a:pt x="1418814" y="1524000"/>
                  </a:lnTo>
                  <a:lnTo>
                    <a:pt x="1421009" y="1511300"/>
                  </a:lnTo>
                  <a:lnTo>
                    <a:pt x="1424657" y="1511300"/>
                  </a:lnTo>
                  <a:lnTo>
                    <a:pt x="1425028" y="1524000"/>
                  </a:lnTo>
                  <a:close/>
                </a:path>
                <a:path w="2818130" h="1803400">
                  <a:moveTo>
                    <a:pt x="1426852" y="1524000"/>
                  </a:moveTo>
                  <a:lnTo>
                    <a:pt x="1425755" y="1524000"/>
                  </a:lnTo>
                  <a:lnTo>
                    <a:pt x="1425755" y="1511300"/>
                  </a:lnTo>
                  <a:lnTo>
                    <a:pt x="1427208" y="1511300"/>
                  </a:lnTo>
                  <a:lnTo>
                    <a:pt x="1426852" y="1524000"/>
                  </a:lnTo>
                  <a:close/>
                </a:path>
                <a:path w="2818130" h="1803400">
                  <a:moveTo>
                    <a:pt x="1431227" y="1524000"/>
                  </a:moveTo>
                  <a:lnTo>
                    <a:pt x="1430130" y="1524000"/>
                  </a:lnTo>
                  <a:lnTo>
                    <a:pt x="1430130" y="1511300"/>
                  </a:lnTo>
                  <a:lnTo>
                    <a:pt x="1430857" y="1511300"/>
                  </a:lnTo>
                  <a:lnTo>
                    <a:pt x="1431227" y="1524000"/>
                  </a:lnTo>
                  <a:close/>
                </a:path>
                <a:path w="2818130" h="1803400">
                  <a:moveTo>
                    <a:pt x="1442172" y="1524000"/>
                  </a:moveTo>
                  <a:lnTo>
                    <a:pt x="1437056" y="1524000"/>
                  </a:lnTo>
                  <a:lnTo>
                    <a:pt x="1438524" y="1511300"/>
                  </a:lnTo>
                  <a:lnTo>
                    <a:pt x="1440348" y="1511300"/>
                  </a:lnTo>
                  <a:lnTo>
                    <a:pt x="1442172" y="1524000"/>
                  </a:lnTo>
                  <a:close/>
                </a:path>
                <a:path w="2818130" h="1803400">
                  <a:moveTo>
                    <a:pt x="1448001" y="1524000"/>
                  </a:moveTo>
                  <a:lnTo>
                    <a:pt x="1445093" y="1524000"/>
                  </a:lnTo>
                  <a:lnTo>
                    <a:pt x="1445820" y="1511300"/>
                  </a:lnTo>
                  <a:lnTo>
                    <a:pt x="1448001" y="1511300"/>
                  </a:lnTo>
                  <a:lnTo>
                    <a:pt x="1448001" y="1524000"/>
                  </a:lnTo>
                  <a:close/>
                </a:path>
                <a:path w="2818130" h="1803400">
                  <a:moveTo>
                    <a:pt x="1485951" y="1524000"/>
                  </a:moveTo>
                  <a:lnTo>
                    <a:pt x="1485581" y="1524000"/>
                  </a:lnTo>
                  <a:lnTo>
                    <a:pt x="1484854" y="1511300"/>
                  </a:lnTo>
                  <a:lnTo>
                    <a:pt x="1485951" y="1511300"/>
                  </a:lnTo>
                  <a:lnTo>
                    <a:pt x="1485951" y="1524000"/>
                  </a:lnTo>
                  <a:close/>
                </a:path>
                <a:path w="2818130" h="1803400">
                  <a:moveTo>
                    <a:pt x="1496896" y="1524000"/>
                  </a:moveTo>
                  <a:lnTo>
                    <a:pt x="1493604" y="1524000"/>
                  </a:lnTo>
                  <a:lnTo>
                    <a:pt x="1493604" y="1511300"/>
                  </a:lnTo>
                  <a:lnTo>
                    <a:pt x="1495429" y="1511300"/>
                  </a:lnTo>
                  <a:lnTo>
                    <a:pt x="1496896" y="1524000"/>
                  </a:lnTo>
                  <a:close/>
                </a:path>
                <a:path w="2818130" h="1803400">
                  <a:moveTo>
                    <a:pt x="1503822" y="1536700"/>
                  </a:moveTo>
                  <a:lnTo>
                    <a:pt x="1499077" y="1536700"/>
                  </a:lnTo>
                  <a:lnTo>
                    <a:pt x="1498350" y="1524000"/>
                  </a:lnTo>
                  <a:lnTo>
                    <a:pt x="1499818" y="1511300"/>
                  </a:lnTo>
                  <a:lnTo>
                    <a:pt x="1500174" y="1524000"/>
                  </a:lnTo>
                  <a:lnTo>
                    <a:pt x="1505290" y="1524000"/>
                  </a:lnTo>
                  <a:lnTo>
                    <a:pt x="1503822" y="1536700"/>
                  </a:lnTo>
                  <a:close/>
                </a:path>
                <a:path w="2818130" h="1803400">
                  <a:moveTo>
                    <a:pt x="1576432" y="1524000"/>
                  </a:moveTo>
                  <a:lnTo>
                    <a:pt x="1574237" y="1524000"/>
                  </a:lnTo>
                  <a:lnTo>
                    <a:pt x="1574608" y="1511300"/>
                  </a:lnTo>
                  <a:lnTo>
                    <a:pt x="1577159" y="1511300"/>
                  </a:lnTo>
                  <a:lnTo>
                    <a:pt x="1576432" y="1524000"/>
                  </a:lnTo>
                  <a:close/>
                </a:path>
                <a:path w="2818130" h="1803400">
                  <a:moveTo>
                    <a:pt x="1584085" y="1524000"/>
                  </a:moveTo>
                  <a:lnTo>
                    <a:pt x="1581904" y="1524000"/>
                  </a:lnTo>
                  <a:lnTo>
                    <a:pt x="1581163" y="1511300"/>
                  </a:lnTo>
                  <a:lnTo>
                    <a:pt x="1583729" y="1511300"/>
                  </a:lnTo>
                  <a:lnTo>
                    <a:pt x="1584085" y="1524000"/>
                  </a:lnTo>
                  <a:close/>
                </a:path>
                <a:path w="2818130" h="1803400">
                  <a:moveTo>
                    <a:pt x="2350597" y="1524000"/>
                  </a:moveTo>
                  <a:lnTo>
                    <a:pt x="2345124" y="1524000"/>
                  </a:lnTo>
                  <a:lnTo>
                    <a:pt x="2344397" y="1511300"/>
                  </a:lnTo>
                  <a:lnTo>
                    <a:pt x="2351694" y="1511300"/>
                  </a:lnTo>
                  <a:lnTo>
                    <a:pt x="2350597" y="1524000"/>
                  </a:lnTo>
                  <a:close/>
                </a:path>
                <a:path w="2818130" h="1803400">
                  <a:moveTo>
                    <a:pt x="2371018" y="1524000"/>
                  </a:moveTo>
                  <a:lnTo>
                    <a:pt x="2364092" y="1524000"/>
                  </a:lnTo>
                  <a:lnTo>
                    <a:pt x="2365546" y="1511300"/>
                  </a:lnTo>
                  <a:lnTo>
                    <a:pt x="2368838" y="1511300"/>
                  </a:lnTo>
                  <a:lnTo>
                    <a:pt x="2371018" y="1524000"/>
                  </a:lnTo>
                  <a:close/>
                </a:path>
                <a:path w="2818130" h="1803400">
                  <a:moveTo>
                    <a:pt x="2372843" y="1524000"/>
                  </a:moveTo>
                  <a:lnTo>
                    <a:pt x="2371018" y="1524000"/>
                  </a:lnTo>
                  <a:lnTo>
                    <a:pt x="2373940" y="1511300"/>
                  </a:lnTo>
                  <a:lnTo>
                    <a:pt x="2374667" y="1511300"/>
                  </a:lnTo>
                  <a:lnTo>
                    <a:pt x="2372843" y="1524000"/>
                  </a:lnTo>
                  <a:close/>
                </a:path>
                <a:path w="2818130" h="1803400">
                  <a:moveTo>
                    <a:pt x="2382334" y="1524000"/>
                  </a:moveTo>
                  <a:lnTo>
                    <a:pt x="2379412" y="1524000"/>
                  </a:lnTo>
                  <a:lnTo>
                    <a:pt x="2380139" y="1511300"/>
                  </a:lnTo>
                  <a:lnTo>
                    <a:pt x="2381607" y="1511300"/>
                  </a:lnTo>
                  <a:lnTo>
                    <a:pt x="2382334" y="1524000"/>
                  </a:lnTo>
                  <a:close/>
                </a:path>
                <a:path w="2818130" h="1803400">
                  <a:moveTo>
                    <a:pt x="2389630" y="1524000"/>
                  </a:moveTo>
                  <a:lnTo>
                    <a:pt x="2386709" y="1524000"/>
                  </a:lnTo>
                  <a:lnTo>
                    <a:pt x="2384158" y="1511300"/>
                  </a:lnTo>
                  <a:lnTo>
                    <a:pt x="2391825" y="1511300"/>
                  </a:lnTo>
                  <a:lnTo>
                    <a:pt x="2389630" y="1524000"/>
                  </a:lnTo>
                  <a:close/>
                </a:path>
                <a:path w="2818130" h="1803400">
                  <a:moveTo>
                    <a:pt x="2405321" y="1524000"/>
                  </a:moveTo>
                  <a:lnTo>
                    <a:pt x="2401302" y="1524000"/>
                  </a:lnTo>
                  <a:lnTo>
                    <a:pt x="2403853" y="1511300"/>
                  </a:lnTo>
                  <a:lnTo>
                    <a:pt x="2405321" y="1524000"/>
                  </a:lnTo>
                  <a:close/>
                </a:path>
                <a:path w="2818130" h="1803400">
                  <a:moveTo>
                    <a:pt x="2417363" y="1524000"/>
                  </a:moveTo>
                  <a:lnTo>
                    <a:pt x="2411891" y="1524000"/>
                  </a:lnTo>
                  <a:lnTo>
                    <a:pt x="2411520" y="1511300"/>
                  </a:lnTo>
                  <a:lnTo>
                    <a:pt x="2415169" y="1511300"/>
                  </a:lnTo>
                  <a:lnTo>
                    <a:pt x="2417363" y="1524000"/>
                  </a:lnTo>
                  <a:close/>
                </a:path>
                <a:path w="2818130" h="1803400">
                  <a:moveTo>
                    <a:pt x="2417719" y="1524000"/>
                  </a:moveTo>
                  <a:lnTo>
                    <a:pt x="2417719" y="1511300"/>
                  </a:lnTo>
                  <a:lnTo>
                    <a:pt x="2418090" y="1511300"/>
                  </a:lnTo>
                  <a:lnTo>
                    <a:pt x="2417719" y="1524000"/>
                  </a:lnTo>
                  <a:close/>
                </a:path>
                <a:path w="2818130" h="1803400">
                  <a:moveTo>
                    <a:pt x="2421011" y="1524000"/>
                  </a:moveTo>
                  <a:lnTo>
                    <a:pt x="2418817" y="1524000"/>
                  </a:lnTo>
                  <a:lnTo>
                    <a:pt x="2418090" y="1511300"/>
                  </a:lnTo>
                  <a:lnTo>
                    <a:pt x="2422465" y="1511300"/>
                  </a:lnTo>
                  <a:lnTo>
                    <a:pt x="2421011" y="1524000"/>
                  </a:lnTo>
                  <a:close/>
                </a:path>
                <a:path w="2818130" h="1803400">
                  <a:moveTo>
                    <a:pt x="1018600" y="1524000"/>
                  </a:moveTo>
                  <a:lnTo>
                    <a:pt x="1018511" y="1520825"/>
                  </a:lnTo>
                  <a:lnTo>
                    <a:pt x="1019148" y="1517650"/>
                  </a:lnTo>
                  <a:lnTo>
                    <a:pt x="1018600" y="1524000"/>
                  </a:lnTo>
                  <a:close/>
                </a:path>
                <a:path w="2818130" h="1803400">
                  <a:moveTo>
                    <a:pt x="1122946" y="1524000"/>
                  </a:moveTo>
                  <a:lnTo>
                    <a:pt x="1122576" y="1524000"/>
                  </a:lnTo>
                  <a:lnTo>
                    <a:pt x="1123310" y="1517650"/>
                  </a:lnTo>
                  <a:lnTo>
                    <a:pt x="1122946" y="1524000"/>
                  </a:lnTo>
                  <a:close/>
                </a:path>
                <a:path w="2818130" h="1803400">
                  <a:moveTo>
                    <a:pt x="1008752" y="1536700"/>
                  </a:moveTo>
                  <a:lnTo>
                    <a:pt x="1007298" y="1536700"/>
                  </a:lnTo>
                  <a:lnTo>
                    <a:pt x="1007298" y="1524000"/>
                  </a:lnTo>
                  <a:lnTo>
                    <a:pt x="1008752" y="1524000"/>
                  </a:lnTo>
                  <a:lnTo>
                    <a:pt x="1008752" y="1536700"/>
                  </a:lnTo>
                  <a:close/>
                </a:path>
                <a:path w="2818130" h="1803400">
                  <a:moveTo>
                    <a:pt x="1015678" y="1549400"/>
                  </a:moveTo>
                  <a:lnTo>
                    <a:pt x="1014225" y="1549400"/>
                  </a:lnTo>
                  <a:lnTo>
                    <a:pt x="1013854" y="1536700"/>
                  </a:lnTo>
                  <a:lnTo>
                    <a:pt x="1011674" y="1536700"/>
                  </a:lnTo>
                  <a:lnTo>
                    <a:pt x="1011674" y="1524000"/>
                  </a:lnTo>
                  <a:lnTo>
                    <a:pt x="1015678" y="1524000"/>
                  </a:lnTo>
                  <a:lnTo>
                    <a:pt x="1015322" y="1536700"/>
                  </a:lnTo>
                  <a:lnTo>
                    <a:pt x="1015678" y="1549400"/>
                  </a:lnTo>
                  <a:close/>
                </a:path>
                <a:path w="2818130" h="1803400">
                  <a:moveTo>
                    <a:pt x="1018600" y="1536700"/>
                  </a:moveTo>
                  <a:lnTo>
                    <a:pt x="1016776" y="1536700"/>
                  </a:lnTo>
                  <a:lnTo>
                    <a:pt x="1016776" y="1524000"/>
                  </a:lnTo>
                  <a:lnTo>
                    <a:pt x="1019697" y="1524000"/>
                  </a:lnTo>
                  <a:lnTo>
                    <a:pt x="1018600" y="1536700"/>
                  </a:lnTo>
                  <a:close/>
                </a:path>
                <a:path w="2818130" h="1803400">
                  <a:moveTo>
                    <a:pt x="1020424" y="1536700"/>
                  </a:moveTo>
                  <a:lnTo>
                    <a:pt x="1020424" y="1524000"/>
                  </a:lnTo>
                  <a:lnTo>
                    <a:pt x="1020525" y="1527480"/>
                  </a:lnTo>
                  <a:lnTo>
                    <a:pt x="1020571" y="1531639"/>
                  </a:lnTo>
                  <a:lnTo>
                    <a:pt x="1020424" y="1536700"/>
                  </a:lnTo>
                  <a:close/>
                </a:path>
                <a:path w="2818130" h="1803400">
                  <a:moveTo>
                    <a:pt x="1020794" y="1536700"/>
                  </a:moveTo>
                  <a:lnTo>
                    <a:pt x="1020693" y="1527480"/>
                  </a:lnTo>
                  <a:lnTo>
                    <a:pt x="1020794" y="1524000"/>
                  </a:lnTo>
                  <a:lnTo>
                    <a:pt x="1020794" y="1536700"/>
                  </a:lnTo>
                  <a:close/>
                </a:path>
                <a:path w="2818130" h="1803400">
                  <a:moveTo>
                    <a:pt x="1028091" y="1536700"/>
                  </a:moveTo>
                  <a:lnTo>
                    <a:pt x="1026994" y="1536700"/>
                  </a:lnTo>
                  <a:lnTo>
                    <a:pt x="1026994" y="1524000"/>
                  </a:lnTo>
                  <a:lnTo>
                    <a:pt x="1028091" y="1524000"/>
                  </a:lnTo>
                  <a:lnTo>
                    <a:pt x="1028091" y="1536700"/>
                  </a:lnTo>
                  <a:close/>
                </a:path>
                <a:path w="2818130" h="1803400">
                  <a:moveTo>
                    <a:pt x="1031012" y="1536700"/>
                  </a:moveTo>
                  <a:lnTo>
                    <a:pt x="1028818" y="1536700"/>
                  </a:lnTo>
                  <a:lnTo>
                    <a:pt x="1029915" y="1524000"/>
                  </a:lnTo>
                  <a:lnTo>
                    <a:pt x="1031012" y="1524000"/>
                  </a:lnTo>
                  <a:lnTo>
                    <a:pt x="1031012" y="1536700"/>
                  </a:lnTo>
                  <a:close/>
                </a:path>
                <a:path w="2818130" h="1803400">
                  <a:moveTo>
                    <a:pt x="1037212" y="1536700"/>
                  </a:moveTo>
                  <a:lnTo>
                    <a:pt x="1035017" y="1536700"/>
                  </a:lnTo>
                  <a:lnTo>
                    <a:pt x="1035744" y="1524000"/>
                  </a:lnTo>
                  <a:lnTo>
                    <a:pt x="1037212" y="1524000"/>
                  </a:lnTo>
                  <a:lnTo>
                    <a:pt x="1037212" y="1536700"/>
                  </a:lnTo>
                  <a:close/>
                </a:path>
                <a:path w="2818130" h="1803400">
                  <a:moveTo>
                    <a:pt x="1038665" y="1536700"/>
                  </a:moveTo>
                  <a:lnTo>
                    <a:pt x="1037938" y="1536700"/>
                  </a:lnTo>
                  <a:lnTo>
                    <a:pt x="1037938" y="1524000"/>
                  </a:lnTo>
                  <a:lnTo>
                    <a:pt x="1038309" y="1524000"/>
                  </a:lnTo>
                  <a:lnTo>
                    <a:pt x="1038665" y="1536700"/>
                  </a:lnTo>
                  <a:close/>
                </a:path>
                <a:path w="2818130" h="1803400">
                  <a:moveTo>
                    <a:pt x="1044865" y="1536700"/>
                  </a:moveTo>
                  <a:lnTo>
                    <a:pt x="1039763" y="1536700"/>
                  </a:lnTo>
                  <a:lnTo>
                    <a:pt x="1039392" y="1524000"/>
                  </a:lnTo>
                  <a:lnTo>
                    <a:pt x="1045606" y="1524000"/>
                  </a:lnTo>
                  <a:lnTo>
                    <a:pt x="1044865" y="1536700"/>
                  </a:lnTo>
                  <a:close/>
                </a:path>
                <a:path w="2818130" h="1803400">
                  <a:moveTo>
                    <a:pt x="1055083" y="1536700"/>
                  </a:moveTo>
                  <a:lnTo>
                    <a:pt x="1055083" y="1524000"/>
                  </a:lnTo>
                  <a:lnTo>
                    <a:pt x="1055809" y="1524000"/>
                  </a:lnTo>
                  <a:lnTo>
                    <a:pt x="1055083" y="1536700"/>
                  </a:lnTo>
                  <a:close/>
                </a:path>
                <a:path w="2818130" h="1803400">
                  <a:moveTo>
                    <a:pt x="1059458" y="1536700"/>
                  </a:moveTo>
                  <a:lnTo>
                    <a:pt x="1057634" y="1536700"/>
                  </a:lnTo>
                  <a:lnTo>
                    <a:pt x="1059101" y="1524000"/>
                  </a:lnTo>
                  <a:lnTo>
                    <a:pt x="1059458" y="1536700"/>
                  </a:lnTo>
                  <a:close/>
                </a:path>
                <a:path w="2818130" h="1803400">
                  <a:moveTo>
                    <a:pt x="1060199" y="1536700"/>
                  </a:moveTo>
                  <a:lnTo>
                    <a:pt x="1060199" y="1524000"/>
                  </a:lnTo>
                  <a:lnTo>
                    <a:pt x="1060555" y="1524000"/>
                  </a:lnTo>
                  <a:lnTo>
                    <a:pt x="1060199" y="1536700"/>
                  </a:lnTo>
                  <a:close/>
                </a:path>
                <a:path w="2818130" h="1803400">
                  <a:moveTo>
                    <a:pt x="1066398" y="1536700"/>
                  </a:moveTo>
                  <a:lnTo>
                    <a:pt x="1062023" y="1536700"/>
                  </a:lnTo>
                  <a:lnTo>
                    <a:pt x="1062023" y="1524000"/>
                  </a:lnTo>
                  <a:lnTo>
                    <a:pt x="1066027" y="1524000"/>
                  </a:lnTo>
                  <a:lnTo>
                    <a:pt x="1066398" y="1536700"/>
                  </a:lnTo>
                  <a:close/>
                </a:path>
                <a:path w="2818130" h="1803400">
                  <a:moveTo>
                    <a:pt x="1110904" y="1536700"/>
                  </a:moveTo>
                  <a:lnTo>
                    <a:pt x="1070773" y="1536700"/>
                  </a:lnTo>
                  <a:lnTo>
                    <a:pt x="1070773" y="1524000"/>
                  </a:lnTo>
                  <a:lnTo>
                    <a:pt x="1109451" y="1524000"/>
                  </a:lnTo>
                  <a:lnTo>
                    <a:pt x="1110904" y="1536700"/>
                  </a:lnTo>
                  <a:close/>
                </a:path>
                <a:path w="2818130" h="1803400">
                  <a:moveTo>
                    <a:pt x="1121479" y="1536700"/>
                  </a:moveTo>
                  <a:lnTo>
                    <a:pt x="1112728" y="1536700"/>
                  </a:lnTo>
                  <a:lnTo>
                    <a:pt x="1112728" y="1524000"/>
                  </a:lnTo>
                  <a:lnTo>
                    <a:pt x="1121122" y="1524000"/>
                  </a:lnTo>
                  <a:lnTo>
                    <a:pt x="1121479" y="1536700"/>
                  </a:lnTo>
                  <a:close/>
                </a:path>
                <a:path w="2818130" h="1803400">
                  <a:moveTo>
                    <a:pt x="1126951" y="1536700"/>
                  </a:moveTo>
                  <a:lnTo>
                    <a:pt x="1121479" y="1536700"/>
                  </a:lnTo>
                  <a:lnTo>
                    <a:pt x="1121122" y="1524000"/>
                  </a:lnTo>
                  <a:lnTo>
                    <a:pt x="1126951" y="1524000"/>
                  </a:lnTo>
                  <a:lnTo>
                    <a:pt x="1126951" y="1536700"/>
                  </a:lnTo>
                  <a:close/>
                </a:path>
                <a:path w="2818130" h="1803400">
                  <a:moveTo>
                    <a:pt x="1132067" y="1536700"/>
                  </a:moveTo>
                  <a:lnTo>
                    <a:pt x="1128419" y="1536700"/>
                  </a:lnTo>
                  <a:lnTo>
                    <a:pt x="1128419" y="1524000"/>
                  </a:lnTo>
                  <a:lnTo>
                    <a:pt x="1132794" y="1524000"/>
                  </a:lnTo>
                  <a:lnTo>
                    <a:pt x="1132067" y="1536700"/>
                  </a:lnTo>
                  <a:close/>
                </a:path>
                <a:path w="2818130" h="1803400">
                  <a:moveTo>
                    <a:pt x="1133521" y="1536700"/>
                  </a:moveTo>
                  <a:lnTo>
                    <a:pt x="1132794" y="1536700"/>
                  </a:lnTo>
                  <a:lnTo>
                    <a:pt x="1132794" y="1524000"/>
                  </a:lnTo>
                  <a:lnTo>
                    <a:pt x="1135345" y="1524000"/>
                  </a:lnTo>
                  <a:lnTo>
                    <a:pt x="1133521" y="1536700"/>
                  </a:lnTo>
                  <a:close/>
                </a:path>
                <a:path w="2818130" h="1803400">
                  <a:moveTo>
                    <a:pt x="1136813" y="1536700"/>
                  </a:moveTo>
                  <a:lnTo>
                    <a:pt x="1135716" y="1536700"/>
                  </a:lnTo>
                  <a:lnTo>
                    <a:pt x="1138993" y="1524000"/>
                  </a:lnTo>
                  <a:lnTo>
                    <a:pt x="1139720" y="1524000"/>
                  </a:lnTo>
                  <a:lnTo>
                    <a:pt x="1136813" y="1536700"/>
                  </a:lnTo>
                  <a:close/>
                </a:path>
                <a:path w="2818130" h="1803400">
                  <a:moveTo>
                    <a:pt x="1141188" y="1536700"/>
                  </a:moveTo>
                  <a:lnTo>
                    <a:pt x="1136813" y="1536700"/>
                  </a:lnTo>
                  <a:lnTo>
                    <a:pt x="1139720" y="1524000"/>
                  </a:lnTo>
                  <a:lnTo>
                    <a:pt x="1142285" y="1524000"/>
                  </a:lnTo>
                  <a:lnTo>
                    <a:pt x="1141188" y="1536700"/>
                  </a:lnTo>
                  <a:close/>
                </a:path>
                <a:path w="2818130" h="1803400">
                  <a:moveTo>
                    <a:pt x="1148485" y="1536700"/>
                  </a:moveTo>
                  <a:lnTo>
                    <a:pt x="1143368" y="1536700"/>
                  </a:lnTo>
                  <a:lnTo>
                    <a:pt x="1144836" y="1524000"/>
                  </a:lnTo>
                  <a:lnTo>
                    <a:pt x="1149582" y="1524000"/>
                  </a:lnTo>
                  <a:lnTo>
                    <a:pt x="1148485" y="1536700"/>
                  </a:lnTo>
                  <a:close/>
                </a:path>
                <a:path w="2818130" h="1803400">
                  <a:moveTo>
                    <a:pt x="1149211" y="1536700"/>
                  </a:moveTo>
                  <a:lnTo>
                    <a:pt x="1148841" y="1536700"/>
                  </a:lnTo>
                  <a:lnTo>
                    <a:pt x="1149582" y="1524000"/>
                  </a:lnTo>
                  <a:lnTo>
                    <a:pt x="1149938" y="1530350"/>
                  </a:lnTo>
                  <a:lnTo>
                    <a:pt x="1149211" y="1536700"/>
                  </a:lnTo>
                  <a:close/>
                </a:path>
                <a:path w="2818130" h="1803400">
                  <a:moveTo>
                    <a:pt x="1153230" y="1536700"/>
                  </a:moveTo>
                  <a:lnTo>
                    <a:pt x="1150309" y="1536700"/>
                  </a:lnTo>
                  <a:lnTo>
                    <a:pt x="1149943" y="1530308"/>
                  </a:lnTo>
                  <a:lnTo>
                    <a:pt x="1150665" y="1524000"/>
                  </a:lnTo>
                  <a:lnTo>
                    <a:pt x="1153586" y="1524000"/>
                  </a:lnTo>
                  <a:lnTo>
                    <a:pt x="1153230" y="1536700"/>
                  </a:lnTo>
                  <a:close/>
                </a:path>
                <a:path w="2818130" h="1803400">
                  <a:moveTo>
                    <a:pt x="1155054" y="1536700"/>
                  </a:moveTo>
                  <a:lnTo>
                    <a:pt x="1153230" y="1536700"/>
                  </a:lnTo>
                  <a:lnTo>
                    <a:pt x="1153957" y="1524000"/>
                  </a:lnTo>
                  <a:lnTo>
                    <a:pt x="1158332" y="1524000"/>
                  </a:lnTo>
                  <a:lnTo>
                    <a:pt x="1158231" y="1527480"/>
                  </a:lnTo>
                  <a:lnTo>
                    <a:pt x="1155054" y="1536700"/>
                  </a:lnTo>
                  <a:close/>
                </a:path>
                <a:path w="2818130" h="1803400">
                  <a:moveTo>
                    <a:pt x="1158635" y="1526305"/>
                  </a:moveTo>
                  <a:lnTo>
                    <a:pt x="1158703" y="1524000"/>
                  </a:lnTo>
                  <a:lnTo>
                    <a:pt x="1159429" y="1524000"/>
                  </a:lnTo>
                  <a:lnTo>
                    <a:pt x="1158635" y="1526305"/>
                  </a:lnTo>
                  <a:close/>
                </a:path>
                <a:path w="2818130" h="1803400">
                  <a:moveTo>
                    <a:pt x="1162351" y="1536700"/>
                  </a:moveTo>
                  <a:lnTo>
                    <a:pt x="1161254" y="1536700"/>
                  </a:lnTo>
                  <a:lnTo>
                    <a:pt x="1162351" y="1524000"/>
                  </a:lnTo>
                  <a:lnTo>
                    <a:pt x="1162351" y="1536700"/>
                  </a:lnTo>
                  <a:close/>
                </a:path>
                <a:path w="2818130" h="1803400">
                  <a:moveTo>
                    <a:pt x="1168469" y="1531639"/>
                  </a:moveTo>
                  <a:lnTo>
                    <a:pt x="1168906" y="1524000"/>
                  </a:lnTo>
                  <a:lnTo>
                    <a:pt x="1170004" y="1524000"/>
                  </a:lnTo>
                  <a:lnTo>
                    <a:pt x="1168469" y="1531639"/>
                  </a:lnTo>
                  <a:close/>
                </a:path>
                <a:path w="2818130" h="1803400">
                  <a:moveTo>
                    <a:pt x="1170731" y="1536700"/>
                  </a:moveTo>
                  <a:lnTo>
                    <a:pt x="1171101" y="1524000"/>
                  </a:lnTo>
                  <a:lnTo>
                    <a:pt x="1172198" y="1524000"/>
                  </a:lnTo>
                  <a:lnTo>
                    <a:pt x="1170731" y="1536700"/>
                  </a:lnTo>
                  <a:close/>
                </a:path>
                <a:path w="2818130" h="1803400">
                  <a:moveTo>
                    <a:pt x="1178768" y="1536700"/>
                  </a:moveTo>
                  <a:lnTo>
                    <a:pt x="1173296" y="1536700"/>
                  </a:lnTo>
                  <a:lnTo>
                    <a:pt x="1173652" y="1524000"/>
                  </a:lnTo>
                  <a:lnTo>
                    <a:pt x="1178398" y="1524000"/>
                  </a:lnTo>
                  <a:lnTo>
                    <a:pt x="1178768" y="1536700"/>
                  </a:lnTo>
                  <a:close/>
                </a:path>
                <a:path w="2818130" h="1803400">
                  <a:moveTo>
                    <a:pt x="1185324" y="1536700"/>
                  </a:moveTo>
                  <a:lnTo>
                    <a:pt x="1182416" y="1536700"/>
                  </a:lnTo>
                  <a:lnTo>
                    <a:pt x="1184597" y="1524000"/>
                  </a:lnTo>
                  <a:lnTo>
                    <a:pt x="1185324" y="1536700"/>
                  </a:lnTo>
                  <a:close/>
                </a:path>
                <a:path w="2818130" h="1803400">
                  <a:moveTo>
                    <a:pt x="1192991" y="1536700"/>
                  </a:moveTo>
                  <a:lnTo>
                    <a:pt x="1186421" y="1536700"/>
                  </a:lnTo>
                  <a:lnTo>
                    <a:pt x="1186065" y="1524000"/>
                  </a:lnTo>
                  <a:lnTo>
                    <a:pt x="1190440" y="1524000"/>
                  </a:lnTo>
                  <a:lnTo>
                    <a:pt x="1192991" y="1536700"/>
                  </a:lnTo>
                  <a:close/>
                </a:path>
                <a:path w="2818130" h="1803400">
                  <a:moveTo>
                    <a:pt x="1196269" y="1536700"/>
                  </a:moveTo>
                  <a:lnTo>
                    <a:pt x="1192991" y="1536700"/>
                  </a:lnTo>
                  <a:lnTo>
                    <a:pt x="1195186" y="1524000"/>
                  </a:lnTo>
                  <a:lnTo>
                    <a:pt x="1199190" y="1524000"/>
                  </a:lnTo>
                  <a:lnTo>
                    <a:pt x="1196269" y="1536700"/>
                  </a:lnTo>
                  <a:close/>
                </a:path>
                <a:path w="2818130" h="1803400">
                  <a:moveTo>
                    <a:pt x="1205389" y="1536700"/>
                  </a:moveTo>
                  <a:lnTo>
                    <a:pt x="1202838" y="1536700"/>
                  </a:lnTo>
                  <a:lnTo>
                    <a:pt x="1202838" y="1524000"/>
                  </a:lnTo>
                  <a:lnTo>
                    <a:pt x="1205389" y="1524000"/>
                  </a:lnTo>
                  <a:lnTo>
                    <a:pt x="1205389" y="1536700"/>
                  </a:lnTo>
                  <a:close/>
                </a:path>
                <a:path w="2818130" h="1803400">
                  <a:moveTo>
                    <a:pt x="1222548" y="1536700"/>
                  </a:moveTo>
                  <a:lnTo>
                    <a:pt x="1216334" y="1536700"/>
                  </a:lnTo>
                  <a:lnTo>
                    <a:pt x="1217075" y="1524000"/>
                  </a:lnTo>
                  <a:lnTo>
                    <a:pt x="1221807" y="1524000"/>
                  </a:lnTo>
                  <a:lnTo>
                    <a:pt x="1222548" y="1536700"/>
                  </a:lnTo>
                  <a:close/>
                </a:path>
                <a:path w="2818130" h="1803400">
                  <a:moveTo>
                    <a:pt x="1226196" y="1536700"/>
                  </a:moveTo>
                  <a:lnTo>
                    <a:pt x="1224728" y="1536700"/>
                  </a:lnTo>
                  <a:lnTo>
                    <a:pt x="1224728" y="1524000"/>
                  </a:lnTo>
                  <a:lnTo>
                    <a:pt x="1226923" y="1524000"/>
                  </a:lnTo>
                  <a:lnTo>
                    <a:pt x="1226196" y="1536700"/>
                  </a:lnTo>
                  <a:close/>
                </a:path>
                <a:path w="2818130" h="1803400">
                  <a:moveTo>
                    <a:pt x="1236400" y="1536700"/>
                  </a:moveTo>
                  <a:lnTo>
                    <a:pt x="1231668" y="1536700"/>
                  </a:lnTo>
                  <a:lnTo>
                    <a:pt x="1232752" y="1524000"/>
                  </a:lnTo>
                  <a:lnTo>
                    <a:pt x="1238224" y="1524000"/>
                  </a:lnTo>
                  <a:lnTo>
                    <a:pt x="1236400" y="1536700"/>
                  </a:lnTo>
                  <a:close/>
                </a:path>
                <a:path w="2818130" h="1803400">
                  <a:moveTo>
                    <a:pt x="1242970" y="1536700"/>
                  </a:moveTo>
                  <a:lnTo>
                    <a:pt x="1240789" y="1536700"/>
                  </a:lnTo>
                  <a:lnTo>
                    <a:pt x="1240048" y="1524000"/>
                  </a:lnTo>
                  <a:lnTo>
                    <a:pt x="1242970" y="1524000"/>
                  </a:lnTo>
                  <a:lnTo>
                    <a:pt x="1242970" y="1536700"/>
                  </a:lnTo>
                  <a:close/>
                </a:path>
                <a:path w="2818130" h="1803400">
                  <a:moveTo>
                    <a:pt x="1251734" y="1536700"/>
                  </a:moveTo>
                  <a:lnTo>
                    <a:pt x="1248813" y="1536700"/>
                  </a:lnTo>
                  <a:lnTo>
                    <a:pt x="1248442" y="1524000"/>
                  </a:lnTo>
                  <a:lnTo>
                    <a:pt x="1251364" y="1524000"/>
                  </a:lnTo>
                  <a:lnTo>
                    <a:pt x="1251734" y="1536700"/>
                  </a:lnTo>
                  <a:close/>
                </a:path>
                <a:path w="2818130" h="1803400">
                  <a:moveTo>
                    <a:pt x="1260114" y="1536700"/>
                  </a:moveTo>
                  <a:lnTo>
                    <a:pt x="1256836" y="1536700"/>
                  </a:lnTo>
                  <a:lnTo>
                    <a:pt x="1256836" y="1524000"/>
                  </a:lnTo>
                  <a:lnTo>
                    <a:pt x="1261211" y="1524000"/>
                  </a:lnTo>
                  <a:lnTo>
                    <a:pt x="1260114" y="1536700"/>
                  </a:lnTo>
                  <a:close/>
                </a:path>
                <a:path w="2818130" h="1803400">
                  <a:moveTo>
                    <a:pt x="1269605" y="1536700"/>
                  </a:moveTo>
                  <a:lnTo>
                    <a:pt x="1262308" y="1536700"/>
                  </a:lnTo>
                  <a:lnTo>
                    <a:pt x="1261938" y="1524000"/>
                  </a:lnTo>
                  <a:lnTo>
                    <a:pt x="1269234" y="1524000"/>
                  </a:lnTo>
                  <a:lnTo>
                    <a:pt x="1269605" y="1536700"/>
                  </a:lnTo>
                  <a:close/>
                </a:path>
                <a:path w="2818130" h="1803400">
                  <a:moveTo>
                    <a:pt x="1273980" y="1536700"/>
                  </a:moveTo>
                  <a:lnTo>
                    <a:pt x="1271800" y="1524000"/>
                  </a:lnTo>
                  <a:lnTo>
                    <a:pt x="1273624" y="1524000"/>
                  </a:lnTo>
                  <a:lnTo>
                    <a:pt x="1273980" y="1536700"/>
                  </a:lnTo>
                  <a:close/>
                </a:path>
                <a:path w="2818130" h="1803400">
                  <a:moveTo>
                    <a:pt x="1289300" y="1549400"/>
                  </a:moveTo>
                  <a:lnTo>
                    <a:pt x="1283828" y="1549400"/>
                  </a:lnTo>
                  <a:lnTo>
                    <a:pt x="1284198" y="1536700"/>
                  </a:lnTo>
                  <a:lnTo>
                    <a:pt x="1286022" y="1536700"/>
                  </a:lnTo>
                  <a:lnTo>
                    <a:pt x="1286393" y="1524000"/>
                  </a:lnTo>
                  <a:lnTo>
                    <a:pt x="1290041" y="1524000"/>
                  </a:lnTo>
                  <a:lnTo>
                    <a:pt x="1290397" y="1536700"/>
                  </a:lnTo>
                  <a:lnTo>
                    <a:pt x="1289300" y="1549400"/>
                  </a:lnTo>
                  <a:close/>
                </a:path>
                <a:path w="2818130" h="1803400">
                  <a:moveTo>
                    <a:pt x="1296967" y="1536700"/>
                  </a:moveTo>
                  <a:lnTo>
                    <a:pt x="1295514" y="1536700"/>
                  </a:lnTo>
                  <a:lnTo>
                    <a:pt x="1295514" y="1524000"/>
                  </a:lnTo>
                  <a:lnTo>
                    <a:pt x="1298791" y="1524000"/>
                  </a:lnTo>
                  <a:lnTo>
                    <a:pt x="1296967" y="1536700"/>
                  </a:lnTo>
                  <a:close/>
                </a:path>
                <a:path w="2818130" h="1803400">
                  <a:moveTo>
                    <a:pt x="1312658" y="1549400"/>
                  </a:moveTo>
                  <a:lnTo>
                    <a:pt x="1311190" y="1524000"/>
                  </a:lnTo>
                  <a:lnTo>
                    <a:pt x="1315579" y="1524000"/>
                  </a:lnTo>
                  <a:lnTo>
                    <a:pt x="1312287" y="1536700"/>
                  </a:lnTo>
                  <a:lnTo>
                    <a:pt x="1312658" y="1536700"/>
                  </a:lnTo>
                  <a:lnTo>
                    <a:pt x="1312658" y="1549400"/>
                  </a:lnTo>
                  <a:close/>
                </a:path>
                <a:path w="2818130" h="1803400">
                  <a:moveTo>
                    <a:pt x="1321778" y="1536700"/>
                  </a:moveTo>
                  <a:lnTo>
                    <a:pt x="1320681" y="1536700"/>
                  </a:lnTo>
                  <a:lnTo>
                    <a:pt x="1321408" y="1524000"/>
                  </a:lnTo>
                  <a:lnTo>
                    <a:pt x="1321778" y="1536700"/>
                  </a:lnTo>
                  <a:close/>
                </a:path>
                <a:path w="2818130" h="1803400">
                  <a:moveTo>
                    <a:pt x="1326524" y="1536700"/>
                  </a:moveTo>
                  <a:lnTo>
                    <a:pt x="1325056" y="1524000"/>
                  </a:lnTo>
                  <a:lnTo>
                    <a:pt x="1327251" y="1524000"/>
                  </a:lnTo>
                  <a:lnTo>
                    <a:pt x="1326524" y="1536700"/>
                  </a:lnTo>
                  <a:close/>
                </a:path>
                <a:path w="2818130" h="1803400">
                  <a:moveTo>
                    <a:pt x="1335645" y="1536700"/>
                  </a:moveTo>
                  <a:lnTo>
                    <a:pt x="1332723" y="1536700"/>
                  </a:lnTo>
                  <a:lnTo>
                    <a:pt x="1332353" y="1524000"/>
                  </a:lnTo>
                  <a:lnTo>
                    <a:pt x="1335645" y="1524000"/>
                  </a:lnTo>
                  <a:lnTo>
                    <a:pt x="1335645" y="1536700"/>
                  </a:lnTo>
                  <a:close/>
                </a:path>
                <a:path w="2818130" h="1803400">
                  <a:moveTo>
                    <a:pt x="1347673" y="1536700"/>
                  </a:moveTo>
                  <a:lnTo>
                    <a:pt x="1346946" y="1536700"/>
                  </a:lnTo>
                  <a:lnTo>
                    <a:pt x="1347673" y="1524000"/>
                  </a:lnTo>
                  <a:lnTo>
                    <a:pt x="1347673" y="1536700"/>
                  </a:lnTo>
                  <a:close/>
                </a:path>
                <a:path w="2818130" h="1803400">
                  <a:moveTo>
                    <a:pt x="1352789" y="1536700"/>
                  </a:moveTo>
                  <a:lnTo>
                    <a:pt x="1349867" y="1536700"/>
                  </a:lnTo>
                  <a:lnTo>
                    <a:pt x="1350238" y="1524000"/>
                  </a:lnTo>
                  <a:lnTo>
                    <a:pt x="1353516" y="1524000"/>
                  </a:lnTo>
                  <a:lnTo>
                    <a:pt x="1352789" y="1536700"/>
                  </a:lnTo>
                  <a:close/>
                </a:path>
                <a:path w="2818130" h="1803400">
                  <a:moveTo>
                    <a:pt x="1360085" y="1536700"/>
                  </a:moveTo>
                  <a:lnTo>
                    <a:pt x="1355340" y="1536700"/>
                  </a:lnTo>
                  <a:lnTo>
                    <a:pt x="1354969" y="1524000"/>
                  </a:lnTo>
                  <a:lnTo>
                    <a:pt x="1360442" y="1524000"/>
                  </a:lnTo>
                  <a:lnTo>
                    <a:pt x="1360085" y="1536700"/>
                  </a:lnTo>
                  <a:close/>
                </a:path>
                <a:path w="2818130" h="1803400">
                  <a:moveTo>
                    <a:pt x="1376859" y="1536700"/>
                  </a:moveTo>
                  <a:lnTo>
                    <a:pt x="1372854" y="1536700"/>
                  </a:lnTo>
                  <a:lnTo>
                    <a:pt x="1372484" y="1524000"/>
                  </a:lnTo>
                  <a:lnTo>
                    <a:pt x="1377600" y="1524000"/>
                  </a:lnTo>
                  <a:lnTo>
                    <a:pt x="1376859" y="1536700"/>
                  </a:lnTo>
                  <a:close/>
                </a:path>
                <a:path w="2818130" h="1803400">
                  <a:moveTo>
                    <a:pt x="1383799" y="1536700"/>
                  </a:moveTo>
                  <a:lnTo>
                    <a:pt x="1381248" y="1536700"/>
                  </a:lnTo>
                  <a:lnTo>
                    <a:pt x="1383429" y="1524000"/>
                  </a:lnTo>
                  <a:lnTo>
                    <a:pt x="1383799" y="1536700"/>
                  </a:lnTo>
                  <a:close/>
                </a:path>
                <a:path w="2818130" h="1803400">
                  <a:moveTo>
                    <a:pt x="1392550" y="1536700"/>
                  </a:moveTo>
                  <a:lnTo>
                    <a:pt x="1387804" y="1536700"/>
                  </a:lnTo>
                  <a:lnTo>
                    <a:pt x="1386350" y="1524000"/>
                  </a:lnTo>
                  <a:lnTo>
                    <a:pt x="1391452" y="1524000"/>
                  </a:lnTo>
                  <a:lnTo>
                    <a:pt x="1392550" y="1536700"/>
                  </a:lnTo>
                  <a:close/>
                </a:path>
                <a:path w="2818130" h="1803400">
                  <a:moveTo>
                    <a:pt x="1396925" y="1536700"/>
                  </a:moveTo>
                  <a:lnTo>
                    <a:pt x="1393647" y="1536700"/>
                  </a:lnTo>
                  <a:lnTo>
                    <a:pt x="1395471" y="1524000"/>
                  </a:lnTo>
                  <a:lnTo>
                    <a:pt x="1399846" y="1524000"/>
                  </a:lnTo>
                  <a:lnTo>
                    <a:pt x="1396925" y="1536700"/>
                  </a:lnTo>
                  <a:close/>
                </a:path>
                <a:path w="2818130" h="1803400">
                  <a:moveTo>
                    <a:pt x="1406045" y="1536700"/>
                  </a:moveTo>
                  <a:lnTo>
                    <a:pt x="1399846" y="1536700"/>
                  </a:lnTo>
                  <a:lnTo>
                    <a:pt x="1403138" y="1524000"/>
                  </a:lnTo>
                  <a:lnTo>
                    <a:pt x="1406786" y="1524000"/>
                  </a:lnTo>
                  <a:lnTo>
                    <a:pt x="1406045" y="1536700"/>
                  </a:lnTo>
                  <a:close/>
                </a:path>
                <a:path w="2818130" h="1803400">
                  <a:moveTo>
                    <a:pt x="1410791" y="1536700"/>
                  </a:moveTo>
                  <a:lnTo>
                    <a:pt x="1411518" y="1524000"/>
                  </a:lnTo>
                  <a:lnTo>
                    <a:pt x="1415537" y="1524000"/>
                  </a:lnTo>
                  <a:lnTo>
                    <a:pt x="1410791" y="1536700"/>
                  </a:lnTo>
                  <a:close/>
                </a:path>
                <a:path w="2818130" h="1803400">
                  <a:moveTo>
                    <a:pt x="1422463" y="1536700"/>
                  </a:moveTo>
                  <a:lnTo>
                    <a:pt x="1420639" y="1536700"/>
                  </a:lnTo>
                  <a:lnTo>
                    <a:pt x="1421009" y="1524000"/>
                  </a:lnTo>
                  <a:lnTo>
                    <a:pt x="1423931" y="1524000"/>
                  </a:lnTo>
                  <a:lnTo>
                    <a:pt x="1422463" y="1536700"/>
                  </a:lnTo>
                  <a:close/>
                </a:path>
                <a:path w="2818130" h="1803400">
                  <a:moveTo>
                    <a:pt x="1430500" y="1536700"/>
                  </a:moveTo>
                  <a:lnTo>
                    <a:pt x="1427935" y="1536700"/>
                  </a:lnTo>
                  <a:lnTo>
                    <a:pt x="1429032" y="1524000"/>
                  </a:lnTo>
                  <a:lnTo>
                    <a:pt x="1430500" y="1524000"/>
                  </a:lnTo>
                  <a:lnTo>
                    <a:pt x="1430500" y="1536700"/>
                  </a:lnTo>
                  <a:close/>
                </a:path>
                <a:path w="2818130" h="1803400">
                  <a:moveTo>
                    <a:pt x="1440348" y="1536700"/>
                  </a:moveTo>
                  <a:lnTo>
                    <a:pt x="1435973" y="1536700"/>
                  </a:lnTo>
                  <a:lnTo>
                    <a:pt x="1436700" y="1524000"/>
                  </a:lnTo>
                  <a:lnTo>
                    <a:pt x="1441445" y="1524000"/>
                  </a:lnTo>
                  <a:lnTo>
                    <a:pt x="1440348" y="1536700"/>
                  </a:lnTo>
                  <a:close/>
                </a:path>
                <a:path w="2818130" h="1803400">
                  <a:moveTo>
                    <a:pt x="1446918" y="1536700"/>
                  </a:moveTo>
                  <a:lnTo>
                    <a:pt x="1444723" y="1536700"/>
                  </a:lnTo>
                  <a:lnTo>
                    <a:pt x="1443269" y="1524000"/>
                  </a:lnTo>
                  <a:lnTo>
                    <a:pt x="1446547" y="1524000"/>
                  </a:lnTo>
                  <a:lnTo>
                    <a:pt x="1446918" y="1536700"/>
                  </a:lnTo>
                  <a:close/>
                </a:path>
                <a:path w="2818130" h="1803400">
                  <a:moveTo>
                    <a:pt x="1469534" y="1536700"/>
                  </a:moveTo>
                  <a:lnTo>
                    <a:pt x="1466242" y="1536700"/>
                  </a:lnTo>
                  <a:lnTo>
                    <a:pt x="1465886" y="1524000"/>
                  </a:lnTo>
                  <a:lnTo>
                    <a:pt x="1469534" y="1524000"/>
                  </a:lnTo>
                  <a:lnTo>
                    <a:pt x="1469534" y="1536700"/>
                  </a:lnTo>
                  <a:close/>
                </a:path>
                <a:path w="2818130" h="1803400">
                  <a:moveTo>
                    <a:pt x="1473909" y="1536700"/>
                  </a:moveTo>
                  <a:lnTo>
                    <a:pt x="1471715" y="1536700"/>
                  </a:lnTo>
                  <a:lnTo>
                    <a:pt x="1471715" y="1524000"/>
                  </a:lnTo>
                  <a:lnTo>
                    <a:pt x="1473909" y="1524000"/>
                  </a:lnTo>
                  <a:lnTo>
                    <a:pt x="1473909" y="1536700"/>
                  </a:lnTo>
                  <a:close/>
                </a:path>
                <a:path w="2818130" h="1803400">
                  <a:moveTo>
                    <a:pt x="1483030" y="1536700"/>
                  </a:moveTo>
                  <a:lnTo>
                    <a:pt x="1473909" y="1536700"/>
                  </a:lnTo>
                  <a:lnTo>
                    <a:pt x="1474636" y="1524000"/>
                  </a:lnTo>
                  <a:lnTo>
                    <a:pt x="1482659" y="1524000"/>
                  </a:lnTo>
                  <a:lnTo>
                    <a:pt x="1483030" y="1536700"/>
                  </a:lnTo>
                  <a:close/>
                </a:path>
                <a:path w="2818130" h="1803400">
                  <a:moveTo>
                    <a:pt x="1485225" y="1536700"/>
                  </a:moveTo>
                  <a:lnTo>
                    <a:pt x="1483401" y="1536700"/>
                  </a:lnTo>
                  <a:lnTo>
                    <a:pt x="1483030" y="1524000"/>
                  </a:lnTo>
                  <a:lnTo>
                    <a:pt x="1486308" y="1524000"/>
                  </a:lnTo>
                  <a:lnTo>
                    <a:pt x="1485225" y="1536700"/>
                  </a:lnTo>
                  <a:close/>
                </a:path>
                <a:path w="2818130" h="1803400">
                  <a:moveTo>
                    <a:pt x="1492878" y="1562100"/>
                  </a:moveTo>
                  <a:lnTo>
                    <a:pt x="1491424" y="1562100"/>
                  </a:lnTo>
                  <a:lnTo>
                    <a:pt x="1491424" y="1557811"/>
                  </a:lnTo>
                  <a:lnTo>
                    <a:pt x="1492151" y="1549400"/>
                  </a:lnTo>
                  <a:lnTo>
                    <a:pt x="1492878" y="1536700"/>
                  </a:lnTo>
                  <a:lnTo>
                    <a:pt x="1492878" y="1524000"/>
                  </a:lnTo>
                  <a:lnTo>
                    <a:pt x="1495072" y="1524000"/>
                  </a:lnTo>
                  <a:lnTo>
                    <a:pt x="1495429" y="1536700"/>
                  </a:lnTo>
                  <a:lnTo>
                    <a:pt x="1493604" y="1536700"/>
                  </a:lnTo>
                  <a:lnTo>
                    <a:pt x="1493248" y="1549400"/>
                  </a:lnTo>
                  <a:lnTo>
                    <a:pt x="1494345" y="1549400"/>
                  </a:lnTo>
                  <a:lnTo>
                    <a:pt x="1492878" y="1562100"/>
                  </a:lnTo>
                  <a:close/>
                </a:path>
                <a:path w="2818130" h="1803400">
                  <a:moveTo>
                    <a:pt x="1511490" y="1536700"/>
                  </a:moveTo>
                  <a:lnTo>
                    <a:pt x="1507841" y="1536700"/>
                  </a:lnTo>
                  <a:lnTo>
                    <a:pt x="1510022" y="1524000"/>
                  </a:lnTo>
                  <a:lnTo>
                    <a:pt x="1511490" y="1524000"/>
                  </a:lnTo>
                  <a:lnTo>
                    <a:pt x="1511490" y="1536700"/>
                  </a:lnTo>
                  <a:close/>
                </a:path>
                <a:path w="2818130" h="1803400">
                  <a:moveTo>
                    <a:pt x="1557093" y="1536700"/>
                  </a:moveTo>
                  <a:lnTo>
                    <a:pt x="1555269" y="1536700"/>
                  </a:lnTo>
                  <a:lnTo>
                    <a:pt x="1554899" y="1524000"/>
                  </a:lnTo>
                  <a:lnTo>
                    <a:pt x="1557820" y="1524000"/>
                  </a:lnTo>
                  <a:lnTo>
                    <a:pt x="1557093" y="1536700"/>
                  </a:lnTo>
                  <a:close/>
                </a:path>
                <a:path w="2818130" h="1803400">
                  <a:moveTo>
                    <a:pt x="1571686" y="1549400"/>
                  </a:moveTo>
                  <a:lnTo>
                    <a:pt x="1569135" y="1536700"/>
                  </a:lnTo>
                  <a:lnTo>
                    <a:pt x="1571316" y="1536700"/>
                  </a:lnTo>
                  <a:lnTo>
                    <a:pt x="1572413" y="1524000"/>
                  </a:lnTo>
                  <a:lnTo>
                    <a:pt x="1576061" y="1524000"/>
                  </a:lnTo>
                  <a:lnTo>
                    <a:pt x="1575335" y="1536700"/>
                  </a:lnTo>
                  <a:lnTo>
                    <a:pt x="1571686" y="1549400"/>
                  </a:lnTo>
                  <a:close/>
                </a:path>
                <a:path w="2818130" h="1803400">
                  <a:moveTo>
                    <a:pt x="1585182" y="1536700"/>
                  </a:moveTo>
                  <a:lnTo>
                    <a:pt x="1577886" y="1536700"/>
                  </a:lnTo>
                  <a:lnTo>
                    <a:pt x="1582261" y="1524000"/>
                  </a:lnTo>
                  <a:lnTo>
                    <a:pt x="1583358" y="1524000"/>
                  </a:lnTo>
                  <a:lnTo>
                    <a:pt x="1585182" y="1536700"/>
                  </a:lnTo>
                  <a:close/>
                </a:path>
                <a:path w="2818130" h="1803400">
                  <a:moveTo>
                    <a:pt x="1601229" y="1536700"/>
                  </a:moveTo>
                  <a:lnTo>
                    <a:pt x="1599049" y="1536700"/>
                  </a:lnTo>
                  <a:lnTo>
                    <a:pt x="1600146" y="1524000"/>
                  </a:lnTo>
                  <a:lnTo>
                    <a:pt x="1600873" y="1524000"/>
                  </a:lnTo>
                  <a:lnTo>
                    <a:pt x="1601229" y="1536700"/>
                  </a:lnTo>
                  <a:close/>
                </a:path>
                <a:path w="2818130" h="1803400">
                  <a:moveTo>
                    <a:pt x="1613271" y="1536700"/>
                  </a:moveTo>
                  <a:lnTo>
                    <a:pt x="1611818" y="1524000"/>
                  </a:lnTo>
                  <a:lnTo>
                    <a:pt x="1614739" y="1524000"/>
                  </a:lnTo>
                  <a:lnTo>
                    <a:pt x="1613271" y="1536700"/>
                  </a:lnTo>
                  <a:close/>
                </a:path>
                <a:path w="2818130" h="1803400">
                  <a:moveTo>
                    <a:pt x="1621665" y="1536700"/>
                  </a:moveTo>
                  <a:lnTo>
                    <a:pt x="1620211" y="1536700"/>
                  </a:lnTo>
                  <a:lnTo>
                    <a:pt x="1620938" y="1524000"/>
                  </a:lnTo>
                  <a:lnTo>
                    <a:pt x="1621665" y="1536700"/>
                  </a:lnTo>
                  <a:close/>
                </a:path>
                <a:path w="2818130" h="1803400">
                  <a:moveTo>
                    <a:pt x="1631513" y="1536700"/>
                  </a:moveTo>
                  <a:lnTo>
                    <a:pt x="1629332" y="1536700"/>
                  </a:lnTo>
                  <a:lnTo>
                    <a:pt x="1629332" y="1524000"/>
                  </a:lnTo>
                  <a:lnTo>
                    <a:pt x="1630059" y="1524000"/>
                  </a:lnTo>
                  <a:lnTo>
                    <a:pt x="1631513" y="1536700"/>
                  </a:lnTo>
                  <a:close/>
                </a:path>
                <a:path w="2818130" h="1803400">
                  <a:moveTo>
                    <a:pt x="1676389" y="1536700"/>
                  </a:moveTo>
                  <a:lnTo>
                    <a:pt x="1672741" y="1536700"/>
                  </a:lnTo>
                  <a:lnTo>
                    <a:pt x="1673839" y="1524000"/>
                  </a:lnTo>
                  <a:lnTo>
                    <a:pt x="1676389" y="1536700"/>
                  </a:lnTo>
                  <a:close/>
                </a:path>
                <a:path w="2818130" h="1803400">
                  <a:moveTo>
                    <a:pt x="1679311" y="1536700"/>
                  </a:moveTo>
                  <a:lnTo>
                    <a:pt x="1676389" y="1536700"/>
                  </a:lnTo>
                  <a:lnTo>
                    <a:pt x="1676389" y="1524000"/>
                  </a:lnTo>
                  <a:lnTo>
                    <a:pt x="1679667" y="1524000"/>
                  </a:lnTo>
                  <a:lnTo>
                    <a:pt x="1679311" y="1536700"/>
                  </a:lnTo>
                  <a:close/>
                </a:path>
                <a:path w="2818130" h="1803400">
                  <a:moveTo>
                    <a:pt x="1695728" y="1549400"/>
                  </a:moveTo>
                  <a:lnTo>
                    <a:pt x="1691353" y="1549400"/>
                  </a:lnTo>
                  <a:lnTo>
                    <a:pt x="1692080" y="1536700"/>
                  </a:lnTo>
                  <a:lnTo>
                    <a:pt x="1695001" y="1536700"/>
                  </a:lnTo>
                  <a:lnTo>
                    <a:pt x="1694631" y="1524000"/>
                  </a:lnTo>
                  <a:lnTo>
                    <a:pt x="1695358" y="1524000"/>
                  </a:lnTo>
                  <a:lnTo>
                    <a:pt x="1696085" y="1536700"/>
                  </a:lnTo>
                  <a:lnTo>
                    <a:pt x="1695728" y="1549400"/>
                  </a:lnTo>
                  <a:close/>
                </a:path>
                <a:path w="2818130" h="1803400">
                  <a:moveTo>
                    <a:pt x="2324688" y="1536700"/>
                  </a:moveTo>
                  <a:lnTo>
                    <a:pt x="2319942" y="1536700"/>
                  </a:lnTo>
                  <a:lnTo>
                    <a:pt x="2321040" y="1524000"/>
                  </a:lnTo>
                  <a:lnTo>
                    <a:pt x="2326512" y="1524000"/>
                  </a:lnTo>
                  <a:lnTo>
                    <a:pt x="2324688" y="1536700"/>
                  </a:lnTo>
                  <a:close/>
                </a:path>
                <a:path w="2818130" h="1803400">
                  <a:moveTo>
                    <a:pt x="2336003" y="1536700"/>
                  </a:moveTo>
                  <a:lnTo>
                    <a:pt x="2330887" y="1536700"/>
                  </a:lnTo>
                  <a:lnTo>
                    <a:pt x="2331628" y="1524000"/>
                  </a:lnTo>
                  <a:lnTo>
                    <a:pt x="2333809" y="1524000"/>
                  </a:lnTo>
                  <a:lnTo>
                    <a:pt x="2336003" y="1536700"/>
                  </a:lnTo>
                  <a:close/>
                </a:path>
                <a:path w="2818130" h="1803400">
                  <a:moveTo>
                    <a:pt x="2347305" y="1536700"/>
                  </a:moveTo>
                  <a:lnTo>
                    <a:pt x="2336003" y="1536700"/>
                  </a:lnTo>
                  <a:lnTo>
                    <a:pt x="2338554" y="1524000"/>
                  </a:lnTo>
                  <a:lnTo>
                    <a:pt x="2345480" y="1524000"/>
                  </a:lnTo>
                  <a:lnTo>
                    <a:pt x="2347305" y="1536700"/>
                  </a:lnTo>
                  <a:close/>
                </a:path>
                <a:path w="2818130" h="1803400">
                  <a:moveTo>
                    <a:pt x="2370662" y="1536700"/>
                  </a:moveTo>
                  <a:lnTo>
                    <a:pt x="2360815" y="1536700"/>
                  </a:lnTo>
                  <a:lnTo>
                    <a:pt x="2362995" y="1524000"/>
                  </a:lnTo>
                  <a:lnTo>
                    <a:pt x="2371760" y="1524000"/>
                  </a:lnTo>
                  <a:lnTo>
                    <a:pt x="2370662" y="1536700"/>
                  </a:lnTo>
                  <a:close/>
                </a:path>
                <a:path w="2818130" h="1803400">
                  <a:moveTo>
                    <a:pt x="2376135" y="1536700"/>
                  </a:moveTo>
                  <a:lnTo>
                    <a:pt x="2374667" y="1536700"/>
                  </a:lnTo>
                  <a:lnTo>
                    <a:pt x="2374667" y="1524000"/>
                  </a:lnTo>
                  <a:lnTo>
                    <a:pt x="2376135" y="1524000"/>
                  </a:lnTo>
                  <a:lnTo>
                    <a:pt x="2376135" y="1536700"/>
                  </a:lnTo>
                  <a:close/>
                </a:path>
                <a:path w="2818130" h="1803400">
                  <a:moveTo>
                    <a:pt x="2404224" y="1536700"/>
                  </a:moveTo>
                  <a:lnTo>
                    <a:pt x="2392552" y="1536700"/>
                  </a:lnTo>
                  <a:lnTo>
                    <a:pt x="2395103" y="1524000"/>
                  </a:lnTo>
                  <a:lnTo>
                    <a:pt x="2403497" y="1524000"/>
                  </a:lnTo>
                  <a:lnTo>
                    <a:pt x="2404224" y="1536700"/>
                  </a:lnTo>
                  <a:close/>
                </a:path>
                <a:path w="2818130" h="1803400">
                  <a:moveTo>
                    <a:pt x="2411891" y="1536700"/>
                  </a:moveTo>
                  <a:lnTo>
                    <a:pt x="2408599" y="1536700"/>
                  </a:lnTo>
                  <a:lnTo>
                    <a:pt x="2408242" y="1524000"/>
                  </a:lnTo>
                  <a:lnTo>
                    <a:pt x="2412247" y="1524000"/>
                  </a:lnTo>
                  <a:lnTo>
                    <a:pt x="2411891" y="1536700"/>
                  </a:lnTo>
                  <a:close/>
                </a:path>
                <a:path w="2818130" h="1803400">
                  <a:moveTo>
                    <a:pt x="2423919" y="1536700"/>
                  </a:moveTo>
                  <a:lnTo>
                    <a:pt x="2419544" y="1536700"/>
                  </a:lnTo>
                  <a:lnTo>
                    <a:pt x="2419914" y="1524000"/>
                  </a:lnTo>
                  <a:lnTo>
                    <a:pt x="2422465" y="1524000"/>
                  </a:lnTo>
                  <a:lnTo>
                    <a:pt x="2423919" y="1536700"/>
                  </a:lnTo>
                  <a:close/>
                </a:path>
                <a:path w="2818130" h="1803400">
                  <a:moveTo>
                    <a:pt x="2435234" y="1536700"/>
                  </a:moveTo>
                  <a:lnTo>
                    <a:pt x="2425016" y="1536700"/>
                  </a:lnTo>
                  <a:lnTo>
                    <a:pt x="2423919" y="1524000"/>
                  </a:lnTo>
                  <a:lnTo>
                    <a:pt x="2435234" y="1524000"/>
                  </a:lnTo>
                  <a:lnTo>
                    <a:pt x="2435234" y="1536700"/>
                  </a:lnTo>
                  <a:close/>
                </a:path>
                <a:path w="2818130" h="1803400">
                  <a:moveTo>
                    <a:pt x="2416266" y="1587500"/>
                  </a:moveTo>
                  <a:lnTo>
                    <a:pt x="2415539" y="1562100"/>
                  </a:lnTo>
                  <a:lnTo>
                    <a:pt x="2396927" y="1562100"/>
                  </a:lnTo>
                  <a:lnTo>
                    <a:pt x="2401302" y="1549400"/>
                  </a:lnTo>
                  <a:lnTo>
                    <a:pt x="2433410" y="1549400"/>
                  </a:lnTo>
                  <a:lnTo>
                    <a:pt x="2433039" y="1536700"/>
                  </a:lnTo>
                  <a:lnTo>
                    <a:pt x="2437429" y="1536700"/>
                  </a:lnTo>
                  <a:lnTo>
                    <a:pt x="2437429" y="1524000"/>
                  </a:lnTo>
                  <a:lnTo>
                    <a:pt x="2442160" y="1524000"/>
                  </a:lnTo>
                  <a:lnTo>
                    <a:pt x="2425387" y="1574800"/>
                  </a:lnTo>
                  <a:lnTo>
                    <a:pt x="2416266" y="1574800"/>
                  </a:lnTo>
                  <a:lnTo>
                    <a:pt x="2416266" y="1587500"/>
                  </a:lnTo>
                  <a:close/>
                </a:path>
                <a:path w="2818130" h="1803400">
                  <a:moveTo>
                    <a:pt x="1158332" y="1536700"/>
                  </a:moveTo>
                  <a:lnTo>
                    <a:pt x="1157962" y="1536700"/>
                  </a:lnTo>
                  <a:lnTo>
                    <a:pt x="1158231" y="1527480"/>
                  </a:lnTo>
                  <a:lnTo>
                    <a:pt x="1158635" y="1526305"/>
                  </a:lnTo>
                  <a:lnTo>
                    <a:pt x="1158332" y="1536700"/>
                  </a:lnTo>
                  <a:close/>
                </a:path>
                <a:path w="2818130" h="1803400">
                  <a:moveTo>
                    <a:pt x="1166964" y="1547324"/>
                  </a:moveTo>
                  <a:lnTo>
                    <a:pt x="1166355" y="1536700"/>
                  </a:lnTo>
                  <a:lnTo>
                    <a:pt x="1167453" y="1536700"/>
                  </a:lnTo>
                  <a:lnTo>
                    <a:pt x="1168469" y="1531639"/>
                  </a:lnTo>
                  <a:lnTo>
                    <a:pt x="1168180" y="1536700"/>
                  </a:lnTo>
                  <a:lnTo>
                    <a:pt x="1166964" y="1547324"/>
                  </a:lnTo>
                  <a:close/>
                </a:path>
                <a:path w="2818130" h="1803400">
                  <a:moveTo>
                    <a:pt x="1028447" y="1549400"/>
                  </a:moveTo>
                  <a:lnTo>
                    <a:pt x="1020794" y="1549400"/>
                  </a:lnTo>
                  <a:lnTo>
                    <a:pt x="1020794" y="1536700"/>
                  </a:lnTo>
                  <a:lnTo>
                    <a:pt x="1025540" y="1536700"/>
                  </a:lnTo>
                  <a:lnTo>
                    <a:pt x="1028447" y="1549400"/>
                  </a:lnTo>
                  <a:close/>
                </a:path>
                <a:path w="2818130" h="1803400">
                  <a:moveTo>
                    <a:pt x="1039392" y="1549400"/>
                  </a:moveTo>
                  <a:lnTo>
                    <a:pt x="1028447" y="1549400"/>
                  </a:lnTo>
                  <a:lnTo>
                    <a:pt x="1029545" y="1536700"/>
                  </a:lnTo>
                  <a:lnTo>
                    <a:pt x="1039392" y="1536700"/>
                  </a:lnTo>
                  <a:lnTo>
                    <a:pt x="1039392" y="1549400"/>
                  </a:lnTo>
                  <a:close/>
                </a:path>
                <a:path w="2818130" h="1803400">
                  <a:moveTo>
                    <a:pt x="1105061" y="1549400"/>
                  </a:moveTo>
                  <a:lnTo>
                    <a:pt x="1044865" y="1549400"/>
                  </a:lnTo>
                  <a:lnTo>
                    <a:pt x="1044865" y="1536700"/>
                  </a:lnTo>
                  <a:lnTo>
                    <a:pt x="1106529" y="1536700"/>
                  </a:lnTo>
                  <a:lnTo>
                    <a:pt x="1105061" y="1549400"/>
                  </a:lnTo>
                  <a:close/>
                </a:path>
                <a:path w="2818130" h="1803400">
                  <a:moveTo>
                    <a:pt x="1108710" y="1549400"/>
                  </a:moveTo>
                  <a:lnTo>
                    <a:pt x="1107627" y="1549400"/>
                  </a:lnTo>
                  <a:lnTo>
                    <a:pt x="1107256" y="1536700"/>
                  </a:lnTo>
                  <a:lnTo>
                    <a:pt x="1107627" y="1536700"/>
                  </a:lnTo>
                  <a:lnTo>
                    <a:pt x="1108710" y="1549400"/>
                  </a:lnTo>
                  <a:close/>
                </a:path>
                <a:path w="2818130" h="1803400">
                  <a:moveTo>
                    <a:pt x="1133521" y="1549400"/>
                  </a:moveTo>
                  <a:lnTo>
                    <a:pt x="1110534" y="1549400"/>
                  </a:lnTo>
                  <a:lnTo>
                    <a:pt x="1110534" y="1536700"/>
                  </a:lnTo>
                  <a:lnTo>
                    <a:pt x="1131340" y="1536700"/>
                  </a:lnTo>
                  <a:lnTo>
                    <a:pt x="1133521" y="1549400"/>
                  </a:lnTo>
                  <a:close/>
                </a:path>
                <a:path w="2818130" h="1803400">
                  <a:moveTo>
                    <a:pt x="1144109" y="1549400"/>
                  </a:moveTo>
                  <a:lnTo>
                    <a:pt x="1133521" y="1549400"/>
                  </a:lnTo>
                  <a:lnTo>
                    <a:pt x="1133521" y="1536700"/>
                  </a:lnTo>
                  <a:lnTo>
                    <a:pt x="1143012" y="1536700"/>
                  </a:lnTo>
                  <a:lnTo>
                    <a:pt x="1144109" y="1549400"/>
                  </a:lnTo>
                  <a:close/>
                </a:path>
                <a:path w="2818130" h="1803400">
                  <a:moveTo>
                    <a:pt x="1151406" y="1549400"/>
                  </a:moveTo>
                  <a:lnTo>
                    <a:pt x="1146290" y="1549400"/>
                  </a:lnTo>
                  <a:lnTo>
                    <a:pt x="1146290" y="1536700"/>
                  </a:lnTo>
                  <a:lnTo>
                    <a:pt x="1153586" y="1536700"/>
                  </a:lnTo>
                  <a:lnTo>
                    <a:pt x="1152860" y="1543050"/>
                  </a:lnTo>
                  <a:lnTo>
                    <a:pt x="1151406" y="1549400"/>
                  </a:lnTo>
                  <a:close/>
                </a:path>
                <a:path w="2818130" h="1803400">
                  <a:moveTo>
                    <a:pt x="1152860" y="1543050"/>
                  </a:moveTo>
                  <a:lnTo>
                    <a:pt x="1153586" y="1536700"/>
                  </a:lnTo>
                  <a:lnTo>
                    <a:pt x="1154313" y="1536700"/>
                  </a:lnTo>
                  <a:lnTo>
                    <a:pt x="1152860" y="1543050"/>
                  </a:lnTo>
                  <a:close/>
                </a:path>
                <a:path w="2818130" h="1803400">
                  <a:moveTo>
                    <a:pt x="1152343" y="1547565"/>
                  </a:moveTo>
                  <a:lnTo>
                    <a:pt x="1152860" y="1543050"/>
                  </a:lnTo>
                  <a:lnTo>
                    <a:pt x="1154313" y="1536700"/>
                  </a:lnTo>
                  <a:lnTo>
                    <a:pt x="1155781" y="1536700"/>
                  </a:lnTo>
                  <a:lnTo>
                    <a:pt x="1152343" y="1547565"/>
                  </a:lnTo>
                  <a:close/>
                </a:path>
                <a:path w="2818130" h="1803400">
                  <a:moveTo>
                    <a:pt x="1160156" y="1549400"/>
                  </a:moveTo>
                  <a:lnTo>
                    <a:pt x="1158332" y="1549400"/>
                  </a:lnTo>
                  <a:lnTo>
                    <a:pt x="1159429" y="1536700"/>
                  </a:lnTo>
                  <a:lnTo>
                    <a:pt x="1160527" y="1536700"/>
                  </a:lnTo>
                  <a:lnTo>
                    <a:pt x="1160156" y="1549400"/>
                  </a:lnTo>
                  <a:close/>
                </a:path>
                <a:path w="2818130" h="1803400">
                  <a:moveTo>
                    <a:pt x="1169277" y="1562100"/>
                  </a:moveTo>
                  <a:lnTo>
                    <a:pt x="1165629" y="1562100"/>
                  </a:lnTo>
                  <a:lnTo>
                    <a:pt x="1167082" y="1549400"/>
                  </a:lnTo>
                  <a:lnTo>
                    <a:pt x="1168180" y="1536700"/>
                  </a:lnTo>
                  <a:lnTo>
                    <a:pt x="1170731" y="1536700"/>
                  </a:lnTo>
                  <a:lnTo>
                    <a:pt x="1168550" y="1549400"/>
                  </a:lnTo>
                  <a:lnTo>
                    <a:pt x="1169277" y="1549400"/>
                  </a:lnTo>
                  <a:lnTo>
                    <a:pt x="1169277" y="1562100"/>
                  </a:lnTo>
                  <a:close/>
                </a:path>
                <a:path w="2818130" h="1803400">
                  <a:moveTo>
                    <a:pt x="1175120" y="1549400"/>
                  </a:moveTo>
                  <a:lnTo>
                    <a:pt x="1171101" y="1549400"/>
                  </a:lnTo>
                  <a:lnTo>
                    <a:pt x="1171472" y="1536700"/>
                  </a:lnTo>
                  <a:lnTo>
                    <a:pt x="1175476" y="1536700"/>
                  </a:lnTo>
                  <a:lnTo>
                    <a:pt x="1175120" y="1549400"/>
                  </a:lnTo>
                  <a:close/>
                </a:path>
                <a:path w="2818130" h="1803400">
                  <a:moveTo>
                    <a:pt x="1178027" y="1549400"/>
                  </a:moveTo>
                  <a:lnTo>
                    <a:pt x="1177300" y="1549400"/>
                  </a:lnTo>
                  <a:lnTo>
                    <a:pt x="1179495" y="1536700"/>
                  </a:lnTo>
                  <a:lnTo>
                    <a:pt x="1180222" y="1536700"/>
                  </a:lnTo>
                  <a:lnTo>
                    <a:pt x="1178027" y="1549400"/>
                  </a:lnTo>
                  <a:close/>
                </a:path>
                <a:path w="2818130" h="1803400">
                  <a:moveTo>
                    <a:pt x="1179851" y="1562100"/>
                  </a:moveTo>
                  <a:lnTo>
                    <a:pt x="1177671" y="1562100"/>
                  </a:lnTo>
                  <a:lnTo>
                    <a:pt x="1178768" y="1549400"/>
                  </a:lnTo>
                  <a:lnTo>
                    <a:pt x="1180222" y="1549400"/>
                  </a:lnTo>
                  <a:lnTo>
                    <a:pt x="1180592" y="1536700"/>
                  </a:lnTo>
                  <a:lnTo>
                    <a:pt x="1181319" y="1549400"/>
                  </a:lnTo>
                  <a:lnTo>
                    <a:pt x="1179851" y="1562100"/>
                  </a:lnTo>
                  <a:close/>
                </a:path>
                <a:path w="2818130" h="1803400">
                  <a:moveTo>
                    <a:pt x="1186065" y="1549400"/>
                  </a:moveTo>
                  <a:lnTo>
                    <a:pt x="1182416" y="1549400"/>
                  </a:lnTo>
                  <a:lnTo>
                    <a:pt x="1182773" y="1536700"/>
                  </a:lnTo>
                  <a:lnTo>
                    <a:pt x="1187889" y="1536700"/>
                  </a:lnTo>
                  <a:lnTo>
                    <a:pt x="1186065" y="1549400"/>
                  </a:lnTo>
                  <a:close/>
                </a:path>
                <a:path w="2818130" h="1803400">
                  <a:moveTo>
                    <a:pt x="1187518" y="1549400"/>
                  </a:moveTo>
                  <a:lnTo>
                    <a:pt x="1187889" y="1536700"/>
                  </a:lnTo>
                  <a:lnTo>
                    <a:pt x="1188245" y="1536700"/>
                  </a:lnTo>
                  <a:lnTo>
                    <a:pt x="1187518" y="1549400"/>
                  </a:lnTo>
                  <a:close/>
                </a:path>
                <a:path w="2818130" h="1803400">
                  <a:moveTo>
                    <a:pt x="1199190" y="1562100"/>
                  </a:moveTo>
                  <a:lnTo>
                    <a:pt x="1194815" y="1562100"/>
                  </a:lnTo>
                  <a:lnTo>
                    <a:pt x="1195186" y="1549400"/>
                  </a:lnTo>
                  <a:lnTo>
                    <a:pt x="1190069" y="1549400"/>
                  </a:lnTo>
                  <a:lnTo>
                    <a:pt x="1191167" y="1536700"/>
                  </a:lnTo>
                  <a:lnTo>
                    <a:pt x="1198834" y="1536700"/>
                  </a:lnTo>
                  <a:lnTo>
                    <a:pt x="1199139" y="1547565"/>
                  </a:lnTo>
                  <a:lnTo>
                    <a:pt x="1199190" y="1562100"/>
                  </a:lnTo>
                  <a:close/>
                </a:path>
                <a:path w="2818130" h="1803400">
                  <a:moveTo>
                    <a:pt x="1200040" y="1545166"/>
                  </a:moveTo>
                  <a:lnTo>
                    <a:pt x="1200287" y="1536700"/>
                  </a:lnTo>
                  <a:lnTo>
                    <a:pt x="1201741" y="1536700"/>
                  </a:lnTo>
                  <a:lnTo>
                    <a:pt x="1200040" y="1545166"/>
                  </a:lnTo>
                  <a:close/>
                </a:path>
                <a:path w="2818130" h="1803400">
                  <a:moveTo>
                    <a:pt x="1203565" y="1549400"/>
                  </a:moveTo>
                  <a:lnTo>
                    <a:pt x="1202838" y="1549400"/>
                  </a:lnTo>
                  <a:lnTo>
                    <a:pt x="1203565" y="1536700"/>
                  </a:lnTo>
                  <a:lnTo>
                    <a:pt x="1205033" y="1536700"/>
                  </a:lnTo>
                  <a:lnTo>
                    <a:pt x="1203565" y="1549400"/>
                  </a:lnTo>
                  <a:close/>
                </a:path>
                <a:path w="2818130" h="1803400">
                  <a:moveTo>
                    <a:pt x="1208681" y="1549400"/>
                  </a:moveTo>
                  <a:lnTo>
                    <a:pt x="1206857" y="1549400"/>
                  </a:lnTo>
                  <a:lnTo>
                    <a:pt x="1206130" y="1536700"/>
                  </a:lnTo>
                  <a:lnTo>
                    <a:pt x="1208681" y="1536700"/>
                  </a:lnTo>
                  <a:lnTo>
                    <a:pt x="1208681" y="1549400"/>
                  </a:lnTo>
                  <a:close/>
                </a:path>
                <a:path w="2818130" h="1803400">
                  <a:moveTo>
                    <a:pt x="1219256" y="1549400"/>
                  </a:moveTo>
                  <a:lnTo>
                    <a:pt x="1212686" y="1549400"/>
                  </a:lnTo>
                  <a:lnTo>
                    <a:pt x="1214154" y="1536700"/>
                  </a:lnTo>
                  <a:lnTo>
                    <a:pt x="1218899" y="1536700"/>
                  </a:lnTo>
                  <a:lnTo>
                    <a:pt x="1219256" y="1549400"/>
                  </a:lnTo>
                  <a:close/>
                </a:path>
                <a:path w="2818130" h="1803400">
                  <a:moveTo>
                    <a:pt x="1225825" y="1549400"/>
                  </a:moveTo>
                  <a:lnTo>
                    <a:pt x="1222548" y="1549400"/>
                  </a:lnTo>
                  <a:lnTo>
                    <a:pt x="1222904" y="1536700"/>
                  </a:lnTo>
                  <a:lnTo>
                    <a:pt x="1225825" y="1536700"/>
                  </a:lnTo>
                  <a:lnTo>
                    <a:pt x="1225825" y="1549400"/>
                  </a:lnTo>
                  <a:close/>
                </a:path>
                <a:path w="2818130" h="1803400">
                  <a:moveTo>
                    <a:pt x="1234946" y="1549400"/>
                  </a:moveTo>
                  <a:lnTo>
                    <a:pt x="1231668" y="1549400"/>
                  </a:lnTo>
                  <a:lnTo>
                    <a:pt x="1230927" y="1536700"/>
                  </a:lnTo>
                  <a:lnTo>
                    <a:pt x="1234946" y="1536700"/>
                  </a:lnTo>
                  <a:lnTo>
                    <a:pt x="1234946" y="1549400"/>
                  </a:lnTo>
                  <a:close/>
                </a:path>
                <a:path w="2818130" h="1803400">
                  <a:moveTo>
                    <a:pt x="1242243" y="1549400"/>
                  </a:moveTo>
                  <a:lnTo>
                    <a:pt x="1237868" y="1549400"/>
                  </a:lnTo>
                  <a:lnTo>
                    <a:pt x="1237497" y="1536700"/>
                  </a:lnTo>
                  <a:lnTo>
                    <a:pt x="1245891" y="1536700"/>
                  </a:lnTo>
                  <a:lnTo>
                    <a:pt x="1242243" y="1549400"/>
                  </a:lnTo>
                  <a:close/>
                </a:path>
                <a:path w="2818130" h="1803400">
                  <a:moveTo>
                    <a:pt x="1250993" y="1549400"/>
                  </a:moveTo>
                  <a:lnTo>
                    <a:pt x="1246618" y="1549400"/>
                  </a:lnTo>
                  <a:lnTo>
                    <a:pt x="1246262" y="1536700"/>
                  </a:lnTo>
                  <a:lnTo>
                    <a:pt x="1253188" y="1536700"/>
                  </a:lnTo>
                  <a:lnTo>
                    <a:pt x="1250993" y="1549400"/>
                  </a:lnTo>
                  <a:close/>
                </a:path>
                <a:path w="2818130" h="1803400">
                  <a:moveTo>
                    <a:pt x="1257933" y="1549400"/>
                  </a:moveTo>
                  <a:lnTo>
                    <a:pt x="1254641" y="1549400"/>
                  </a:lnTo>
                  <a:lnTo>
                    <a:pt x="1254285" y="1536700"/>
                  </a:lnTo>
                  <a:lnTo>
                    <a:pt x="1257206" y="1536700"/>
                  </a:lnTo>
                  <a:lnTo>
                    <a:pt x="1257933" y="1549400"/>
                  </a:lnTo>
                  <a:close/>
                </a:path>
                <a:path w="2818130" h="1803400">
                  <a:moveTo>
                    <a:pt x="1270702" y="1549400"/>
                  </a:moveTo>
                  <a:lnTo>
                    <a:pt x="1267410" y="1549400"/>
                  </a:lnTo>
                  <a:lnTo>
                    <a:pt x="1267781" y="1536700"/>
                  </a:lnTo>
                  <a:lnTo>
                    <a:pt x="1271800" y="1536700"/>
                  </a:lnTo>
                  <a:lnTo>
                    <a:pt x="1270702" y="1549400"/>
                  </a:lnTo>
                  <a:close/>
                </a:path>
                <a:path w="2818130" h="1803400">
                  <a:moveTo>
                    <a:pt x="1280179" y="1549400"/>
                  </a:moveTo>
                  <a:lnTo>
                    <a:pt x="1277628" y="1549400"/>
                  </a:lnTo>
                  <a:lnTo>
                    <a:pt x="1277628" y="1536700"/>
                  </a:lnTo>
                  <a:lnTo>
                    <a:pt x="1279096" y="1536700"/>
                  </a:lnTo>
                  <a:lnTo>
                    <a:pt x="1280179" y="1549400"/>
                  </a:lnTo>
                  <a:close/>
                </a:path>
                <a:path w="2818130" h="1803400">
                  <a:moveTo>
                    <a:pt x="1296967" y="1562100"/>
                  </a:moveTo>
                  <a:lnTo>
                    <a:pt x="1290397" y="1562100"/>
                  </a:lnTo>
                  <a:lnTo>
                    <a:pt x="1289300" y="1549400"/>
                  </a:lnTo>
                  <a:lnTo>
                    <a:pt x="1291865" y="1549400"/>
                  </a:lnTo>
                  <a:lnTo>
                    <a:pt x="1291865" y="1536700"/>
                  </a:lnTo>
                  <a:lnTo>
                    <a:pt x="1297338" y="1536700"/>
                  </a:lnTo>
                  <a:lnTo>
                    <a:pt x="1295870" y="1549400"/>
                  </a:lnTo>
                  <a:lnTo>
                    <a:pt x="1296967" y="1562100"/>
                  </a:lnTo>
                  <a:close/>
                </a:path>
                <a:path w="2818130" h="1803400">
                  <a:moveTo>
                    <a:pt x="1306458" y="1549400"/>
                  </a:moveTo>
                  <a:lnTo>
                    <a:pt x="1301713" y="1549400"/>
                  </a:lnTo>
                  <a:lnTo>
                    <a:pt x="1301713" y="1536700"/>
                  </a:lnTo>
                  <a:lnTo>
                    <a:pt x="1305717" y="1536700"/>
                  </a:lnTo>
                  <a:lnTo>
                    <a:pt x="1306458" y="1549400"/>
                  </a:lnTo>
                  <a:close/>
                </a:path>
                <a:path w="2818130" h="1803400">
                  <a:moveTo>
                    <a:pt x="1307912" y="1549400"/>
                  </a:moveTo>
                  <a:lnTo>
                    <a:pt x="1306815" y="1536700"/>
                  </a:lnTo>
                  <a:lnTo>
                    <a:pt x="1308283" y="1536700"/>
                  </a:lnTo>
                  <a:lnTo>
                    <a:pt x="1307912" y="1549400"/>
                  </a:lnTo>
                  <a:close/>
                </a:path>
                <a:path w="2818130" h="1803400">
                  <a:moveTo>
                    <a:pt x="1323232" y="1562100"/>
                  </a:moveTo>
                  <a:lnTo>
                    <a:pt x="1320681" y="1562100"/>
                  </a:lnTo>
                  <a:lnTo>
                    <a:pt x="1319954" y="1549400"/>
                  </a:lnTo>
                  <a:lnTo>
                    <a:pt x="1318857" y="1549400"/>
                  </a:lnTo>
                  <a:lnTo>
                    <a:pt x="1321408" y="1536700"/>
                  </a:lnTo>
                  <a:lnTo>
                    <a:pt x="1323232" y="1536700"/>
                  </a:lnTo>
                  <a:lnTo>
                    <a:pt x="1323232" y="1562100"/>
                  </a:lnTo>
                  <a:close/>
                </a:path>
                <a:path w="2818130" h="1803400">
                  <a:moveTo>
                    <a:pt x="1330529" y="1549400"/>
                  </a:moveTo>
                  <a:lnTo>
                    <a:pt x="1330899" y="1536700"/>
                  </a:lnTo>
                  <a:lnTo>
                    <a:pt x="1333450" y="1536700"/>
                  </a:lnTo>
                  <a:lnTo>
                    <a:pt x="1330529" y="1549400"/>
                  </a:lnTo>
                  <a:close/>
                </a:path>
                <a:path w="2818130" h="1803400">
                  <a:moveTo>
                    <a:pt x="1341117" y="1549400"/>
                  </a:moveTo>
                  <a:lnTo>
                    <a:pt x="1340376" y="1549400"/>
                  </a:lnTo>
                  <a:lnTo>
                    <a:pt x="1338922" y="1536700"/>
                  </a:lnTo>
                  <a:lnTo>
                    <a:pt x="1342200" y="1536700"/>
                  </a:lnTo>
                  <a:lnTo>
                    <a:pt x="1341117" y="1549400"/>
                  </a:lnTo>
                  <a:close/>
                </a:path>
                <a:path w="2818130" h="1803400">
                  <a:moveTo>
                    <a:pt x="1350238" y="1549400"/>
                  </a:moveTo>
                  <a:lnTo>
                    <a:pt x="1347673" y="1549400"/>
                  </a:lnTo>
                  <a:lnTo>
                    <a:pt x="1348414" y="1536700"/>
                  </a:lnTo>
                  <a:lnTo>
                    <a:pt x="1349497" y="1536700"/>
                  </a:lnTo>
                  <a:lnTo>
                    <a:pt x="1350238" y="1549400"/>
                  </a:lnTo>
                  <a:close/>
                </a:path>
                <a:path w="2818130" h="1803400">
                  <a:moveTo>
                    <a:pt x="1360085" y="1549400"/>
                  </a:moveTo>
                  <a:lnTo>
                    <a:pt x="1353516" y="1549400"/>
                  </a:lnTo>
                  <a:lnTo>
                    <a:pt x="1351321" y="1536700"/>
                  </a:lnTo>
                  <a:lnTo>
                    <a:pt x="1359359" y="1536700"/>
                  </a:lnTo>
                  <a:lnTo>
                    <a:pt x="1360085" y="1549400"/>
                  </a:lnTo>
                  <a:close/>
                </a:path>
                <a:path w="2818130" h="1803400">
                  <a:moveTo>
                    <a:pt x="1382331" y="1549400"/>
                  </a:moveTo>
                  <a:lnTo>
                    <a:pt x="1375035" y="1549400"/>
                  </a:lnTo>
                  <a:lnTo>
                    <a:pt x="1375776" y="1536700"/>
                  </a:lnTo>
                  <a:lnTo>
                    <a:pt x="1382331" y="1536700"/>
                  </a:lnTo>
                  <a:lnTo>
                    <a:pt x="1382331" y="1549400"/>
                  </a:lnTo>
                  <a:close/>
                </a:path>
                <a:path w="2818130" h="1803400">
                  <a:moveTo>
                    <a:pt x="1396198" y="1549400"/>
                  </a:moveTo>
                  <a:lnTo>
                    <a:pt x="1387077" y="1549400"/>
                  </a:lnTo>
                  <a:lnTo>
                    <a:pt x="1387077" y="1536700"/>
                  </a:lnTo>
                  <a:lnTo>
                    <a:pt x="1397666" y="1536700"/>
                  </a:lnTo>
                  <a:lnTo>
                    <a:pt x="1396198" y="1549400"/>
                  </a:lnTo>
                  <a:close/>
                </a:path>
                <a:path w="2818130" h="1803400">
                  <a:moveTo>
                    <a:pt x="1403865" y="1549400"/>
                  </a:moveTo>
                  <a:lnTo>
                    <a:pt x="1402768" y="1549400"/>
                  </a:lnTo>
                  <a:lnTo>
                    <a:pt x="1402768" y="1536700"/>
                  </a:lnTo>
                  <a:lnTo>
                    <a:pt x="1403865" y="1536700"/>
                  </a:lnTo>
                  <a:lnTo>
                    <a:pt x="1403865" y="1549400"/>
                  </a:lnTo>
                  <a:close/>
                </a:path>
                <a:path w="2818130" h="1803400">
                  <a:moveTo>
                    <a:pt x="1412259" y="1562100"/>
                  </a:moveTo>
                  <a:lnTo>
                    <a:pt x="1410064" y="1562100"/>
                  </a:lnTo>
                  <a:lnTo>
                    <a:pt x="1410188" y="1557866"/>
                  </a:lnTo>
                  <a:lnTo>
                    <a:pt x="1410314" y="1547324"/>
                  </a:lnTo>
                  <a:lnTo>
                    <a:pt x="1409694" y="1536700"/>
                  </a:lnTo>
                  <a:lnTo>
                    <a:pt x="1412986" y="1536700"/>
                  </a:lnTo>
                  <a:lnTo>
                    <a:pt x="1413342" y="1549400"/>
                  </a:lnTo>
                  <a:lnTo>
                    <a:pt x="1412259" y="1549400"/>
                  </a:lnTo>
                  <a:lnTo>
                    <a:pt x="1412259" y="1562100"/>
                  </a:lnTo>
                  <a:close/>
                </a:path>
                <a:path w="2818130" h="1803400">
                  <a:moveTo>
                    <a:pt x="1424657" y="1549400"/>
                  </a:moveTo>
                  <a:lnTo>
                    <a:pt x="1422833" y="1549400"/>
                  </a:lnTo>
                  <a:lnTo>
                    <a:pt x="1421736" y="1536700"/>
                  </a:lnTo>
                  <a:lnTo>
                    <a:pt x="1425028" y="1536700"/>
                  </a:lnTo>
                  <a:lnTo>
                    <a:pt x="1424657" y="1549400"/>
                  </a:lnTo>
                  <a:close/>
                </a:path>
                <a:path w="2818130" h="1803400">
                  <a:moveTo>
                    <a:pt x="1437426" y="1549400"/>
                  </a:moveTo>
                  <a:lnTo>
                    <a:pt x="1435602" y="1549400"/>
                  </a:lnTo>
                  <a:lnTo>
                    <a:pt x="1435602" y="1536700"/>
                  </a:lnTo>
                  <a:lnTo>
                    <a:pt x="1437426" y="1536700"/>
                  </a:lnTo>
                  <a:lnTo>
                    <a:pt x="1437426" y="1549400"/>
                  </a:lnTo>
                  <a:close/>
                </a:path>
                <a:path w="2818130" h="1803400">
                  <a:moveTo>
                    <a:pt x="1458589" y="1549400"/>
                  </a:moveTo>
                  <a:lnTo>
                    <a:pt x="1457862" y="1536700"/>
                  </a:lnTo>
                  <a:lnTo>
                    <a:pt x="1459316" y="1536700"/>
                  </a:lnTo>
                  <a:lnTo>
                    <a:pt x="1458589" y="1549400"/>
                  </a:lnTo>
                  <a:close/>
                </a:path>
                <a:path w="2818130" h="1803400">
                  <a:moveTo>
                    <a:pt x="1461867" y="1549400"/>
                  </a:moveTo>
                  <a:lnTo>
                    <a:pt x="1460413" y="1549400"/>
                  </a:lnTo>
                  <a:lnTo>
                    <a:pt x="1460043" y="1536700"/>
                  </a:lnTo>
                  <a:lnTo>
                    <a:pt x="1463691" y="1536700"/>
                  </a:lnTo>
                  <a:lnTo>
                    <a:pt x="1461867" y="1549400"/>
                  </a:lnTo>
                  <a:close/>
                </a:path>
                <a:path w="2818130" h="1803400">
                  <a:moveTo>
                    <a:pt x="1473182" y="1549400"/>
                  </a:moveTo>
                  <a:lnTo>
                    <a:pt x="1464062" y="1549400"/>
                  </a:lnTo>
                  <a:lnTo>
                    <a:pt x="1464062" y="1536700"/>
                  </a:lnTo>
                  <a:lnTo>
                    <a:pt x="1473182" y="1536700"/>
                  </a:lnTo>
                  <a:lnTo>
                    <a:pt x="1473182" y="1549400"/>
                  </a:lnTo>
                  <a:close/>
                </a:path>
                <a:path w="2818130" h="1803400">
                  <a:moveTo>
                    <a:pt x="1476460" y="1549400"/>
                  </a:moveTo>
                  <a:lnTo>
                    <a:pt x="1473539" y="1549400"/>
                  </a:lnTo>
                  <a:lnTo>
                    <a:pt x="1474280" y="1536700"/>
                  </a:lnTo>
                  <a:lnTo>
                    <a:pt x="1476831" y="1536700"/>
                  </a:lnTo>
                  <a:lnTo>
                    <a:pt x="1476460" y="1549400"/>
                  </a:lnTo>
                  <a:close/>
                </a:path>
                <a:path w="2818130" h="1803400">
                  <a:moveTo>
                    <a:pt x="1480479" y="1549400"/>
                  </a:moveTo>
                  <a:lnTo>
                    <a:pt x="1476831" y="1549400"/>
                  </a:lnTo>
                  <a:lnTo>
                    <a:pt x="1477187" y="1536700"/>
                  </a:lnTo>
                  <a:lnTo>
                    <a:pt x="1481206" y="1536700"/>
                  </a:lnTo>
                  <a:lnTo>
                    <a:pt x="1480479" y="1549400"/>
                  </a:lnTo>
                  <a:close/>
                </a:path>
                <a:path w="2818130" h="1803400">
                  <a:moveTo>
                    <a:pt x="1483401" y="1549400"/>
                  </a:moveTo>
                  <a:lnTo>
                    <a:pt x="1482659" y="1536700"/>
                  </a:lnTo>
                  <a:lnTo>
                    <a:pt x="1484127" y="1536700"/>
                  </a:lnTo>
                  <a:lnTo>
                    <a:pt x="1483401" y="1549400"/>
                  </a:lnTo>
                  <a:close/>
                </a:path>
                <a:path w="2818130" h="1803400">
                  <a:moveTo>
                    <a:pt x="1493604" y="1549400"/>
                  </a:moveTo>
                  <a:lnTo>
                    <a:pt x="1493248" y="1549400"/>
                  </a:lnTo>
                  <a:lnTo>
                    <a:pt x="1493604" y="1536700"/>
                  </a:lnTo>
                  <a:lnTo>
                    <a:pt x="1493604" y="1549400"/>
                  </a:lnTo>
                  <a:close/>
                </a:path>
                <a:path w="2818130" h="1803400">
                  <a:moveTo>
                    <a:pt x="1496170" y="1549400"/>
                  </a:moveTo>
                  <a:lnTo>
                    <a:pt x="1493604" y="1549400"/>
                  </a:lnTo>
                  <a:lnTo>
                    <a:pt x="1493604" y="1536700"/>
                  </a:lnTo>
                  <a:lnTo>
                    <a:pt x="1495799" y="1536700"/>
                  </a:lnTo>
                  <a:lnTo>
                    <a:pt x="1496170" y="1549400"/>
                  </a:lnTo>
                  <a:close/>
                </a:path>
                <a:path w="2818130" h="1803400">
                  <a:moveTo>
                    <a:pt x="1500174" y="1549400"/>
                  </a:moveTo>
                  <a:lnTo>
                    <a:pt x="1497994" y="1549400"/>
                  </a:lnTo>
                  <a:lnTo>
                    <a:pt x="1497994" y="1536700"/>
                  </a:lnTo>
                  <a:lnTo>
                    <a:pt x="1500174" y="1536700"/>
                  </a:lnTo>
                  <a:lnTo>
                    <a:pt x="1500174" y="1549400"/>
                  </a:lnTo>
                  <a:close/>
                </a:path>
                <a:path w="2818130" h="1803400">
                  <a:moveTo>
                    <a:pt x="1516962" y="1549400"/>
                  </a:moveTo>
                  <a:lnTo>
                    <a:pt x="1516235" y="1549400"/>
                  </a:lnTo>
                  <a:lnTo>
                    <a:pt x="1516235" y="1536700"/>
                  </a:lnTo>
                  <a:lnTo>
                    <a:pt x="1517689" y="1536700"/>
                  </a:lnTo>
                  <a:lnTo>
                    <a:pt x="1516962" y="1549400"/>
                  </a:lnTo>
                  <a:close/>
                </a:path>
                <a:path w="2818130" h="1803400">
                  <a:moveTo>
                    <a:pt x="1522434" y="1549400"/>
                  </a:moveTo>
                  <a:lnTo>
                    <a:pt x="1521708" y="1536700"/>
                  </a:lnTo>
                  <a:lnTo>
                    <a:pt x="1522791" y="1536700"/>
                  </a:lnTo>
                  <a:lnTo>
                    <a:pt x="1522434" y="1549400"/>
                  </a:lnTo>
                  <a:close/>
                </a:path>
                <a:path w="2818130" h="1803400">
                  <a:moveTo>
                    <a:pt x="1532652" y="1549400"/>
                  </a:moveTo>
                  <a:lnTo>
                    <a:pt x="1527536" y="1549400"/>
                  </a:lnTo>
                  <a:lnTo>
                    <a:pt x="1527536" y="1536700"/>
                  </a:lnTo>
                  <a:lnTo>
                    <a:pt x="1533379" y="1536700"/>
                  </a:lnTo>
                  <a:lnTo>
                    <a:pt x="1532652" y="1549400"/>
                  </a:lnTo>
                  <a:close/>
                </a:path>
                <a:path w="2818130" h="1803400">
                  <a:moveTo>
                    <a:pt x="1537028" y="1562100"/>
                  </a:moveTo>
                  <a:lnTo>
                    <a:pt x="1536301" y="1562100"/>
                  </a:lnTo>
                  <a:lnTo>
                    <a:pt x="1535930" y="1549400"/>
                  </a:lnTo>
                  <a:lnTo>
                    <a:pt x="1535930" y="1536700"/>
                  </a:lnTo>
                  <a:lnTo>
                    <a:pt x="1540305" y="1536700"/>
                  </a:lnTo>
                  <a:lnTo>
                    <a:pt x="1539949" y="1549400"/>
                  </a:lnTo>
                  <a:lnTo>
                    <a:pt x="1539208" y="1549400"/>
                  </a:lnTo>
                  <a:lnTo>
                    <a:pt x="1537028" y="1562100"/>
                  </a:lnTo>
                  <a:close/>
                </a:path>
                <a:path w="2818130" h="1803400">
                  <a:moveTo>
                    <a:pt x="1547602" y="1562100"/>
                  </a:moveTo>
                  <a:lnTo>
                    <a:pt x="1544324" y="1562100"/>
                  </a:lnTo>
                  <a:lnTo>
                    <a:pt x="1543597" y="1549400"/>
                  </a:lnTo>
                  <a:lnTo>
                    <a:pt x="1545778" y="1549400"/>
                  </a:lnTo>
                  <a:lnTo>
                    <a:pt x="1545421" y="1536700"/>
                  </a:lnTo>
                  <a:lnTo>
                    <a:pt x="1547246" y="1536700"/>
                  </a:lnTo>
                  <a:lnTo>
                    <a:pt x="1547246" y="1549400"/>
                  </a:lnTo>
                  <a:lnTo>
                    <a:pt x="1547602" y="1562100"/>
                  </a:lnTo>
                  <a:close/>
                </a:path>
                <a:path w="2818130" h="1803400">
                  <a:moveTo>
                    <a:pt x="1555996" y="1549400"/>
                  </a:moveTo>
                  <a:lnTo>
                    <a:pt x="1553445" y="1549400"/>
                  </a:lnTo>
                  <a:lnTo>
                    <a:pt x="1553074" y="1536700"/>
                  </a:lnTo>
                  <a:lnTo>
                    <a:pt x="1557449" y="1536700"/>
                  </a:lnTo>
                  <a:lnTo>
                    <a:pt x="1555996" y="1549400"/>
                  </a:lnTo>
                  <a:close/>
                </a:path>
                <a:path w="2818130" h="1803400">
                  <a:moveTo>
                    <a:pt x="1565487" y="1549400"/>
                  </a:moveTo>
                  <a:lnTo>
                    <a:pt x="1561098" y="1549400"/>
                  </a:lnTo>
                  <a:lnTo>
                    <a:pt x="1561098" y="1536700"/>
                  </a:lnTo>
                  <a:lnTo>
                    <a:pt x="1566214" y="1536700"/>
                  </a:lnTo>
                  <a:lnTo>
                    <a:pt x="1565487" y="1549400"/>
                  </a:lnTo>
                  <a:close/>
                </a:path>
                <a:path w="2818130" h="1803400">
                  <a:moveTo>
                    <a:pt x="1581163" y="1549400"/>
                  </a:moveTo>
                  <a:lnTo>
                    <a:pt x="1579339" y="1549400"/>
                  </a:lnTo>
                  <a:lnTo>
                    <a:pt x="1580080" y="1536700"/>
                  </a:lnTo>
                  <a:lnTo>
                    <a:pt x="1582988" y="1536700"/>
                  </a:lnTo>
                  <a:lnTo>
                    <a:pt x="1581163" y="1549400"/>
                  </a:lnTo>
                  <a:close/>
                </a:path>
                <a:path w="2818130" h="1803400">
                  <a:moveTo>
                    <a:pt x="1587377" y="1549400"/>
                  </a:moveTo>
                  <a:lnTo>
                    <a:pt x="1586636" y="1549400"/>
                  </a:lnTo>
                  <a:lnTo>
                    <a:pt x="1586280" y="1536700"/>
                  </a:lnTo>
                  <a:lnTo>
                    <a:pt x="1587733" y="1536700"/>
                  </a:lnTo>
                  <a:lnTo>
                    <a:pt x="1587377" y="1549400"/>
                  </a:lnTo>
                  <a:close/>
                </a:path>
                <a:path w="2818130" h="1803400">
                  <a:moveTo>
                    <a:pt x="1612544" y="1549400"/>
                  </a:moveTo>
                  <a:lnTo>
                    <a:pt x="1612174" y="1549400"/>
                  </a:lnTo>
                  <a:lnTo>
                    <a:pt x="1611818" y="1536700"/>
                  </a:lnTo>
                  <a:lnTo>
                    <a:pt x="1613998" y="1536700"/>
                  </a:lnTo>
                  <a:lnTo>
                    <a:pt x="1612544" y="1549400"/>
                  </a:lnTo>
                  <a:close/>
                </a:path>
                <a:path w="2818130" h="1803400">
                  <a:moveTo>
                    <a:pt x="1617646" y="1562100"/>
                  </a:moveTo>
                  <a:lnTo>
                    <a:pt x="1617290" y="1549400"/>
                  </a:lnTo>
                  <a:lnTo>
                    <a:pt x="1619114" y="1549400"/>
                  </a:lnTo>
                  <a:lnTo>
                    <a:pt x="1619470" y="1536700"/>
                  </a:lnTo>
                  <a:lnTo>
                    <a:pt x="1620568" y="1536700"/>
                  </a:lnTo>
                  <a:lnTo>
                    <a:pt x="1620211" y="1549400"/>
                  </a:lnTo>
                  <a:lnTo>
                    <a:pt x="1617646" y="1562100"/>
                  </a:lnTo>
                  <a:close/>
                </a:path>
                <a:path w="2818130" h="1803400">
                  <a:moveTo>
                    <a:pt x="1632239" y="1549400"/>
                  </a:moveTo>
                  <a:lnTo>
                    <a:pt x="1627138" y="1549400"/>
                  </a:lnTo>
                  <a:lnTo>
                    <a:pt x="1627508" y="1536700"/>
                  </a:lnTo>
                  <a:lnTo>
                    <a:pt x="1632610" y="1536700"/>
                  </a:lnTo>
                  <a:lnTo>
                    <a:pt x="1632239" y="1549400"/>
                  </a:lnTo>
                  <a:close/>
                </a:path>
                <a:path w="2818130" h="1803400">
                  <a:moveTo>
                    <a:pt x="1638809" y="1549400"/>
                  </a:moveTo>
                  <a:lnTo>
                    <a:pt x="1633337" y="1549400"/>
                  </a:lnTo>
                  <a:lnTo>
                    <a:pt x="1633337" y="1536700"/>
                  </a:lnTo>
                  <a:lnTo>
                    <a:pt x="1639180" y="1536700"/>
                  </a:lnTo>
                  <a:lnTo>
                    <a:pt x="1638809" y="1549400"/>
                  </a:lnTo>
                  <a:close/>
                </a:path>
                <a:path w="2818130" h="1803400">
                  <a:moveTo>
                    <a:pt x="1647574" y="1549400"/>
                  </a:moveTo>
                  <a:lnTo>
                    <a:pt x="1644282" y="1549400"/>
                  </a:lnTo>
                  <a:lnTo>
                    <a:pt x="1645379" y="1536700"/>
                  </a:lnTo>
                  <a:lnTo>
                    <a:pt x="1646476" y="1536700"/>
                  </a:lnTo>
                  <a:lnTo>
                    <a:pt x="1647574" y="1549400"/>
                  </a:lnTo>
                  <a:close/>
                </a:path>
                <a:path w="2818130" h="1803400">
                  <a:moveTo>
                    <a:pt x="1669820" y="1549400"/>
                  </a:moveTo>
                  <a:lnTo>
                    <a:pt x="1664718" y="1549400"/>
                  </a:lnTo>
                  <a:lnTo>
                    <a:pt x="1665445" y="1536700"/>
                  </a:lnTo>
                  <a:lnTo>
                    <a:pt x="1669820" y="1536700"/>
                  </a:lnTo>
                  <a:lnTo>
                    <a:pt x="1669820" y="1549400"/>
                  </a:lnTo>
                  <a:close/>
                </a:path>
                <a:path w="2818130" h="1803400">
                  <a:moveTo>
                    <a:pt x="1677487" y="1549400"/>
                  </a:moveTo>
                  <a:lnTo>
                    <a:pt x="1674195" y="1549400"/>
                  </a:lnTo>
                  <a:lnTo>
                    <a:pt x="1673468" y="1536700"/>
                  </a:lnTo>
                  <a:lnTo>
                    <a:pt x="1678214" y="1536700"/>
                  </a:lnTo>
                  <a:lnTo>
                    <a:pt x="1677487" y="1549400"/>
                  </a:lnTo>
                  <a:close/>
                </a:path>
                <a:path w="2818130" h="1803400">
                  <a:moveTo>
                    <a:pt x="1759203" y="1549400"/>
                  </a:moveTo>
                  <a:lnTo>
                    <a:pt x="1757749" y="1549400"/>
                  </a:lnTo>
                  <a:lnTo>
                    <a:pt x="1758847" y="1536700"/>
                  </a:lnTo>
                  <a:lnTo>
                    <a:pt x="1759203" y="1549400"/>
                  </a:lnTo>
                  <a:close/>
                </a:path>
                <a:path w="2818130" h="1803400">
                  <a:moveTo>
                    <a:pt x="1779995" y="1562100"/>
                  </a:moveTo>
                  <a:lnTo>
                    <a:pt x="1775991" y="1562100"/>
                  </a:lnTo>
                  <a:lnTo>
                    <a:pt x="1776347" y="1549400"/>
                  </a:lnTo>
                  <a:lnTo>
                    <a:pt x="1778542" y="1549400"/>
                  </a:lnTo>
                  <a:lnTo>
                    <a:pt x="1779995" y="1536700"/>
                  </a:lnTo>
                  <a:lnTo>
                    <a:pt x="1780366" y="1536700"/>
                  </a:lnTo>
                  <a:lnTo>
                    <a:pt x="1781093" y="1549400"/>
                  </a:lnTo>
                  <a:lnTo>
                    <a:pt x="1779995" y="1562100"/>
                  </a:lnTo>
                  <a:close/>
                </a:path>
                <a:path w="2818130" h="1803400">
                  <a:moveTo>
                    <a:pt x="1789487" y="1549400"/>
                  </a:moveTo>
                  <a:lnTo>
                    <a:pt x="1786936" y="1549400"/>
                  </a:lnTo>
                  <a:lnTo>
                    <a:pt x="1788033" y="1536700"/>
                  </a:lnTo>
                  <a:lnTo>
                    <a:pt x="1789487" y="1549400"/>
                  </a:lnTo>
                  <a:close/>
                </a:path>
                <a:path w="2818130" h="1803400">
                  <a:moveTo>
                    <a:pt x="2334906" y="1549400"/>
                  </a:moveTo>
                  <a:lnTo>
                    <a:pt x="2330887" y="1549400"/>
                  </a:lnTo>
                  <a:lnTo>
                    <a:pt x="2331985" y="1536700"/>
                  </a:lnTo>
                  <a:lnTo>
                    <a:pt x="2334536" y="1536700"/>
                  </a:lnTo>
                  <a:lnTo>
                    <a:pt x="2334906" y="1549400"/>
                  </a:lnTo>
                  <a:close/>
                </a:path>
                <a:path w="2818130" h="1803400">
                  <a:moveTo>
                    <a:pt x="2362995" y="1549400"/>
                  </a:moveTo>
                  <a:lnTo>
                    <a:pt x="2359347" y="1549400"/>
                  </a:lnTo>
                  <a:lnTo>
                    <a:pt x="2358991" y="1536700"/>
                  </a:lnTo>
                  <a:lnTo>
                    <a:pt x="2365546" y="1536700"/>
                  </a:lnTo>
                  <a:lnTo>
                    <a:pt x="2362995" y="1549400"/>
                  </a:lnTo>
                  <a:close/>
                </a:path>
                <a:path w="2818130" h="1803400">
                  <a:moveTo>
                    <a:pt x="2387080" y="1549400"/>
                  </a:moveTo>
                  <a:lnTo>
                    <a:pt x="2375764" y="1549400"/>
                  </a:lnTo>
                  <a:lnTo>
                    <a:pt x="2377588" y="1536700"/>
                  </a:lnTo>
                  <a:lnTo>
                    <a:pt x="2386353" y="1536700"/>
                  </a:lnTo>
                  <a:lnTo>
                    <a:pt x="2387080" y="1549400"/>
                  </a:lnTo>
                  <a:close/>
                </a:path>
                <a:path w="2818130" h="1803400">
                  <a:moveTo>
                    <a:pt x="2390728" y="1549400"/>
                  </a:moveTo>
                  <a:lnTo>
                    <a:pt x="2391455" y="1536700"/>
                  </a:lnTo>
                  <a:lnTo>
                    <a:pt x="2391825" y="1536700"/>
                  </a:lnTo>
                  <a:lnTo>
                    <a:pt x="2390728" y="1549400"/>
                  </a:lnTo>
                  <a:close/>
                </a:path>
                <a:path w="2818130" h="1803400">
                  <a:moveTo>
                    <a:pt x="2399478" y="1549400"/>
                  </a:moveTo>
                  <a:lnTo>
                    <a:pt x="2393279" y="1549400"/>
                  </a:lnTo>
                  <a:lnTo>
                    <a:pt x="2393649" y="1536700"/>
                  </a:lnTo>
                  <a:lnTo>
                    <a:pt x="2398381" y="1536700"/>
                  </a:lnTo>
                  <a:lnTo>
                    <a:pt x="2399478" y="1549400"/>
                  </a:lnTo>
                  <a:close/>
                </a:path>
                <a:path w="2818130" h="1803400">
                  <a:moveTo>
                    <a:pt x="2431215" y="1549400"/>
                  </a:moveTo>
                  <a:lnTo>
                    <a:pt x="2402399" y="1549400"/>
                  </a:lnTo>
                  <a:lnTo>
                    <a:pt x="2402399" y="1536700"/>
                  </a:lnTo>
                  <a:lnTo>
                    <a:pt x="2431956" y="1536700"/>
                  </a:lnTo>
                  <a:lnTo>
                    <a:pt x="2431215" y="1549400"/>
                  </a:lnTo>
                  <a:close/>
                </a:path>
                <a:path w="2818130" h="1803400">
                  <a:moveTo>
                    <a:pt x="1199917" y="1549400"/>
                  </a:moveTo>
                  <a:lnTo>
                    <a:pt x="1199190" y="1549400"/>
                  </a:lnTo>
                  <a:lnTo>
                    <a:pt x="1200040" y="1545166"/>
                  </a:lnTo>
                  <a:lnTo>
                    <a:pt x="1199917" y="1549400"/>
                  </a:lnTo>
                  <a:close/>
                </a:path>
                <a:path w="2818130" h="1803400">
                  <a:moveTo>
                    <a:pt x="1165629" y="1562100"/>
                  </a:moveTo>
                  <a:lnTo>
                    <a:pt x="1163434" y="1562100"/>
                  </a:lnTo>
                  <a:lnTo>
                    <a:pt x="1164531" y="1549400"/>
                  </a:lnTo>
                  <a:lnTo>
                    <a:pt x="1166726" y="1549400"/>
                  </a:lnTo>
                  <a:lnTo>
                    <a:pt x="1166964" y="1547324"/>
                  </a:lnTo>
                  <a:lnTo>
                    <a:pt x="1167082" y="1549400"/>
                  </a:lnTo>
                  <a:lnTo>
                    <a:pt x="1165629" y="1562100"/>
                  </a:lnTo>
                  <a:close/>
                </a:path>
                <a:path w="2818130" h="1803400">
                  <a:moveTo>
                    <a:pt x="1152133" y="1549400"/>
                  </a:moveTo>
                  <a:lnTo>
                    <a:pt x="1151762" y="1549400"/>
                  </a:lnTo>
                  <a:lnTo>
                    <a:pt x="1152343" y="1547565"/>
                  </a:lnTo>
                  <a:lnTo>
                    <a:pt x="1152133" y="1549400"/>
                  </a:lnTo>
                  <a:close/>
                </a:path>
                <a:path w="2818130" h="1803400">
                  <a:moveTo>
                    <a:pt x="1036485" y="1562100"/>
                  </a:moveTo>
                  <a:lnTo>
                    <a:pt x="1033193" y="1562100"/>
                  </a:lnTo>
                  <a:lnTo>
                    <a:pt x="1032837" y="1549400"/>
                  </a:lnTo>
                  <a:lnTo>
                    <a:pt x="1033920" y="1549400"/>
                  </a:lnTo>
                  <a:lnTo>
                    <a:pt x="1036485" y="1562100"/>
                  </a:lnTo>
                  <a:close/>
                </a:path>
                <a:path w="2818130" h="1803400">
                  <a:moveTo>
                    <a:pt x="1047059" y="1562100"/>
                  </a:moveTo>
                  <a:lnTo>
                    <a:pt x="1039036" y="1562100"/>
                  </a:lnTo>
                  <a:lnTo>
                    <a:pt x="1038665" y="1549400"/>
                  </a:lnTo>
                  <a:lnTo>
                    <a:pt x="1043781" y="1549400"/>
                  </a:lnTo>
                  <a:lnTo>
                    <a:pt x="1047059" y="1562100"/>
                  </a:lnTo>
                  <a:close/>
                </a:path>
                <a:path w="2818130" h="1803400">
                  <a:moveTo>
                    <a:pt x="1056907" y="1562100"/>
                  </a:moveTo>
                  <a:lnTo>
                    <a:pt x="1055083" y="1562100"/>
                  </a:lnTo>
                  <a:lnTo>
                    <a:pt x="1055083" y="1549400"/>
                  </a:lnTo>
                  <a:lnTo>
                    <a:pt x="1058375" y="1549400"/>
                  </a:lnTo>
                  <a:lnTo>
                    <a:pt x="1057881" y="1557866"/>
                  </a:lnTo>
                  <a:lnTo>
                    <a:pt x="1056907" y="1562100"/>
                  </a:lnTo>
                  <a:close/>
                </a:path>
                <a:path w="2818130" h="1803400">
                  <a:moveTo>
                    <a:pt x="1059828" y="1562100"/>
                  </a:moveTo>
                  <a:lnTo>
                    <a:pt x="1057634" y="1562100"/>
                  </a:lnTo>
                  <a:lnTo>
                    <a:pt x="1057893" y="1557811"/>
                  </a:lnTo>
                  <a:lnTo>
                    <a:pt x="1059828" y="1549400"/>
                  </a:lnTo>
                  <a:lnTo>
                    <a:pt x="1060555" y="1549400"/>
                  </a:lnTo>
                  <a:lnTo>
                    <a:pt x="1059828" y="1562100"/>
                  </a:lnTo>
                  <a:close/>
                </a:path>
                <a:path w="2818130" h="1803400">
                  <a:moveTo>
                    <a:pt x="1068222" y="1562100"/>
                  </a:moveTo>
                  <a:lnTo>
                    <a:pt x="1062023" y="1562100"/>
                  </a:lnTo>
                  <a:lnTo>
                    <a:pt x="1062023" y="1549400"/>
                  </a:lnTo>
                  <a:lnTo>
                    <a:pt x="1068949" y="1549400"/>
                  </a:lnTo>
                  <a:lnTo>
                    <a:pt x="1068222" y="1562100"/>
                  </a:lnTo>
                  <a:close/>
                </a:path>
                <a:path w="2818130" h="1803400">
                  <a:moveTo>
                    <a:pt x="1070046" y="1562100"/>
                  </a:moveTo>
                  <a:lnTo>
                    <a:pt x="1069676" y="1562100"/>
                  </a:lnTo>
                  <a:lnTo>
                    <a:pt x="1069319" y="1549400"/>
                  </a:lnTo>
                  <a:lnTo>
                    <a:pt x="1070403" y="1549400"/>
                  </a:lnTo>
                  <a:lnTo>
                    <a:pt x="1070046" y="1562100"/>
                  </a:lnTo>
                  <a:close/>
                </a:path>
                <a:path w="2818130" h="1803400">
                  <a:moveTo>
                    <a:pt x="1080991" y="1562100"/>
                  </a:moveTo>
                  <a:lnTo>
                    <a:pt x="1073695" y="1562100"/>
                  </a:lnTo>
                  <a:lnTo>
                    <a:pt x="1072968" y="1549400"/>
                  </a:lnTo>
                  <a:lnTo>
                    <a:pt x="1081718" y="1549400"/>
                  </a:lnTo>
                  <a:lnTo>
                    <a:pt x="1080991" y="1562100"/>
                  </a:lnTo>
                  <a:close/>
                </a:path>
                <a:path w="2818130" h="1803400">
                  <a:moveTo>
                    <a:pt x="1094857" y="1574800"/>
                  </a:moveTo>
                  <a:lnTo>
                    <a:pt x="1093033" y="1574800"/>
                  </a:lnTo>
                  <a:lnTo>
                    <a:pt x="1093390" y="1562100"/>
                  </a:lnTo>
                  <a:lnTo>
                    <a:pt x="1084639" y="1562100"/>
                  </a:lnTo>
                  <a:lnTo>
                    <a:pt x="1084639" y="1549400"/>
                  </a:lnTo>
                  <a:lnTo>
                    <a:pt x="1095941" y="1549400"/>
                  </a:lnTo>
                  <a:lnTo>
                    <a:pt x="1095941" y="1562100"/>
                  </a:lnTo>
                  <a:lnTo>
                    <a:pt x="1094857" y="1574800"/>
                  </a:lnTo>
                  <a:close/>
                </a:path>
                <a:path w="2818130" h="1803400">
                  <a:moveTo>
                    <a:pt x="1099233" y="1562100"/>
                  </a:moveTo>
                  <a:lnTo>
                    <a:pt x="1097038" y="1562100"/>
                  </a:lnTo>
                  <a:lnTo>
                    <a:pt x="1097765" y="1549400"/>
                  </a:lnTo>
                  <a:lnTo>
                    <a:pt x="1099589" y="1549400"/>
                  </a:lnTo>
                  <a:lnTo>
                    <a:pt x="1099233" y="1562100"/>
                  </a:lnTo>
                  <a:close/>
                </a:path>
                <a:path w="2818130" h="1803400">
                  <a:moveTo>
                    <a:pt x="1101057" y="1562100"/>
                  </a:moveTo>
                  <a:lnTo>
                    <a:pt x="1099589" y="1562100"/>
                  </a:lnTo>
                  <a:lnTo>
                    <a:pt x="1099589" y="1549400"/>
                  </a:lnTo>
                  <a:lnTo>
                    <a:pt x="1101413" y="1549400"/>
                  </a:lnTo>
                  <a:lnTo>
                    <a:pt x="1101057" y="1562100"/>
                  </a:lnTo>
                  <a:close/>
                </a:path>
                <a:path w="2818130" h="1803400">
                  <a:moveTo>
                    <a:pt x="1103978" y="1562100"/>
                  </a:moveTo>
                  <a:lnTo>
                    <a:pt x="1101413" y="1562100"/>
                  </a:lnTo>
                  <a:lnTo>
                    <a:pt x="1101784" y="1549400"/>
                  </a:lnTo>
                  <a:lnTo>
                    <a:pt x="1104705" y="1549400"/>
                  </a:lnTo>
                  <a:lnTo>
                    <a:pt x="1103978" y="1562100"/>
                  </a:lnTo>
                  <a:close/>
                </a:path>
                <a:path w="2818130" h="1803400">
                  <a:moveTo>
                    <a:pt x="1128048" y="1562100"/>
                  </a:moveTo>
                  <a:lnTo>
                    <a:pt x="1106885" y="1562100"/>
                  </a:lnTo>
                  <a:lnTo>
                    <a:pt x="1106159" y="1549400"/>
                  </a:lnTo>
                  <a:lnTo>
                    <a:pt x="1129873" y="1549400"/>
                  </a:lnTo>
                  <a:lnTo>
                    <a:pt x="1128048" y="1562100"/>
                  </a:lnTo>
                  <a:close/>
                </a:path>
                <a:path w="2818130" h="1803400">
                  <a:moveTo>
                    <a:pt x="1135345" y="1562100"/>
                  </a:moveTo>
                  <a:lnTo>
                    <a:pt x="1133891" y="1562100"/>
                  </a:lnTo>
                  <a:lnTo>
                    <a:pt x="1133891" y="1549400"/>
                  </a:lnTo>
                  <a:lnTo>
                    <a:pt x="1136813" y="1549400"/>
                  </a:lnTo>
                  <a:lnTo>
                    <a:pt x="1135345" y="1562100"/>
                  </a:lnTo>
                  <a:close/>
                </a:path>
                <a:path w="2818130" h="1803400">
                  <a:moveTo>
                    <a:pt x="1146290" y="1562100"/>
                  </a:moveTo>
                  <a:lnTo>
                    <a:pt x="1136813" y="1562100"/>
                  </a:lnTo>
                  <a:lnTo>
                    <a:pt x="1136813" y="1549400"/>
                  </a:lnTo>
                  <a:lnTo>
                    <a:pt x="1147017" y="1549400"/>
                  </a:lnTo>
                  <a:lnTo>
                    <a:pt x="1146290" y="1562100"/>
                  </a:lnTo>
                  <a:close/>
                </a:path>
                <a:path w="2818130" h="1803400">
                  <a:moveTo>
                    <a:pt x="1149211" y="1562100"/>
                  </a:moveTo>
                  <a:lnTo>
                    <a:pt x="1147387" y="1562100"/>
                  </a:lnTo>
                  <a:lnTo>
                    <a:pt x="1148114" y="1549400"/>
                  </a:lnTo>
                  <a:lnTo>
                    <a:pt x="1149938" y="1549400"/>
                  </a:lnTo>
                  <a:lnTo>
                    <a:pt x="1149211" y="1562100"/>
                  </a:lnTo>
                  <a:close/>
                </a:path>
                <a:path w="2818130" h="1803400">
                  <a:moveTo>
                    <a:pt x="1163434" y="1562100"/>
                  </a:moveTo>
                  <a:lnTo>
                    <a:pt x="1150309" y="1562100"/>
                  </a:lnTo>
                  <a:lnTo>
                    <a:pt x="1151035" y="1549400"/>
                  </a:lnTo>
                  <a:lnTo>
                    <a:pt x="1163805" y="1549400"/>
                  </a:lnTo>
                  <a:lnTo>
                    <a:pt x="1163434" y="1562100"/>
                  </a:lnTo>
                  <a:close/>
                </a:path>
                <a:path w="2818130" h="1803400">
                  <a:moveTo>
                    <a:pt x="1171472" y="1562100"/>
                  </a:moveTo>
                  <a:lnTo>
                    <a:pt x="1169277" y="1562100"/>
                  </a:lnTo>
                  <a:lnTo>
                    <a:pt x="1169647" y="1549400"/>
                  </a:lnTo>
                  <a:lnTo>
                    <a:pt x="1172925" y="1549400"/>
                  </a:lnTo>
                  <a:lnTo>
                    <a:pt x="1172379" y="1558940"/>
                  </a:lnTo>
                  <a:lnTo>
                    <a:pt x="1171472" y="1562100"/>
                  </a:lnTo>
                  <a:close/>
                </a:path>
                <a:path w="2818130" h="1803400">
                  <a:moveTo>
                    <a:pt x="1177671" y="1562100"/>
                  </a:moveTo>
                  <a:lnTo>
                    <a:pt x="1172198" y="1562100"/>
                  </a:lnTo>
                  <a:lnTo>
                    <a:pt x="1172379" y="1558940"/>
                  </a:lnTo>
                  <a:lnTo>
                    <a:pt x="1175120" y="1549400"/>
                  </a:lnTo>
                  <a:lnTo>
                    <a:pt x="1177671" y="1549400"/>
                  </a:lnTo>
                  <a:lnTo>
                    <a:pt x="1177671" y="1562100"/>
                  </a:lnTo>
                  <a:close/>
                </a:path>
                <a:path w="2818130" h="1803400">
                  <a:moveTo>
                    <a:pt x="1188972" y="1562100"/>
                  </a:moveTo>
                  <a:lnTo>
                    <a:pt x="1181675" y="1562100"/>
                  </a:lnTo>
                  <a:lnTo>
                    <a:pt x="1181319" y="1549400"/>
                  </a:lnTo>
                  <a:lnTo>
                    <a:pt x="1191167" y="1549400"/>
                  </a:lnTo>
                  <a:lnTo>
                    <a:pt x="1188972" y="1562100"/>
                  </a:lnTo>
                  <a:close/>
                </a:path>
                <a:path w="2818130" h="1803400">
                  <a:moveTo>
                    <a:pt x="1191894" y="1562100"/>
                  </a:moveTo>
                  <a:lnTo>
                    <a:pt x="1189713" y="1562100"/>
                  </a:lnTo>
                  <a:lnTo>
                    <a:pt x="1191537" y="1549400"/>
                  </a:lnTo>
                  <a:lnTo>
                    <a:pt x="1191894" y="1549400"/>
                  </a:lnTo>
                  <a:lnTo>
                    <a:pt x="1191894" y="1562100"/>
                  </a:lnTo>
                  <a:close/>
                </a:path>
                <a:path w="2818130" h="1803400">
                  <a:moveTo>
                    <a:pt x="1202482" y="1562100"/>
                  </a:moveTo>
                  <a:lnTo>
                    <a:pt x="1199561" y="1562100"/>
                  </a:lnTo>
                  <a:lnTo>
                    <a:pt x="1200287" y="1549400"/>
                  </a:lnTo>
                  <a:lnTo>
                    <a:pt x="1202482" y="1549400"/>
                  </a:lnTo>
                  <a:lnTo>
                    <a:pt x="1202482" y="1562100"/>
                  </a:lnTo>
                  <a:close/>
                </a:path>
                <a:path w="2818130" h="1803400">
                  <a:moveTo>
                    <a:pt x="1209408" y="1562100"/>
                  </a:moveTo>
                  <a:lnTo>
                    <a:pt x="1202482" y="1562100"/>
                  </a:lnTo>
                  <a:lnTo>
                    <a:pt x="1204306" y="1549400"/>
                  </a:lnTo>
                  <a:lnTo>
                    <a:pt x="1209779" y="1549400"/>
                  </a:lnTo>
                  <a:lnTo>
                    <a:pt x="1209408" y="1562100"/>
                  </a:lnTo>
                  <a:close/>
                </a:path>
                <a:path w="2818130" h="1803400">
                  <a:moveTo>
                    <a:pt x="1217432" y="1562100"/>
                  </a:moveTo>
                  <a:lnTo>
                    <a:pt x="1209779" y="1562100"/>
                  </a:lnTo>
                  <a:lnTo>
                    <a:pt x="1210862" y="1549400"/>
                  </a:lnTo>
                  <a:lnTo>
                    <a:pt x="1217075" y="1549400"/>
                  </a:lnTo>
                  <a:lnTo>
                    <a:pt x="1217432" y="1562100"/>
                  </a:lnTo>
                  <a:close/>
                </a:path>
                <a:path w="2818130" h="1803400">
                  <a:moveTo>
                    <a:pt x="1222177" y="1574800"/>
                  </a:moveTo>
                  <a:lnTo>
                    <a:pt x="1217432" y="1574800"/>
                  </a:lnTo>
                  <a:lnTo>
                    <a:pt x="1217432" y="1562100"/>
                  </a:lnTo>
                  <a:lnTo>
                    <a:pt x="1218158" y="1549400"/>
                  </a:lnTo>
                  <a:lnTo>
                    <a:pt x="1218529" y="1549400"/>
                  </a:lnTo>
                  <a:lnTo>
                    <a:pt x="1218158" y="1562100"/>
                  </a:lnTo>
                  <a:lnTo>
                    <a:pt x="1223631" y="1562100"/>
                  </a:lnTo>
                  <a:lnTo>
                    <a:pt x="1222177" y="1574800"/>
                  </a:lnTo>
                  <a:close/>
                </a:path>
                <a:path w="2818130" h="1803400">
                  <a:moveTo>
                    <a:pt x="1223275" y="1562100"/>
                  </a:moveTo>
                  <a:lnTo>
                    <a:pt x="1221450" y="1562100"/>
                  </a:lnTo>
                  <a:lnTo>
                    <a:pt x="1221080" y="1549400"/>
                  </a:lnTo>
                  <a:lnTo>
                    <a:pt x="1224001" y="1549400"/>
                  </a:lnTo>
                  <a:lnTo>
                    <a:pt x="1223275" y="1562100"/>
                  </a:lnTo>
                  <a:close/>
                </a:path>
                <a:path w="2818130" h="1803400">
                  <a:moveTo>
                    <a:pt x="1228020" y="1562100"/>
                  </a:moveTo>
                  <a:lnTo>
                    <a:pt x="1226552" y="1562100"/>
                  </a:lnTo>
                  <a:lnTo>
                    <a:pt x="1228020" y="1549400"/>
                  </a:lnTo>
                  <a:lnTo>
                    <a:pt x="1228747" y="1549400"/>
                  </a:lnTo>
                  <a:lnTo>
                    <a:pt x="1228020" y="1562100"/>
                  </a:lnTo>
                  <a:close/>
                </a:path>
                <a:path w="2818130" h="1803400">
                  <a:moveTo>
                    <a:pt x="1232395" y="1562100"/>
                  </a:moveTo>
                  <a:lnTo>
                    <a:pt x="1228747" y="1562100"/>
                  </a:lnTo>
                  <a:lnTo>
                    <a:pt x="1228747" y="1549400"/>
                  </a:lnTo>
                  <a:lnTo>
                    <a:pt x="1233493" y="1549400"/>
                  </a:lnTo>
                  <a:lnTo>
                    <a:pt x="1233204" y="1559283"/>
                  </a:lnTo>
                  <a:lnTo>
                    <a:pt x="1232395" y="1562100"/>
                  </a:lnTo>
                  <a:close/>
                </a:path>
                <a:path w="2818130" h="1803400">
                  <a:moveTo>
                    <a:pt x="1240419" y="1562100"/>
                  </a:moveTo>
                  <a:lnTo>
                    <a:pt x="1233122" y="1562100"/>
                  </a:lnTo>
                  <a:lnTo>
                    <a:pt x="1233204" y="1559283"/>
                  </a:lnTo>
                  <a:lnTo>
                    <a:pt x="1236044" y="1549400"/>
                  </a:lnTo>
                  <a:lnTo>
                    <a:pt x="1240789" y="1549400"/>
                  </a:lnTo>
                  <a:lnTo>
                    <a:pt x="1240419" y="1562100"/>
                  </a:lnTo>
                  <a:close/>
                </a:path>
                <a:path w="2818130" h="1803400">
                  <a:moveTo>
                    <a:pt x="1249539" y="1562100"/>
                  </a:moveTo>
                  <a:lnTo>
                    <a:pt x="1246262" y="1562100"/>
                  </a:lnTo>
                  <a:lnTo>
                    <a:pt x="1246262" y="1549400"/>
                  </a:lnTo>
                  <a:lnTo>
                    <a:pt x="1250637" y="1549400"/>
                  </a:lnTo>
                  <a:lnTo>
                    <a:pt x="1249539" y="1562100"/>
                  </a:lnTo>
                  <a:close/>
                </a:path>
                <a:path w="2818130" h="1803400">
                  <a:moveTo>
                    <a:pt x="1263762" y="1562100"/>
                  </a:moveTo>
                  <a:lnTo>
                    <a:pt x="1252461" y="1562100"/>
                  </a:lnTo>
                  <a:lnTo>
                    <a:pt x="1251364" y="1549400"/>
                  </a:lnTo>
                  <a:lnTo>
                    <a:pt x="1263035" y="1549400"/>
                  </a:lnTo>
                  <a:lnTo>
                    <a:pt x="1263762" y="1562100"/>
                  </a:lnTo>
                  <a:close/>
                </a:path>
                <a:path w="2818130" h="1803400">
                  <a:moveTo>
                    <a:pt x="1268151" y="1562100"/>
                  </a:moveTo>
                  <a:lnTo>
                    <a:pt x="1267054" y="1562100"/>
                  </a:lnTo>
                  <a:lnTo>
                    <a:pt x="1267054" y="1549400"/>
                  </a:lnTo>
                  <a:lnTo>
                    <a:pt x="1268151" y="1549400"/>
                  </a:lnTo>
                  <a:lnTo>
                    <a:pt x="1268151" y="1562100"/>
                  </a:lnTo>
                  <a:close/>
                </a:path>
                <a:path w="2818130" h="1803400">
                  <a:moveTo>
                    <a:pt x="1277272" y="1562100"/>
                  </a:moveTo>
                  <a:lnTo>
                    <a:pt x="1275077" y="1562100"/>
                  </a:lnTo>
                  <a:lnTo>
                    <a:pt x="1274707" y="1549400"/>
                  </a:lnTo>
                  <a:lnTo>
                    <a:pt x="1277999" y="1549400"/>
                  </a:lnTo>
                  <a:lnTo>
                    <a:pt x="1277272" y="1562100"/>
                  </a:lnTo>
                  <a:close/>
                </a:path>
                <a:path w="2818130" h="1803400">
                  <a:moveTo>
                    <a:pt x="1279823" y="1574800"/>
                  </a:moveTo>
                  <a:lnTo>
                    <a:pt x="1281277" y="1549400"/>
                  </a:lnTo>
                  <a:lnTo>
                    <a:pt x="1288573" y="1549400"/>
                  </a:lnTo>
                  <a:lnTo>
                    <a:pt x="1289300" y="1562100"/>
                  </a:lnTo>
                  <a:lnTo>
                    <a:pt x="1280920" y="1562100"/>
                  </a:lnTo>
                  <a:lnTo>
                    <a:pt x="1279823" y="1574800"/>
                  </a:lnTo>
                  <a:close/>
                </a:path>
                <a:path w="2818130" h="1803400">
                  <a:moveTo>
                    <a:pt x="1297338" y="1562100"/>
                  </a:moveTo>
                  <a:lnTo>
                    <a:pt x="1297338" y="1549400"/>
                  </a:lnTo>
                  <a:lnTo>
                    <a:pt x="1297694" y="1549400"/>
                  </a:lnTo>
                  <a:lnTo>
                    <a:pt x="1297338" y="1562100"/>
                  </a:lnTo>
                  <a:close/>
                </a:path>
                <a:path w="2818130" h="1803400">
                  <a:moveTo>
                    <a:pt x="1308283" y="1562100"/>
                  </a:moveTo>
                  <a:lnTo>
                    <a:pt x="1298421" y="1562100"/>
                  </a:lnTo>
                  <a:lnTo>
                    <a:pt x="1298791" y="1549400"/>
                  </a:lnTo>
                  <a:lnTo>
                    <a:pt x="1308639" y="1549400"/>
                  </a:lnTo>
                  <a:lnTo>
                    <a:pt x="1308283" y="1562100"/>
                  </a:lnTo>
                  <a:close/>
                </a:path>
                <a:path w="2818130" h="1803400">
                  <a:moveTo>
                    <a:pt x="1312658" y="1562100"/>
                  </a:moveTo>
                  <a:lnTo>
                    <a:pt x="1309366" y="1562100"/>
                  </a:lnTo>
                  <a:lnTo>
                    <a:pt x="1310833" y="1549400"/>
                  </a:lnTo>
                  <a:lnTo>
                    <a:pt x="1313014" y="1549400"/>
                  </a:lnTo>
                  <a:lnTo>
                    <a:pt x="1313313" y="1554519"/>
                  </a:lnTo>
                  <a:lnTo>
                    <a:pt x="1312658" y="1562100"/>
                  </a:lnTo>
                  <a:close/>
                </a:path>
                <a:path w="2818130" h="1803400">
                  <a:moveTo>
                    <a:pt x="1313755" y="1562100"/>
                  </a:moveTo>
                  <a:lnTo>
                    <a:pt x="1313313" y="1554519"/>
                  </a:lnTo>
                  <a:lnTo>
                    <a:pt x="1313755" y="1549400"/>
                  </a:lnTo>
                  <a:lnTo>
                    <a:pt x="1314482" y="1549400"/>
                  </a:lnTo>
                  <a:lnTo>
                    <a:pt x="1313755" y="1562100"/>
                  </a:lnTo>
                  <a:close/>
                </a:path>
                <a:path w="2818130" h="1803400">
                  <a:moveTo>
                    <a:pt x="1320311" y="1562100"/>
                  </a:moveTo>
                  <a:lnTo>
                    <a:pt x="1318486" y="1562100"/>
                  </a:lnTo>
                  <a:lnTo>
                    <a:pt x="1318857" y="1549400"/>
                  </a:lnTo>
                  <a:lnTo>
                    <a:pt x="1320311" y="1562100"/>
                  </a:lnTo>
                  <a:close/>
                </a:path>
                <a:path w="2818130" h="1803400">
                  <a:moveTo>
                    <a:pt x="1361183" y="1562100"/>
                  </a:moveTo>
                  <a:lnTo>
                    <a:pt x="1360442" y="1549400"/>
                  </a:lnTo>
                  <a:lnTo>
                    <a:pt x="1360812" y="1549400"/>
                  </a:lnTo>
                  <a:lnTo>
                    <a:pt x="1361183" y="1562100"/>
                  </a:lnTo>
                  <a:close/>
                </a:path>
                <a:path w="2818130" h="1803400">
                  <a:moveTo>
                    <a:pt x="1365558" y="1562100"/>
                  </a:moveTo>
                  <a:lnTo>
                    <a:pt x="1361539" y="1562100"/>
                  </a:lnTo>
                  <a:lnTo>
                    <a:pt x="1362266" y="1549400"/>
                  </a:lnTo>
                  <a:lnTo>
                    <a:pt x="1365558" y="1562100"/>
                  </a:lnTo>
                  <a:close/>
                </a:path>
                <a:path w="2818130" h="1803400">
                  <a:moveTo>
                    <a:pt x="1366655" y="1562100"/>
                  </a:moveTo>
                  <a:lnTo>
                    <a:pt x="1365914" y="1562100"/>
                  </a:lnTo>
                  <a:lnTo>
                    <a:pt x="1365187" y="1549400"/>
                  </a:lnTo>
                  <a:lnTo>
                    <a:pt x="1366285" y="1549400"/>
                  </a:lnTo>
                  <a:lnTo>
                    <a:pt x="1366655" y="1562100"/>
                  </a:lnTo>
                  <a:close/>
                </a:path>
                <a:path w="2818130" h="1803400">
                  <a:moveTo>
                    <a:pt x="1369562" y="1562100"/>
                  </a:moveTo>
                  <a:lnTo>
                    <a:pt x="1368836" y="1549400"/>
                  </a:lnTo>
                  <a:lnTo>
                    <a:pt x="1370303" y="1549400"/>
                  </a:lnTo>
                  <a:lnTo>
                    <a:pt x="1369562" y="1562100"/>
                  </a:lnTo>
                  <a:close/>
                </a:path>
                <a:path w="2818130" h="1803400">
                  <a:moveTo>
                    <a:pt x="1374308" y="1562100"/>
                  </a:moveTo>
                  <a:lnTo>
                    <a:pt x="1370303" y="1562100"/>
                  </a:lnTo>
                  <a:lnTo>
                    <a:pt x="1372128" y="1549400"/>
                  </a:lnTo>
                  <a:lnTo>
                    <a:pt x="1374308" y="1562100"/>
                  </a:lnTo>
                  <a:close/>
                </a:path>
                <a:path w="2818130" h="1803400">
                  <a:moveTo>
                    <a:pt x="1377600" y="1562100"/>
                  </a:moveTo>
                  <a:lnTo>
                    <a:pt x="1376503" y="1562100"/>
                  </a:lnTo>
                  <a:lnTo>
                    <a:pt x="1375776" y="1549400"/>
                  </a:lnTo>
                  <a:lnTo>
                    <a:pt x="1378327" y="1549400"/>
                  </a:lnTo>
                  <a:lnTo>
                    <a:pt x="1377600" y="1562100"/>
                  </a:lnTo>
                  <a:close/>
                </a:path>
                <a:path w="2818130" h="1803400">
                  <a:moveTo>
                    <a:pt x="1394374" y="1562100"/>
                  </a:moveTo>
                  <a:lnTo>
                    <a:pt x="1392920" y="1562100"/>
                  </a:lnTo>
                  <a:lnTo>
                    <a:pt x="1392920" y="1549400"/>
                  </a:lnTo>
                  <a:lnTo>
                    <a:pt x="1394374" y="1549400"/>
                  </a:lnTo>
                  <a:lnTo>
                    <a:pt x="1394374" y="1562100"/>
                  </a:lnTo>
                  <a:close/>
                </a:path>
                <a:path w="2818130" h="1803400">
                  <a:moveTo>
                    <a:pt x="1404221" y="1574800"/>
                  </a:moveTo>
                  <a:lnTo>
                    <a:pt x="1400573" y="1574800"/>
                  </a:lnTo>
                  <a:lnTo>
                    <a:pt x="1401314" y="1562100"/>
                  </a:lnTo>
                  <a:lnTo>
                    <a:pt x="1400573" y="1562100"/>
                  </a:lnTo>
                  <a:lnTo>
                    <a:pt x="1401670" y="1549400"/>
                  </a:lnTo>
                  <a:lnTo>
                    <a:pt x="1402768" y="1549400"/>
                  </a:lnTo>
                  <a:lnTo>
                    <a:pt x="1403865" y="1562100"/>
                  </a:lnTo>
                  <a:lnTo>
                    <a:pt x="1404221" y="1574800"/>
                  </a:lnTo>
                  <a:close/>
                </a:path>
                <a:path w="2818130" h="1803400">
                  <a:moveTo>
                    <a:pt x="1420639" y="1562100"/>
                  </a:moveTo>
                  <a:lnTo>
                    <a:pt x="1417731" y="1562100"/>
                  </a:lnTo>
                  <a:lnTo>
                    <a:pt x="1417731" y="1549400"/>
                  </a:lnTo>
                  <a:lnTo>
                    <a:pt x="1419912" y="1549400"/>
                  </a:lnTo>
                  <a:lnTo>
                    <a:pt x="1420639" y="1562100"/>
                  </a:lnTo>
                  <a:close/>
                </a:path>
                <a:path w="2818130" h="1803400">
                  <a:moveTo>
                    <a:pt x="1440704" y="1562100"/>
                  </a:moveTo>
                  <a:lnTo>
                    <a:pt x="1439621" y="1549400"/>
                  </a:lnTo>
                  <a:lnTo>
                    <a:pt x="1441075" y="1549400"/>
                  </a:lnTo>
                  <a:lnTo>
                    <a:pt x="1440704" y="1562100"/>
                  </a:lnTo>
                  <a:close/>
                </a:path>
                <a:path w="2818130" h="1803400">
                  <a:moveTo>
                    <a:pt x="1441801" y="1562100"/>
                  </a:moveTo>
                  <a:lnTo>
                    <a:pt x="1441801" y="1549400"/>
                  </a:lnTo>
                  <a:lnTo>
                    <a:pt x="1442899" y="1549400"/>
                  </a:lnTo>
                  <a:lnTo>
                    <a:pt x="1441801" y="1562100"/>
                  </a:lnTo>
                  <a:close/>
                </a:path>
                <a:path w="2818130" h="1803400">
                  <a:moveTo>
                    <a:pt x="1457121" y="1562100"/>
                  </a:moveTo>
                  <a:lnTo>
                    <a:pt x="1456765" y="1549400"/>
                  </a:lnTo>
                  <a:lnTo>
                    <a:pt x="1457862" y="1549400"/>
                  </a:lnTo>
                  <a:lnTo>
                    <a:pt x="1457121" y="1562100"/>
                  </a:lnTo>
                  <a:close/>
                </a:path>
                <a:path w="2818130" h="1803400">
                  <a:moveTo>
                    <a:pt x="1461140" y="1562100"/>
                  </a:moveTo>
                  <a:lnTo>
                    <a:pt x="1457862" y="1562100"/>
                  </a:lnTo>
                  <a:lnTo>
                    <a:pt x="1457862" y="1549400"/>
                  </a:lnTo>
                  <a:lnTo>
                    <a:pt x="1461140" y="1549400"/>
                  </a:lnTo>
                  <a:lnTo>
                    <a:pt x="1461140" y="1562100"/>
                  </a:lnTo>
                  <a:close/>
                </a:path>
                <a:path w="2818130" h="1803400">
                  <a:moveTo>
                    <a:pt x="1470632" y="1562100"/>
                  </a:moveTo>
                  <a:lnTo>
                    <a:pt x="1462594" y="1562100"/>
                  </a:lnTo>
                  <a:lnTo>
                    <a:pt x="1463335" y="1549400"/>
                  </a:lnTo>
                  <a:lnTo>
                    <a:pt x="1469890" y="1549400"/>
                  </a:lnTo>
                  <a:lnTo>
                    <a:pt x="1470632" y="1562100"/>
                  </a:lnTo>
                  <a:close/>
                </a:path>
                <a:path w="2818130" h="1803400">
                  <a:moveTo>
                    <a:pt x="1479752" y="1562100"/>
                  </a:moveTo>
                  <a:lnTo>
                    <a:pt x="1475363" y="1562100"/>
                  </a:lnTo>
                  <a:lnTo>
                    <a:pt x="1475363" y="1549400"/>
                  </a:lnTo>
                  <a:lnTo>
                    <a:pt x="1481206" y="1549400"/>
                  </a:lnTo>
                  <a:lnTo>
                    <a:pt x="1479752" y="1562100"/>
                  </a:lnTo>
                  <a:close/>
                </a:path>
                <a:path w="2818130" h="1803400">
                  <a:moveTo>
                    <a:pt x="1484127" y="1562100"/>
                  </a:moveTo>
                  <a:lnTo>
                    <a:pt x="1481576" y="1562100"/>
                  </a:lnTo>
                  <a:lnTo>
                    <a:pt x="1481206" y="1549400"/>
                  </a:lnTo>
                  <a:lnTo>
                    <a:pt x="1484484" y="1549400"/>
                  </a:lnTo>
                  <a:lnTo>
                    <a:pt x="1484127" y="1562100"/>
                  </a:lnTo>
                  <a:close/>
                </a:path>
                <a:path w="2818130" h="1803400">
                  <a:moveTo>
                    <a:pt x="1487405" y="1562100"/>
                  </a:moveTo>
                  <a:lnTo>
                    <a:pt x="1485951" y="1562100"/>
                  </a:lnTo>
                  <a:lnTo>
                    <a:pt x="1487405" y="1549400"/>
                  </a:lnTo>
                  <a:lnTo>
                    <a:pt x="1487405" y="1562100"/>
                  </a:lnTo>
                  <a:close/>
                </a:path>
                <a:path w="2818130" h="1803400">
                  <a:moveTo>
                    <a:pt x="1491053" y="1562100"/>
                  </a:moveTo>
                  <a:lnTo>
                    <a:pt x="1489956" y="1562100"/>
                  </a:lnTo>
                  <a:lnTo>
                    <a:pt x="1488873" y="1549400"/>
                  </a:lnTo>
                  <a:lnTo>
                    <a:pt x="1491424" y="1549400"/>
                  </a:lnTo>
                  <a:lnTo>
                    <a:pt x="1491326" y="1558940"/>
                  </a:lnTo>
                  <a:lnTo>
                    <a:pt x="1491053" y="1562100"/>
                  </a:lnTo>
                  <a:close/>
                </a:path>
                <a:path w="2818130" h="1803400">
                  <a:moveTo>
                    <a:pt x="1500174" y="1562100"/>
                  </a:moveTo>
                  <a:lnTo>
                    <a:pt x="1493975" y="1562100"/>
                  </a:lnTo>
                  <a:lnTo>
                    <a:pt x="1494345" y="1549400"/>
                  </a:lnTo>
                  <a:lnTo>
                    <a:pt x="1500545" y="1549400"/>
                  </a:lnTo>
                  <a:lnTo>
                    <a:pt x="1500174" y="1562100"/>
                  </a:lnTo>
                  <a:close/>
                </a:path>
                <a:path w="2818130" h="1803400">
                  <a:moveTo>
                    <a:pt x="1508568" y="1562100"/>
                  </a:moveTo>
                  <a:lnTo>
                    <a:pt x="1503822" y="1562100"/>
                  </a:lnTo>
                  <a:lnTo>
                    <a:pt x="1506017" y="1549400"/>
                  </a:lnTo>
                  <a:lnTo>
                    <a:pt x="1509295" y="1549400"/>
                  </a:lnTo>
                  <a:lnTo>
                    <a:pt x="1508568" y="1562100"/>
                  </a:lnTo>
                  <a:close/>
                </a:path>
                <a:path w="2818130" h="1803400">
                  <a:moveTo>
                    <a:pt x="1513670" y="1562100"/>
                  </a:moveTo>
                  <a:lnTo>
                    <a:pt x="1510763" y="1562100"/>
                  </a:lnTo>
                  <a:lnTo>
                    <a:pt x="1511119" y="1549400"/>
                  </a:lnTo>
                  <a:lnTo>
                    <a:pt x="1512943" y="1549400"/>
                  </a:lnTo>
                  <a:lnTo>
                    <a:pt x="1513670" y="1562100"/>
                  </a:lnTo>
                  <a:close/>
                </a:path>
                <a:path w="2818130" h="1803400">
                  <a:moveTo>
                    <a:pt x="1523532" y="1562100"/>
                  </a:moveTo>
                  <a:lnTo>
                    <a:pt x="1519883" y="1562100"/>
                  </a:lnTo>
                  <a:lnTo>
                    <a:pt x="1519883" y="1549400"/>
                  </a:lnTo>
                  <a:lnTo>
                    <a:pt x="1523532" y="1549400"/>
                  </a:lnTo>
                  <a:lnTo>
                    <a:pt x="1523532" y="1562100"/>
                  </a:lnTo>
                  <a:close/>
                </a:path>
                <a:path w="2818130" h="1803400">
                  <a:moveTo>
                    <a:pt x="1529004" y="1574800"/>
                  </a:moveTo>
                  <a:lnTo>
                    <a:pt x="1526810" y="1574800"/>
                  </a:lnTo>
                  <a:lnTo>
                    <a:pt x="1525712" y="1562100"/>
                  </a:lnTo>
                  <a:lnTo>
                    <a:pt x="1527180" y="1549400"/>
                  </a:lnTo>
                  <a:lnTo>
                    <a:pt x="1530828" y="1549400"/>
                  </a:lnTo>
                  <a:lnTo>
                    <a:pt x="1531555" y="1562100"/>
                  </a:lnTo>
                  <a:lnTo>
                    <a:pt x="1529004" y="1562100"/>
                  </a:lnTo>
                  <a:lnTo>
                    <a:pt x="1529004" y="1574800"/>
                  </a:lnTo>
                  <a:close/>
                </a:path>
                <a:path w="2818130" h="1803400">
                  <a:moveTo>
                    <a:pt x="1555625" y="1562100"/>
                  </a:moveTo>
                  <a:lnTo>
                    <a:pt x="1551621" y="1562100"/>
                  </a:lnTo>
                  <a:lnTo>
                    <a:pt x="1552348" y="1549400"/>
                  </a:lnTo>
                  <a:lnTo>
                    <a:pt x="1556366" y="1549400"/>
                  </a:lnTo>
                  <a:lnTo>
                    <a:pt x="1555625" y="1562100"/>
                  </a:lnTo>
                  <a:close/>
                </a:path>
                <a:path w="2818130" h="1803400">
                  <a:moveTo>
                    <a:pt x="1561468" y="1562100"/>
                  </a:moveTo>
                  <a:lnTo>
                    <a:pt x="1561098" y="1562100"/>
                  </a:lnTo>
                  <a:lnTo>
                    <a:pt x="1561468" y="1549400"/>
                  </a:lnTo>
                  <a:lnTo>
                    <a:pt x="1561468" y="1562100"/>
                  </a:lnTo>
                  <a:close/>
                </a:path>
                <a:path w="2818130" h="1803400">
                  <a:moveTo>
                    <a:pt x="1573140" y="1562100"/>
                  </a:moveTo>
                  <a:lnTo>
                    <a:pt x="1568765" y="1562100"/>
                  </a:lnTo>
                  <a:lnTo>
                    <a:pt x="1571316" y="1549400"/>
                  </a:lnTo>
                  <a:lnTo>
                    <a:pt x="1573140" y="1549400"/>
                  </a:lnTo>
                  <a:lnTo>
                    <a:pt x="1573140" y="1562100"/>
                  </a:lnTo>
                  <a:close/>
                </a:path>
                <a:path w="2818130" h="1803400">
                  <a:moveTo>
                    <a:pt x="1576432" y="1562100"/>
                  </a:moveTo>
                  <a:lnTo>
                    <a:pt x="1575691" y="1549400"/>
                  </a:lnTo>
                  <a:lnTo>
                    <a:pt x="1577159" y="1549400"/>
                  </a:lnTo>
                  <a:lnTo>
                    <a:pt x="1576432" y="1562100"/>
                  </a:lnTo>
                  <a:close/>
                </a:path>
                <a:path w="2818130" h="1803400">
                  <a:moveTo>
                    <a:pt x="1584085" y="1562100"/>
                  </a:moveTo>
                  <a:lnTo>
                    <a:pt x="1582631" y="1562100"/>
                  </a:lnTo>
                  <a:lnTo>
                    <a:pt x="1582631" y="1549400"/>
                  </a:lnTo>
                  <a:lnTo>
                    <a:pt x="1584085" y="1549400"/>
                  </a:lnTo>
                  <a:lnTo>
                    <a:pt x="1584085" y="1562100"/>
                  </a:lnTo>
                  <a:close/>
                </a:path>
                <a:path w="2818130" h="1803400">
                  <a:moveTo>
                    <a:pt x="1594303" y="1562100"/>
                  </a:moveTo>
                  <a:lnTo>
                    <a:pt x="1592849" y="1562100"/>
                  </a:lnTo>
                  <a:lnTo>
                    <a:pt x="1592849" y="1549400"/>
                  </a:lnTo>
                  <a:lnTo>
                    <a:pt x="1595030" y="1549400"/>
                  </a:lnTo>
                  <a:lnTo>
                    <a:pt x="1594303" y="1562100"/>
                  </a:lnTo>
                  <a:close/>
                </a:path>
                <a:path w="2818130" h="1803400">
                  <a:moveTo>
                    <a:pt x="1603053" y="1562100"/>
                  </a:moveTo>
                  <a:lnTo>
                    <a:pt x="1599405" y="1562100"/>
                  </a:lnTo>
                  <a:lnTo>
                    <a:pt x="1599049" y="1549400"/>
                  </a:lnTo>
                  <a:lnTo>
                    <a:pt x="1603794" y="1549400"/>
                  </a:lnTo>
                  <a:lnTo>
                    <a:pt x="1603053" y="1562100"/>
                  </a:lnTo>
                  <a:close/>
                </a:path>
                <a:path w="2818130" h="1803400">
                  <a:moveTo>
                    <a:pt x="1612174" y="1562100"/>
                  </a:moveTo>
                  <a:lnTo>
                    <a:pt x="1608896" y="1562100"/>
                  </a:lnTo>
                  <a:lnTo>
                    <a:pt x="1609623" y="1549400"/>
                  </a:lnTo>
                  <a:lnTo>
                    <a:pt x="1612915" y="1549400"/>
                  </a:lnTo>
                  <a:lnTo>
                    <a:pt x="1612174" y="1562100"/>
                  </a:lnTo>
                  <a:close/>
                </a:path>
                <a:path w="2818130" h="1803400">
                  <a:moveTo>
                    <a:pt x="1628962" y="1562100"/>
                  </a:moveTo>
                  <a:lnTo>
                    <a:pt x="1627508" y="1562100"/>
                  </a:lnTo>
                  <a:lnTo>
                    <a:pt x="1627508" y="1549400"/>
                  </a:lnTo>
                  <a:lnTo>
                    <a:pt x="1628591" y="1549400"/>
                  </a:lnTo>
                  <a:lnTo>
                    <a:pt x="1628962" y="1562100"/>
                  </a:lnTo>
                  <a:close/>
                </a:path>
                <a:path w="2818130" h="1803400">
                  <a:moveTo>
                    <a:pt x="1641004" y="1574800"/>
                  </a:moveTo>
                  <a:lnTo>
                    <a:pt x="1633337" y="1574800"/>
                  </a:lnTo>
                  <a:lnTo>
                    <a:pt x="1635531" y="1549400"/>
                  </a:lnTo>
                  <a:lnTo>
                    <a:pt x="1639907" y="1549400"/>
                  </a:lnTo>
                  <a:lnTo>
                    <a:pt x="1640277" y="1562100"/>
                  </a:lnTo>
                  <a:lnTo>
                    <a:pt x="1642101" y="1562100"/>
                  </a:lnTo>
                  <a:lnTo>
                    <a:pt x="1641004" y="1574800"/>
                  </a:lnTo>
                  <a:close/>
                </a:path>
                <a:path w="2818130" h="1803400">
                  <a:moveTo>
                    <a:pt x="1657421" y="1562100"/>
                  </a:moveTo>
                  <a:lnTo>
                    <a:pt x="1656694" y="1549400"/>
                  </a:lnTo>
                  <a:lnTo>
                    <a:pt x="1657421" y="1549400"/>
                  </a:lnTo>
                  <a:lnTo>
                    <a:pt x="1657421" y="1562100"/>
                  </a:lnTo>
                  <a:close/>
                </a:path>
                <a:path w="2818130" h="1803400">
                  <a:moveTo>
                    <a:pt x="1667639" y="1562100"/>
                  </a:moveTo>
                  <a:lnTo>
                    <a:pt x="1664347" y="1562100"/>
                  </a:lnTo>
                  <a:lnTo>
                    <a:pt x="1661796" y="1549400"/>
                  </a:lnTo>
                  <a:lnTo>
                    <a:pt x="1667996" y="1549400"/>
                  </a:lnTo>
                  <a:lnTo>
                    <a:pt x="1667639" y="1562100"/>
                  </a:lnTo>
                  <a:close/>
                </a:path>
                <a:path w="2818130" h="1803400">
                  <a:moveTo>
                    <a:pt x="1674936" y="1562100"/>
                  </a:moveTo>
                  <a:lnTo>
                    <a:pt x="1671644" y="1562100"/>
                  </a:lnTo>
                  <a:lnTo>
                    <a:pt x="1671288" y="1549400"/>
                  </a:lnTo>
                  <a:lnTo>
                    <a:pt x="1675292" y="1549400"/>
                  </a:lnTo>
                  <a:lnTo>
                    <a:pt x="1674936" y="1562100"/>
                  </a:lnTo>
                  <a:close/>
                </a:path>
                <a:path w="2818130" h="1803400">
                  <a:moveTo>
                    <a:pt x="1686608" y="1562100"/>
                  </a:moveTo>
                  <a:lnTo>
                    <a:pt x="1683686" y="1562100"/>
                  </a:lnTo>
                  <a:lnTo>
                    <a:pt x="1684783" y="1549400"/>
                  </a:lnTo>
                  <a:lnTo>
                    <a:pt x="1686608" y="1549400"/>
                  </a:lnTo>
                  <a:lnTo>
                    <a:pt x="1686608" y="1562100"/>
                  </a:lnTo>
                  <a:close/>
                </a:path>
                <a:path w="2818130" h="1803400">
                  <a:moveTo>
                    <a:pt x="1693534" y="1562100"/>
                  </a:moveTo>
                  <a:lnTo>
                    <a:pt x="1689529" y="1562100"/>
                  </a:lnTo>
                  <a:lnTo>
                    <a:pt x="1689885" y="1549400"/>
                  </a:lnTo>
                  <a:lnTo>
                    <a:pt x="1694260" y="1549400"/>
                  </a:lnTo>
                  <a:lnTo>
                    <a:pt x="1693534" y="1562100"/>
                  </a:lnTo>
                  <a:close/>
                </a:path>
                <a:path w="2818130" h="1803400">
                  <a:moveTo>
                    <a:pt x="1708854" y="1562100"/>
                  </a:moveTo>
                  <a:lnTo>
                    <a:pt x="1704122" y="1562100"/>
                  </a:lnTo>
                  <a:lnTo>
                    <a:pt x="1704478" y="1549400"/>
                  </a:lnTo>
                  <a:lnTo>
                    <a:pt x="1708497" y="1549400"/>
                  </a:lnTo>
                  <a:lnTo>
                    <a:pt x="1708854" y="1562100"/>
                  </a:lnTo>
                  <a:close/>
                </a:path>
                <a:path w="2818130" h="1803400">
                  <a:moveTo>
                    <a:pt x="1716891" y="1562100"/>
                  </a:moveTo>
                  <a:lnTo>
                    <a:pt x="1708854" y="1562100"/>
                  </a:lnTo>
                  <a:lnTo>
                    <a:pt x="1711419" y="1549400"/>
                  </a:lnTo>
                  <a:lnTo>
                    <a:pt x="1715794" y="1549400"/>
                  </a:lnTo>
                  <a:lnTo>
                    <a:pt x="1716891" y="1562100"/>
                  </a:lnTo>
                  <a:close/>
                </a:path>
                <a:path w="2818130" h="1803400">
                  <a:moveTo>
                    <a:pt x="1734035" y="1574800"/>
                  </a:moveTo>
                  <a:lnTo>
                    <a:pt x="1729290" y="1574800"/>
                  </a:lnTo>
                  <a:lnTo>
                    <a:pt x="1729607" y="1563934"/>
                  </a:lnTo>
                  <a:lnTo>
                    <a:pt x="1729660" y="1549400"/>
                  </a:lnTo>
                  <a:lnTo>
                    <a:pt x="1732211" y="1549400"/>
                  </a:lnTo>
                  <a:lnTo>
                    <a:pt x="1732567" y="1562100"/>
                  </a:lnTo>
                  <a:lnTo>
                    <a:pt x="1734392" y="1562100"/>
                  </a:lnTo>
                  <a:lnTo>
                    <a:pt x="1734035" y="1574800"/>
                  </a:lnTo>
                  <a:close/>
                </a:path>
                <a:path w="2818130" h="1803400">
                  <a:moveTo>
                    <a:pt x="1749726" y="1562100"/>
                  </a:moveTo>
                  <a:lnTo>
                    <a:pt x="1746434" y="1562100"/>
                  </a:lnTo>
                  <a:lnTo>
                    <a:pt x="1747902" y="1549400"/>
                  </a:lnTo>
                  <a:lnTo>
                    <a:pt x="1749726" y="1562100"/>
                  </a:lnTo>
                  <a:close/>
                </a:path>
                <a:path w="2818130" h="1803400">
                  <a:moveTo>
                    <a:pt x="1755925" y="1562100"/>
                  </a:moveTo>
                  <a:lnTo>
                    <a:pt x="1753374" y="1562100"/>
                  </a:lnTo>
                  <a:lnTo>
                    <a:pt x="1751906" y="1549400"/>
                  </a:lnTo>
                  <a:lnTo>
                    <a:pt x="1757022" y="1549400"/>
                  </a:lnTo>
                  <a:lnTo>
                    <a:pt x="1755925" y="1562100"/>
                  </a:lnTo>
                  <a:close/>
                </a:path>
                <a:path w="2818130" h="1803400">
                  <a:moveTo>
                    <a:pt x="1760300" y="1562100"/>
                  </a:moveTo>
                  <a:lnTo>
                    <a:pt x="1758476" y="1562100"/>
                  </a:lnTo>
                  <a:lnTo>
                    <a:pt x="1758476" y="1549400"/>
                  </a:lnTo>
                  <a:lnTo>
                    <a:pt x="1761027" y="1549400"/>
                  </a:lnTo>
                  <a:lnTo>
                    <a:pt x="1760300" y="1562100"/>
                  </a:lnTo>
                  <a:close/>
                </a:path>
                <a:path w="2818130" h="1803400">
                  <a:moveTo>
                    <a:pt x="1771616" y="1562100"/>
                  </a:moveTo>
                  <a:lnTo>
                    <a:pt x="1766143" y="1562100"/>
                  </a:lnTo>
                  <a:lnTo>
                    <a:pt x="1768324" y="1549400"/>
                  </a:lnTo>
                  <a:lnTo>
                    <a:pt x="1771616" y="1549400"/>
                  </a:lnTo>
                  <a:lnTo>
                    <a:pt x="1771616" y="1562100"/>
                  </a:lnTo>
                  <a:close/>
                </a:path>
                <a:path w="2818130" h="1803400">
                  <a:moveTo>
                    <a:pt x="1788389" y="1562100"/>
                  </a:moveTo>
                  <a:lnTo>
                    <a:pt x="1784741" y="1562100"/>
                  </a:lnTo>
                  <a:lnTo>
                    <a:pt x="1784385" y="1549400"/>
                  </a:lnTo>
                  <a:lnTo>
                    <a:pt x="1785838" y="1549400"/>
                  </a:lnTo>
                  <a:lnTo>
                    <a:pt x="1788389" y="1562100"/>
                  </a:lnTo>
                  <a:close/>
                </a:path>
                <a:path w="2818130" h="1803400">
                  <a:moveTo>
                    <a:pt x="1789116" y="1562100"/>
                  </a:moveTo>
                  <a:lnTo>
                    <a:pt x="1788389" y="1562100"/>
                  </a:lnTo>
                  <a:lnTo>
                    <a:pt x="1789116" y="1549400"/>
                  </a:lnTo>
                  <a:lnTo>
                    <a:pt x="1791311" y="1549400"/>
                  </a:lnTo>
                  <a:lnTo>
                    <a:pt x="1789116" y="1562100"/>
                  </a:lnTo>
                  <a:close/>
                </a:path>
                <a:path w="2818130" h="1803400">
                  <a:moveTo>
                    <a:pt x="1794588" y="1562100"/>
                  </a:moveTo>
                  <a:lnTo>
                    <a:pt x="1793135" y="1562100"/>
                  </a:lnTo>
                  <a:lnTo>
                    <a:pt x="1792408" y="1549400"/>
                  </a:lnTo>
                  <a:lnTo>
                    <a:pt x="1793505" y="1549400"/>
                  </a:lnTo>
                  <a:lnTo>
                    <a:pt x="1794588" y="1562100"/>
                  </a:lnTo>
                  <a:close/>
                </a:path>
                <a:path w="2818130" h="1803400">
                  <a:moveTo>
                    <a:pt x="1798607" y="1562100"/>
                  </a:moveTo>
                  <a:lnTo>
                    <a:pt x="1795329" y="1562100"/>
                  </a:lnTo>
                  <a:lnTo>
                    <a:pt x="1797510" y="1549400"/>
                  </a:lnTo>
                  <a:lnTo>
                    <a:pt x="1800802" y="1549400"/>
                  </a:lnTo>
                  <a:lnTo>
                    <a:pt x="1798607" y="1562100"/>
                  </a:lnTo>
                  <a:close/>
                </a:path>
                <a:path w="2818130" h="1803400">
                  <a:moveTo>
                    <a:pt x="1802626" y="1562100"/>
                  </a:moveTo>
                  <a:lnTo>
                    <a:pt x="1800431" y="1562100"/>
                  </a:lnTo>
                  <a:lnTo>
                    <a:pt x="1800802" y="1549400"/>
                  </a:lnTo>
                  <a:lnTo>
                    <a:pt x="1803353" y="1549400"/>
                  </a:lnTo>
                  <a:lnTo>
                    <a:pt x="1802626" y="1562100"/>
                  </a:lnTo>
                  <a:close/>
                </a:path>
                <a:path w="2818130" h="1803400">
                  <a:moveTo>
                    <a:pt x="1836187" y="1562100"/>
                  </a:moveTo>
                  <a:lnTo>
                    <a:pt x="1832895" y="1562100"/>
                  </a:lnTo>
                  <a:lnTo>
                    <a:pt x="1833637" y="1549400"/>
                  </a:lnTo>
                  <a:lnTo>
                    <a:pt x="1833993" y="1549400"/>
                  </a:lnTo>
                  <a:lnTo>
                    <a:pt x="1836187" y="1562100"/>
                  </a:lnTo>
                  <a:close/>
                </a:path>
                <a:path w="2818130" h="1803400">
                  <a:moveTo>
                    <a:pt x="1841660" y="1562100"/>
                  </a:moveTo>
                  <a:lnTo>
                    <a:pt x="1836187" y="1562100"/>
                  </a:lnTo>
                  <a:lnTo>
                    <a:pt x="1838738" y="1549400"/>
                  </a:lnTo>
                  <a:lnTo>
                    <a:pt x="1842016" y="1549400"/>
                  </a:lnTo>
                  <a:lnTo>
                    <a:pt x="1841660" y="1562100"/>
                  </a:lnTo>
                  <a:close/>
                </a:path>
                <a:path w="2818130" h="1803400">
                  <a:moveTo>
                    <a:pt x="2331628" y="1562100"/>
                  </a:moveTo>
                  <a:lnTo>
                    <a:pt x="2326512" y="1562100"/>
                  </a:lnTo>
                  <a:lnTo>
                    <a:pt x="2329063" y="1549400"/>
                  </a:lnTo>
                  <a:lnTo>
                    <a:pt x="2331628" y="1562100"/>
                  </a:lnTo>
                  <a:close/>
                </a:path>
                <a:path w="2818130" h="1803400">
                  <a:moveTo>
                    <a:pt x="2332355" y="1562100"/>
                  </a:moveTo>
                  <a:lnTo>
                    <a:pt x="2331985" y="1549400"/>
                  </a:lnTo>
                  <a:lnTo>
                    <a:pt x="2333809" y="1549400"/>
                  </a:lnTo>
                  <a:lnTo>
                    <a:pt x="2332355" y="1562100"/>
                  </a:lnTo>
                  <a:close/>
                </a:path>
                <a:path w="2818130" h="1803400">
                  <a:moveTo>
                    <a:pt x="2341105" y="1562100"/>
                  </a:moveTo>
                  <a:lnTo>
                    <a:pt x="2335633" y="1562100"/>
                  </a:lnTo>
                  <a:lnTo>
                    <a:pt x="2334536" y="1549400"/>
                  </a:lnTo>
                  <a:lnTo>
                    <a:pt x="2340379" y="1549400"/>
                  </a:lnTo>
                  <a:lnTo>
                    <a:pt x="2341105" y="1562100"/>
                  </a:lnTo>
                  <a:close/>
                </a:path>
                <a:path w="2818130" h="1803400">
                  <a:moveTo>
                    <a:pt x="2375037" y="1562100"/>
                  </a:moveTo>
                  <a:lnTo>
                    <a:pt x="2368838" y="1562100"/>
                  </a:lnTo>
                  <a:lnTo>
                    <a:pt x="2368838" y="1549400"/>
                  </a:lnTo>
                  <a:lnTo>
                    <a:pt x="2374667" y="1549400"/>
                  </a:lnTo>
                  <a:lnTo>
                    <a:pt x="2375037" y="1562100"/>
                  </a:lnTo>
                  <a:close/>
                </a:path>
                <a:path w="2818130" h="1803400">
                  <a:moveTo>
                    <a:pt x="2383061" y="1562100"/>
                  </a:moveTo>
                  <a:lnTo>
                    <a:pt x="2380880" y="1562100"/>
                  </a:lnTo>
                  <a:lnTo>
                    <a:pt x="2380510" y="1549400"/>
                  </a:lnTo>
                  <a:lnTo>
                    <a:pt x="2382334" y="1549400"/>
                  </a:lnTo>
                  <a:lnTo>
                    <a:pt x="2383061" y="1562100"/>
                  </a:lnTo>
                  <a:close/>
                </a:path>
                <a:path w="2818130" h="1803400">
                  <a:moveTo>
                    <a:pt x="1491424" y="1562100"/>
                  </a:moveTo>
                  <a:lnTo>
                    <a:pt x="1491053" y="1562100"/>
                  </a:lnTo>
                  <a:lnTo>
                    <a:pt x="1491424" y="1557811"/>
                  </a:lnTo>
                  <a:lnTo>
                    <a:pt x="1491424" y="1562100"/>
                  </a:lnTo>
                  <a:close/>
                </a:path>
                <a:path w="2818130" h="1803400">
                  <a:moveTo>
                    <a:pt x="1057634" y="1562100"/>
                  </a:moveTo>
                  <a:lnTo>
                    <a:pt x="1056907" y="1562100"/>
                  </a:lnTo>
                  <a:lnTo>
                    <a:pt x="1057881" y="1557866"/>
                  </a:lnTo>
                  <a:lnTo>
                    <a:pt x="1057634" y="1562100"/>
                  </a:lnTo>
                  <a:close/>
                </a:path>
                <a:path w="2818130" h="1803400">
                  <a:moveTo>
                    <a:pt x="1172198" y="1562100"/>
                  </a:moveTo>
                  <a:lnTo>
                    <a:pt x="1171472" y="1562100"/>
                  </a:lnTo>
                  <a:lnTo>
                    <a:pt x="1172379" y="1558940"/>
                  </a:lnTo>
                  <a:lnTo>
                    <a:pt x="1172198" y="1562100"/>
                  </a:lnTo>
                  <a:close/>
                </a:path>
                <a:path w="2818130" h="1803400">
                  <a:moveTo>
                    <a:pt x="1233122" y="1562100"/>
                  </a:moveTo>
                  <a:lnTo>
                    <a:pt x="1232395" y="1562100"/>
                  </a:lnTo>
                  <a:lnTo>
                    <a:pt x="1233204" y="1559283"/>
                  </a:lnTo>
                  <a:lnTo>
                    <a:pt x="1233122" y="1562100"/>
                  </a:lnTo>
                  <a:close/>
                </a:path>
                <a:path w="2818130" h="1803400">
                  <a:moveTo>
                    <a:pt x="1093033" y="1574800"/>
                  </a:moveTo>
                  <a:lnTo>
                    <a:pt x="1092292" y="1574800"/>
                  </a:lnTo>
                  <a:lnTo>
                    <a:pt x="1092292" y="1562100"/>
                  </a:lnTo>
                  <a:lnTo>
                    <a:pt x="1093390" y="1562100"/>
                  </a:lnTo>
                  <a:lnTo>
                    <a:pt x="1093033" y="1574800"/>
                  </a:lnTo>
                  <a:close/>
                </a:path>
                <a:path w="2818130" h="1803400">
                  <a:moveTo>
                    <a:pt x="1096311" y="1574800"/>
                  </a:moveTo>
                  <a:lnTo>
                    <a:pt x="1095941" y="1574800"/>
                  </a:lnTo>
                  <a:lnTo>
                    <a:pt x="1095941" y="1562100"/>
                  </a:lnTo>
                  <a:lnTo>
                    <a:pt x="1096682" y="1562100"/>
                  </a:lnTo>
                  <a:lnTo>
                    <a:pt x="1096311" y="1574800"/>
                  </a:lnTo>
                  <a:close/>
                </a:path>
                <a:path w="2818130" h="1803400">
                  <a:moveTo>
                    <a:pt x="1105061" y="1574800"/>
                  </a:moveTo>
                  <a:lnTo>
                    <a:pt x="1100330" y="1574800"/>
                  </a:lnTo>
                  <a:lnTo>
                    <a:pt x="1101784" y="1562100"/>
                  </a:lnTo>
                  <a:lnTo>
                    <a:pt x="1105432" y="1562100"/>
                  </a:lnTo>
                  <a:lnTo>
                    <a:pt x="1105061" y="1574800"/>
                  </a:lnTo>
                  <a:close/>
                </a:path>
                <a:path w="2818130" h="1803400">
                  <a:moveTo>
                    <a:pt x="1130599" y="1574800"/>
                  </a:moveTo>
                  <a:lnTo>
                    <a:pt x="1107256" y="1574800"/>
                  </a:lnTo>
                  <a:lnTo>
                    <a:pt x="1107256" y="1562100"/>
                  </a:lnTo>
                  <a:lnTo>
                    <a:pt x="1130599" y="1562100"/>
                  </a:lnTo>
                  <a:lnTo>
                    <a:pt x="1130599" y="1574800"/>
                  </a:lnTo>
                  <a:close/>
                </a:path>
                <a:path w="2818130" h="1803400">
                  <a:moveTo>
                    <a:pt x="1131697" y="1574800"/>
                  </a:moveTo>
                  <a:lnTo>
                    <a:pt x="1130599" y="1574800"/>
                  </a:lnTo>
                  <a:lnTo>
                    <a:pt x="1130599" y="1562100"/>
                  </a:lnTo>
                  <a:lnTo>
                    <a:pt x="1132067" y="1562100"/>
                  </a:lnTo>
                  <a:lnTo>
                    <a:pt x="1131697" y="1574800"/>
                  </a:lnTo>
                  <a:close/>
                </a:path>
                <a:path w="2818130" h="1803400">
                  <a:moveTo>
                    <a:pt x="1153230" y="1574800"/>
                  </a:moveTo>
                  <a:lnTo>
                    <a:pt x="1133165" y="1574800"/>
                  </a:lnTo>
                  <a:lnTo>
                    <a:pt x="1133521" y="1562100"/>
                  </a:lnTo>
                  <a:lnTo>
                    <a:pt x="1153586" y="1562100"/>
                  </a:lnTo>
                  <a:lnTo>
                    <a:pt x="1153586" y="1570622"/>
                  </a:lnTo>
                  <a:lnTo>
                    <a:pt x="1153230" y="1574800"/>
                  </a:lnTo>
                  <a:close/>
                </a:path>
                <a:path w="2818130" h="1803400">
                  <a:moveTo>
                    <a:pt x="1153586" y="1570622"/>
                  </a:moveTo>
                  <a:lnTo>
                    <a:pt x="1153586" y="1562100"/>
                  </a:lnTo>
                  <a:lnTo>
                    <a:pt x="1154313" y="1562100"/>
                  </a:lnTo>
                  <a:lnTo>
                    <a:pt x="1153586" y="1570622"/>
                  </a:lnTo>
                  <a:close/>
                </a:path>
                <a:path w="2818130" h="1803400">
                  <a:moveTo>
                    <a:pt x="1161610" y="1574800"/>
                  </a:moveTo>
                  <a:lnTo>
                    <a:pt x="1153586" y="1574800"/>
                  </a:lnTo>
                  <a:lnTo>
                    <a:pt x="1153586" y="1570622"/>
                  </a:lnTo>
                  <a:lnTo>
                    <a:pt x="1154313" y="1562100"/>
                  </a:lnTo>
                  <a:lnTo>
                    <a:pt x="1162351" y="1562100"/>
                  </a:lnTo>
                  <a:lnTo>
                    <a:pt x="1161610" y="1574800"/>
                  </a:lnTo>
                  <a:close/>
                </a:path>
                <a:path w="2818130" h="1803400">
                  <a:moveTo>
                    <a:pt x="1168906" y="1574800"/>
                  </a:moveTo>
                  <a:lnTo>
                    <a:pt x="1163434" y="1574800"/>
                  </a:lnTo>
                  <a:lnTo>
                    <a:pt x="1164531" y="1562100"/>
                  </a:lnTo>
                  <a:lnTo>
                    <a:pt x="1169647" y="1562100"/>
                  </a:lnTo>
                  <a:lnTo>
                    <a:pt x="1168906" y="1574800"/>
                  </a:lnTo>
                  <a:close/>
                </a:path>
                <a:path w="2818130" h="1803400">
                  <a:moveTo>
                    <a:pt x="1172555" y="1574800"/>
                  </a:moveTo>
                  <a:lnTo>
                    <a:pt x="1170004" y="1574800"/>
                  </a:lnTo>
                  <a:lnTo>
                    <a:pt x="1171101" y="1562100"/>
                  </a:lnTo>
                  <a:lnTo>
                    <a:pt x="1174749" y="1562100"/>
                  </a:lnTo>
                  <a:lnTo>
                    <a:pt x="1172555" y="1574800"/>
                  </a:lnTo>
                  <a:close/>
                </a:path>
                <a:path w="2818130" h="1803400">
                  <a:moveTo>
                    <a:pt x="1174023" y="1574800"/>
                  </a:moveTo>
                  <a:lnTo>
                    <a:pt x="1172555" y="1574800"/>
                  </a:lnTo>
                  <a:lnTo>
                    <a:pt x="1174749" y="1562100"/>
                  </a:lnTo>
                  <a:lnTo>
                    <a:pt x="1174023" y="1574800"/>
                  </a:lnTo>
                  <a:close/>
                </a:path>
                <a:path w="2818130" h="1803400">
                  <a:moveTo>
                    <a:pt x="1176203" y="1574800"/>
                  </a:moveTo>
                  <a:lnTo>
                    <a:pt x="1174023" y="1574800"/>
                  </a:lnTo>
                  <a:lnTo>
                    <a:pt x="1175476" y="1562100"/>
                  </a:lnTo>
                  <a:lnTo>
                    <a:pt x="1176203" y="1574800"/>
                  </a:lnTo>
                  <a:close/>
                </a:path>
                <a:path w="2818130" h="1803400">
                  <a:moveTo>
                    <a:pt x="1179495" y="1587500"/>
                  </a:moveTo>
                  <a:lnTo>
                    <a:pt x="1180103" y="1576875"/>
                  </a:lnTo>
                  <a:lnTo>
                    <a:pt x="1180137" y="1573311"/>
                  </a:lnTo>
                  <a:lnTo>
                    <a:pt x="1179495" y="1562100"/>
                  </a:lnTo>
                  <a:lnTo>
                    <a:pt x="1184241" y="1562100"/>
                  </a:lnTo>
                  <a:lnTo>
                    <a:pt x="1183143" y="1574800"/>
                  </a:lnTo>
                  <a:lnTo>
                    <a:pt x="1180949" y="1574800"/>
                  </a:lnTo>
                  <a:lnTo>
                    <a:pt x="1179495" y="1587500"/>
                  </a:lnTo>
                  <a:close/>
                </a:path>
                <a:path w="2818130" h="1803400">
                  <a:moveTo>
                    <a:pt x="1190069" y="1574800"/>
                  </a:moveTo>
                  <a:lnTo>
                    <a:pt x="1183870" y="1574800"/>
                  </a:lnTo>
                  <a:lnTo>
                    <a:pt x="1186421" y="1562100"/>
                  </a:lnTo>
                  <a:lnTo>
                    <a:pt x="1190796" y="1562100"/>
                  </a:lnTo>
                  <a:lnTo>
                    <a:pt x="1190069" y="1574800"/>
                  </a:lnTo>
                  <a:close/>
                </a:path>
                <a:path w="2818130" h="1803400">
                  <a:moveTo>
                    <a:pt x="1208681" y="1574800"/>
                  </a:moveTo>
                  <a:lnTo>
                    <a:pt x="1192991" y="1574800"/>
                  </a:lnTo>
                  <a:lnTo>
                    <a:pt x="1193361" y="1562100"/>
                  </a:lnTo>
                  <a:lnTo>
                    <a:pt x="1208681" y="1562100"/>
                  </a:lnTo>
                  <a:lnTo>
                    <a:pt x="1208681" y="1574800"/>
                  </a:lnTo>
                  <a:close/>
                </a:path>
                <a:path w="2818130" h="1803400">
                  <a:moveTo>
                    <a:pt x="1216705" y="1574800"/>
                  </a:moveTo>
                  <a:lnTo>
                    <a:pt x="1208681" y="1574800"/>
                  </a:lnTo>
                  <a:lnTo>
                    <a:pt x="1208681" y="1562100"/>
                  </a:lnTo>
                  <a:lnTo>
                    <a:pt x="1216705" y="1562100"/>
                  </a:lnTo>
                  <a:lnTo>
                    <a:pt x="1216705" y="1574800"/>
                  </a:lnTo>
                  <a:close/>
                </a:path>
                <a:path w="2818130" h="1803400">
                  <a:moveTo>
                    <a:pt x="1224372" y="1574800"/>
                  </a:moveTo>
                  <a:lnTo>
                    <a:pt x="1224001" y="1574800"/>
                  </a:lnTo>
                  <a:lnTo>
                    <a:pt x="1224372" y="1562100"/>
                  </a:lnTo>
                  <a:lnTo>
                    <a:pt x="1225825" y="1562100"/>
                  </a:lnTo>
                  <a:lnTo>
                    <a:pt x="1224372" y="1574800"/>
                  </a:lnTo>
                  <a:close/>
                </a:path>
                <a:path w="2818130" h="1803400">
                  <a:moveTo>
                    <a:pt x="1226552" y="1574800"/>
                  </a:moveTo>
                  <a:lnTo>
                    <a:pt x="1225825" y="1574800"/>
                  </a:lnTo>
                  <a:lnTo>
                    <a:pt x="1226923" y="1562100"/>
                  </a:lnTo>
                  <a:lnTo>
                    <a:pt x="1226552" y="1574800"/>
                  </a:lnTo>
                  <a:close/>
                </a:path>
                <a:path w="2818130" h="1803400">
                  <a:moveTo>
                    <a:pt x="1228376" y="1574800"/>
                  </a:moveTo>
                  <a:lnTo>
                    <a:pt x="1228020" y="1574800"/>
                  </a:lnTo>
                  <a:lnTo>
                    <a:pt x="1227650" y="1562100"/>
                  </a:lnTo>
                  <a:lnTo>
                    <a:pt x="1229474" y="1562100"/>
                  </a:lnTo>
                  <a:lnTo>
                    <a:pt x="1228376" y="1574800"/>
                  </a:lnTo>
                  <a:close/>
                </a:path>
                <a:path w="2818130" h="1803400">
                  <a:moveTo>
                    <a:pt x="1238224" y="1574800"/>
                  </a:moveTo>
                  <a:lnTo>
                    <a:pt x="1231298" y="1574800"/>
                  </a:lnTo>
                  <a:lnTo>
                    <a:pt x="1232025" y="1562100"/>
                  </a:lnTo>
                  <a:lnTo>
                    <a:pt x="1238594" y="1562100"/>
                  </a:lnTo>
                  <a:lnTo>
                    <a:pt x="1238224" y="1574800"/>
                  </a:lnTo>
                  <a:close/>
                </a:path>
                <a:path w="2818130" h="1803400">
                  <a:moveTo>
                    <a:pt x="1241145" y="1574800"/>
                  </a:moveTo>
                  <a:lnTo>
                    <a:pt x="1238594" y="1574800"/>
                  </a:lnTo>
                  <a:lnTo>
                    <a:pt x="1238965" y="1562100"/>
                  </a:lnTo>
                  <a:lnTo>
                    <a:pt x="1241145" y="1562100"/>
                  </a:lnTo>
                  <a:lnTo>
                    <a:pt x="1241145" y="1574800"/>
                  </a:lnTo>
                  <a:close/>
                </a:path>
                <a:path w="2818130" h="1803400">
                  <a:moveTo>
                    <a:pt x="1255382" y="1574800"/>
                  </a:moveTo>
                  <a:lnTo>
                    <a:pt x="1242243" y="1574800"/>
                  </a:lnTo>
                  <a:lnTo>
                    <a:pt x="1241145" y="1562100"/>
                  </a:lnTo>
                  <a:lnTo>
                    <a:pt x="1253558" y="1562100"/>
                  </a:lnTo>
                  <a:lnTo>
                    <a:pt x="1255382" y="1574800"/>
                  </a:lnTo>
                  <a:close/>
                </a:path>
                <a:path w="2818130" h="1803400">
                  <a:moveTo>
                    <a:pt x="1261211" y="1574800"/>
                  </a:moveTo>
                  <a:lnTo>
                    <a:pt x="1259757" y="1562100"/>
                  </a:lnTo>
                  <a:lnTo>
                    <a:pt x="1261211" y="1562100"/>
                  </a:lnTo>
                  <a:lnTo>
                    <a:pt x="1261211" y="1574800"/>
                  </a:lnTo>
                  <a:close/>
                </a:path>
                <a:path w="2818130" h="1803400">
                  <a:moveTo>
                    <a:pt x="1263035" y="1574800"/>
                  </a:moveTo>
                  <a:lnTo>
                    <a:pt x="1261211" y="1574800"/>
                  </a:lnTo>
                  <a:lnTo>
                    <a:pt x="1261211" y="1562100"/>
                  </a:lnTo>
                  <a:lnTo>
                    <a:pt x="1262679" y="1562100"/>
                  </a:lnTo>
                  <a:lnTo>
                    <a:pt x="1263035" y="1574800"/>
                  </a:lnTo>
                  <a:close/>
                </a:path>
                <a:path w="2818130" h="1803400">
                  <a:moveTo>
                    <a:pt x="1269975" y="1574800"/>
                  </a:moveTo>
                  <a:lnTo>
                    <a:pt x="1265957" y="1574800"/>
                  </a:lnTo>
                  <a:lnTo>
                    <a:pt x="1265957" y="1562100"/>
                  </a:lnTo>
                  <a:lnTo>
                    <a:pt x="1270332" y="1562100"/>
                  </a:lnTo>
                  <a:lnTo>
                    <a:pt x="1269975" y="1574800"/>
                  </a:lnTo>
                  <a:close/>
                </a:path>
                <a:path w="2818130" h="1803400">
                  <a:moveTo>
                    <a:pt x="1277999" y="1574800"/>
                  </a:moveTo>
                  <a:lnTo>
                    <a:pt x="1273253" y="1574800"/>
                  </a:lnTo>
                  <a:lnTo>
                    <a:pt x="1273624" y="1562100"/>
                  </a:lnTo>
                  <a:lnTo>
                    <a:pt x="1278355" y="1562100"/>
                  </a:lnTo>
                  <a:lnTo>
                    <a:pt x="1277999" y="1574800"/>
                  </a:lnTo>
                  <a:close/>
                </a:path>
                <a:path w="2818130" h="1803400">
                  <a:moveTo>
                    <a:pt x="1293689" y="1587500"/>
                  </a:moveTo>
                  <a:lnTo>
                    <a:pt x="1295143" y="1574800"/>
                  </a:lnTo>
                  <a:lnTo>
                    <a:pt x="1279823" y="1574800"/>
                  </a:lnTo>
                  <a:lnTo>
                    <a:pt x="1280920" y="1562100"/>
                  </a:lnTo>
                  <a:lnTo>
                    <a:pt x="1295870" y="1562100"/>
                  </a:lnTo>
                  <a:lnTo>
                    <a:pt x="1295514" y="1574800"/>
                  </a:lnTo>
                  <a:lnTo>
                    <a:pt x="1293689" y="1587500"/>
                  </a:lnTo>
                  <a:close/>
                </a:path>
                <a:path w="2818130" h="1803400">
                  <a:moveTo>
                    <a:pt x="1303537" y="1574800"/>
                  </a:moveTo>
                  <a:lnTo>
                    <a:pt x="1298421" y="1574800"/>
                  </a:lnTo>
                  <a:lnTo>
                    <a:pt x="1298064" y="1562100"/>
                  </a:lnTo>
                  <a:lnTo>
                    <a:pt x="1303537" y="1562100"/>
                  </a:lnTo>
                  <a:lnTo>
                    <a:pt x="1303537" y="1574800"/>
                  </a:lnTo>
                  <a:close/>
                </a:path>
                <a:path w="2818130" h="1803400">
                  <a:moveTo>
                    <a:pt x="1315579" y="1574800"/>
                  </a:moveTo>
                  <a:lnTo>
                    <a:pt x="1314111" y="1574800"/>
                  </a:lnTo>
                  <a:lnTo>
                    <a:pt x="1314838" y="1562100"/>
                  </a:lnTo>
                  <a:lnTo>
                    <a:pt x="1315579" y="1574800"/>
                  </a:lnTo>
                  <a:close/>
                </a:path>
                <a:path w="2818130" h="1803400">
                  <a:moveTo>
                    <a:pt x="1316662" y="1574800"/>
                  </a:moveTo>
                  <a:lnTo>
                    <a:pt x="1315935" y="1574800"/>
                  </a:lnTo>
                  <a:lnTo>
                    <a:pt x="1315579" y="1562100"/>
                  </a:lnTo>
                  <a:lnTo>
                    <a:pt x="1316306" y="1562100"/>
                  </a:lnTo>
                  <a:lnTo>
                    <a:pt x="1316662" y="1574800"/>
                  </a:lnTo>
                  <a:close/>
                </a:path>
                <a:path w="2818130" h="1803400">
                  <a:moveTo>
                    <a:pt x="1331626" y="1574800"/>
                  </a:moveTo>
                  <a:lnTo>
                    <a:pt x="1319954" y="1574800"/>
                  </a:lnTo>
                  <a:lnTo>
                    <a:pt x="1319954" y="1562100"/>
                  </a:lnTo>
                  <a:lnTo>
                    <a:pt x="1332353" y="1562100"/>
                  </a:lnTo>
                  <a:lnTo>
                    <a:pt x="1331626" y="1574800"/>
                  </a:lnTo>
                  <a:close/>
                </a:path>
                <a:path w="2818130" h="1803400">
                  <a:moveTo>
                    <a:pt x="1340376" y="1574800"/>
                  </a:moveTo>
                  <a:lnTo>
                    <a:pt x="1336728" y="1574800"/>
                  </a:lnTo>
                  <a:lnTo>
                    <a:pt x="1337098" y="1562100"/>
                  </a:lnTo>
                  <a:lnTo>
                    <a:pt x="1340020" y="1562100"/>
                  </a:lnTo>
                  <a:lnTo>
                    <a:pt x="1340376" y="1574800"/>
                  </a:lnTo>
                  <a:close/>
                </a:path>
                <a:path w="2818130" h="1803400">
                  <a:moveTo>
                    <a:pt x="1348414" y="1587500"/>
                  </a:moveTo>
                  <a:lnTo>
                    <a:pt x="1334547" y="1587500"/>
                  </a:lnTo>
                  <a:lnTo>
                    <a:pt x="1333821" y="1574800"/>
                  </a:lnTo>
                  <a:lnTo>
                    <a:pt x="1343668" y="1574800"/>
                  </a:lnTo>
                  <a:lnTo>
                    <a:pt x="1345492" y="1562100"/>
                  </a:lnTo>
                  <a:lnTo>
                    <a:pt x="1349497" y="1562100"/>
                  </a:lnTo>
                  <a:lnTo>
                    <a:pt x="1348541" y="1573311"/>
                  </a:lnTo>
                  <a:lnTo>
                    <a:pt x="1348414" y="1587500"/>
                  </a:lnTo>
                  <a:close/>
                </a:path>
                <a:path w="2818130" h="1803400">
                  <a:moveTo>
                    <a:pt x="1353145" y="1574800"/>
                  </a:moveTo>
                  <a:lnTo>
                    <a:pt x="1351692" y="1574800"/>
                  </a:lnTo>
                  <a:lnTo>
                    <a:pt x="1350594" y="1562100"/>
                  </a:lnTo>
                  <a:lnTo>
                    <a:pt x="1352789" y="1562100"/>
                  </a:lnTo>
                  <a:lnTo>
                    <a:pt x="1353145" y="1574800"/>
                  </a:lnTo>
                  <a:close/>
                </a:path>
                <a:path w="2818130" h="1803400">
                  <a:moveTo>
                    <a:pt x="1355340" y="1574800"/>
                  </a:moveTo>
                  <a:lnTo>
                    <a:pt x="1353145" y="1574800"/>
                  </a:lnTo>
                  <a:lnTo>
                    <a:pt x="1353145" y="1562100"/>
                  </a:lnTo>
                  <a:lnTo>
                    <a:pt x="1354969" y="1562100"/>
                  </a:lnTo>
                  <a:lnTo>
                    <a:pt x="1355340" y="1574800"/>
                  </a:lnTo>
                  <a:close/>
                </a:path>
                <a:path w="2818130" h="1803400">
                  <a:moveTo>
                    <a:pt x="1360442" y="1574800"/>
                  </a:moveTo>
                  <a:lnTo>
                    <a:pt x="1359715" y="1562100"/>
                  </a:lnTo>
                  <a:lnTo>
                    <a:pt x="1361539" y="1562100"/>
                  </a:lnTo>
                  <a:lnTo>
                    <a:pt x="1360442" y="1574800"/>
                  </a:lnTo>
                  <a:close/>
                </a:path>
                <a:path w="2818130" h="1803400">
                  <a:moveTo>
                    <a:pt x="1371030" y="1574800"/>
                  </a:moveTo>
                  <a:lnTo>
                    <a:pt x="1364831" y="1574800"/>
                  </a:lnTo>
                  <a:lnTo>
                    <a:pt x="1365558" y="1562100"/>
                  </a:lnTo>
                  <a:lnTo>
                    <a:pt x="1371030" y="1562100"/>
                  </a:lnTo>
                  <a:lnTo>
                    <a:pt x="1371030" y="1574800"/>
                  </a:lnTo>
                  <a:close/>
                </a:path>
                <a:path w="2818130" h="1803400">
                  <a:moveTo>
                    <a:pt x="1379424" y="1574800"/>
                  </a:moveTo>
                  <a:lnTo>
                    <a:pt x="1379424" y="1562100"/>
                  </a:lnTo>
                  <a:lnTo>
                    <a:pt x="1379781" y="1562100"/>
                  </a:lnTo>
                  <a:lnTo>
                    <a:pt x="1379424" y="1574800"/>
                  </a:lnTo>
                  <a:close/>
                </a:path>
                <a:path w="2818130" h="1803400">
                  <a:moveTo>
                    <a:pt x="1385980" y="1574800"/>
                  </a:moveTo>
                  <a:lnTo>
                    <a:pt x="1383073" y="1574800"/>
                  </a:lnTo>
                  <a:lnTo>
                    <a:pt x="1382331" y="1562100"/>
                  </a:lnTo>
                  <a:lnTo>
                    <a:pt x="1385623" y="1562100"/>
                  </a:lnTo>
                  <a:lnTo>
                    <a:pt x="1385980" y="1574800"/>
                  </a:lnTo>
                  <a:close/>
                </a:path>
                <a:path w="2818130" h="1803400">
                  <a:moveTo>
                    <a:pt x="1395100" y="1574800"/>
                  </a:moveTo>
                  <a:lnTo>
                    <a:pt x="1391452" y="1574800"/>
                  </a:lnTo>
                  <a:lnTo>
                    <a:pt x="1390369" y="1562100"/>
                  </a:lnTo>
                  <a:lnTo>
                    <a:pt x="1395471" y="1562100"/>
                  </a:lnTo>
                  <a:lnTo>
                    <a:pt x="1395100" y="1574800"/>
                  </a:lnTo>
                  <a:close/>
                </a:path>
                <a:path w="2818130" h="1803400">
                  <a:moveTo>
                    <a:pt x="1410435" y="1574800"/>
                  </a:moveTo>
                  <a:lnTo>
                    <a:pt x="1407143" y="1574800"/>
                  </a:lnTo>
                  <a:lnTo>
                    <a:pt x="1407870" y="1562100"/>
                  </a:lnTo>
                  <a:lnTo>
                    <a:pt x="1411518" y="1562100"/>
                  </a:lnTo>
                  <a:lnTo>
                    <a:pt x="1410435" y="1574800"/>
                  </a:lnTo>
                  <a:close/>
                </a:path>
                <a:path w="2818130" h="1803400">
                  <a:moveTo>
                    <a:pt x="1425755" y="1574800"/>
                  </a:moveTo>
                  <a:lnTo>
                    <a:pt x="1412986" y="1574800"/>
                  </a:lnTo>
                  <a:lnTo>
                    <a:pt x="1412259" y="1562100"/>
                  </a:lnTo>
                  <a:lnTo>
                    <a:pt x="1425755" y="1562100"/>
                  </a:lnTo>
                  <a:lnTo>
                    <a:pt x="1425755" y="1574800"/>
                  </a:lnTo>
                  <a:close/>
                </a:path>
                <a:path w="2818130" h="1803400">
                  <a:moveTo>
                    <a:pt x="1434875" y="1574800"/>
                  </a:moveTo>
                  <a:lnTo>
                    <a:pt x="1431583" y="1574800"/>
                  </a:lnTo>
                  <a:lnTo>
                    <a:pt x="1428676" y="1562100"/>
                  </a:lnTo>
                  <a:lnTo>
                    <a:pt x="1434505" y="1562100"/>
                  </a:lnTo>
                  <a:lnTo>
                    <a:pt x="1434875" y="1574800"/>
                  </a:lnTo>
                  <a:close/>
                </a:path>
                <a:path w="2818130" h="1803400">
                  <a:moveTo>
                    <a:pt x="1443996" y="1574800"/>
                  </a:moveTo>
                  <a:lnTo>
                    <a:pt x="1437797" y="1574800"/>
                  </a:lnTo>
                  <a:lnTo>
                    <a:pt x="1436700" y="1562100"/>
                  </a:lnTo>
                  <a:lnTo>
                    <a:pt x="1444352" y="1562100"/>
                  </a:lnTo>
                  <a:lnTo>
                    <a:pt x="1443996" y="1574800"/>
                  </a:lnTo>
                  <a:close/>
                </a:path>
                <a:path w="2818130" h="1803400">
                  <a:moveTo>
                    <a:pt x="1449469" y="1574800"/>
                  </a:moveTo>
                  <a:lnTo>
                    <a:pt x="1446177" y="1574800"/>
                  </a:lnTo>
                  <a:lnTo>
                    <a:pt x="1445450" y="1562100"/>
                  </a:lnTo>
                  <a:lnTo>
                    <a:pt x="1449469" y="1562100"/>
                  </a:lnTo>
                  <a:lnTo>
                    <a:pt x="1449469" y="1574800"/>
                  </a:lnTo>
                  <a:close/>
                </a:path>
                <a:path w="2818130" h="1803400">
                  <a:moveTo>
                    <a:pt x="1460413" y="1574800"/>
                  </a:moveTo>
                  <a:lnTo>
                    <a:pt x="1454941" y="1574800"/>
                  </a:lnTo>
                  <a:lnTo>
                    <a:pt x="1453844" y="1562100"/>
                  </a:lnTo>
                  <a:lnTo>
                    <a:pt x="1460413" y="1562100"/>
                  </a:lnTo>
                  <a:lnTo>
                    <a:pt x="1460413" y="1574800"/>
                  </a:lnTo>
                  <a:close/>
                </a:path>
                <a:path w="2818130" h="1803400">
                  <a:moveTo>
                    <a:pt x="1465515" y="1574800"/>
                  </a:moveTo>
                  <a:lnTo>
                    <a:pt x="1462238" y="1574800"/>
                  </a:lnTo>
                  <a:lnTo>
                    <a:pt x="1462238" y="1562100"/>
                  </a:lnTo>
                  <a:lnTo>
                    <a:pt x="1465886" y="1562100"/>
                  </a:lnTo>
                  <a:lnTo>
                    <a:pt x="1465515" y="1574800"/>
                  </a:lnTo>
                  <a:close/>
                </a:path>
                <a:path w="2818130" h="1803400">
                  <a:moveTo>
                    <a:pt x="1475007" y="1574800"/>
                  </a:moveTo>
                  <a:lnTo>
                    <a:pt x="1473539" y="1574800"/>
                  </a:lnTo>
                  <a:lnTo>
                    <a:pt x="1474280" y="1562100"/>
                  </a:lnTo>
                  <a:lnTo>
                    <a:pt x="1475007" y="1574800"/>
                  </a:lnTo>
                  <a:close/>
                </a:path>
                <a:path w="2818130" h="1803400">
                  <a:moveTo>
                    <a:pt x="1485951" y="1574800"/>
                  </a:moveTo>
                  <a:lnTo>
                    <a:pt x="1480835" y="1574800"/>
                  </a:lnTo>
                  <a:lnTo>
                    <a:pt x="1480835" y="1562100"/>
                  </a:lnTo>
                  <a:lnTo>
                    <a:pt x="1485993" y="1573311"/>
                  </a:lnTo>
                  <a:lnTo>
                    <a:pt x="1485951" y="1574800"/>
                  </a:lnTo>
                  <a:close/>
                </a:path>
                <a:path w="2818130" h="1803400">
                  <a:moveTo>
                    <a:pt x="1489229" y="1574800"/>
                  </a:moveTo>
                  <a:lnTo>
                    <a:pt x="1486678" y="1574800"/>
                  </a:lnTo>
                  <a:lnTo>
                    <a:pt x="1485993" y="1573311"/>
                  </a:lnTo>
                  <a:lnTo>
                    <a:pt x="1486308" y="1562100"/>
                  </a:lnTo>
                  <a:lnTo>
                    <a:pt x="1488873" y="1562100"/>
                  </a:lnTo>
                  <a:lnTo>
                    <a:pt x="1489229" y="1574800"/>
                  </a:lnTo>
                  <a:close/>
                </a:path>
                <a:path w="2818130" h="1803400">
                  <a:moveTo>
                    <a:pt x="1496170" y="1574800"/>
                  </a:moveTo>
                  <a:lnTo>
                    <a:pt x="1491780" y="1574800"/>
                  </a:lnTo>
                  <a:lnTo>
                    <a:pt x="1491780" y="1562100"/>
                  </a:lnTo>
                  <a:lnTo>
                    <a:pt x="1496170" y="1562100"/>
                  </a:lnTo>
                  <a:lnTo>
                    <a:pt x="1496170" y="1574800"/>
                  </a:lnTo>
                  <a:close/>
                </a:path>
                <a:path w="2818130" h="1803400">
                  <a:moveTo>
                    <a:pt x="1506017" y="1574800"/>
                  </a:moveTo>
                  <a:lnTo>
                    <a:pt x="1503466" y="1574800"/>
                  </a:lnTo>
                  <a:lnTo>
                    <a:pt x="1504920" y="1562100"/>
                  </a:lnTo>
                  <a:lnTo>
                    <a:pt x="1505290" y="1562100"/>
                  </a:lnTo>
                  <a:lnTo>
                    <a:pt x="1506017" y="1574800"/>
                  </a:lnTo>
                  <a:close/>
                </a:path>
                <a:path w="2818130" h="1803400">
                  <a:moveTo>
                    <a:pt x="1512587" y="1574800"/>
                  </a:moveTo>
                  <a:lnTo>
                    <a:pt x="1509295" y="1574800"/>
                  </a:lnTo>
                  <a:lnTo>
                    <a:pt x="1508198" y="1562100"/>
                  </a:lnTo>
                  <a:lnTo>
                    <a:pt x="1512216" y="1562100"/>
                  </a:lnTo>
                  <a:lnTo>
                    <a:pt x="1512587" y="1574800"/>
                  </a:lnTo>
                  <a:close/>
                </a:path>
                <a:path w="2818130" h="1803400">
                  <a:moveTo>
                    <a:pt x="1518416" y="1574800"/>
                  </a:moveTo>
                  <a:lnTo>
                    <a:pt x="1517689" y="1562100"/>
                  </a:lnTo>
                  <a:lnTo>
                    <a:pt x="1519883" y="1562100"/>
                  </a:lnTo>
                  <a:lnTo>
                    <a:pt x="1518416" y="1574800"/>
                  </a:lnTo>
                  <a:close/>
                </a:path>
                <a:path w="2818130" h="1803400">
                  <a:moveTo>
                    <a:pt x="1537754" y="1574800"/>
                  </a:moveTo>
                  <a:lnTo>
                    <a:pt x="1531555" y="1574800"/>
                  </a:lnTo>
                  <a:lnTo>
                    <a:pt x="1532282" y="1562100"/>
                  </a:lnTo>
                  <a:lnTo>
                    <a:pt x="1537384" y="1562100"/>
                  </a:lnTo>
                  <a:lnTo>
                    <a:pt x="1537754" y="1574800"/>
                  </a:lnTo>
                  <a:close/>
                </a:path>
                <a:path w="2818130" h="1803400">
                  <a:moveTo>
                    <a:pt x="1546505" y="1574800"/>
                  </a:moveTo>
                  <a:lnTo>
                    <a:pt x="1540676" y="1574800"/>
                  </a:lnTo>
                  <a:lnTo>
                    <a:pt x="1541032" y="1562100"/>
                  </a:lnTo>
                  <a:lnTo>
                    <a:pt x="1545051" y="1562100"/>
                  </a:lnTo>
                  <a:lnTo>
                    <a:pt x="1546505" y="1574800"/>
                  </a:lnTo>
                  <a:close/>
                </a:path>
                <a:path w="2818130" h="1803400">
                  <a:moveTo>
                    <a:pt x="1555269" y="1574800"/>
                  </a:moveTo>
                  <a:lnTo>
                    <a:pt x="1548699" y="1574800"/>
                  </a:lnTo>
                  <a:lnTo>
                    <a:pt x="1549797" y="1562100"/>
                  </a:lnTo>
                  <a:lnTo>
                    <a:pt x="1554542" y="1562100"/>
                  </a:lnTo>
                  <a:lnTo>
                    <a:pt x="1555269" y="1574800"/>
                  </a:lnTo>
                  <a:close/>
                </a:path>
                <a:path w="2818130" h="1803400">
                  <a:moveTo>
                    <a:pt x="1559644" y="1574800"/>
                  </a:moveTo>
                  <a:lnTo>
                    <a:pt x="1558191" y="1574800"/>
                  </a:lnTo>
                  <a:lnTo>
                    <a:pt x="1558547" y="1562100"/>
                  </a:lnTo>
                  <a:lnTo>
                    <a:pt x="1559644" y="1574800"/>
                  </a:lnTo>
                  <a:close/>
                </a:path>
                <a:path w="2818130" h="1803400">
                  <a:moveTo>
                    <a:pt x="1561468" y="1574800"/>
                  </a:moveTo>
                  <a:lnTo>
                    <a:pt x="1559644" y="1574800"/>
                  </a:lnTo>
                  <a:lnTo>
                    <a:pt x="1560741" y="1562100"/>
                  </a:lnTo>
                  <a:lnTo>
                    <a:pt x="1561468" y="1574800"/>
                  </a:lnTo>
                  <a:close/>
                </a:path>
                <a:path w="2818130" h="1803400">
                  <a:moveTo>
                    <a:pt x="1564019" y="1574800"/>
                  </a:moveTo>
                  <a:lnTo>
                    <a:pt x="1561468" y="1574800"/>
                  </a:lnTo>
                  <a:lnTo>
                    <a:pt x="1561839" y="1562100"/>
                  </a:lnTo>
                  <a:lnTo>
                    <a:pt x="1562922" y="1562100"/>
                  </a:lnTo>
                  <a:lnTo>
                    <a:pt x="1564019" y="1574800"/>
                  </a:lnTo>
                  <a:close/>
                </a:path>
                <a:path w="2818130" h="1803400">
                  <a:moveTo>
                    <a:pt x="1565117" y="1574800"/>
                  </a:moveTo>
                  <a:lnTo>
                    <a:pt x="1564390" y="1574800"/>
                  </a:lnTo>
                  <a:lnTo>
                    <a:pt x="1564390" y="1562100"/>
                  </a:lnTo>
                  <a:lnTo>
                    <a:pt x="1565117" y="1562100"/>
                  </a:lnTo>
                  <a:lnTo>
                    <a:pt x="1565117" y="1574800"/>
                  </a:lnTo>
                  <a:close/>
                </a:path>
                <a:path w="2818130" h="1803400">
                  <a:moveTo>
                    <a:pt x="1574608" y="1587500"/>
                  </a:moveTo>
                  <a:lnTo>
                    <a:pt x="1573140" y="1587500"/>
                  </a:lnTo>
                  <a:lnTo>
                    <a:pt x="1573140" y="1574800"/>
                  </a:lnTo>
                  <a:lnTo>
                    <a:pt x="1566214" y="1574800"/>
                  </a:lnTo>
                  <a:lnTo>
                    <a:pt x="1565117" y="1562100"/>
                  </a:lnTo>
                  <a:lnTo>
                    <a:pt x="1576061" y="1562100"/>
                  </a:lnTo>
                  <a:lnTo>
                    <a:pt x="1574608" y="1587500"/>
                  </a:lnTo>
                  <a:close/>
                </a:path>
                <a:path w="2818130" h="1803400">
                  <a:moveTo>
                    <a:pt x="1584812" y="1574800"/>
                  </a:moveTo>
                  <a:lnTo>
                    <a:pt x="1580080" y="1574800"/>
                  </a:lnTo>
                  <a:lnTo>
                    <a:pt x="1580080" y="1562100"/>
                  </a:lnTo>
                  <a:lnTo>
                    <a:pt x="1584812" y="1562100"/>
                  </a:lnTo>
                  <a:lnTo>
                    <a:pt x="1584812" y="1574800"/>
                  </a:lnTo>
                  <a:close/>
                </a:path>
                <a:path w="2818130" h="1803400">
                  <a:moveTo>
                    <a:pt x="1589928" y="1574800"/>
                  </a:moveTo>
                  <a:lnTo>
                    <a:pt x="1588830" y="1574800"/>
                  </a:lnTo>
                  <a:lnTo>
                    <a:pt x="1589557" y="1562100"/>
                  </a:lnTo>
                  <a:lnTo>
                    <a:pt x="1589928" y="1562100"/>
                  </a:lnTo>
                  <a:lnTo>
                    <a:pt x="1589928" y="1574800"/>
                  </a:lnTo>
                  <a:close/>
                </a:path>
                <a:path w="2818130" h="1803400">
                  <a:moveTo>
                    <a:pt x="1605248" y="1574800"/>
                  </a:moveTo>
                  <a:lnTo>
                    <a:pt x="1591381" y="1574800"/>
                  </a:lnTo>
                  <a:lnTo>
                    <a:pt x="1591381" y="1562100"/>
                  </a:lnTo>
                  <a:lnTo>
                    <a:pt x="1602697" y="1562100"/>
                  </a:lnTo>
                  <a:lnTo>
                    <a:pt x="1605248" y="1574800"/>
                  </a:lnTo>
                  <a:close/>
                </a:path>
                <a:path w="2818130" h="1803400">
                  <a:moveTo>
                    <a:pt x="1610720" y="1574800"/>
                  </a:moveTo>
                  <a:lnTo>
                    <a:pt x="1606345" y="1574800"/>
                  </a:lnTo>
                  <a:lnTo>
                    <a:pt x="1605975" y="1562100"/>
                  </a:lnTo>
                  <a:lnTo>
                    <a:pt x="1610350" y="1562100"/>
                  </a:lnTo>
                  <a:lnTo>
                    <a:pt x="1610720" y="1574800"/>
                  </a:lnTo>
                  <a:close/>
                </a:path>
                <a:path w="2818130" h="1803400">
                  <a:moveTo>
                    <a:pt x="1610720" y="1574800"/>
                  </a:moveTo>
                  <a:lnTo>
                    <a:pt x="1610350" y="1562100"/>
                  </a:lnTo>
                  <a:lnTo>
                    <a:pt x="1613271" y="1562100"/>
                  </a:lnTo>
                  <a:lnTo>
                    <a:pt x="1610720" y="1574800"/>
                  </a:lnTo>
                  <a:close/>
                </a:path>
                <a:path w="2818130" h="1803400">
                  <a:moveTo>
                    <a:pt x="1621665" y="1587500"/>
                  </a:moveTo>
                  <a:lnTo>
                    <a:pt x="1613998" y="1587500"/>
                  </a:lnTo>
                  <a:lnTo>
                    <a:pt x="1614369" y="1574800"/>
                  </a:lnTo>
                  <a:lnTo>
                    <a:pt x="1615466" y="1562100"/>
                  </a:lnTo>
                  <a:lnTo>
                    <a:pt x="1618744" y="1562100"/>
                  </a:lnTo>
                  <a:lnTo>
                    <a:pt x="1618744" y="1574800"/>
                  </a:lnTo>
                  <a:lnTo>
                    <a:pt x="1620568" y="1574800"/>
                  </a:lnTo>
                  <a:lnTo>
                    <a:pt x="1621665" y="1587500"/>
                  </a:lnTo>
                  <a:close/>
                </a:path>
                <a:path w="2818130" h="1803400">
                  <a:moveTo>
                    <a:pt x="1620211" y="1574800"/>
                  </a:moveTo>
                  <a:lnTo>
                    <a:pt x="1619114" y="1574800"/>
                  </a:lnTo>
                  <a:lnTo>
                    <a:pt x="1619114" y="1562100"/>
                  </a:lnTo>
                  <a:lnTo>
                    <a:pt x="1620568" y="1562100"/>
                  </a:lnTo>
                  <a:lnTo>
                    <a:pt x="1620211" y="1574800"/>
                  </a:lnTo>
                  <a:close/>
                </a:path>
                <a:path w="2818130" h="1803400">
                  <a:moveTo>
                    <a:pt x="1630415" y="1574800"/>
                  </a:moveTo>
                  <a:lnTo>
                    <a:pt x="1628591" y="1562100"/>
                  </a:lnTo>
                  <a:lnTo>
                    <a:pt x="1631513" y="1562100"/>
                  </a:lnTo>
                  <a:lnTo>
                    <a:pt x="1630415" y="1574800"/>
                  </a:lnTo>
                  <a:close/>
                </a:path>
                <a:path w="2818130" h="1803400">
                  <a:moveTo>
                    <a:pt x="1646833" y="1574800"/>
                  </a:moveTo>
                  <a:lnTo>
                    <a:pt x="1646476" y="1562100"/>
                  </a:lnTo>
                  <a:lnTo>
                    <a:pt x="1648657" y="1562100"/>
                  </a:lnTo>
                  <a:lnTo>
                    <a:pt x="1648710" y="1563934"/>
                  </a:lnTo>
                  <a:lnTo>
                    <a:pt x="1646833" y="1574800"/>
                  </a:lnTo>
                  <a:close/>
                </a:path>
                <a:path w="2818130" h="1803400">
                  <a:moveTo>
                    <a:pt x="1653046" y="1574800"/>
                  </a:moveTo>
                  <a:lnTo>
                    <a:pt x="1649027" y="1574800"/>
                  </a:lnTo>
                  <a:lnTo>
                    <a:pt x="1648710" y="1563934"/>
                  </a:lnTo>
                  <a:lnTo>
                    <a:pt x="1649027" y="1562100"/>
                  </a:lnTo>
                  <a:lnTo>
                    <a:pt x="1650851" y="1562100"/>
                  </a:lnTo>
                  <a:lnTo>
                    <a:pt x="1653046" y="1574800"/>
                  </a:lnTo>
                  <a:close/>
                </a:path>
                <a:path w="2818130" h="1803400">
                  <a:moveTo>
                    <a:pt x="1667639" y="1574800"/>
                  </a:moveTo>
                  <a:lnTo>
                    <a:pt x="1661069" y="1574800"/>
                  </a:lnTo>
                  <a:lnTo>
                    <a:pt x="1661796" y="1562100"/>
                  </a:lnTo>
                  <a:lnTo>
                    <a:pt x="1667996" y="1562100"/>
                  </a:lnTo>
                  <a:lnTo>
                    <a:pt x="1667639" y="1574800"/>
                  </a:lnTo>
                  <a:close/>
                </a:path>
                <a:path w="2818130" h="1803400">
                  <a:moveTo>
                    <a:pt x="1672014" y="1587500"/>
                  </a:moveTo>
                  <a:lnTo>
                    <a:pt x="1668722" y="1587500"/>
                  </a:lnTo>
                  <a:lnTo>
                    <a:pt x="1667996" y="1574800"/>
                  </a:lnTo>
                  <a:lnTo>
                    <a:pt x="1670547" y="1574800"/>
                  </a:lnTo>
                  <a:lnTo>
                    <a:pt x="1670547" y="1562100"/>
                  </a:lnTo>
                  <a:lnTo>
                    <a:pt x="1674195" y="1562100"/>
                  </a:lnTo>
                  <a:lnTo>
                    <a:pt x="1672014" y="1587500"/>
                  </a:lnTo>
                  <a:close/>
                </a:path>
                <a:path w="2818130" h="1803400">
                  <a:moveTo>
                    <a:pt x="1682589" y="1574800"/>
                  </a:moveTo>
                  <a:lnTo>
                    <a:pt x="1680408" y="1574800"/>
                  </a:lnTo>
                  <a:lnTo>
                    <a:pt x="1680408" y="1562100"/>
                  </a:lnTo>
                  <a:lnTo>
                    <a:pt x="1681862" y="1562100"/>
                  </a:lnTo>
                  <a:lnTo>
                    <a:pt x="1682589" y="1574800"/>
                  </a:lnTo>
                  <a:close/>
                </a:path>
                <a:path w="2818130" h="1803400">
                  <a:moveTo>
                    <a:pt x="1701557" y="1574800"/>
                  </a:moveTo>
                  <a:lnTo>
                    <a:pt x="1689885" y="1574800"/>
                  </a:lnTo>
                  <a:lnTo>
                    <a:pt x="1688061" y="1562100"/>
                  </a:lnTo>
                  <a:lnTo>
                    <a:pt x="1701201" y="1562100"/>
                  </a:lnTo>
                  <a:lnTo>
                    <a:pt x="1701557" y="1574800"/>
                  </a:lnTo>
                  <a:close/>
                </a:path>
                <a:path w="2818130" h="1803400">
                  <a:moveTo>
                    <a:pt x="1704122" y="1574800"/>
                  </a:moveTo>
                  <a:lnTo>
                    <a:pt x="1702654" y="1562100"/>
                  </a:lnTo>
                  <a:lnTo>
                    <a:pt x="1705205" y="1562100"/>
                  </a:lnTo>
                  <a:lnTo>
                    <a:pt x="1704122" y="1574800"/>
                  </a:lnTo>
                  <a:close/>
                </a:path>
                <a:path w="2818130" h="1803400">
                  <a:moveTo>
                    <a:pt x="1713243" y="1574800"/>
                  </a:moveTo>
                  <a:lnTo>
                    <a:pt x="1710678" y="1574800"/>
                  </a:lnTo>
                  <a:lnTo>
                    <a:pt x="1709951" y="1562100"/>
                  </a:lnTo>
                  <a:lnTo>
                    <a:pt x="1713599" y="1562100"/>
                  </a:lnTo>
                  <a:lnTo>
                    <a:pt x="1713243" y="1574800"/>
                  </a:lnTo>
                  <a:close/>
                </a:path>
                <a:path w="2818130" h="1803400">
                  <a:moveTo>
                    <a:pt x="1721993" y="1574800"/>
                  </a:moveTo>
                  <a:lnTo>
                    <a:pt x="1717618" y="1574800"/>
                  </a:lnTo>
                  <a:lnTo>
                    <a:pt x="1717618" y="1562100"/>
                  </a:lnTo>
                  <a:lnTo>
                    <a:pt x="1722364" y="1562100"/>
                  </a:lnTo>
                  <a:lnTo>
                    <a:pt x="1721993" y="1574800"/>
                  </a:lnTo>
                  <a:close/>
                </a:path>
                <a:path w="2818130" h="1803400">
                  <a:moveTo>
                    <a:pt x="1742786" y="1574800"/>
                  </a:moveTo>
                  <a:lnTo>
                    <a:pt x="1738781" y="1574800"/>
                  </a:lnTo>
                  <a:lnTo>
                    <a:pt x="1738781" y="1562100"/>
                  </a:lnTo>
                  <a:lnTo>
                    <a:pt x="1740961" y="1562100"/>
                  </a:lnTo>
                  <a:lnTo>
                    <a:pt x="1742786" y="1574800"/>
                  </a:lnTo>
                  <a:close/>
                </a:path>
                <a:path w="2818130" h="1803400">
                  <a:moveTo>
                    <a:pt x="1743156" y="1574800"/>
                  </a:moveTo>
                  <a:lnTo>
                    <a:pt x="1742786" y="1574800"/>
                  </a:lnTo>
                  <a:lnTo>
                    <a:pt x="1743156" y="1562100"/>
                  </a:lnTo>
                  <a:lnTo>
                    <a:pt x="1743156" y="1574800"/>
                  </a:lnTo>
                  <a:close/>
                </a:path>
                <a:path w="2818130" h="1803400">
                  <a:moveTo>
                    <a:pt x="1752277" y="1574800"/>
                  </a:moveTo>
                  <a:lnTo>
                    <a:pt x="1750453" y="1574800"/>
                  </a:lnTo>
                  <a:lnTo>
                    <a:pt x="1748985" y="1562100"/>
                  </a:lnTo>
                  <a:lnTo>
                    <a:pt x="1753004" y="1562100"/>
                  </a:lnTo>
                  <a:lnTo>
                    <a:pt x="1752277" y="1574800"/>
                  </a:lnTo>
                  <a:close/>
                </a:path>
                <a:path w="2818130" h="1803400">
                  <a:moveTo>
                    <a:pt x="1759930" y="1574800"/>
                  </a:moveTo>
                  <a:lnTo>
                    <a:pt x="1758476" y="1574800"/>
                  </a:lnTo>
                  <a:lnTo>
                    <a:pt x="1759203" y="1562100"/>
                  </a:lnTo>
                  <a:lnTo>
                    <a:pt x="1761754" y="1562100"/>
                  </a:lnTo>
                  <a:lnTo>
                    <a:pt x="1759930" y="1574800"/>
                  </a:lnTo>
                  <a:close/>
                </a:path>
                <a:path w="2818130" h="1803400">
                  <a:moveTo>
                    <a:pt x="1771616" y="1574800"/>
                  </a:moveTo>
                  <a:lnTo>
                    <a:pt x="1769421" y="1574800"/>
                  </a:lnTo>
                  <a:lnTo>
                    <a:pt x="1770518" y="1562100"/>
                  </a:lnTo>
                  <a:lnTo>
                    <a:pt x="1771245" y="1562100"/>
                  </a:lnTo>
                  <a:lnTo>
                    <a:pt x="1771616" y="1574800"/>
                  </a:lnTo>
                  <a:close/>
                </a:path>
                <a:path w="2818130" h="1803400">
                  <a:moveTo>
                    <a:pt x="1778542" y="1574800"/>
                  </a:moveTo>
                  <a:lnTo>
                    <a:pt x="1774167" y="1574800"/>
                  </a:lnTo>
                  <a:lnTo>
                    <a:pt x="1776717" y="1562100"/>
                  </a:lnTo>
                  <a:lnTo>
                    <a:pt x="1778542" y="1562100"/>
                  </a:lnTo>
                  <a:lnTo>
                    <a:pt x="1778542" y="1574800"/>
                  </a:lnTo>
                  <a:close/>
                </a:path>
                <a:path w="2818130" h="1803400">
                  <a:moveTo>
                    <a:pt x="1782917" y="1574800"/>
                  </a:moveTo>
                  <a:lnTo>
                    <a:pt x="1778912" y="1562100"/>
                  </a:lnTo>
                  <a:lnTo>
                    <a:pt x="1784385" y="1562100"/>
                  </a:lnTo>
                  <a:lnTo>
                    <a:pt x="1782917" y="1574800"/>
                  </a:lnTo>
                  <a:close/>
                </a:path>
                <a:path w="2818130" h="1803400">
                  <a:moveTo>
                    <a:pt x="1790584" y="1574800"/>
                  </a:moveTo>
                  <a:lnTo>
                    <a:pt x="1788389" y="1574800"/>
                  </a:lnTo>
                  <a:lnTo>
                    <a:pt x="1789116" y="1562100"/>
                  </a:lnTo>
                  <a:lnTo>
                    <a:pt x="1791311" y="1562100"/>
                  </a:lnTo>
                  <a:lnTo>
                    <a:pt x="1790584" y="1574800"/>
                  </a:lnTo>
                  <a:close/>
                </a:path>
                <a:path w="2818130" h="1803400">
                  <a:moveTo>
                    <a:pt x="1801158" y="1574800"/>
                  </a:moveTo>
                  <a:lnTo>
                    <a:pt x="1795686" y="1574800"/>
                  </a:lnTo>
                  <a:lnTo>
                    <a:pt x="1798237" y="1562100"/>
                  </a:lnTo>
                  <a:lnTo>
                    <a:pt x="1800061" y="1562100"/>
                  </a:lnTo>
                  <a:lnTo>
                    <a:pt x="1801158" y="1574800"/>
                  </a:lnTo>
                  <a:close/>
                </a:path>
                <a:path w="2818130" h="1803400">
                  <a:moveTo>
                    <a:pt x="1809182" y="1574800"/>
                  </a:moveTo>
                  <a:lnTo>
                    <a:pt x="1806274" y="1574800"/>
                  </a:lnTo>
                  <a:lnTo>
                    <a:pt x="1806631" y="1562100"/>
                  </a:lnTo>
                  <a:lnTo>
                    <a:pt x="1809182" y="1562100"/>
                  </a:lnTo>
                  <a:lnTo>
                    <a:pt x="1809182" y="1574800"/>
                  </a:lnTo>
                  <a:close/>
                </a:path>
                <a:path w="2818130" h="1803400">
                  <a:moveTo>
                    <a:pt x="1819043" y="1574800"/>
                  </a:moveTo>
                  <a:lnTo>
                    <a:pt x="1813571" y="1574800"/>
                  </a:lnTo>
                  <a:lnTo>
                    <a:pt x="1812830" y="1562100"/>
                  </a:lnTo>
                  <a:lnTo>
                    <a:pt x="1819400" y="1562100"/>
                  </a:lnTo>
                  <a:lnTo>
                    <a:pt x="1819043" y="1574800"/>
                  </a:lnTo>
                  <a:close/>
                </a:path>
                <a:path w="2818130" h="1803400">
                  <a:moveTo>
                    <a:pt x="1832169" y="1574800"/>
                  </a:moveTo>
                  <a:lnTo>
                    <a:pt x="1820497" y="1574800"/>
                  </a:lnTo>
                  <a:lnTo>
                    <a:pt x="1826340" y="1562100"/>
                  </a:lnTo>
                  <a:lnTo>
                    <a:pt x="1832169" y="1562100"/>
                  </a:lnTo>
                  <a:lnTo>
                    <a:pt x="1832169" y="1574800"/>
                  </a:lnTo>
                  <a:close/>
                </a:path>
                <a:path w="2818130" h="1803400">
                  <a:moveTo>
                    <a:pt x="1838738" y="1574800"/>
                  </a:moveTo>
                  <a:lnTo>
                    <a:pt x="1832169" y="1574800"/>
                  </a:lnTo>
                  <a:lnTo>
                    <a:pt x="1835461" y="1562100"/>
                  </a:lnTo>
                  <a:lnTo>
                    <a:pt x="1838012" y="1562100"/>
                  </a:lnTo>
                  <a:lnTo>
                    <a:pt x="1838738" y="1574800"/>
                  </a:lnTo>
                  <a:close/>
                </a:path>
                <a:path w="2818130" h="1803400">
                  <a:moveTo>
                    <a:pt x="1846406" y="1574800"/>
                  </a:moveTo>
                  <a:lnTo>
                    <a:pt x="1846035" y="1574800"/>
                  </a:lnTo>
                  <a:lnTo>
                    <a:pt x="1845665" y="1562100"/>
                  </a:lnTo>
                  <a:lnTo>
                    <a:pt x="1846406" y="1562100"/>
                  </a:lnTo>
                  <a:lnTo>
                    <a:pt x="1846406" y="1574800"/>
                  </a:lnTo>
                  <a:close/>
                </a:path>
                <a:path w="2818130" h="1803400">
                  <a:moveTo>
                    <a:pt x="1856253" y="1574800"/>
                  </a:moveTo>
                  <a:lnTo>
                    <a:pt x="1854058" y="1574800"/>
                  </a:lnTo>
                  <a:lnTo>
                    <a:pt x="1856253" y="1562100"/>
                  </a:lnTo>
                  <a:lnTo>
                    <a:pt x="1859531" y="1562100"/>
                  </a:lnTo>
                  <a:lnTo>
                    <a:pt x="1856253" y="1574800"/>
                  </a:lnTo>
                  <a:close/>
                </a:path>
                <a:path w="2818130" h="1803400">
                  <a:moveTo>
                    <a:pt x="1867198" y="1587500"/>
                  </a:moveTo>
                  <a:lnTo>
                    <a:pt x="1863179" y="1587500"/>
                  </a:lnTo>
                  <a:lnTo>
                    <a:pt x="1864276" y="1574800"/>
                  </a:lnTo>
                  <a:lnTo>
                    <a:pt x="1860258" y="1574800"/>
                  </a:lnTo>
                  <a:lnTo>
                    <a:pt x="1859531" y="1562100"/>
                  </a:lnTo>
                  <a:lnTo>
                    <a:pt x="1868295" y="1562100"/>
                  </a:lnTo>
                  <a:lnTo>
                    <a:pt x="1867554" y="1574800"/>
                  </a:lnTo>
                  <a:lnTo>
                    <a:pt x="1867198" y="1587500"/>
                  </a:lnTo>
                  <a:close/>
                </a:path>
                <a:path w="2818130" h="1803400">
                  <a:moveTo>
                    <a:pt x="1886537" y="1574800"/>
                  </a:moveTo>
                  <a:lnTo>
                    <a:pt x="1883972" y="1574800"/>
                  </a:lnTo>
                  <a:lnTo>
                    <a:pt x="1884342" y="1562100"/>
                  </a:lnTo>
                  <a:lnTo>
                    <a:pt x="1886166" y="1562100"/>
                  </a:lnTo>
                  <a:lnTo>
                    <a:pt x="1886537" y="1574800"/>
                  </a:lnTo>
                  <a:close/>
                </a:path>
                <a:path w="2818130" h="1803400">
                  <a:moveTo>
                    <a:pt x="1917904" y="1574800"/>
                  </a:moveTo>
                  <a:lnTo>
                    <a:pt x="1912802" y="1574800"/>
                  </a:lnTo>
                  <a:lnTo>
                    <a:pt x="1913528" y="1562100"/>
                  </a:lnTo>
                  <a:lnTo>
                    <a:pt x="1917547" y="1562100"/>
                  </a:lnTo>
                  <a:lnTo>
                    <a:pt x="1917904" y="1574800"/>
                  </a:lnTo>
                  <a:close/>
                </a:path>
                <a:path w="2818130" h="1803400">
                  <a:moveTo>
                    <a:pt x="1926668" y="1574800"/>
                  </a:moveTo>
                  <a:lnTo>
                    <a:pt x="1921922" y="1574800"/>
                  </a:lnTo>
                  <a:lnTo>
                    <a:pt x="1924844" y="1562100"/>
                  </a:lnTo>
                  <a:lnTo>
                    <a:pt x="1925200" y="1562100"/>
                  </a:lnTo>
                  <a:lnTo>
                    <a:pt x="1926668" y="1574800"/>
                  </a:lnTo>
                  <a:close/>
                </a:path>
                <a:path w="2818130" h="1803400">
                  <a:moveTo>
                    <a:pt x="1972272" y="1574800"/>
                  </a:moveTo>
                  <a:lnTo>
                    <a:pt x="1970804" y="1574800"/>
                  </a:lnTo>
                  <a:lnTo>
                    <a:pt x="1971901" y="1562100"/>
                  </a:lnTo>
                  <a:lnTo>
                    <a:pt x="1972272" y="1574800"/>
                  </a:lnTo>
                  <a:close/>
                </a:path>
                <a:path w="2818130" h="1803400">
                  <a:moveTo>
                    <a:pt x="2326512" y="1574800"/>
                  </a:moveTo>
                  <a:lnTo>
                    <a:pt x="2324332" y="1562100"/>
                  </a:lnTo>
                  <a:lnTo>
                    <a:pt x="2326512" y="1562100"/>
                  </a:lnTo>
                  <a:lnTo>
                    <a:pt x="2326512" y="1574800"/>
                  </a:lnTo>
                  <a:close/>
                </a:path>
                <a:path w="2818130" h="1803400">
                  <a:moveTo>
                    <a:pt x="2338554" y="1574800"/>
                  </a:moveTo>
                  <a:lnTo>
                    <a:pt x="2337101" y="1574800"/>
                  </a:lnTo>
                  <a:lnTo>
                    <a:pt x="2337101" y="1562100"/>
                  </a:lnTo>
                  <a:lnTo>
                    <a:pt x="2337828" y="1562100"/>
                  </a:lnTo>
                  <a:lnTo>
                    <a:pt x="2338554" y="1574800"/>
                  </a:lnTo>
                  <a:close/>
                </a:path>
                <a:path w="2818130" h="1803400">
                  <a:moveTo>
                    <a:pt x="2375037" y="1587500"/>
                  </a:moveTo>
                  <a:lnTo>
                    <a:pt x="2359717" y="1587500"/>
                  </a:lnTo>
                  <a:lnTo>
                    <a:pt x="2361541" y="1574800"/>
                  </a:lnTo>
                  <a:lnTo>
                    <a:pt x="2365190" y="1574800"/>
                  </a:lnTo>
                  <a:lnTo>
                    <a:pt x="2364092" y="1562100"/>
                  </a:lnTo>
                  <a:lnTo>
                    <a:pt x="2371018" y="1562100"/>
                  </a:lnTo>
                  <a:lnTo>
                    <a:pt x="2371760" y="1574800"/>
                  </a:lnTo>
                  <a:lnTo>
                    <a:pt x="2375037" y="1587500"/>
                  </a:lnTo>
                  <a:close/>
                </a:path>
                <a:path w="2818130" h="1803400">
                  <a:moveTo>
                    <a:pt x="2382334" y="1574800"/>
                  </a:moveTo>
                  <a:lnTo>
                    <a:pt x="2378315" y="1574800"/>
                  </a:lnTo>
                  <a:lnTo>
                    <a:pt x="2379783" y="1562100"/>
                  </a:lnTo>
                  <a:lnTo>
                    <a:pt x="2380880" y="1562100"/>
                  </a:lnTo>
                  <a:lnTo>
                    <a:pt x="2382334" y="1574800"/>
                  </a:lnTo>
                  <a:close/>
                </a:path>
                <a:path w="2818130" h="1803400">
                  <a:moveTo>
                    <a:pt x="2400205" y="1574800"/>
                  </a:moveTo>
                  <a:lnTo>
                    <a:pt x="2383788" y="1574800"/>
                  </a:lnTo>
                  <a:lnTo>
                    <a:pt x="2386353" y="1562100"/>
                  </a:lnTo>
                  <a:lnTo>
                    <a:pt x="2400575" y="1562100"/>
                  </a:lnTo>
                  <a:lnTo>
                    <a:pt x="2400205" y="1574800"/>
                  </a:lnTo>
                  <a:close/>
                </a:path>
                <a:path w="2818130" h="1803400">
                  <a:moveTo>
                    <a:pt x="2409696" y="1587500"/>
                  </a:moveTo>
                  <a:lnTo>
                    <a:pt x="2407145" y="1587500"/>
                  </a:lnTo>
                  <a:lnTo>
                    <a:pt x="2408063" y="1576875"/>
                  </a:lnTo>
                  <a:lnTo>
                    <a:pt x="2408156" y="1573311"/>
                  </a:lnTo>
                  <a:lnTo>
                    <a:pt x="2407501" y="1562100"/>
                  </a:lnTo>
                  <a:lnTo>
                    <a:pt x="2413344" y="1562100"/>
                  </a:lnTo>
                  <a:lnTo>
                    <a:pt x="2415895" y="1574800"/>
                  </a:lnTo>
                  <a:lnTo>
                    <a:pt x="2409326" y="1574800"/>
                  </a:lnTo>
                  <a:lnTo>
                    <a:pt x="2409696" y="1587500"/>
                  </a:lnTo>
                  <a:close/>
                </a:path>
                <a:path w="2818130" h="1803400">
                  <a:moveTo>
                    <a:pt x="1157969" y="1583285"/>
                  </a:moveTo>
                  <a:lnTo>
                    <a:pt x="1154313" y="1574800"/>
                  </a:lnTo>
                  <a:lnTo>
                    <a:pt x="1158703" y="1574800"/>
                  </a:lnTo>
                  <a:lnTo>
                    <a:pt x="1157969" y="1583285"/>
                  </a:lnTo>
                  <a:close/>
                </a:path>
                <a:path w="2818130" h="1803400">
                  <a:moveTo>
                    <a:pt x="1160527" y="1587500"/>
                  </a:moveTo>
                  <a:lnTo>
                    <a:pt x="1159786" y="1587500"/>
                  </a:lnTo>
                  <a:lnTo>
                    <a:pt x="1158484" y="1584478"/>
                  </a:lnTo>
                  <a:lnTo>
                    <a:pt x="1160156" y="1574800"/>
                  </a:lnTo>
                  <a:lnTo>
                    <a:pt x="1161254" y="1574800"/>
                  </a:lnTo>
                  <a:lnTo>
                    <a:pt x="1160527" y="1587500"/>
                  </a:lnTo>
                  <a:close/>
                </a:path>
                <a:path w="2818130" h="1803400">
                  <a:moveTo>
                    <a:pt x="1173296" y="1587500"/>
                  </a:moveTo>
                  <a:lnTo>
                    <a:pt x="1160527" y="1587500"/>
                  </a:lnTo>
                  <a:lnTo>
                    <a:pt x="1161610" y="1574800"/>
                  </a:lnTo>
                  <a:lnTo>
                    <a:pt x="1175120" y="1574800"/>
                  </a:lnTo>
                  <a:lnTo>
                    <a:pt x="1174759" y="1578977"/>
                  </a:lnTo>
                  <a:lnTo>
                    <a:pt x="1173296" y="1587500"/>
                  </a:lnTo>
                  <a:close/>
                </a:path>
                <a:path w="2818130" h="1803400">
                  <a:moveTo>
                    <a:pt x="1174759" y="1578977"/>
                  </a:moveTo>
                  <a:lnTo>
                    <a:pt x="1175120" y="1574800"/>
                  </a:lnTo>
                  <a:lnTo>
                    <a:pt x="1175476" y="1574800"/>
                  </a:lnTo>
                  <a:lnTo>
                    <a:pt x="1174759" y="1578977"/>
                  </a:lnTo>
                  <a:close/>
                </a:path>
                <a:path w="2818130" h="1803400">
                  <a:moveTo>
                    <a:pt x="1177671" y="1587500"/>
                  </a:moveTo>
                  <a:lnTo>
                    <a:pt x="1174023" y="1587500"/>
                  </a:lnTo>
                  <a:lnTo>
                    <a:pt x="1174759" y="1578977"/>
                  </a:lnTo>
                  <a:lnTo>
                    <a:pt x="1175476" y="1574800"/>
                  </a:lnTo>
                  <a:lnTo>
                    <a:pt x="1179124" y="1574800"/>
                  </a:lnTo>
                  <a:lnTo>
                    <a:pt x="1177671" y="1587500"/>
                  </a:lnTo>
                  <a:close/>
                </a:path>
                <a:path w="2818130" h="1803400">
                  <a:moveTo>
                    <a:pt x="1177671" y="1587500"/>
                  </a:moveTo>
                  <a:lnTo>
                    <a:pt x="1179124" y="1574800"/>
                  </a:lnTo>
                  <a:lnTo>
                    <a:pt x="1179851" y="1574800"/>
                  </a:lnTo>
                  <a:lnTo>
                    <a:pt x="1177671" y="1587500"/>
                  </a:lnTo>
                  <a:close/>
                </a:path>
                <a:path w="2818130" h="1803400">
                  <a:moveTo>
                    <a:pt x="1179495" y="1587500"/>
                  </a:moveTo>
                  <a:lnTo>
                    <a:pt x="1177671" y="1587500"/>
                  </a:lnTo>
                  <a:lnTo>
                    <a:pt x="1179851" y="1574800"/>
                  </a:lnTo>
                  <a:lnTo>
                    <a:pt x="1180222" y="1574800"/>
                  </a:lnTo>
                  <a:lnTo>
                    <a:pt x="1179495" y="1587500"/>
                  </a:lnTo>
                  <a:close/>
                </a:path>
                <a:path w="2818130" h="1803400">
                  <a:moveTo>
                    <a:pt x="1185324" y="1587500"/>
                  </a:moveTo>
                  <a:lnTo>
                    <a:pt x="1179495" y="1587500"/>
                  </a:lnTo>
                  <a:lnTo>
                    <a:pt x="1180949" y="1574800"/>
                  </a:lnTo>
                  <a:lnTo>
                    <a:pt x="1186065" y="1574800"/>
                  </a:lnTo>
                  <a:lnTo>
                    <a:pt x="1185324" y="1587500"/>
                  </a:lnTo>
                  <a:close/>
                </a:path>
                <a:path w="2818130" h="1803400">
                  <a:moveTo>
                    <a:pt x="1188245" y="1587500"/>
                  </a:moveTo>
                  <a:lnTo>
                    <a:pt x="1186421" y="1587500"/>
                  </a:lnTo>
                  <a:lnTo>
                    <a:pt x="1186421" y="1574800"/>
                  </a:lnTo>
                  <a:lnTo>
                    <a:pt x="1188972" y="1574800"/>
                  </a:lnTo>
                  <a:lnTo>
                    <a:pt x="1188245" y="1587500"/>
                  </a:lnTo>
                  <a:close/>
                </a:path>
                <a:path w="2818130" h="1803400">
                  <a:moveTo>
                    <a:pt x="1190069" y="1587500"/>
                  </a:moveTo>
                  <a:lnTo>
                    <a:pt x="1188972" y="1587500"/>
                  </a:lnTo>
                  <a:lnTo>
                    <a:pt x="1190796" y="1574800"/>
                  </a:lnTo>
                  <a:lnTo>
                    <a:pt x="1192264" y="1574800"/>
                  </a:lnTo>
                  <a:lnTo>
                    <a:pt x="1192203" y="1576875"/>
                  </a:lnTo>
                  <a:lnTo>
                    <a:pt x="1190069" y="1587500"/>
                  </a:lnTo>
                  <a:close/>
                </a:path>
                <a:path w="2818130" h="1803400">
                  <a:moveTo>
                    <a:pt x="1192203" y="1576875"/>
                  </a:moveTo>
                  <a:lnTo>
                    <a:pt x="1192264" y="1574800"/>
                  </a:lnTo>
                  <a:lnTo>
                    <a:pt x="1192620" y="1574800"/>
                  </a:lnTo>
                  <a:lnTo>
                    <a:pt x="1192203" y="1576875"/>
                  </a:lnTo>
                  <a:close/>
                </a:path>
                <a:path w="2818130" h="1803400">
                  <a:moveTo>
                    <a:pt x="1196639" y="1587500"/>
                  </a:moveTo>
                  <a:lnTo>
                    <a:pt x="1191894" y="1587500"/>
                  </a:lnTo>
                  <a:lnTo>
                    <a:pt x="1192203" y="1576875"/>
                  </a:lnTo>
                  <a:lnTo>
                    <a:pt x="1192620" y="1574800"/>
                  </a:lnTo>
                  <a:lnTo>
                    <a:pt x="1196639" y="1574800"/>
                  </a:lnTo>
                  <a:lnTo>
                    <a:pt x="1196639" y="1587500"/>
                  </a:lnTo>
                  <a:close/>
                </a:path>
                <a:path w="2818130" h="1803400">
                  <a:moveTo>
                    <a:pt x="1198463" y="1587500"/>
                  </a:moveTo>
                  <a:lnTo>
                    <a:pt x="1196639" y="1587500"/>
                  </a:lnTo>
                  <a:lnTo>
                    <a:pt x="1197366" y="1574800"/>
                  </a:lnTo>
                  <a:lnTo>
                    <a:pt x="1199190" y="1574800"/>
                  </a:lnTo>
                  <a:lnTo>
                    <a:pt x="1198463" y="1587500"/>
                  </a:lnTo>
                  <a:close/>
                </a:path>
                <a:path w="2818130" h="1803400">
                  <a:moveTo>
                    <a:pt x="1201385" y="1587500"/>
                  </a:moveTo>
                  <a:lnTo>
                    <a:pt x="1199190" y="1587500"/>
                  </a:lnTo>
                  <a:lnTo>
                    <a:pt x="1200658" y="1574800"/>
                  </a:lnTo>
                  <a:lnTo>
                    <a:pt x="1202838" y="1574800"/>
                  </a:lnTo>
                  <a:lnTo>
                    <a:pt x="1201385" y="1587500"/>
                  </a:lnTo>
                  <a:close/>
                </a:path>
                <a:path w="2818130" h="1803400">
                  <a:moveTo>
                    <a:pt x="1212686" y="1587500"/>
                  </a:moveTo>
                  <a:lnTo>
                    <a:pt x="1202838" y="1587500"/>
                  </a:lnTo>
                  <a:lnTo>
                    <a:pt x="1202838" y="1574800"/>
                  </a:lnTo>
                  <a:lnTo>
                    <a:pt x="1212686" y="1574800"/>
                  </a:lnTo>
                  <a:lnTo>
                    <a:pt x="1212686" y="1587500"/>
                  </a:lnTo>
                  <a:close/>
                </a:path>
                <a:path w="2818130" h="1803400">
                  <a:moveTo>
                    <a:pt x="1222548" y="1587500"/>
                  </a:moveTo>
                  <a:lnTo>
                    <a:pt x="1213427" y="1587500"/>
                  </a:lnTo>
                  <a:lnTo>
                    <a:pt x="1213427" y="1574800"/>
                  </a:lnTo>
                  <a:lnTo>
                    <a:pt x="1222548" y="1574800"/>
                  </a:lnTo>
                  <a:lnTo>
                    <a:pt x="1222548" y="1587500"/>
                  </a:lnTo>
                  <a:close/>
                </a:path>
                <a:path w="2818130" h="1803400">
                  <a:moveTo>
                    <a:pt x="1230201" y="1587500"/>
                  </a:moveTo>
                  <a:lnTo>
                    <a:pt x="1223275" y="1587500"/>
                  </a:lnTo>
                  <a:lnTo>
                    <a:pt x="1223275" y="1574800"/>
                  </a:lnTo>
                  <a:lnTo>
                    <a:pt x="1229844" y="1574800"/>
                  </a:lnTo>
                  <a:lnTo>
                    <a:pt x="1230201" y="1587500"/>
                  </a:lnTo>
                  <a:close/>
                </a:path>
                <a:path w="2818130" h="1803400">
                  <a:moveTo>
                    <a:pt x="1250637" y="1587500"/>
                  </a:moveTo>
                  <a:lnTo>
                    <a:pt x="1230927" y="1587500"/>
                  </a:lnTo>
                  <a:lnTo>
                    <a:pt x="1230571" y="1574800"/>
                  </a:lnTo>
                  <a:lnTo>
                    <a:pt x="1250637" y="1574800"/>
                  </a:lnTo>
                  <a:lnTo>
                    <a:pt x="1250637" y="1587500"/>
                  </a:lnTo>
                  <a:close/>
                </a:path>
                <a:path w="2818130" h="1803400">
                  <a:moveTo>
                    <a:pt x="1255012" y="1587500"/>
                  </a:moveTo>
                  <a:lnTo>
                    <a:pt x="1250993" y="1587500"/>
                  </a:lnTo>
                  <a:lnTo>
                    <a:pt x="1250993" y="1574800"/>
                  </a:lnTo>
                  <a:lnTo>
                    <a:pt x="1254641" y="1574800"/>
                  </a:lnTo>
                  <a:lnTo>
                    <a:pt x="1255012" y="1587500"/>
                  </a:lnTo>
                  <a:close/>
                </a:path>
                <a:path w="2818130" h="1803400">
                  <a:moveTo>
                    <a:pt x="1258290" y="1587500"/>
                  </a:moveTo>
                  <a:lnTo>
                    <a:pt x="1255012" y="1587500"/>
                  </a:lnTo>
                  <a:lnTo>
                    <a:pt x="1255382" y="1574800"/>
                  </a:lnTo>
                  <a:lnTo>
                    <a:pt x="1258660" y="1574800"/>
                  </a:lnTo>
                  <a:lnTo>
                    <a:pt x="1258290" y="1587500"/>
                  </a:lnTo>
                  <a:close/>
                </a:path>
                <a:path w="2818130" h="1803400">
                  <a:moveTo>
                    <a:pt x="1263406" y="1587500"/>
                  </a:moveTo>
                  <a:lnTo>
                    <a:pt x="1260114" y="1587500"/>
                  </a:lnTo>
                  <a:lnTo>
                    <a:pt x="1260484" y="1574800"/>
                  </a:lnTo>
                  <a:lnTo>
                    <a:pt x="1262679" y="1574800"/>
                  </a:lnTo>
                  <a:lnTo>
                    <a:pt x="1263406" y="1587500"/>
                  </a:lnTo>
                  <a:close/>
                </a:path>
                <a:path w="2818130" h="1803400">
                  <a:moveTo>
                    <a:pt x="1268878" y="1587500"/>
                  </a:moveTo>
                  <a:lnTo>
                    <a:pt x="1265230" y="1587500"/>
                  </a:lnTo>
                  <a:lnTo>
                    <a:pt x="1265230" y="1574800"/>
                  </a:lnTo>
                  <a:lnTo>
                    <a:pt x="1268878" y="1574800"/>
                  </a:lnTo>
                  <a:lnTo>
                    <a:pt x="1268878" y="1587500"/>
                  </a:lnTo>
                  <a:close/>
                </a:path>
                <a:path w="2818130" h="1803400">
                  <a:moveTo>
                    <a:pt x="1272526" y="1587500"/>
                  </a:moveTo>
                  <a:lnTo>
                    <a:pt x="1271059" y="1587500"/>
                  </a:lnTo>
                  <a:lnTo>
                    <a:pt x="1271800" y="1574800"/>
                  </a:lnTo>
                  <a:lnTo>
                    <a:pt x="1272526" y="1587500"/>
                  </a:lnTo>
                  <a:close/>
                </a:path>
                <a:path w="2818130" h="1803400">
                  <a:moveTo>
                    <a:pt x="1274707" y="1587500"/>
                  </a:moveTo>
                  <a:lnTo>
                    <a:pt x="1272526" y="1587500"/>
                  </a:lnTo>
                  <a:lnTo>
                    <a:pt x="1272883" y="1574800"/>
                  </a:lnTo>
                  <a:lnTo>
                    <a:pt x="1275804" y="1574800"/>
                  </a:lnTo>
                  <a:lnTo>
                    <a:pt x="1274707" y="1587500"/>
                  </a:lnTo>
                  <a:close/>
                </a:path>
                <a:path w="2818130" h="1803400">
                  <a:moveTo>
                    <a:pt x="1285295" y="1587500"/>
                  </a:moveTo>
                  <a:lnTo>
                    <a:pt x="1277272" y="1587500"/>
                  </a:lnTo>
                  <a:lnTo>
                    <a:pt x="1277272" y="1574800"/>
                  </a:lnTo>
                  <a:lnTo>
                    <a:pt x="1285652" y="1574800"/>
                  </a:lnTo>
                  <a:lnTo>
                    <a:pt x="1285295" y="1587500"/>
                  </a:lnTo>
                  <a:close/>
                </a:path>
                <a:path w="2818130" h="1803400">
                  <a:moveTo>
                    <a:pt x="1293689" y="1587500"/>
                  </a:moveTo>
                  <a:lnTo>
                    <a:pt x="1289300" y="1587500"/>
                  </a:lnTo>
                  <a:lnTo>
                    <a:pt x="1291124" y="1574800"/>
                  </a:lnTo>
                  <a:lnTo>
                    <a:pt x="1292592" y="1574800"/>
                  </a:lnTo>
                  <a:lnTo>
                    <a:pt x="1293689" y="1587500"/>
                  </a:lnTo>
                  <a:close/>
                </a:path>
                <a:path w="2818130" h="1803400">
                  <a:moveTo>
                    <a:pt x="1299889" y="1587500"/>
                  </a:moveTo>
                  <a:lnTo>
                    <a:pt x="1297338" y="1587500"/>
                  </a:lnTo>
                  <a:lnTo>
                    <a:pt x="1297694" y="1574800"/>
                  </a:lnTo>
                  <a:lnTo>
                    <a:pt x="1299889" y="1587500"/>
                  </a:lnTo>
                  <a:close/>
                </a:path>
                <a:path w="2818130" h="1803400">
                  <a:moveTo>
                    <a:pt x="1304991" y="1587500"/>
                  </a:moveTo>
                  <a:lnTo>
                    <a:pt x="1304634" y="1587500"/>
                  </a:lnTo>
                  <a:lnTo>
                    <a:pt x="1304264" y="1574800"/>
                  </a:lnTo>
                  <a:lnTo>
                    <a:pt x="1306458" y="1574800"/>
                  </a:lnTo>
                  <a:lnTo>
                    <a:pt x="1304991" y="1587500"/>
                  </a:lnTo>
                  <a:close/>
                </a:path>
                <a:path w="2818130" h="1803400">
                  <a:moveTo>
                    <a:pt x="1312287" y="1587500"/>
                  </a:moveTo>
                  <a:lnTo>
                    <a:pt x="1308283" y="1587500"/>
                  </a:lnTo>
                  <a:lnTo>
                    <a:pt x="1308639" y="1574800"/>
                  </a:lnTo>
                  <a:lnTo>
                    <a:pt x="1311931" y="1574800"/>
                  </a:lnTo>
                  <a:lnTo>
                    <a:pt x="1312287" y="1587500"/>
                  </a:lnTo>
                  <a:close/>
                </a:path>
                <a:path w="2818130" h="1803400">
                  <a:moveTo>
                    <a:pt x="1326153" y="1587500"/>
                  </a:moveTo>
                  <a:lnTo>
                    <a:pt x="1312287" y="1587500"/>
                  </a:lnTo>
                  <a:lnTo>
                    <a:pt x="1313384" y="1574800"/>
                  </a:lnTo>
                  <a:lnTo>
                    <a:pt x="1326880" y="1574800"/>
                  </a:lnTo>
                  <a:lnTo>
                    <a:pt x="1326153" y="1587500"/>
                  </a:lnTo>
                  <a:close/>
                </a:path>
                <a:path w="2818130" h="1803400">
                  <a:moveTo>
                    <a:pt x="1331626" y="1600200"/>
                  </a:moveTo>
                  <a:lnTo>
                    <a:pt x="1306815" y="1600200"/>
                  </a:lnTo>
                  <a:lnTo>
                    <a:pt x="1309009" y="1587500"/>
                  </a:lnTo>
                  <a:lnTo>
                    <a:pt x="1326880" y="1587500"/>
                  </a:lnTo>
                  <a:lnTo>
                    <a:pt x="1326880" y="1574800"/>
                  </a:lnTo>
                  <a:lnTo>
                    <a:pt x="1330529" y="1574800"/>
                  </a:lnTo>
                  <a:lnTo>
                    <a:pt x="1330529" y="1587500"/>
                  </a:lnTo>
                  <a:lnTo>
                    <a:pt x="1331626" y="1600200"/>
                  </a:lnTo>
                  <a:close/>
                </a:path>
                <a:path w="2818130" h="1803400">
                  <a:moveTo>
                    <a:pt x="1351321" y="1587500"/>
                  </a:moveTo>
                  <a:lnTo>
                    <a:pt x="1348770" y="1587500"/>
                  </a:lnTo>
                  <a:lnTo>
                    <a:pt x="1348414" y="1574800"/>
                  </a:lnTo>
                  <a:lnTo>
                    <a:pt x="1351321" y="1574800"/>
                  </a:lnTo>
                  <a:lnTo>
                    <a:pt x="1351321" y="1587500"/>
                  </a:lnTo>
                  <a:close/>
                </a:path>
                <a:path w="2818130" h="1803400">
                  <a:moveTo>
                    <a:pt x="1361183" y="1587500"/>
                  </a:moveTo>
                  <a:lnTo>
                    <a:pt x="1352789" y="1587500"/>
                  </a:lnTo>
                  <a:lnTo>
                    <a:pt x="1353886" y="1574800"/>
                  </a:lnTo>
                  <a:lnTo>
                    <a:pt x="1360812" y="1574800"/>
                  </a:lnTo>
                  <a:lnTo>
                    <a:pt x="1361183" y="1587500"/>
                  </a:lnTo>
                  <a:close/>
                </a:path>
                <a:path w="2818130" h="1803400">
                  <a:moveTo>
                    <a:pt x="1368836" y="1587500"/>
                  </a:moveTo>
                  <a:lnTo>
                    <a:pt x="1363734" y="1587500"/>
                  </a:lnTo>
                  <a:lnTo>
                    <a:pt x="1364461" y="1574800"/>
                  </a:lnTo>
                  <a:lnTo>
                    <a:pt x="1368109" y="1574800"/>
                  </a:lnTo>
                  <a:lnTo>
                    <a:pt x="1368836" y="1587500"/>
                  </a:lnTo>
                  <a:close/>
                </a:path>
                <a:path w="2818130" h="1803400">
                  <a:moveTo>
                    <a:pt x="1376503" y="1600200"/>
                  </a:moveTo>
                  <a:lnTo>
                    <a:pt x="1371030" y="1600200"/>
                  </a:lnTo>
                  <a:lnTo>
                    <a:pt x="1371030" y="1587500"/>
                  </a:lnTo>
                  <a:lnTo>
                    <a:pt x="1371757" y="1574800"/>
                  </a:lnTo>
                  <a:lnTo>
                    <a:pt x="1375405" y="1574800"/>
                  </a:lnTo>
                  <a:lnTo>
                    <a:pt x="1375405" y="1587500"/>
                  </a:lnTo>
                  <a:lnTo>
                    <a:pt x="1375776" y="1587500"/>
                  </a:lnTo>
                  <a:lnTo>
                    <a:pt x="1376503" y="1600200"/>
                  </a:lnTo>
                  <a:close/>
                </a:path>
                <a:path w="2818130" h="1803400">
                  <a:moveTo>
                    <a:pt x="1384156" y="1587500"/>
                  </a:moveTo>
                  <a:lnTo>
                    <a:pt x="1378327" y="1587500"/>
                  </a:lnTo>
                  <a:lnTo>
                    <a:pt x="1379054" y="1574800"/>
                  </a:lnTo>
                  <a:lnTo>
                    <a:pt x="1384526" y="1574800"/>
                  </a:lnTo>
                  <a:lnTo>
                    <a:pt x="1384156" y="1587500"/>
                  </a:lnTo>
                  <a:close/>
                </a:path>
                <a:path w="2818130" h="1803400">
                  <a:moveTo>
                    <a:pt x="1395471" y="1587500"/>
                  </a:moveTo>
                  <a:lnTo>
                    <a:pt x="1387077" y="1587500"/>
                  </a:lnTo>
                  <a:lnTo>
                    <a:pt x="1386350" y="1574800"/>
                  </a:lnTo>
                  <a:lnTo>
                    <a:pt x="1394017" y="1574800"/>
                  </a:lnTo>
                  <a:lnTo>
                    <a:pt x="1395471" y="1587500"/>
                  </a:lnTo>
                  <a:close/>
                </a:path>
                <a:path w="2818130" h="1803400">
                  <a:moveTo>
                    <a:pt x="1401670" y="1600200"/>
                  </a:moveTo>
                  <a:lnTo>
                    <a:pt x="1396568" y="1600200"/>
                  </a:lnTo>
                  <a:lnTo>
                    <a:pt x="1395100" y="1587500"/>
                  </a:lnTo>
                  <a:lnTo>
                    <a:pt x="1397295" y="1587500"/>
                  </a:lnTo>
                  <a:lnTo>
                    <a:pt x="1397295" y="1574800"/>
                  </a:lnTo>
                  <a:lnTo>
                    <a:pt x="1403865" y="1574800"/>
                  </a:lnTo>
                  <a:lnTo>
                    <a:pt x="1401670" y="1600200"/>
                  </a:lnTo>
                  <a:close/>
                </a:path>
                <a:path w="2818130" h="1803400">
                  <a:moveTo>
                    <a:pt x="1404962" y="1587500"/>
                  </a:moveTo>
                  <a:lnTo>
                    <a:pt x="1404221" y="1587500"/>
                  </a:lnTo>
                  <a:lnTo>
                    <a:pt x="1403865" y="1574800"/>
                  </a:lnTo>
                  <a:lnTo>
                    <a:pt x="1405319" y="1574800"/>
                  </a:lnTo>
                  <a:lnTo>
                    <a:pt x="1404962" y="1587500"/>
                  </a:lnTo>
                  <a:close/>
                </a:path>
                <a:path w="2818130" h="1803400">
                  <a:moveTo>
                    <a:pt x="1408967" y="1587500"/>
                  </a:moveTo>
                  <a:lnTo>
                    <a:pt x="1407513" y="1587500"/>
                  </a:lnTo>
                  <a:lnTo>
                    <a:pt x="1408240" y="1574800"/>
                  </a:lnTo>
                  <a:lnTo>
                    <a:pt x="1408967" y="1587500"/>
                  </a:lnTo>
                  <a:close/>
                </a:path>
                <a:path w="2818130" h="1803400">
                  <a:moveTo>
                    <a:pt x="1415537" y="1600200"/>
                  </a:moveTo>
                  <a:lnTo>
                    <a:pt x="1411888" y="1600200"/>
                  </a:lnTo>
                  <a:lnTo>
                    <a:pt x="1411162" y="1587500"/>
                  </a:lnTo>
                  <a:lnTo>
                    <a:pt x="1411162" y="1574800"/>
                  </a:lnTo>
                  <a:lnTo>
                    <a:pt x="1414810" y="1574800"/>
                  </a:lnTo>
                  <a:lnTo>
                    <a:pt x="1415537" y="1600200"/>
                  </a:lnTo>
                  <a:close/>
                </a:path>
                <a:path w="2818130" h="1803400">
                  <a:moveTo>
                    <a:pt x="1423560" y="1587500"/>
                  </a:moveTo>
                  <a:lnTo>
                    <a:pt x="1419185" y="1587500"/>
                  </a:lnTo>
                  <a:lnTo>
                    <a:pt x="1419555" y="1574800"/>
                  </a:lnTo>
                  <a:lnTo>
                    <a:pt x="1423560" y="1574800"/>
                  </a:lnTo>
                  <a:lnTo>
                    <a:pt x="1423560" y="1587500"/>
                  </a:lnTo>
                  <a:close/>
                </a:path>
                <a:path w="2818130" h="1803400">
                  <a:moveTo>
                    <a:pt x="1435602" y="1587500"/>
                  </a:moveTo>
                  <a:lnTo>
                    <a:pt x="1428306" y="1587500"/>
                  </a:lnTo>
                  <a:lnTo>
                    <a:pt x="1428306" y="1574800"/>
                  </a:lnTo>
                  <a:lnTo>
                    <a:pt x="1431227" y="1574800"/>
                  </a:lnTo>
                  <a:lnTo>
                    <a:pt x="1435602" y="1587500"/>
                  </a:lnTo>
                  <a:close/>
                </a:path>
                <a:path w="2818130" h="1803400">
                  <a:moveTo>
                    <a:pt x="1438524" y="1587500"/>
                  </a:moveTo>
                  <a:lnTo>
                    <a:pt x="1435602" y="1587500"/>
                  </a:lnTo>
                  <a:lnTo>
                    <a:pt x="1435602" y="1574800"/>
                  </a:lnTo>
                  <a:lnTo>
                    <a:pt x="1439621" y="1574800"/>
                  </a:lnTo>
                  <a:lnTo>
                    <a:pt x="1438524" y="1587500"/>
                  </a:lnTo>
                  <a:close/>
                </a:path>
                <a:path w="2818130" h="1803400">
                  <a:moveTo>
                    <a:pt x="1440348" y="1587500"/>
                  </a:moveTo>
                  <a:lnTo>
                    <a:pt x="1439977" y="1587500"/>
                  </a:lnTo>
                  <a:lnTo>
                    <a:pt x="1439977" y="1574800"/>
                  </a:lnTo>
                  <a:lnTo>
                    <a:pt x="1440348" y="1587500"/>
                  </a:lnTo>
                  <a:close/>
                </a:path>
                <a:path w="2818130" h="1803400">
                  <a:moveTo>
                    <a:pt x="1449098" y="1587500"/>
                  </a:moveTo>
                  <a:lnTo>
                    <a:pt x="1440704" y="1587500"/>
                  </a:lnTo>
                  <a:lnTo>
                    <a:pt x="1443996" y="1574800"/>
                  </a:lnTo>
                  <a:lnTo>
                    <a:pt x="1449098" y="1574800"/>
                  </a:lnTo>
                  <a:lnTo>
                    <a:pt x="1449098" y="1587500"/>
                  </a:lnTo>
                  <a:close/>
                </a:path>
                <a:path w="2818130" h="1803400">
                  <a:moveTo>
                    <a:pt x="1457121" y="1587500"/>
                  </a:moveTo>
                  <a:lnTo>
                    <a:pt x="1452746" y="1587500"/>
                  </a:lnTo>
                  <a:lnTo>
                    <a:pt x="1452390" y="1574800"/>
                  </a:lnTo>
                  <a:lnTo>
                    <a:pt x="1456395" y="1574800"/>
                  </a:lnTo>
                  <a:lnTo>
                    <a:pt x="1457121" y="1587500"/>
                  </a:lnTo>
                  <a:close/>
                </a:path>
                <a:path w="2818130" h="1803400">
                  <a:moveTo>
                    <a:pt x="1464418" y="1587500"/>
                  </a:moveTo>
                  <a:lnTo>
                    <a:pt x="1461867" y="1587500"/>
                  </a:lnTo>
                  <a:lnTo>
                    <a:pt x="1462964" y="1574800"/>
                  </a:lnTo>
                  <a:lnTo>
                    <a:pt x="1464062" y="1574800"/>
                  </a:lnTo>
                  <a:lnTo>
                    <a:pt x="1464418" y="1587500"/>
                  </a:lnTo>
                  <a:close/>
                </a:path>
                <a:path w="2818130" h="1803400">
                  <a:moveTo>
                    <a:pt x="1483401" y="1587500"/>
                  </a:moveTo>
                  <a:lnTo>
                    <a:pt x="1484127" y="1574800"/>
                  </a:lnTo>
                  <a:lnTo>
                    <a:pt x="1486678" y="1574800"/>
                  </a:lnTo>
                  <a:lnTo>
                    <a:pt x="1483401" y="1587500"/>
                  </a:lnTo>
                  <a:close/>
                </a:path>
                <a:path w="2818130" h="1803400">
                  <a:moveTo>
                    <a:pt x="1487405" y="1587500"/>
                  </a:moveTo>
                  <a:lnTo>
                    <a:pt x="1486308" y="1587500"/>
                  </a:lnTo>
                  <a:lnTo>
                    <a:pt x="1486678" y="1574800"/>
                  </a:lnTo>
                  <a:lnTo>
                    <a:pt x="1487405" y="1587500"/>
                  </a:lnTo>
                  <a:close/>
                </a:path>
                <a:path w="2818130" h="1803400">
                  <a:moveTo>
                    <a:pt x="1495429" y="1587500"/>
                  </a:moveTo>
                  <a:lnTo>
                    <a:pt x="1490327" y="1587500"/>
                  </a:lnTo>
                  <a:lnTo>
                    <a:pt x="1490327" y="1574800"/>
                  </a:lnTo>
                  <a:lnTo>
                    <a:pt x="1495799" y="1574800"/>
                  </a:lnTo>
                  <a:lnTo>
                    <a:pt x="1495429" y="1587500"/>
                  </a:lnTo>
                  <a:close/>
                </a:path>
                <a:path w="2818130" h="1803400">
                  <a:moveTo>
                    <a:pt x="1500174" y="1587500"/>
                  </a:moveTo>
                  <a:lnTo>
                    <a:pt x="1499077" y="1587500"/>
                  </a:lnTo>
                  <a:lnTo>
                    <a:pt x="1497994" y="1574800"/>
                  </a:lnTo>
                  <a:lnTo>
                    <a:pt x="1500901" y="1574800"/>
                  </a:lnTo>
                  <a:lnTo>
                    <a:pt x="1500174" y="1587500"/>
                  </a:lnTo>
                  <a:close/>
                </a:path>
                <a:path w="2818130" h="1803400">
                  <a:moveTo>
                    <a:pt x="1503466" y="1587500"/>
                  </a:moveTo>
                  <a:lnTo>
                    <a:pt x="1500901" y="1587500"/>
                  </a:lnTo>
                  <a:lnTo>
                    <a:pt x="1501642" y="1574800"/>
                  </a:lnTo>
                  <a:lnTo>
                    <a:pt x="1502369" y="1574800"/>
                  </a:lnTo>
                  <a:lnTo>
                    <a:pt x="1503466" y="1587500"/>
                  </a:lnTo>
                  <a:close/>
                </a:path>
                <a:path w="2818130" h="1803400">
                  <a:moveTo>
                    <a:pt x="1510763" y="1587500"/>
                  </a:moveTo>
                  <a:lnTo>
                    <a:pt x="1507471" y="1587500"/>
                  </a:lnTo>
                  <a:lnTo>
                    <a:pt x="1505290" y="1574800"/>
                  </a:lnTo>
                  <a:lnTo>
                    <a:pt x="1511119" y="1574800"/>
                  </a:lnTo>
                  <a:lnTo>
                    <a:pt x="1510763" y="1587500"/>
                  </a:lnTo>
                  <a:close/>
                </a:path>
                <a:path w="2818130" h="1803400">
                  <a:moveTo>
                    <a:pt x="1517689" y="1587500"/>
                  </a:moveTo>
                  <a:lnTo>
                    <a:pt x="1512943" y="1587500"/>
                  </a:lnTo>
                  <a:lnTo>
                    <a:pt x="1514040" y="1574800"/>
                  </a:lnTo>
                  <a:lnTo>
                    <a:pt x="1517689" y="1574800"/>
                  </a:lnTo>
                  <a:lnTo>
                    <a:pt x="1517689" y="1587500"/>
                  </a:lnTo>
                  <a:close/>
                </a:path>
                <a:path w="2818130" h="1803400">
                  <a:moveTo>
                    <a:pt x="1528263" y="1587500"/>
                  </a:moveTo>
                  <a:lnTo>
                    <a:pt x="1525712" y="1587500"/>
                  </a:lnTo>
                  <a:lnTo>
                    <a:pt x="1524259" y="1574800"/>
                  </a:lnTo>
                  <a:lnTo>
                    <a:pt x="1527907" y="1574800"/>
                  </a:lnTo>
                  <a:lnTo>
                    <a:pt x="1528263" y="1587500"/>
                  </a:lnTo>
                  <a:close/>
                </a:path>
                <a:path w="2818130" h="1803400">
                  <a:moveTo>
                    <a:pt x="1535560" y="1587500"/>
                  </a:moveTo>
                  <a:lnTo>
                    <a:pt x="1529731" y="1587500"/>
                  </a:lnTo>
                  <a:lnTo>
                    <a:pt x="1531185" y="1574800"/>
                  </a:lnTo>
                  <a:lnTo>
                    <a:pt x="1535560" y="1574800"/>
                  </a:lnTo>
                  <a:lnTo>
                    <a:pt x="1535560" y="1587500"/>
                  </a:lnTo>
                  <a:close/>
                </a:path>
                <a:path w="2818130" h="1803400">
                  <a:moveTo>
                    <a:pt x="1544680" y="1587500"/>
                  </a:moveTo>
                  <a:lnTo>
                    <a:pt x="1539579" y="1587500"/>
                  </a:lnTo>
                  <a:lnTo>
                    <a:pt x="1540305" y="1574800"/>
                  </a:lnTo>
                  <a:lnTo>
                    <a:pt x="1544680" y="1574800"/>
                  </a:lnTo>
                  <a:lnTo>
                    <a:pt x="1544680" y="1587500"/>
                  </a:lnTo>
                  <a:close/>
                </a:path>
                <a:path w="2818130" h="1803400">
                  <a:moveTo>
                    <a:pt x="1549426" y="1587500"/>
                  </a:moveTo>
                  <a:lnTo>
                    <a:pt x="1546505" y="1587500"/>
                  </a:lnTo>
                  <a:lnTo>
                    <a:pt x="1547602" y="1574800"/>
                  </a:lnTo>
                  <a:lnTo>
                    <a:pt x="1549070" y="1574800"/>
                  </a:lnTo>
                  <a:lnTo>
                    <a:pt x="1549426" y="1587500"/>
                  </a:lnTo>
                  <a:close/>
                </a:path>
                <a:path w="2818130" h="1803400">
                  <a:moveTo>
                    <a:pt x="1556723" y="1587500"/>
                  </a:moveTo>
                  <a:lnTo>
                    <a:pt x="1555269" y="1587500"/>
                  </a:lnTo>
                  <a:lnTo>
                    <a:pt x="1553801" y="1574800"/>
                  </a:lnTo>
                  <a:lnTo>
                    <a:pt x="1557449" y="1574800"/>
                  </a:lnTo>
                  <a:lnTo>
                    <a:pt x="1556723" y="1587500"/>
                  </a:lnTo>
                  <a:close/>
                </a:path>
                <a:path w="2818130" h="1803400">
                  <a:moveTo>
                    <a:pt x="1566941" y="1587500"/>
                  </a:moveTo>
                  <a:lnTo>
                    <a:pt x="1557820" y="1587500"/>
                  </a:lnTo>
                  <a:lnTo>
                    <a:pt x="1560371" y="1574800"/>
                  </a:lnTo>
                  <a:lnTo>
                    <a:pt x="1568038" y="1574800"/>
                  </a:lnTo>
                  <a:lnTo>
                    <a:pt x="1566941" y="1587500"/>
                  </a:lnTo>
                  <a:close/>
                </a:path>
                <a:path w="2818130" h="1803400">
                  <a:moveTo>
                    <a:pt x="1580437" y="1587500"/>
                  </a:moveTo>
                  <a:lnTo>
                    <a:pt x="1576061" y="1587500"/>
                  </a:lnTo>
                  <a:lnTo>
                    <a:pt x="1576432" y="1574800"/>
                  </a:lnTo>
                  <a:lnTo>
                    <a:pt x="1580807" y="1574800"/>
                  </a:lnTo>
                  <a:lnTo>
                    <a:pt x="1580437" y="1587500"/>
                  </a:lnTo>
                  <a:close/>
                </a:path>
                <a:path w="2818130" h="1803400">
                  <a:moveTo>
                    <a:pt x="1581904" y="1587500"/>
                  </a:moveTo>
                  <a:lnTo>
                    <a:pt x="1580807" y="1587500"/>
                  </a:lnTo>
                  <a:lnTo>
                    <a:pt x="1580807" y="1574800"/>
                  </a:lnTo>
                  <a:lnTo>
                    <a:pt x="1581904" y="1574800"/>
                  </a:lnTo>
                  <a:lnTo>
                    <a:pt x="1581904" y="1587500"/>
                  </a:lnTo>
                  <a:close/>
                </a:path>
                <a:path w="2818130" h="1803400">
                  <a:moveTo>
                    <a:pt x="1595400" y="1587500"/>
                  </a:moveTo>
                  <a:lnTo>
                    <a:pt x="1589928" y="1587500"/>
                  </a:lnTo>
                  <a:lnTo>
                    <a:pt x="1587733" y="1574800"/>
                  </a:lnTo>
                  <a:lnTo>
                    <a:pt x="1595030" y="1574800"/>
                  </a:lnTo>
                  <a:lnTo>
                    <a:pt x="1595400" y="1587500"/>
                  </a:lnTo>
                  <a:close/>
                </a:path>
                <a:path w="2818130" h="1803400">
                  <a:moveTo>
                    <a:pt x="1598322" y="1587500"/>
                  </a:moveTo>
                  <a:lnTo>
                    <a:pt x="1597951" y="1574800"/>
                  </a:lnTo>
                  <a:lnTo>
                    <a:pt x="1599049" y="1574800"/>
                  </a:lnTo>
                  <a:lnTo>
                    <a:pt x="1598322" y="1587500"/>
                  </a:lnTo>
                  <a:close/>
                </a:path>
                <a:path w="2818130" h="1803400">
                  <a:moveTo>
                    <a:pt x="1608526" y="1587500"/>
                  </a:moveTo>
                  <a:lnTo>
                    <a:pt x="1606701" y="1587500"/>
                  </a:lnTo>
                  <a:lnTo>
                    <a:pt x="1607799" y="1574800"/>
                  </a:lnTo>
                  <a:lnTo>
                    <a:pt x="1608896" y="1574800"/>
                  </a:lnTo>
                  <a:lnTo>
                    <a:pt x="1608526" y="1587500"/>
                  </a:lnTo>
                  <a:close/>
                </a:path>
                <a:path w="2818130" h="1803400">
                  <a:moveTo>
                    <a:pt x="1630059" y="1587500"/>
                  </a:moveTo>
                  <a:lnTo>
                    <a:pt x="1625313" y="1587500"/>
                  </a:lnTo>
                  <a:lnTo>
                    <a:pt x="1626767" y="1574800"/>
                  </a:lnTo>
                  <a:lnTo>
                    <a:pt x="1630415" y="1574800"/>
                  </a:lnTo>
                  <a:lnTo>
                    <a:pt x="1630059" y="1587500"/>
                  </a:lnTo>
                  <a:close/>
                </a:path>
                <a:path w="2818130" h="1803400">
                  <a:moveTo>
                    <a:pt x="1639907" y="1587500"/>
                  </a:moveTo>
                  <a:lnTo>
                    <a:pt x="1630786" y="1587500"/>
                  </a:lnTo>
                  <a:lnTo>
                    <a:pt x="1630415" y="1574800"/>
                  </a:lnTo>
                  <a:lnTo>
                    <a:pt x="1639907" y="1574800"/>
                  </a:lnTo>
                  <a:lnTo>
                    <a:pt x="1639907" y="1587500"/>
                  </a:lnTo>
                  <a:close/>
                </a:path>
                <a:path w="2818130" h="1803400">
                  <a:moveTo>
                    <a:pt x="1641360" y="1587500"/>
                  </a:moveTo>
                  <a:lnTo>
                    <a:pt x="1640633" y="1587500"/>
                  </a:lnTo>
                  <a:lnTo>
                    <a:pt x="1640277" y="1574800"/>
                  </a:lnTo>
                  <a:lnTo>
                    <a:pt x="1642101" y="1574800"/>
                  </a:lnTo>
                  <a:lnTo>
                    <a:pt x="1641360" y="1587500"/>
                  </a:lnTo>
                  <a:close/>
                </a:path>
                <a:path w="2818130" h="1803400">
                  <a:moveTo>
                    <a:pt x="1650851" y="1587500"/>
                  </a:moveTo>
                  <a:lnTo>
                    <a:pt x="1647574" y="1587500"/>
                  </a:lnTo>
                  <a:lnTo>
                    <a:pt x="1646476" y="1574800"/>
                  </a:lnTo>
                  <a:lnTo>
                    <a:pt x="1650125" y="1574800"/>
                  </a:lnTo>
                  <a:lnTo>
                    <a:pt x="1650851" y="1587500"/>
                  </a:lnTo>
                  <a:close/>
                </a:path>
                <a:path w="2818130" h="1803400">
                  <a:moveTo>
                    <a:pt x="1658875" y="1587500"/>
                  </a:moveTo>
                  <a:lnTo>
                    <a:pt x="1653402" y="1587500"/>
                  </a:lnTo>
                  <a:lnTo>
                    <a:pt x="1653402" y="1574800"/>
                  </a:lnTo>
                  <a:lnTo>
                    <a:pt x="1660699" y="1574800"/>
                  </a:lnTo>
                  <a:lnTo>
                    <a:pt x="1658875" y="1587500"/>
                  </a:lnTo>
                  <a:close/>
                </a:path>
                <a:path w="2818130" h="1803400">
                  <a:moveTo>
                    <a:pt x="1665815" y="1587500"/>
                  </a:moveTo>
                  <a:lnTo>
                    <a:pt x="1660699" y="1587500"/>
                  </a:lnTo>
                  <a:lnTo>
                    <a:pt x="1660699" y="1574800"/>
                  </a:lnTo>
                  <a:lnTo>
                    <a:pt x="1665445" y="1574800"/>
                  </a:lnTo>
                  <a:lnTo>
                    <a:pt x="1665815" y="1587500"/>
                  </a:lnTo>
                  <a:close/>
                </a:path>
                <a:path w="2818130" h="1803400">
                  <a:moveTo>
                    <a:pt x="1692080" y="1587500"/>
                  </a:moveTo>
                  <a:lnTo>
                    <a:pt x="1686964" y="1587500"/>
                  </a:lnTo>
                  <a:lnTo>
                    <a:pt x="1687334" y="1574800"/>
                  </a:lnTo>
                  <a:lnTo>
                    <a:pt x="1689158" y="1574800"/>
                  </a:lnTo>
                  <a:lnTo>
                    <a:pt x="1692080" y="1587500"/>
                  </a:lnTo>
                  <a:close/>
                </a:path>
                <a:path w="2818130" h="1803400">
                  <a:moveTo>
                    <a:pt x="1704478" y="1587500"/>
                  </a:moveTo>
                  <a:lnTo>
                    <a:pt x="1700830" y="1587500"/>
                  </a:lnTo>
                  <a:lnTo>
                    <a:pt x="1700103" y="1574800"/>
                  </a:lnTo>
                  <a:lnTo>
                    <a:pt x="1703752" y="1574800"/>
                  </a:lnTo>
                  <a:lnTo>
                    <a:pt x="1704478" y="1587500"/>
                  </a:lnTo>
                  <a:close/>
                </a:path>
                <a:path w="2818130" h="1803400">
                  <a:moveTo>
                    <a:pt x="1710321" y="1587500"/>
                  </a:moveTo>
                  <a:lnTo>
                    <a:pt x="1706303" y="1587500"/>
                  </a:lnTo>
                  <a:lnTo>
                    <a:pt x="1707770" y="1574800"/>
                  </a:lnTo>
                  <a:lnTo>
                    <a:pt x="1710678" y="1574800"/>
                  </a:lnTo>
                  <a:lnTo>
                    <a:pt x="1710321" y="1587500"/>
                  </a:lnTo>
                  <a:close/>
                </a:path>
                <a:path w="2818130" h="1803400">
                  <a:moveTo>
                    <a:pt x="1718715" y="1587500"/>
                  </a:moveTo>
                  <a:lnTo>
                    <a:pt x="1716891" y="1574800"/>
                  </a:lnTo>
                  <a:lnTo>
                    <a:pt x="1719798" y="1574800"/>
                  </a:lnTo>
                  <a:lnTo>
                    <a:pt x="1718715" y="1587500"/>
                  </a:lnTo>
                  <a:close/>
                </a:path>
                <a:path w="2818130" h="1803400">
                  <a:moveTo>
                    <a:pt x="1727095" y="1587500"/>
                  </a:moveTo>
                  <a:lnTo>
                    <a:pt x="1726012" y="1587500"/>
                  </a:lnTo>
                  <a:lnTo>
                    <a:pt x="1725271" y="1574800"/>
                  </a:lnTo>
                  <a:lnTo>
                    <a:pt x="1729660" y="1574800"/>
                  </a:lnTo>
                  <a:lnTo>
                    <a:pt x="1727095" y="1587500"/>
                  </a:lnTo>
                  <a:close/>
                </a:path>
                <a:path w="2818130" h="1803400">
                  <a:moveTo>
                    <a:pt x="1736216" y="1587500"/>
                  </a:moveTo>
                  <a:lnTo>
                    <a:pt x="1735133" y="1587500"/>
                  </a:lnTo>
                  <a:lnTo>
                    <a:pt x="1734392" y="1574800"/>
                  </a:lnTo>
                  <a:lnTo>
                    <a:pt x="1735133" y="1574800"/>
                  </a:lnTo>
                  <a:lnTo>
                    <a:pt x="1736216" y="1587500"/>
                  </a:lnTo>
                  <a:close/>
                </a:path>
                <a:path w="2818130" h="1803400">
                  <a:moveTo>
                    <a:pt x="1744980" y="1587500"/>
                  </a:moveTo>
                  <a:lnTo>
                    <a:pt x="1736216" y="1587500"/>
                  </a:lnTo>
                  <a:lnTo>
                    <a:pt x="1736586" y="1574800"/>
                  </a:lnTo>
                  <a:lnTo>
                    <a:pt x="1745336" y="1574800"/>
                  </a:lnTo>
                  <a:lnTo>
                    <a:pt x="1744980" y="1587500"/>
                  </a:lnTo>
                  <a:close/>
                </a:path>
                <a:path w="2818130" h="1803400">
                  <a:moveTo>
                    <a:pt x="1761027" y="1587500"/>
                  </a:moveTo>
                  <a:lnTo>
                    <a:pt x="1756652" y="1587500"/>
                  </a:lnTo>
                  <a:lnTo>
                    <a:pt x="1759203" y="1574800"/>
                  </a:lnTo>
                  <a:lnTo>
                    <a:pt x="1761398" y="1574800"/>
                  </a:lnTo>
                  <a:lnTo>
                    <a:pt x="1761027" y="1587500"/>
                  </a:lnTo>
                  <a:close/>
                </a:path>
                <a:path w="2818130" h="1803400">
                  <a:moveTo>
                    <a:pt x="1776717" y="1587500"/>
                  </a:moveTo>
                  <a:lnTo>
                    <a:pt x="1762124" y="1587500"/>
                  </a:lnTo>
                  <a:lnTo>
                    <a:pt x="1761398" y="1574800"/>
                  </a:lnTo>
                  <a:lnTo>
                    <a:pt x="1775264" y="1574800"/>
                  </a:lnTo>
                  <a:lnTo>
                    <a:pt x="1776717" y="1587500"/>
                  </a:lnTo>
                  <a:close/>
                </a:path>
                <a:path w="2818130" h="1803400">
                  <a:moveTo>
                    <a:pt x="1783644" y="1587500"/>
                  </a:moveTo>
                  <a:lnTo>
                    <a:pt x="1777088" y="1587500"/>
                  </a:lnTo>
                  <a:lnTo>
                    <a:pt x="1779639" y="1574800"/>
                  </a:lnTo>
                  <a:lnTo>
                    <a:pt x="1783287" y="1574800"/>
                  </a:lnTo>
                  <a:lnTo>
                    <a:pt x="1783644" y="1587500"/>
                  </a:lnTo>
                  <a:close/>
                </a:path>
                <a:path w="2818130" h="1803400">
                  <a:moveTo>
                    <a:pt x="1796413" y="1600200"/>
                  </a:moveTo>
                  <a:lnTo>
                    <a:pt x="1795686" y="1600200"/>
                  </a:lnTo>
                  <a:lnTo>
                    <a:pt x="1795686" y="1587500"/>
                  </a:lnTo>
                  <a:lnTo>
                    <a:pt x="1795329" y="1587500"/>
                  </a:lnTo>
                  <a:lnTo>
                    <a:pt x="1792764" y="1574800"/>
                  </a:lnTo>
                  <a:lnTo>
                    <a:pt x="1798237" y="1574800"/>
                  </a:lnTo>
                  <a:lnTo>
                    <a:pt x="1797154" y="1587500"/>
                  </a:lnTo>
                  <a:lnTo>
                    <a:pt x="1796413" y="1600200"/>
                  </a:lnTo>
                  <a:close/>
                </a:path>
                <a:path w="2818130" h="1803400">
                  <a:moveTo>
                    <a:pt x="1804080" y="1587500"/>
                  </a:moveTo>
                  <a:lnTo>
                    <a:pt x="1802626" y="1587500"/>
                  </a:lnTo>
                  <a:lnTo>
                    <a:pt x="1803353" y="1574800"/>
                  </a:lnTo>
                  <a:lnTo>
                    <a:pt x="1804080" y="1587500"/>
                  </a:lnTo>
                  <a:close/>
                </a:path>
                <a:path w="2818130" h="1803400">
                  <a:moveTo>
                    <a:pt x="1828891" y="1587500"/>
                  </a:moveTo>
                  <a:lnTo>
                    <a:pt x="1823775" y="1587500"/>
                  </a:lnTo>
                  <a:lnTo>
                    <a:pt x="1824516" y="1574800"/>
                  </a:lnTo>
                  <a:lnTo>
                    <a:pt x="1829247" y="1574800"/>
                  </a:lnTo>
                  <a:lnTo>
                    <a:pt x="1828891" y="1587500"/>
                  </a:lnTo>
                  <a:close/>
                </a:path>
                <a:path w="2818130" h="1803400">
                  <a:moveTo>
                    <a:pt x="1836914" y="1587500"/>
                  </a:moveTo>
                  <a:lnTo>
                    <a:pt x="1834363" y="1587500"/>
                  </a:lnTo>
                  <a:lnTo>
                    <a:pt x="1833993" y="1574800"/>
                  </a:lnTo>
                  <a:lnTo>
                    <a:pt x="1837641" y="1574800"/>
                  </a:lnTo>
                  <a:lnTo>
                    <a:pt x="1836914" y="1587500"/>
                  </a:lnTo>
                  <a:close/>
                </a:path>
                <a:path w="2818130" h="1803400">
                  <a:moveTo>
                    <a:pt x="1845308" y="1587500"/>
                  </a:moveTo>
                  <a:lnTo>
                    <a:pt x="1842757" y="1587500"/>
                  </a:lnTo>
                  <a:lnTo>
                    <a:pt x="1843484" y="1574800"/>
                  </a:lnTo>
                  <a:lnTo>
                    <a:pt x="1844938" y="1574800"/>
                  </a:lnTo>
                  <a:lnTo>
                    <a:pt x="1845308" y="1587500"/>
                  </a:lnTo>
                  <a:close/>
                </a:path>
                <a:path w="2818130" h="1803400">
                  <a:moveTo>
                    <a:pt x="1858077" y="1587500"/>
                  </a:moveTo>
                  <a:lnTo>
                    <a:pt x="1856980" y="1574800"/>
                  </a:lnTo>
                  <a:lnTo>
                    <a:pt x="1858804" y="1574800"/>
                  </a:lnTo>
                  <a:lnTo>
                    <a:pt x="1858077" y="1587500"/>
                  </a:lnTo>
                  <a:close/>
                </a:path>
                <a:path w="2818130" h="1803400">
                  <a:moveTo>
                    <a:pt x="1863179" y="1587500"/>
                  </a:moveTo>
                  <a:lnTo>
                    <a:pt x="1858077" y="1587500"/>
                  </a:lnTo>
                  <a:lnTo>
                    <a:pt x="1858804" y="1574800"/>
                  </a:lnTo>
                  <a:lnTo>
                    <a:pt x="1859175" y="1574800"/>
                  </a:lnTo>
                  <a:lnTo>
                    <a:pt x="1863179" y="1587500"/>
                  </a:lnTo>
                  <a:close/>
                </a:path>
                <a:path w="2818130" h="1803400">
                  <a:moveTo>
                    <a:pt x="1875948" y="1587500"/>
                  </a:moveTo>
                  <a:lnTo>
                    <a:pt x="1871203" y="1587500"/>
                  </a:lnTo>
                  <a:lnTo>
                    <a:pt x="1871203" y="1574800"/>
                  </a:lnTo>
                  <a:lnTo>
                    <a:pt x="1877046" y="1574800"/>
                  </a:lnTo>
                  <a:lnTo>
                    <a:pt x="1875948" y="1587500"/>
                  </a:lnTo>
                  <a:close/>
                </a:path>
                <a:path w="2818130" h="1803400">
                  <a:moveTo>
                    <a:pt x="1892009" y="1587500"/>
                  </a:moveTo>
                  <a:lnTo>
                    <a:pt x="1884342" y="1587500"/>
                  </a:lnTo>
                  <a:lnTo>
                    <a:pt x="1887620" y="1574800"/>
                  </a:lnTo>
                  <a:lnTo>
                    <a:pt x="1892365" y="1574800"/>
                  </a:lnTo>
                  <a:lnTo>
                    <a:pt x="1892009" y="1587500"/>
                  </a:lnTo>
                  <a:close/>
                </a:path>
                <a:path w="2818130" h="1803400">
                  <a:moveTo>
                    <a:pt x="1899662" y="1587500"/>
                  </a:moveTo>
                  <a:lnTo>
                    <a:pt x="1896384" y="1587500"/>
                  </a:lnTo>
                  <a:lnTo>
                    <a:pt x="1896014" y="1574800"/>
                  </a:lnTo>
                  <a:lnTo>
                    <a:pt x="1896384" y="1574800"/>
                  </a:lnTo>
                  <a:lnTo>
                    <a:pt x="1899662" y="1587500"/>
                  </a:lnTo>
                  <a:close/>
                </a:path>
                <a:path w="2818130" h="1803400">
                  <a:moveTo>
                    <a:pt x="1904778" y="1587500"/>
                  </a:moveTo>
                  <a:lnTo>
                    <a:pt x="1904037" y="1587500"/>
                  </a:lnTo>
                  <a:lnTo>
                    <a:pt x="1904037" y="1574800"/>
                  </a:lnTo>
                  <a:lnTo>
                    <a:pt x="1906602" y="1574800"/>
                  </a:lnTo>
                  <a:lnTo>
                    <a:pt x="1904778" y="1587500"/>
                  </a:lnTo>
                  <a:close/>
                </a:path>
                <a:path w="2818130" h="1803400">
                  <a:moveTo>
                    <a:pt x="1907685" y="1587500"/>
                  </a:moveTo>
                  <a:lnTo>
                    <a:pt x="1906232" y="1587500"/>
                  </a:lnTo>
                  <a:lnTo>
                    <a:pt x="1906602" y="1574800"/>
                  </a:lnTo>
                  <a:lnTo>
                    <a:pt x="1908056" y="1574800"/>
                  </a:lnTo>
                  <a:lnTo>
                    <a:pt x="1907685" y="1587500"/>
                  </a:lnTo>
                  <a:close/>
                </a:path>
                <a:path w="2818130" h="1803400">
                  <a:moveTo>
                    <a:pt x="1915723" y="1587500"/>
                  </a:moveTo>
                  <a:lnTo>
                    <a:pt x="1909153" y="1587500"/>
                  </a:lnTo>
                  <a:lnTo>
                    <a:pt x="1909153" y="1574800"/>
                  </a:lnTo>
                  <a:lnTo>
                    <a:pt x="1916806" y="1574800"/>
                  </a:lnTo>
                  <a:lnTo>
                    <a:pt x="1915723" y="1587500"/>
                  </a:lnTo>
                  <a:close/>
                </a:path>
                <a:path w="2818130" h="1803400">
                  <a:moveTo>
                    <a:pt x="1924103" y="1587500"/>
                  </a:moveTo>
                  <a:lnTo>
                    <a:pt x="1919001" y="1587500"/>
                  </a:lnTo>
                  <a:lnTo>
                    <a:pt x="1918630" y="1574800"/>
                  </a:lnTo>
                  <a:lnTo>
                    <a:pt x="1925200" y="1574800"/>
                  </a:lnTo>
                  <a:lnTo>
                    <a:pt x="1924103" y="1587500"/>
                  </a:lnTo>
                  <a:close/>
                </a:path>
                <a:path w="2818130" h="1803400">
                  <a:moveTo>
                    <a:pt x="1931043" y="1587500"/>
                  </a:moveTo>
                  <a:lnTo>
                    <a:pt x="1926668" y="1587500"/>
                  </a:lnTo>
                  <a:lnTo>
                    <a:pt x="1926297" y="1574800"/>
                  </a:lnTo>
                  <a:lnTo>
                    <a:pt x="1929575" y="1574800"/>
                  </a:lnTo>
                  <a:lnTo>
                    <a:pt x="1931043" y="1587500"/>
                  </a:lnTo>
                  <a:close/>
                </a:path>
                <a:path w="2818130" h="1803400">
                  <a:moveTo>
                    <a:pt x="1940164" y="1587500"/>
                  </a:moveTo>
                  <a:lnTo>
                    <a:pt x="1936872" y="1587500"/>
                  </a:lnTo>
                  <a:lnTo>
                    <a:pt x="1937613" y="1574800"/>
                  </a:lnTo>
                  <a:lnTo>
                    <a:pt x="1940164" y="1587500"/>
                  </a:lnTo>
                  <a:close/>
                </a:path>
                <a:path w="2818130" h="1803400">
                  <a:moveTo>
                    <a:pt x="1946734" y="1587500"/>
                  </a:moveTo>
                  <a:lnTo>
                    <a:pt x="1941988" y="1587500"/>
                  </a:lnTo>
                  <a:lnTo>
                    <a:pt x="1943442" y="1574800"/>
                  </a:lnTo>
                  <a:lnTo>
                    <a:pt x="1946734" y="1574800"/>
                  </a:lnTo>
                  <a:lnTo>
                    <a:pt x="1946734" y="1587500"/>
                  </a:lnTo>
                  <a:close/>
                </a:path>
                <a:path w="2818130" h="1803400">
                  <a:moveTo>
                    <a:pt x="1962410" y="1587500"/>
                  </a:moveTo>
                  <a:lnTo>
                    <a:pt x="1950738" y="1587500"/>
                  </a:lnTo>
                  <a:lnTo>
                    <a:pt x="1950011" y="1574800"/>
                  </a:lnTo>
                  <a:lnTo>
                    <a:pt x="1962054" y="1574800"/>
                  </a:lnTo>
                  <a:lnTo>
                    <a:pt x="1962410" y="1587500"/>
                  </a:lnTo>
                  <a:close/>
                </a:path>
                <a:path w="2818130" h="1803400">
                  <a:moveTo>
                    <a:pt x="1975549" y="1587500"/>
                  </a:moveTo>
                  <a:lnTo>
                    <a:pt x="1974823" y="1587500"/>
                  </a:lnTo>
                  <a:lnTo>
                    <a:pt x="1972998" y="1574800"/>
                  </a:lnTo>
                  <a:lnTo>
                    <a:pt x="1976276" y="1574800"/>
                  </a:lnTo>
                  <a:lnTo>
                    <a:pt x="1975549" y="1587500"/>
                  </a:lnTo>
                  <a:close/>
                </a:path>
                <a:path w="2818130" h="1803400">
                  <a:moveTo>
                    <a:pt x="1982846" y="1587500"/>
                  </a:moveTo>
                  <a:lnTo>
                    <a:pt x="1981392" y="1587500"/>
                  </a:lnTo>
                  <a:lnTo>
                    <a:pt x="1981749" y="1574800"/>
                  </a:lnTo>
                  <a:lnTo>
                    <a:pt x="1982475" y="1574800"/>
                  </a:lnTo>
                  <a:lnTo>
                    <a:pt x="1982846" y="1587500"/>
                  </a:lnTo>
                  <a:close/>
                </a:path>
                <a:path w="2818130" h="1803400">
                  <a:moveTo>
                    <a:pt x="1991596" y="1587500"/>
                  </a:moveTo>
                  <a:lnTo>
                    <a:pt x="1987948" y="1587500"/>
                  </a:lnTo>
                  <a:lnTo>
                    <a:pt x="1989772" y="1574800"/>
                  </a:lnTo>
                  <a:lnTo>
                    <a:pt x="1991596" y="1587500"/>
                  </a:lnTo>
                  <a:close/>
                </a:path>
                <a:path w="2818130" h="1803400">
                  <a:moveTo>
                    <a:pt x="2316294" y="1587500"/>
                  </a:moveTo>
                  <a:lnTo>
                    <a:pt x="2314114" y="1587500"/>
                  </a:lnTo>
                  <a:lnTo>
                    <a:pt x="2314114" y="1574800"/>
                  </a:lnTo>
                  <a:lnTo>
                    <a:pt x="2315938" y="1574800"/>
                  </a:lnTo>
                  <a:lnTo>
                    <a:pt x="2316294" y="1587500"/>
                  </a:lnTo>
                  <a:close/>
                </a:path>
                <a:path w="2818130" h="1803400">
                  <a:moveTo>
                    <a:pt x="2323234" y="1587500"/>
                  </a:moveTo>
                  <a:lnTo>
                    <a:pt x="2318859" y="1587500"/>
                  </a:lnTo>
                  <a:lnTo>
                    <a:pt x="2317035" y="1574800"/>
                  </a:lnTo>
                  <a:lnTo>
                    <a:pt x="2323591" y="1574800"/>
                  </a:lnTo>
                  <a:lnTo>
                    <a:pt x="2323234" y="1587500"/>
                  </a:lnTo>
                  <a:close/>
                </a:path>
                <a:path w="2818130" h="1803400">
                  <a:moveTo>
                    <a:pt x="2336003" y="1587500"/>
                  </a:moveTo>
                  <a:lnTo>
                    <a:pt x="2331985" y="1587500"/>
                  </a:lnTo>
                  <a:lnTo>
                    <a:pt x="2333452" y="1574800"/>
                  </a:lnTo>
                  <a:lnTo>
                    <a:pt x="2335633" y="1574800"/>
                  </a:lnTo>
                  <a:lnTo>
                    <a:pt x="2336003" y="1587500"/>
                  </a:lnTo>
                  <a:close/>
                </a:path>
                <a:path w="2818130" h="1803400">
                  <a:moveTo>
                    <a:pt x="2354972" y="1587500"/>
                  </a:moveTo>
                  <a:lnTo>
                    <a:pt x="2354245" y="1587500"/>
                  </a:lnTo>
                  <a:lnTo>
                    <a:pt x="2353518" y="1574800"/>
                  </a:lnTo>
                  <a:lnTo>
                    <a:pt x="2354972" y="1574800"/>
                  </a:lnTo>
                  <a:lnTo>
                    <a:pt x="2354972" y="1587500"/>
                  </a:lnTo>
                  <a:close/>
                </a:path>
                <a:path w="2818130" h="1803400">
                  <a:moveTo>
                    <a:pt x="2392181" y="1587500"/>
                  </a:moveTo>
                  <a:lnTo>
                    <a:pt x="2385255" y="1587500"/>
                  </a:lnTo>
                  <a:lnTo>
                    <a:pt x="2385982" y="1574800"/>
                  </a:lnTo>
                  <a:lnTo>
                    <a:pt x="2388904" y="1574800"/>
                  </a:lnTo>
                  <a:lnTo>
                    <a:pt x="2392488" y="1582143"/>
                  </a:lnTo>
                  <a:lnTo>
                    <a:pt x="2392181" y="1587500"/>
                  </a:lnTo>
                  <a:close/>
                </a:path>
                <a:path w="2818130" h="1803400">
                  <a:moveTo>
                    <a:pt x="2395103" y="1587500"/>
                  </a:moveTo>
                  <a:lnTo>
                    <a:pt x="2392488" y="1582143"/>
                  </a:lnTo>
                  <a:lnTo>
                    <a:pt x="2392908" y="1574800"/>
                  </a:lnTo>
                  <a:lnTo>
                    <a:pt x="2397298" y="1574800"/>
                  </a:lnTo>
                  <a:lnTo>
                    <a:pt x="2395103" y="1587500"/>
                  </a:lnTo>
                  <a:close/>
                </a:path>
                <a:path w="2818130" h="1803400">
                  <a:moveTo>
                    <a:pt x="2416266" y="1587500"/>
                  </a:moveTo>
                  <a:lnTo>
                    <a:pt x="2410423" y="1587500"/>
                  </a:lnTo>
                  <a:lnTo>
                    <a:pt x="2411520" y="1574800"/>
                  </a:lnTo>
                  <a:lnTo>
                    <a:pt x="2415895" y="1574800"/>
                  </a:lnTo>
                  <a:lnTo>
                    <a:pt x="2416266" y="1587500"/>
                  </a:lnTo>
                  <a:close/>
                </a:path>
                <a:path w="2818130" h="1803400">
                  <a:moveTo>
                    <a:pt x="2416622" y="1587500"/>
                  </a:moveTo>
                  <a:lnTo>
                    <a:pt x="2416266" y="1587500"/>
                  </a:lnTo>
                  <a:lnTo>
                    <a:pt x="2416266" y="1574800"/>
                  </a:lnTo>
                  <a:lnTo>
                    <a:pt x="2417363" y="1574800"/>
                  </a:lnTo>
                  <a:lnTo>
                    <a:pt x="2416622" y="1587500"/>
                  </a:lnTo>
                  <a:close/>
                </a:path>
                <a:path w="2818130" h="1803400">
                  <a:moveTo>
                    <a:pt x="1157962" y="1587500"/>
                  </a:moveTo>
                  <a:lnTo>
                    <a:pt x="1157605" y="1587500"/>
                  </a:lnTo>
                  <a:lnTo>
                    <a:pt x="1157969" y="1583285"/>
                  </a:lnTo>
                  <a:lnTo>
                    <a:pt x="1158484" y="1584478"/>
                  </a:lnTo>
                  <a:lnTo>
                    <a:pt x="1157962" y="1587500"/>
                  </a:lnTo>
                  <a:close/>
                </a:path>
                <a:path w="2818130" h="1803400">
                  <a:moveTo>
                    <a:pt x="1218899" y="1600200"/>
                  </a:moveTo>
                  <a:lnTo>
                    <a:pt x="1218158" y="1600200"/>
                  </a:lnTo>
                  <a:lnTo>
                    <a:pt x="1217432" y="1587500"/>
                  </a:lnTo>
                  <a:lnTo>
                    <a:pt x="1219256" y="1587500"/>
                  </a:lnTo>
                  <a:lnTo>
                    <a:pt x="1218899" y="1600200"/>
                  </a:lnTo>
                  <a:close/>
                </a:path>
                <a:path w="2818130" h="1803400">
                  <a:moveTo>
                    <a:pt x="1252817" y="1600200"/>
                  </a:moveTo>
                  <a:lnTo>
                    <a:pt x="1220353" y="1600200"/>
                  </a:lnTo>
                  <a:lnTo>
                    <a:pt x="1220724" y="1587500"/>
                  </a:lnTo>
                  <a:lnTo>
                    <a:pt x="1252461" y="1587500"/>
                  </a:lnTo>
                  <a:lnTo>
                    <a:pt x="1252817" y="1600200"/>
                  </a:lnTo>
                  <a:close/>
                </a:path>
                <a:path w="2818130" h="1803400">
                  <a:moveTo>
                    <a:pt x="1257563" y="1600200"/>
                  </a:moveTo>
                  <a:lnTo>
                    <a:pt x="1252817" y="1600200"/>
                  </a:lnTo>
                  <a:lnTo>
                    <a:pt x="1252817" y="1587500"/>
                  </a:lnTo>
                  <a:lnTo>
                    <a:pt x="1257933" y="1587500"/>
                  </a:lnTo>
                  <a:lnTo>
                    <a:pt x="1257563" y="1600200"/>
                  </a:lnTo>
                  <a:close/>
                </a:path>
                <a:path w="2818130" h="1803400">
                  <a:moveTo>
                    <a:pt x="1304634" y="1600200"/>
                  </a:moveTo>
                  <a:lnTo>
                    <a:pt x="1258660" y="1600200"/>
                  </a:lnTo>
                  <a:lnTo>
                    <a:pt x="1258660" y="1587500"/>
                  </a:lnTo>
                  <a:lnTo>
                    <a:pt x="1304634" y="1587500"/>
                  </a:lnTo>
                  <a:lnTo>
                    <a:pt x="1304634" y="1600200"/>
                  </a:lnTo>
                  <a:close/>
                </a:path>
                <a:path w="2818130" h="1803400">
                  <a:moveTo>
                    <a:pt x="1343298" y="1600200"/>
                  </a:moveTo>
                  <a:lnTo>
                    <a:pt x="1333450" y="1600200"/>
                  </a:lnTo>
                  <a:lnTo>
                    <a:pt x="1333080" y="1587500"/>
                  </a:lnTo>
                  <a:lnTo>
                    <a:pt x="1342941" y="1587500"/>
                  </a:lnTo>
                  <a:lnTo>
                    <a:pt x="1343563" y="1598355"/>
                  </a:lnTo>
                  <a:lnTo>
                    <a:pt x="1343298" y="1600200"/>
                  </a:lnTo>
                  <a:close/>
                </a:path>
                <a:path w="2818130" h="1803400">
                  <a:moveTo>
                    <a:pt x="1350594" y="1600200"/>
                  </a:moveTo>
                  <a:lnTo>
                    <a:pt x="1343668" y="1600200"/>
                  </a:lnTo>
                  <a:lnTo>
                    <a:pt x="1343563" y="1598355"/>
                  </a:lnTo>
                  <a:lnTo>
                    <a:pt x="1345122" y="1587500"/>
                  </a:lnTo>
                  <a:lnTo>
                    <a:pt x="1349867" y="1587500"/>
                  </a:lnTo>
                  <a:lnTo>
                    <a:pt x="1350594" y="1600200"/>
                  </a:lnTo>
                  <a:close/>
                </a:path>
                <a:path w="2818130" h="1803400">
                  <a:moveTo>
                    <a:pt x="1358261" y="1600200"/>
                  </a:moveTo>
                  <a:lnTo>
                    <a:pt x="1351321" y="1600200"/>
                  </a:lnTo>
                  <a:lnTo>
                    <a:pt x="1352062" y="1587500"/>
                  </a:lnTo>
                  <a:lnTo>
                    <a:pt x="1358988" y="1587500"/>
                  </a:lnTo>
                  <a:lnTo>
                    <a:pt x="1358261" y="1600200"/>
                  </a:lnTo>
                  <a:close/>
                </a:path>
                <a:path w="2818130" h="1803400">
                  <a:moveTo>
                    <a:pt x="1361910" y="1600200"/>
                  </a:moveTo>
                  <a:lnTo>
                    <a:pt x="1358988" y="1600200"/>
                  </a:lnTo>
                  <a:lnTo>
                    <a:pt x="1360442" y="1587500"/>
                  </a:lnTo>
                  <a:lnTo>
                    <a:pt x="1361910" y="1600200"/>
                  </a:lnTo>
                  <a:close/>
                </a:path>
                <a:path w="2818130" h="1803400">
                  <a:moveTo>
                    <a:pt x="1367738" y="1600200"/>
                  </a:moveTo>
                  <a:lnTo>
                    <a:pt x="1362636" y="1600200"/>
                  </a:lnTo>
                  <a:lnTo>
                    <a:pt x="1363363" y="1587500"/>
                  </a:lnTo>
                  <a:lnTo>
                    <a:pt x="1367738" y="1587500"/>
                  </a:lnTo>
                  <a:lnTo>
                    <a:pt x="1367738" y="1600200"/>
                  </a:lnTo>
                  <a:close/>
                </a:path>
                <a:path w="2818130" h="1803400">
                  <a:moveTo>
                    <a:pt x="1384897" y="1600200"/>
                  </a:moveTo>
                  <a:lnTo>
                    <a:pt x="1379054" y="1600200"/>
                  </a:lnTo>
                  <a:lnTo>
                    <a:pt x="1377956" y="1587500"/>
                  </a:lnTo>
                  <a:lnTo>
                    <a:pt x="1384526" y="1587500"/>
                  </a:lnTo>
                  <a:lnTo>
                    <a:pt x="1384897" y="1600200"/>
                  </a:lnTo>
                  <a:close/>
                </a:path>
                <a:path w="2818130" h="1803400">
                  <a:moveTo>
                    <a:pt x="1391823" y="1600200"/>
                  </a:moveTo>
                  <a:lnTo>
                    <a:pt x="1386350" y="1600200"/>
                  </a:lnTo>
                  <a:lnTo>
                    <a:pt x="1388174" y="1587500"/>
                  </a:lnTo>
                  <a:lnTo>
                    <a:pt x="1392550" y="1587500"/>
                  </a:lnTo>
                  <a:lnTo>
                    <a:pt x="1391823" y="1600200"/>
                  </a:lnTo>
                  <a:close/>
                </a:path>
                <a:path w="2818130" h="1803400">
                  <a:moveTo>
                    <a:pt x="1409337" y="1600200"/>
                  </a:moveTo>
                  <a:lnTo>
                    <a:pt x="1403494" y="1600200"/>
                  </a:lnTo>
                  <a:lnTo>
                    <a:pt x="1402768" y="1587500"/>
                  </a:lnTo>
                  <a:lnTo>
                    <a:pt x="1409337" y="1587500"/>
                  </a:lnTo>
                  <a:lnTo>
                    <a:pt x="1409337" y="1600200"/>
                  </a:lnTo>
                  <a:close/>
                </a:path>
                <a:path w="2818130" h="1803400">
                  <a:moveTo>
                    <a:pt x="1421736" y="1600200"/>
                  </a:moveTo>
                  <a:lnTo>
                    <a:pt x="1418088" y="1600200"/>
                  </a:lnTo>
                  <a:lnTo>
                    <a:pt x="1417731" y="1587500"/>
                  </a:lnTo>
                  <a:lnTo>
                    <a:pt x="1422463" y="1587500"/>
                  </a:lnTo>
                  <a:lnTo>
                    <a:pt x="1421736" y="1600200"/>
                  </a:lnTo>
                  <a:close/>
                </a:path>
                <a:path w="2818130" h="1803400">
                  <a:moveTo>
                    <a:pt x="1429759" y="1600200"/>
                  </a:moveTo>
                  <a:lnTo>
                    <a:pt x="1425755" y="1600200"/>
                  </a:lnTo>
                  <a:lnTo>
                    <a:pt x="1426111" y="1587500"/>
                  </a:lnTo>
                  <a:lnTo>
                    <a:pt x="1429759" y="1587500"/>
                  </a:lnTo>
                  <a:lnTo>
                    <a:pt x="1429759" y="1600200"/>
                  </a:lnTo>
                  <a:close/>
                </a:path>
                <a:path w="2818130" h="1803400">
                  <a:moveTo>
                    <a:pt x="1438524" y="1600200"/>
                  </a:moveTo>
                  <a:lnTo>
                    <a:pt x="1434149" y="1600200"/>
                  </a:lnTo>
                  <a:lnTo>
                    <a:pt x="1434505" y="1587500"/>
                  </a:lnTo>
                  <a:lnTo>
                    <a:pt x="1439621" y="1587500"/>
                  </a:lnTo>
                  <a:lnTo>
                    <a:pt x="1438524" y="1600200"/>
                  </a:lnTo>
                  <a:close/>
                </a:path>
                <a:path w="2818130" h="1803400">
                  <a:moveTo>
                    <a:pt x="1448371" y="1600200"/>
                  </a:moveTo>
                  <a:lnTo>
                    <a:pt x="1441075" y="1600200"/>
                  </a:lnTo>
                  <a:lnTo>
                    <a:pt x="1443269" y="1587500"/>
                  </a:lnTo>
                  <a:lnTo>
                    <a:pt x="1445093" y="1587500"/>
                  </a:lnTo>
                  <a:lnTo>
                    <a:pt x="1448371" y="1600200"/>
                  </a:lnTo>
                  <a:close/>
                </a:path>
                <a:path w="2818130" h="1803400">
                  <a:moveTo>
                    <a:pt x="1462238" y="1600200"/>
                  </a:moveTo>
                  <a:lnTo>
                    <a:pt x="1461867" y="1600200"/>
                  </a:lnTo>
                  <a:lnTo>
                    <a:pt x="1462238" y="1587500"/>
                  </a:lnTo>
                  <a:lnTo>
                    <a:pt x="1462238" y="1600200"/>
                  </a:lnTo>
                  <a:close/>
                </a:path>
                <a:path w="2818130" h="1803400">
                  <a:moveTo>
                    <a:pt x="1466613" y="1600200"/>
                  </a:moveTo>
                  <a:lnTo>
                    <a:pt x="1466242" y="1587500"/>
                  </a:lnTo>
                  <a:lnTo>
                    <a:pt x="1466613" y="1587500"/>
                  </a:lnTo>
                  <a:lnTo>
                    <a:pt x="1466613" y="1600200"/>
                  </a:lnTo>
                  <a:close/>
                </a:path>
                <a:path w="2818130" h="1803400">
                  <a:moveTo>
                    <a:pt x="1478655" y="1600200"/>
                  </a:moveTo>
                  <a:lnTo>
                    <a:pt x="1470988" y="1600200"/>
                  </a:lnTo>
                  <a:lnTo>
                    <a:pt x="1472812" y="1587500"/>
                  </a:lnTo>
                  <a:lnTo>
                    <a:pt x="1477558" y="1587500"/>
                  </a:lnTo>
                  <a:lnTo>
                    <a:pt x="1478655" y="1600200"/>
                  </a:lnTo>
                  <a:close/>
                </a:path>
                <a:path w="2818130" h="1803400">
                  <a:moveTo>
                    <a:pt x="1485225" y="1612900"/>
                  </a:moveTo>
                  <a:lnTo>
                    <a:pt x="1479011" y="1612900"/>
                  </a:lnTo>
                  <a:lnTo>
                    <a:pt x="1478655" y="1600200"/>
                  </a:lnTo>
                  <a:lnTo>
                    <a:pt x="1483030" y="1600200"/>
                  </a:lnTo>
                  <a:lnTo>
                    <a:pt x="1482659" y="1587500"/>
                  </a:lnTo>
                  <a:lnTo>
                    <a:pt x="1483401" y="1587500"/>
                  </a:lnTo>
                  <a:lnTo>
                    <a:pt x="1484854" y="1600200"/>
                  </a:lnTo>
                  <a:lnTo>
                    <a:pt x="1485225" y="1612900"/>
                  </a:lnTo>
                  <a:close/>
                </a:path>
                <a:path w="2818130" h="1803400">
                  <a:moveTo>
                    <a:pt x="1494345" y="1600200"/>
                  </a:moveTo>
                  <a:lnTo>
                    <a:pt x="1489956" y="1600200"/>
                  </a:lnTo>
                  <a:lnTo>
                    <a:pt x="1490697" y="1587500"/>
                  </a:lnTo>
                  <a:lnTo>
                    <a:pt x="1494702" y="1587500"/>
                  </a:lnTo>
                  <a:lnTo>
                    <a:pt x="1494345" y="1600200"/>
                  </a:lnTo>
                  <a:close/>
                </a:path>
                <a:path w="2818130" h="1803400">
                  <a:moveTo>
                    <a:pt x="1502369" y="1600200"/>
                  </a:moveTo>
                  <a:lnTo>
                    <a:pt x="1497994" y="1600200"/>
                  </a:lnTo>
                  <a:lnTo>
                    <a:pt x="1496526" y="1587500"/>
                  </a:lnTo>
                  <a:lnTo>
                    <a:pt x="1502725" y="1587500"/>
                  </a:lnTo>
                  <a:lnTo>
                    <a:pt x="1502369" y="1600200"/>
                  </a:lnTo>
                  <a:close/>
                </a:path>
                <a:path w="2818130" h="1803400">
                  <a:moveTo>
                    <a:pt x="1505647" y="1600200"/>
                  </a:moveTo>
                  <a:lnTo>
                    <a:pt x="1505647" y="1587500"/>
                  </a:lnTo>
                  <a:lnTo>
                    <a:pt x="1506017" y="1587500"/>
                  </a:lnTo>
                  <a:lnTo>
                    <a:pt x="1505647" y="1600200"/>
                  </a:lnTo>
                  <a:close/>
                </a:path>
                <a:path w="2818130" h="1803400">
                  <a:moveTo>
                    <a:pt x="1507114" y="1600200"/>
                  </a:moveTo>
                  <a:lnTo>
                    <a:pt x="1506744" y="1587500"/>
                  </a:lnTo>
                  <a:lnTo>
                    <a:pt x="1508198" y="1587500"/>
                  </a:lnTo>
                  <a:lnTo>
                    <a:pt x="1507114" y="1600200"/>
                  </a:lnTo>
                  <a:close/>
                </a:path>
                <a:path w="2818130" h="1803400">
                  <a:moveTo>
                    <a:pt x="1515865" y="1600200"/>
                  </a:moveTo>
                  <a:lnTo>
                    <a:pt x="1509665" y="1600200"/>
                  </a:lnTo>
                  <a:lnTo>
                    <a:pt x="1511846" y="1587500"/>
                  </a:lnTo>
                  <a:lnTo>
                    <a:pt x="1516591" y="1587500"/>
                  </a:lnTo>
                  <a:lnTo>
                    <a:pt x="1515865" y="1600200"/>
                  </a:lnTo>
                  <a:close/>
                </a:path>
                <a:path w="2818130" h="1803400">
                  <a:moveTo>
                    <a:pt x="1519513" y="1600200"/>
                  </a:moveTo>
                  <a:lnTo>
                    <a:pt x="1516962" y="1600200"/>
                  </a:lnTo>
                  <a:lnTo>
                    <a:pt x="1518059" y="1587500"/>
                  </a:lnTo>
                  <a:lnTo>
                    <a:pt x="1519883" y="1587500"/>
                  </a:lnTo>
                  <a:lnTo>
                    <a:pt x="1519513" y="1600200"/>
                  </a:lnTo>
                  <a:close/>
                </a:path>
                <a:path w="2818130" h="1803400">
                  <a:moveTo>
                    <a:pt x="1524259" y="1600200"/>
                  </a:moveTo>
                  <a:lnTo>
                    <a:pt x="1521337" y="1600200"/>
                  </a:lnTo>
                  <a:lnTo>
                    <a:pt x="1520967" y="1587500"/>
                  </a:lnTo>
                  <a:lnTo>
                    <a:pt x="1523532" y="1587500"/>
                  </a:lnTo>
                  <a:lnTo>
                    <a:pt x="1524259" y="1600200"/>
                  </a:lnTo>
                  <a:close/>
                </a:path>
                <a:path w="2818130" h="1803400">
                  <a:moveTo>
                    <a:pt x="1525356" y="1612900"/>
                  </a:moveTo>
                  <a:lnTo>
                    <a:pt x="1524722" y="1602044"/>
                  </a:lnTo>
                  <a:lnTo>
                    <a:pt x="1524615" y="1587500"/>
                  </a:lnTo>
                  <a:lnTo>
                    <a:pt x="1525356" y="1600200"/>
                  </a:lnTo>
                  <a:lnTo>
                    <a:pt x="1525712" y="1600200"/>
                  </a:lnTo>
                  <a:lnTo>
                    <a:pt x="1525356" y="1612900"/>
                  </a:lnTo>
                  <a:close/>
                </a:path>
                <a:path w="2818130" h="1803400">
                  <a:moveTo>
                    <a:pt x="1531185" y="1600200"/>
                  </a:moveTo>
                  <a:lnTo>
                    <a:pt x="1529360" y="1600200"/>
                  </a:lnTo>
                  <a:lnTo>
                    <a:pt x="1530458" y="1587500"/>
                  </a:lnTo>
                  <a:lnTo>
                    <a:pt x="1531185" y="1600200"/>
                  </a:lnTo>
                  <a:close/>
                </a:path>
                <a:path w="2818130" h="1803400">
                  <a:moveTo>
                    <a:pt x="1531185" y="1600200"/>
                  </a:moveTo>
                  <a:lnTo>
                    <a:pt x="1530458" y="1587500"/>
                  </a:lnTo>
                  <a:lnTo>
                    <a:pt x="1531185" y="1587500"/>
                  </a:lnTo>
                  <a:lnTo>
                    <a:pt x="1531185" y="1600200"/>
                  </a:lnTo>
                  <a:close/>
                </a:path>
                <a:path w="2818130" h="1803400">
                  <a:moveTo>
                    <a:pt x="1533736" y="1600200"/>
                  </a:moveTo>
                  <a:lnTo>
                    <a:pt x="1531185" y="1600200"/>
                  </a:lnTo>
                  <a:lnTo>
                    <a:pt x="1531185" y="1587500"/>
                  </a:lnTo>
                  <a:lnTo>
                    <a:pt x="1532652" y="1587500"/>
                  </a:lnTo>
                  <a:lnTo>
                    <a:pt x="1533736" y="1600200"/>
                  </a:lnTo>
                  <a:close/>
                </a:path>
                <a:path w="2818130" h="1803400">
                  <a:moveTo>
                    <a:pt x="1535203" y="1600200"/>
                  </a:moveTo>
                  <a:lnTo>
                    <a:pt x="1533736" y="1600200"/>
                  </a:lnTo>
                  <a:lnTo>
                    <a:pt x="1534833" y="1587500"/>
                  </a:lnTo>
                  <a:lnTo>
                    <a:pt x="1535930" y="1587500"/>
                  </a:lnTo>
                  <a:lnTo>
                    <a:pt x="1535203" y="1600200"/>
                  </a:lnTo>
                  <a:close/>
                </a:path>
                <a:path w="2818130" h="1803400">
                  <a:moveTo>
                    <a:pt x="1565843" y="1600200"/>
                  </a:moveTo>
                  <a:lnTo>
                    <a:pt x="1561839" y="1600200"/>
                  </a:lnTo>
                  <a:lnTo>
                    <a:pt x="1561839" y="1587500"/>
                  </a:lnTo>
                  <a:lnTo>
                    <a:pt x="1566214" y="1587500"/>
                  </a:lnTo>
                  <a:lnTo>
                    <a:pt x="1565843" y="1600200"/>
                  </a:lnTo>
                  <a:close/>
                </a:path>
                <a:path w="2818130" h="1803400">
                  <a:moveTo>
                    <a:pt x="1569492" y="1600200"/>
                  </a:moveTo>
                  <a:lnTo>
                    <a:pt x="1568394" y="1600200"/>
                  </a:lnTo>
                  <a:lnTo>
                    <a:pt x="1569135" y="1587500"/>
                  </a:lnTo>
                  <a:lnTo>
                    <a:pt x="1569492" y="1587500"/>
                  </a:lnTo>
                  <a:lnTo>
                    <a:pt x="1569492" y="1600200"/>
                  </a:lnTo>
                  <a:close/>
                </a:path>
                <a:path w="2818130" h="1803400">
                  <a:moveTo>
                    <a:pt x="1572043" y="1625600"/>
                  </a:moveTo>
                  <a:lnTo>
                    <a:pt x="1568038" y="1625600"/>
                  </a:lnTo>
                  <a:lnTo>
                    <a:pt x="1567914" y="1608652"/>
                  </a:lnTo>
                  <a:lnTo>
                    <a:pt x="1567668" y="1600200"/>
                  </a:lnTo>
                  <a:lnTo>
                    <a:pt x="1569492" y="1600200"/>
                  </a:lnTo>
                  <a:lnTo>
                    <a:pt x="1570218" y="1587500"/>
                  </a:lnTo>
                  <a:lnTo>
                    <a:pt x="1570589" y="1587500"/>
                  </a:lnTo>
                  <a:lnTo>
                    <a:pt x="1571316" y="1612900"/>
                  </a:lnTo>
                  <a:lnTo>
                    <a:pt x="1572043" y="1625600"/>
                  </a:lnTo>
                  <a:close/>
                </a:path>
                <a:path w="2818130" h="1803400">
                  <a:moveTo>
                    <a:pt x="1578256" y="1600200"/>
                  </a:moveTo>
                  <a:lnTo>
                    <a:pt x="1577159" y="1600200"/>
                  </a:lnTo>
                  <a:lnTo>
                    <a:pt x="1577886" y="1587500"/>
                  </a:lnTo>
                  <a:lnTo>
                    <a:pt x="1578256" y="1600200"/>
                  </a:lnTo>
                  <a:close/>
                </a:path>
                <a:path w="2818130" h="1803400">
                  <a:moveTo>
                    <a:pt x="1591025" y="1600200"/>
                  </a:moveTo>
                  <a:lnTo>
                    <a:pt x="1588104" y="1600200"/>
                  </a:lnTo>
                  <a:lnTo>
                    <a:pt x="1587733" y="1587500"/>
                  </a:lnTo>
                  <a:lnTo>
                    <a:pt x="1591025" y="1587500"/>
                  </a:lnTo>
                  <a:lnTo>
                    <a:pt x="1591025" y="1600200"/>
                  </a:lnTo>
                  <a:close/>
                </a:path>
                <a:path w="2818130" h="1803400">
                  <a:moveTo>
                    <a:pt x="1595400" y="1612900"/>
                  </a:moveTo>
                  <a:lnTo>
                    <a:pt x="1594673" y="1600200"/>
                  </a:lnTo>
                  <a:lnTo>
                    <a:pt x="1596854" y="1587500"/>
                  </a:lnTo>
                  <a:lnTo>
                    <a:pt x="1599049" y="1600200"/>
                  </a:lnTo>
                  <a:lnTo>
                    <a:pt x="1596854" y="1600200"/>
                  </a:lnTo>
                  <a:lnTo>
                    <a:pt x="1595400" y="1612900"/>
                  </a:lnTo>
                  <a:close/>
                </a:path>
                <a:path w="2818130" h="1803400">
                  <a:moveTo>
                    <a:pt x="1607072" y="1600200"/>
                  </a:moveTo>
                  <a:lnTo>
                    <a:pt x="1603424" y="1600200"/>
                  </a:lnTo>
                  <a:lnTo>
                    <a:pt x="1605618" y="1587500"/>
                  </a:lnTo>
                  <a:lnTo>
                    <a:pt x="1607072" y="1600200"/>
                  </a:lnTo>
                  <a:close/>
                </a:path>
                <a:path w="2818130" h="1803400">
                  <a:moveTo>
                    <a:pt x="1617290" y="1600200"/>
                  </a:moveTo>
                  <a:lnTo>
                    <a:pt x="1615466" y="1600200"/>
                  </a:lnTo>
                  <a:lnTo>
                    <a:pt x="1616193" y="1587500"/>
                  </a:lnTo>
                  <a:lnTo>
                    <a:pt x="1616919" y="1587500"/>
                  </a:lnTo>
                  <a:lnTo>
                    <a:pt x="1617290" y="1600200"/>
                  </a:lnTo>
                  <a:close/>
                </a:path>
                <a:path w="2818130" h="1803400">
                  <a:moveTo>
                    <a:pt x="1627138" y="1600200"/>
                  </a:moveTo>
                  <a:lnTo>
                    <a:pt x="1617646" y="1600200"/>
                  </a:lnTo>
                  <a:lnTo>
                    <a:pt x="1617646" y="1587500"/>
                  </a:lnTo>
                  <a:lnTo>
                    <a:pt x="1627508" y="1587500"/>
                  </a:lnTo>
                  <a:lnTo>
                    <a:pt x="1627138" y="1600200"/>
                  </a:lnTo>
                  <a:close/>
                </a:path>
                <a:path w="2818130" h="1803400">
                  <a:moveTo>
                    <a:pt x="1630415" y="1600200"/>
                  </a:moveTo>
                  <a:lnTo>
                    <a:pt x="1628962" y="1587500"/>
                  </a:lnTo>
                  <a:lnTo>
                    <a:pt x="1631513" y="1587500"/>
                  </a:lnTo>
                  <a:lnTo>
                    <a:pt x="1630415" y="1600200"/>
                  </a:lnTo>
                  <a:close/>
                </a:path>
                <a:path w="2818130" h="1803400">
                  <a:moveTo>
                    <a:pt x="1635531" y="1600200"/>
                  </a:moveTo>
                  <a:lnTo>
                    <a:pt x="1633337" y="1587500"/>
                  </a:lnTo>
                  <a:lnTo>
                    <a:pt x="1636258" y="1587500"/>
                  </a:lnTo>
                  <a:lnTo>
                    <a:pt x="1635531" y="1600200"/>
                  </a:lnTo>
                  <a:close/>
                </a:path>
                <a:path w="2818130" h="1803400">
                  <a:moveTo>
                    <a:pt x="1643925" y="1600200"/>
                  </a:moveTo>
                  <a:lnTo>
                    <a:pt x="1642828" y="1600200"/>
                  </a:lnTo>
                  <a:lnTo>
                    <a:pt x="1643184" y="1587500"/>
                  </a:lnTo>
                  <a:lnTo>
                    <a:pt x="1644652" y="1587500"/>
                  </a:lnTo>
                  <a:lnTo>
                    <a:pt x="1643925" y="1600200"/>
                  </a:lnTo>
                  <a:close/>
                </a:path>
                <a:path w="2818130" h="1803400">
                  <a:moveTo>
                    <a:pt x="1647203" y="1600200"/>
                  </a:moveTo>
                  <a:lnTo>
                    <a:pt x="1645750" y="1600200"/>
                  </a:lnTo>
                  <a:lnTo>
                    <a:pt x="1645750" y="1587500"/>
                  </a:lnTo>
                  <a:lnTo>
                    <a:pt x="1647203" y="1587500"/>
                  </a:lnTo>
                  <a:lnTo>
                    <a:pt x="1647203" y="1600200"/>
                  </a:lnTo>
                  <a:close/>
                </a:path>
                <a:path w="2818130" h="1803400">
                  <a:moveTo>
                    <a:pt x="1653773" y="1600200"/>
                  </a:moveTo>
                  <a:lnTo>
                    <a:pt x="1651578" y="1600200"/>
                  </a:lnTo>
                  <a:lnTo>
                    <a:pt x="1651949" y="1587500"/>
                  </a:lnTo>
                  <a:lnTo>
                    <a:pt x="1654129" y="1587500"/>
                  </a:lnTo>
                  <a:lnTo>
                    <a:pt x="1653773" y="1600200"/>
                  </a:lnTo>
                  <a:close/>
                </a:path>
                <a:path w="2818130" h="1803400">
                  <a:moveTo>
                    <a:pt x="1663991" y="1600200"/>
                  </a:moveTo>
                  <a:lnTo>
                    <a:pt x="1658519" y="1600200"/>
                  </a:lnTo>
                  <a:lnTo>
                    <a:pt x="1658519" y="1587500"/>
                  </a:lnTo>
                  <a:lnTo>
                    <a:pt x="1665074" y="1587500"/>
                  </a:lnTo>
                  <a:lnTo>
                    <a:pt x="1663991" y="1600200"/>
                  </a:lnTo>
                  <a:close/>
                </a:path>
                <a:path w="2818130" h="1803400">
                  <a:moveTo>
                    <a:pt x="1667996" y="1600200"/>
                  </a:moveTo>
                  <a:lnTo>
                    <a:pt x="1667269" y="1600200"/>
                  </a:lnTo>
                  <a:lnTo>
                    <a:pt x="1666171" y="1587500"/>
                  </a:lnTo>
                  <a:lnTo>
                    <a:pt x="1669093" y="1587500"/>
                  </a:lnTo>
                  <a:lnTo>
                    <a:pt x="1667996" y="1600200"/>
                  </a:lnTo>
                  <a:close/>
                </a:path>
                <a:path w="2818130" h="1803400">
                  <a:moveTo>
                    <a:pt x="1676760" y="1600200"/>
                  </a:moveTo>
                  <a:lnTo>
                    <a:pt x="1674195" y="1600200"/>
                  </a:lnTo>
                  <a:lnTo>
                    <a:pt x="1674936" y="1587500"/>
                  </a:lnTo>
                  <a:lnTo>
                    <a:pt x="1677116" y="1587500"/>
                  </a:lnTo>
                  <a:lnTo>
                    <a:pt x="1676760" y="1600200"/>
                  </a:lnTo>
                  <a:close/>
                </a:path>
                <a:path w="2818130" h="1803400">
                  <a:moveTo>
                    <a:pt x="1688061" y="1600200"/>
                  </a:moveTo>
                  <a:lnTo>
                    <a:pt x="1677487" y="1600200"/>
                  </a:lnTo>
                  <a:lnTo>
                    <a:pt x="1678940" y="1587500"/>
                  </a:lnTo>
                  <a:lnTo>
                    <a:pt x="1688788" y="1587500"/>
                  </a:lnTo>
                  <a:lnTo>
                    <a:pt x="1688061" y="1600200"/>
                  </a:lnTo>
                  <a:close/>
                </a:path>
                <a:path w="2818130" h="1803400">
                  <a:moveTo>
                    <a:pt x="1702654" y="1600200"/>
                  </a:moveTo>
                  <a:lnTo>
                    <a:pt x="1700830" y="1600200"/>
                  </a:lnTo>
                  <a:lnTo>
                    <a:pt x="1701201" y="1587500"/>
                  </a:lnTo>
                  <a:lnTo>
                    <a:pt x="1702654" y="1587500"/>
                  </a:lnTo>
                  <a:lnTo>
                    <a:pt x="1702654" y="1600200"/>
                  </a:lnTo>
                  <a:close/>
                </a:path>
                <a:path w="2818130" h="1803400">
                  <a:moveTo>
                    <a:pt x="1712872" y="1600200"/>
                  </a:moveTo>
                  <a:lnTo>
                    <a:pt x="1705946" y="1600200"/>
                  </a:lnTo>
                  <a:lnTo>
                    <a:pt x="1704478" y="1587500"/>
                  </a:lnTo>
                  <a:lnTo>
                    <a:pt x="1708497" y="1587500"/>
                  </a:lnTo>
                  <a:lnTo>
                    <a:pt x="1712872" y="1600200"/>
                  </a:lnTo>
                  <a:close/>
                </a:path>
                <a:path w="2818130" h="1803400">
                  <a:moveTo>
                    <a:pt x="1714326" y="1600200"/>
                  </a:moveTo>
                  <a:lnTo>
                    <a:pt x="1712872" y="1600200"/>
                  </a:lnTo>
                  <a:lnTo>
                    <a:pt x="1712502" y="1587500"/>
                  </a:lnTo>
                  <a:lnTo>
                    <a:pt x="1713970" y="1587500"/>
                  </a:lnTo>
                  <a:lnTo>
                    <a:pt x="1714326" y="1600200"/>
                  </a:lnTo>
                  <a:close/>
                </a:path>
                <a:path w="2818130" h="1803400">
                  <a:moveTo>
                    <a:pt x="1726012" y="1600200"/>
                  </a:moveTo>
                  <a:lnTo>
                    <a:pt x="1722720" y="1600200"/>
                  </a:lnTo>
                  <a:lnTo>
                    <a:pt x="1722720" y="1587500"/>
                  </a:lnTo>
                  <a:lnTo>
                    <a:pt x="1726739" y="1587500"/>
                  </a:lnTo>
                  <a:lnTo>
                    <a:pt x="1726012" y="1600200"/>
                  </a:lnTo>
                  <a:close/>
                </a:path>
                <a:path w="2818130" h="1803400">
                  <a:moveTo>
                    <a:pt x="1743156" y="1600200"/>
                  </a:moveTo>
                  <a:lnTo>
                    <a:pt x="1727095" y="1600200"/>
                  </a:lnTo>
                  <a:lnTo>
                    <a:pt x="1726739" y="1587500"/>
                  </a:lnTo>
                  <a:lnTo>
                    <a:pt x="1745707" y="1587500"/>
                  </a:lnTo>
                  <a:lnTo>
                    <a:pt x="1743156" y="1600200"/>
                  </a:lnTo>
                  <a:close/>
                </a:path>
                <a:path w="2818130" h="1803400">
                  <a:moveTo>
                    <a:pt x="1757022" y="1600200"/>
                  </a:moveTo>
                  <a:lnTo>
                    <a:pt x="1755925" y="1600200"/>
                  </a:lnTo>
                  <a:lnTo>
                    <a:pt x="1757022" y="1587500"/>
                  </a:lnTo>
                  <a:lnTo>
                    <a:pt x="1757022" y="1600200"/>
                  </a:lnTo>
                  <a:close/>
                </a:path>
                <a:path w="2818130" h="1803400">
                  <a:moveTo>
                    <a:pt x="1763578" y="1600200"/>
                  </a:moveTo>
                  <a:lnTo>
                    <a:pt x="1757379" y="1600200"/>
                  </a:lnTo>
                  <a:lnTo>
                    <a:pt x="1757749" y="1587500"/>
                  </a:lnTo>
                  <a:lnTo>
                    <a:pt x="1765046" y="1587500"/>
                  </a:lnTo>
                  <a:lnTo>
                    <a:pt x="1763578" y="1600200"/>
                  </a:lnTo>
                  <a:close/>
                </a:path>
                <a:path w="2818130" h="1803400">
                  <a:moveTo>
                    <a:pt x="1782190" y="1600200"/>
                  </a:moveTo>
                  <a:lnTo>
                    <a:pt x="1768324" y="1600200"/>
                  </a:lnTo>
                  <a:lnTo>
                    <a:pt x="1768694" y="1587500"/>
                  </a:lnTo>
                  <a:lnTo>
                    <a:pt x="1782917" y="1587500"/>
                  </a:lnTo>
                  <a:lnTo>
                    <a:pt x="1782190" y="1600200"/>
                  </a:lnTo>
                  <a:close/>
                </a:path>
                <a:path w="2818130" h="1803400">
                  <a:moveTo>
                    <a:pt x="1793135" y="1600200"/>
                  </a:moveTo>
                  <a:lnTo>
                    <a:pt x="1787662" y="1600200"/>
                  </a:lnTo>
                  <a:lnTo>
                    <a:pt x="1788389" y="1587500"/>
                  </a:lnTo>
                  <a:lnTo>
                    <a:pt x="1791681" y="1587500"/>
                  </a:lnTo>
                  <a:lnTo>
                    <a:pt x="1793135" y="1600200"/>
                  </a:lnTo>
                  <a:close/>
                </a:path>
                <a:path w="2818130" h="1803400">
                  <a:moveTo>
                    <a:pt x="1810649" y="1612900"/>
                  </a:moveTo>
                  <a:lnTo>
                    <a:pt x="1808455" y="1612900"/>
                  </a:lnTo>
                  <a:lnTo>
                    <a:pt x="1809923" y="1600200"/>
                  </a:lnTo>
                  <a:lnTo>
                    <a:pt x="1798607" y="1600200"/>
                  </a:lnTo>
                  <a:lnTo>
                    <a:pt x="1797510" y="1587500"/>
                  </a:lnTo>
                  <a:lnTo>
                    <a:pt x="1811747" y="1587500"/>
                  </a:lnTo>
                  <a:lnTo>
                    <a:pt x="1810649" y="1600200"/>
                  </a:lnTo>
                  <a:lnTo>
                    <a:pt x="1810649" y="1612900"/>
                  </a:lnTo>
                  <a:close/>
                </a:path>
                <a:path w="2818130" h="1803400">
                  <a:moveTo>
                    <a:pt x="1830345" y="1600200"/>
                  </a:moveTo>
                  <a:lnTo>
                    <a:pt x="1825599" y="1600200"/>
                  </a:lnTo>
                  <a:lnTo>
                    <a:pt x="1825969" y="1587500"/>
                  </a:lnTo>
                  <a:lnTo>
                    <a:pt x="1829988" y="1587500"/>
                  </a:lnTo>
                  <a:lnTo>
                    <a:pt x="1830345" y="1600200"/>
                  </a:lnTo>
                  <a:close/>
                </a:path>
                <a:path w="2818130" h="1803400">
                  <a:moveTo>
                    <a:pt x="1833637" y="1600200"/>
                  </a:moveTo>
                  <a:lnTo>
                    <a:pt x="1832895" y="1600200"/>
                  </a:lnTo>
                  <a:lnTo>
                    <a:pt x="1832169" y="1587500"/>
                  </a:lnTo>
                  <a:lnTo>
                    <a:pt x="1833637" y="1600200"/>
                  </a:lnTo>
                  <a:close/>
                </a:path>
                <a:path w="2818130" h="1803400">
                  <a:moveTo>
                    <a:pt x="1839465" y="1600200"/>
                  </a:moveTo>
                  <a:lnTo>
                    <a:pt x="1833637" y="1600200"/>
                  </a:lnTo>
                  <a:lnTo>
                    <a:pt x="1833266" y="1587500"/>
                  </a:lnTo>
                  <a:lnTo>
                    <a:pt x="1840933" y="1587500"/>
                  </a:lnTo>
                  <a:lnTo>
                    <a:pt x="1839465" y="1600200"/>
                  </a:lnTo>
                  <a:close/>
                </a:path>
                <a:path w="2818130" h="1803400">
                  <a:moveTo>
                    <a:pt x="1843484" y="1600200"/>
                  </a:moveTo>
                  <a:lnTo>
                    <a:pt x="1840563" y="1600200"/>
                  </a:lnTo>
                  <a:lnTo>
                    <a:pt x="1841660" y="1587500"/>
                  </a:lnTo>
                  <a:lnTo>
                    <a:pt x="1842387" y="1587500"/>
                  </a:lnTo>
                  <a:lnTo>
                    <a:pt x="1843484" y="1600200"/>
                  </a:lnTo>
                  <a:close/>
                </a:path>
                <a:path w="2818130" h="1803400">
                  <a:moveTo>
                    <a:pt x="1847489" y="1600200"/>
                  </a:moveTo>
                  <a:lnTo>
                    <a:pt x="1846035" y="1587500"/>
                  </a:lnTo>
                  <a:lnTo>
                    <a:pt x="1847859" y="1587500"/>
                  </a:lnTo>
                  <a:lnTo>
                    <a:pt x="1847489" y="1600200"/>
                  </a:lnTo>
                  <a:close/>
                </a:path>
                <a:path w="2818130" h="1803400">
                  <a:moveTo>
                    <a:pt x="1854429" y="1600200"/>
                  </a:moveTo>
                  <a:lnTo>
                    <a:pt x="1851507" y="1600200"/>
                  </a:lnTo>
                  <a:lnTo>
                    <a:pt x="1852605" y="1587500"/>
                  </a:lnTo>
                  <a:lnTo>
                    <a:pt x="1853332" y="1587500"/>
                  </a:lnTo>
                  <a:lnTo>
                    <a:pt x="1854429" y="1600200"/>
                  </a:lnTo>
                  <a:close/>
                </a:path>
                <a:path w="2818130" h="1803400">
                  <a:moveTo>
                    <a:pt x="1860628" y="1600200"/>
                  </a:moveTo>
                  <a:lnTo>
                    <a:pt x="1854429" y="1600200"/>
                  </a:lnTo>
                  <a:lnTo>
                    <a:pt x="1855883" y="1587500"/>
                  </a:lnTo>
                  <a:lnTo>
                    <a:pt x="1860999" y="1587500"/>
                  </a:lnTo>
                  <a:lnTo>
                    <a:pt x="1860628" y="1600200"/>
                  </a:lnTo>
                  <a:close/>
                </a:path>
                <a:path w="2818130" h="1803400">
                  <a:moveTo>
                    <a:pt x="1869022" y="1600200"/>
                  </a:moveTo>
                  <a:lnTo>
                    <a:pt x="1866101" y="1600200"/>
                  </a:lnTo>
                  <a:lnTo>
                    <a:pt x="1863906" y="1587500"/>
                  </a:lnTo>
                  <a:lnTo>
                    <a:pt x="1869022" y="1587500"/>
                  </a:lnTo>
                  <a:lnTo>
                    <a:pt x="1869022" y="1600200"/>
                  </a:lnTo>
                  <a:close/>
                </a:path>
                <a:path w="2818130" h="1803400">
                  <a:moveTo>
                    <a:pt x="1874124" y="1600200"/>
                  </a:moveTo>
                  <a:lnTo>
                    <a:pt x="1872300" y="1587500"/>
                  </a:lnTo>
                  <a:lnTo>
                    <a:pt x="1875221" y="1587500"/>
                  </a:lnTo>
                  <a:lnTo>
                    <a:pt x="1874124" y="1600200"/>
                  </a:lnTo>
                  <a:close/>
                </a:path>
                <a:path w="2818130" h="1803400">
                  <a:moveTo>
                    <a:pt x="1889088" y="1600200"/>
                  </a:moveTo>
                  <a:lnTo>
                    <a:pt x="1877416" y="1600200"/>
                  </a:lnTo>
                  <a:lnTo>
                    <a:pt x="1877416" y="1587500"/>
                  </a:lnTo>
                  <a:lnTo>
                    <a:pt x="1889815" y="1587500"/>
                  </a:lnTo>
                  <a:lnTo>
                    <a:pt x="1889088" y="1600200"/>
                  </a:lnTo>
                  <a:close/>
                </a:path>
                <a:path w="2818130" h="1803400">
                  <a:moveTo>
                    <a:pt x="1894190" y="1600200"/>
                  </a:moveTo>
                  <a:lnTo>
                    <a:pt x="1892736" y="1587500"/>
                  </a:lnTo>
                  <a:lnTo>
                    <a:pt x="1895287" y="1587500"/>
                  </a:lnTo>
                  <a:lnTo>
                    <a:pt x="1894190" y="1600200"/>
                  </a:lnTo>
                  <a:close/>
                </a:path>
                <a:path w="2818130" h="1803400">
                  <a:moveTo>
                    <a:pt x="1901857" y="1600200"/>
                  </a:moveTo>
                  <a:lnTo>
                    <a:pt x="1901857" y="1587500"/>
                  </a:lnTo>
                  <a:lnTo>
                    <a:pt x="1902584" y="1587500"/>
                  </a:lnTo>
                  <a:lnTo>
                    <a:pt x="1901857" y="1600200"/>
                  </a:lnTo>
                  <a:close/>
                </a:path>
                <a:path w="2818130" h="1803400">
                  <a:moveTo>
                    <a:pt x="1913528" y="1600200"/>
                  </a:moveTo>
                  <a:lnTo>
                    <a:pt x="1909510" y="1600200"/>
                  </a:lnTo>
                  <a:lnTo>
                    <a:pt x="1912075" y="1587500"/>
                  </a:lnTo>
                  <a:lnTo>
                    <a:pt x="1913528" y="1600200"/>
                  </a:lnTo>
                  <a:close/>
                </a:path>
                <a:path w="2818130" h="1803400">
                  <a:moveTo>
                    <a:pt x="1923746" y="1600200"/>
                  </a:moveTo>
                  <a:lnTo>
                    <a:pt x="1923376" y="1587500"/>
                  </a:lnTo>
                  <a:lnTo>
                    <a:pt x="1924473" y="1587500"/>
                  </a:lnTo>
                  <a:lnTo>
                    <a:pt x="1923746" y="1600200"/>
                  </a:lnTo>
                  <a:close/>
                </a:path>
                <a:path w="2818130" h="1803400">
                  <a:moveTo>
                    <a:pt x="1935789" y="1600200"/>
                  </a:moveTo>
                  <a:lnTo>
                    <a:pt x="1930316" y="1600200"/>
                  </a:lnTo>
                  <a:lnTo>
                    <a:pt x="1931043" y="1587500"/>
                  </a:lnTo>
                  <a:lnTo>
                    <a:pt x="1936145" y="1587500"/>
                  </a:lnTo>
                  <a:lnTo>
                    <a:pt x="1935789" y="1600200"/>
                  </a:lnTo>
                  <a:close/>
                </a:path>
                <a:path w="2818130" h="1803400">
                  <a:moveTo>
                    <a:pt x="1944168" y="1600200"/>
                  </a:moveTo>
                  <a:lnTo>
                    <a:pt x="1937969" y="1600200"/>
                  </a:lnTo>
                  <a:lnTo>
                    <a:pt x="1938696" y="1587500"/>
                  </a:lnTo>
                  <a:lnTo>
                    <a:pt x="1944909" y="1587500"/>
                  </a:lnTo>
                  <a:lnTo>
                    <a:pt x="1944168" y="1600200"/>
                  </a:lnTo>
                  <a:close/>
                </a:path>
                <a:path w="2818130" h="1803400">
                  <a:moveTo>
                    <a:pt x="1960956" y="1600200"/>
                  </a:moveTo>
                  <a:lnTo>
                    <a:pt x="1947460" y="1600200"/>
                  </a:lnTo>
                  <a:lnTo>
                    <a:pt x="1946734" y="1587500"/>
                  </a:lnTo>
                  <a:lnTo>
                    <a:pt x="1960229" y="1587500"/>
                  </a:lnTo>
                  <a:lnTo>
                    <a:pt x="1960956" y="1600200"/>
                  </a:lnTo>
                  <a:close/>
                </a:path>
                <a:path w="2818130" h="1803400">
                  <a:moveTo>
                    <a:pt x="1974452" y="1600200"/>
                  </a:moveTo>
                  <a:lnTo>
                    <a:pt x="1970804" y="1600200"/>
                  </a:lnTo>
                  <a:lnTo>
                    <a:pt x="1971901" y="1587500"/>
                  </a:lnTo>
                  <a:lnTo>
                    <a:pt x="1974452" y="1587500"/>
                  </a:lnTo>
                  <a:lnTo>
                    <a:pt x="1974452" y="1600200"/>
                  </a:lnTo>
                  <a:close/>
                </a:path>
                <a:path w="2818130" h="1803400">
                  <a:moveTo>
                    <a:pt x="1981749" y="1600200"/>
                  </a:moveTo>
                  <a:lnTo>
                    <a:pt x="1978827" y="1600200"/>
                  </a:lnTo>
                  <a:lnTo>
                    <a:pt x="1978100" y="1587500"/>
                  </a:lnTo>
                  <a:lnTo>
                    <a:pt x="1984300" y="1587500"/>
                  </a:lnTo>
                  <a:lnTo>
                    <a:pt x="1981749" y="1600200"/>
                  </a:lnTo>
                  <a:close/>
                </a:path>
                <a:path w="2818130" h="1803400">
                  <a:moveTo>
                    <a:pt x="1989045" y="1600200"/>
                  </a:moveTo>
                  <a:lnTo>
                    <a:pt x="1984670" y="1600200"/>
                  </a:lnTo>
                  <a:lnTo>
                    <a:pt x="1984300" y="1587500"/>
                  </a:lnTo>
                  <a:lnTo>
                    <a:pt x="1989772" y="1587500"/>
                  </a:lnTo>
                  <a:lnTo>
                    <a:pt x="1989045" y="1600200"/>
                  </a:lnTo>
                  <a:close/>
                </a:path>
                <a:path w="2818130" h="1803400">
                  <a:moveTo>
                    <a:pt x="2006560" y="1600200"/>
                  </a:moveTo>
                  <a:lnTo>
                    <a:pt x="2002541" y="1600200"/>
                  </a:lnTo>
                  <a:lnTo>
                    <a:pt x="2002912" y="1587500"/>
                  </a:lnTo>
                  <a:lnTo>
                    <a:pt x="2006189" y="1587500"/>
                  </a:lnTo>
                  <a:lnTo>
                    <a:pt x="2006560" y="1600200"/>
                  </a:lnTo>
                  <a:close/>
                </a:path>
                <a:path w="2818130" h="1803400">
                  <a:moveTo>
                    <a:pt x="2014227" y="1600200"/>
                  </a:moveTo>
                  <a:lnTo>
                    <a:pt x="2008755" y="1600200"/>
                  </a:lnTo>
                  <a:lnTo>
                    <a:pt x="2010579" y="1587500"/>
                  </a:lnTo>
                  <a:lnTo>
                    <a:pt x="2013856" y="1587500"/>
                  </a:lnTo>
                  <a:lnTo>
                    <a:pt x="2014227" y="1600200"/>
                  </a:lnTo>
                  <a:close/>
                </a:path>
                <a:path w="2818130" h="1803400">
                  <a:moveTo>
                    <a:pt x="2027723" y="1600200"/>
                  </a:moveTo>
                  <a:lnTo>
                    <a:pt x="2024801" y="1600200"/>
                  </a:lnTo>
                  <a:lnTo>
                    <a:pt x="2025899" y="1587500"/>
                  </a:lnTo>
                  <a:lnTo>
                    <a:pt x="2029176" y="1587500"/>
                  </a:lnTo>
                  <a:lnTo>
                    <a:pt x="2027723" y="1600200"/>
                  </a:lnTo>
                  <a:close/>
                </a:path>
                <a:path w="2818130" h="1803400">
                  <a:moveTo>
                    <a:pt x="2040492" y="1600200"/>
                  </a:moveTo>
                  <a:lnTo>
                    <a:pt x="2039394" y="1600200"/>
                  </a:lnTo>
                  <a:lnTo>
                    <a:pt x="2039394" y="1587500"/>
                  </a:lnTo>
                  <a:lnTo>
                    <a:pt x="2040492" y="1587500"/>
                  </a:lnTo>
                  <a:lnTo>
                    <a:pt x="2040492" y="1600200"/>
                  </a:lnTo>
                  <a:close/>
                </a:path>
                <a:path w="2818130" h="1803400">
                  <a:moveTo>
                    <a:pt x="2346948" y="1600200"/>
                  </a:moveTo>
                  <a:lnTo>
                    <a:pt x="2342203" y="1600200"/>
                  </a:lnTo>
                  <a:lnTo>
                    <a:pt x="2342929" y="1587500"/>
                  </a:lnTo>
                  <a:lnTo>
                    <a:pt x="2346948" y="1600200"/>
                  </a:lnTo>
                  <a:close/>
                </a:path>
                <a:path w="2818130" h="1803400">
                  <a:moveTo>
                    <a:pt x="2367014" y="1600200"/>
                  </a:moveTo>
                  <a:lnTo>
                    <a:pt x="2354972" y="1600200"/>
                  </a:lnTo>
                  <a:lnTo>
                    <a:pt x="2350953" y="1587500"/>
                  </a:lnTo>
                  <a:lnTo>
                    <a:pt x="2367741" y="1587500"/>
                  </a:lnTo>
                  <a:lnTo>
                    <a:pt x="2367014" y="1600200"/>
                  </a:lnTo>
                  <a:close/>
                </a:path>
                <a:path w="2818130" h="1803400">
                  <a:moveTo>
                    <a:pt x="2376861" y="1600200"/>
                  </a:moveTo>
                  <a:lnTo>
                    <a:pt x="2368468" y="1600200"/>
                  </a:lnTo>
                  <a:lnTo>
                    <a:pt x="2370292" y="1587500"/>
                  </a:lnTo>
                  <a:lnTo>
                    <a:pt x="2376861" y="1600200"/>
                  </a:lnTo>
                  <a:close/>
                </a:path>
                <a:path w="2818130" h="1803400">
                  <a:moveTo>
                    <a:pt x="2398381" y="1600200"/>
                  </a:moveTo>
                  <a:lnTo>
                    <a:pt x="2380510" y="1600200"/>
                  </a:lnTo>
                  <a:lnTo>
                    <a:pt x="2381607" y="1587500"/>
                  </a:lnTo>
                  <a:lnTo>
                    <a:pt x="2396557" y="1587500"/>
                  </a:lnTo>
                  <a:lnTo>
                    <a:pt x="2398381" y="1600200"/>
                  </a:lnTo>
                  <a:close/>
                </a:path>
                <a:path w="2818130" h="1803400">
                  <a:moveTo>
                    <a:pt x="2407145" y="1600200"/>
                  </a:moveTo>
                  <a:lnTo>
                    <a:pt x="2402029" y="1600200"/>
                  </a:lnTo>
                  <a:lnTo>
                    <a:pt x="2402029" y="1587500"/>
                  </a:lnTo>
                  <a:lnTo>
                    <a:pt x="2408242" y="1587500"/>
                  </a:lnTo>
                  <a:lnTo>
                    <a:pt x="2407145" y="1600200"/>
                  </a:lnTo>
                  <a:close/>
                </a:path>
                <a:path w="2818130" h="1803400">
                  <a:moveTo>
                    <a:pt x="2407716" y="1610172"/>
                  </a:moveTo>
                  <a:lnTo>
                    <a:pt x="2407145" y="1600200"/>
                  </a:lnTo>
                  <a:lnTo>
                    <a:pt x="2407501" y="1600200"/>
                  </a:lnTo>
                  <a:lnTo>
                    <a:pt x="2408242" y="1587500"/>
                  </a:lnTo>
                  <a:lnTo>
                    <a:pt x="2415539" y="1587500"/>
                  </a:lnTo>
                  <a:lnTo>
                    <a:pt x="2407716" y="1610172"/>
                  </a:lnTo>
                  <a:close/>
                </a:path>
                <a:path w="2818130" h="1803400">
                  <a:moveTo>
                    <a:pt x="1343668" y="1600200"/>
                  </a:moveTo>
                  <a:lnTo>
                    <a:pt x="1343298" y="1600200"/>
                  </a:lnTo>
                  <a:lnTo>
                    <a:pt x="1343563" y="1598355"/>
                  </a:lnTo>
                  <a:lnTo>
                    <a:pt x="1343668" y="1600200"/>
                  </a:lnTo>
                  <a:close/>
                </a:path>
                <a:path w="2818130" h="1803400">
                  <a:moveTo>
                    <a:pt x="1348414" y="1612900"/>
                  </a:moveTo>
                  <a:lnTo>
                    <a:pt x="1288944" y="1612900"/>
                  </a:lnTo>
                  <a:lnTo>
                    <a:pt x="1288944" y="1600200"/>
                  </a:lnTo>
                  <a:lnTo>
                    <a:pt x="1348043" y="1600200"/>
                  </a:lnTo>
                  <a:lnTo>
                    <a:pt x="1348414" y="1612900"/>
                  </a:lnTo>
                  <a:close/>
                </a:path>
                <a:path w="2818130" h="1803400">
                  <a:moveTo>
                    <a:pt x="1364461" y="1612900"/>
                  </a:moveTo>
                  <a:lnTo>
                    <a:pt x="1349867" y="1612900"/>
                  </a:lnTo>
                  <a:lnTo>
                    <a:pt x="1349497" y="1600200"/>
                  </a:lnTo>
                  <a:lnTo>
                    <a:pt x="1364461" y="1600200"/>
                  </a:lnTo>
                  <a:lnTo>
                    <a:pt x="1364461" y="1612900"/>
                  </a:lnTo>
                  <a:close/>
                </a:path>
                <a:path w="2818130" h="1803400">
                  <a:moveTo>
                    <a:pt x="1393276" y="1612900"/>
                  </a:moveTo>
                  <a:lnTo>
                    <a:pt x="1368109" y="1612900"/>
                  </a:lnTo>
                  <a:lnTo>
                    <a:pt x="1370303" y="1600200"/>
                  </a:lnTo>
                  <a:lnTo>
                    <a:pt x="1394744" y="1600200"/>
                  </a:lnTo>
                  <a:lnTo>
                    <a:pt x="1393276" y="1612900"/>
                  </a:lnTo>
                  <a:close/>
                </a:path>
                <a:path w="2818130" h="1803400">
                  <a:moveTo>
                    <a:pt x="1398392" y="1612900"/>
                  </a:moveTo>
                  <a:lnTo>
                    <a:pt x="1394374" y="1612900"/>
                  </a:lnTo>
                  <a:lnTo>
                    <a:pt x="1395100" y="1600200"/>
                  </a:lnTo>
                  <a:lnTo>
                    <a:pt x="1398392" y="1600200"/>
                  </a:lnTo>
                  <a:lnTo>
                    <a:pt x="1398392" y="1612900"/>
                  </a:lnTo>
                  <a:close/>
                </a:path>
                <a:path w="2818130" h="1803400">
                  <a:moveTo>
                    <a:pt x="1404592" y="1612900"/>
                  </a:moveTo>
                  <a:lnTo>
                    <a:pt x="1399490" y="1612900"/>
                  </a:lnTo>
                  <a:lnTo>
                    <a:pt x="1399846" y="1600200"/>
                  </a:lnTo>
                  <a:lnTo>
                    <a:pt x="1404592" y="1600200"/>
                  </a:lnTo>
                  <a:lnTo>
                    <a:pt x="1404592" y="1612900"/>
                  </a:lnTo>
                  <a:close/>
                </a:path>
                <a:path w="2818130" h="1803400">
                  <a:moveTo>
                    <a:pt x="1411888" y="1612900"/>
                  </a:moveTo>
                  <a:lnTo>
                    <a:pt x="1406045" y="1612900"/>
                  </a:lnTo>
                  <a:lnTo>
                    <a:pt x="1407870" y="1600200"/>
                  </a:lnTo>
                  <a:lnTo>
                    <a:pt x="1411518" y="1600200"/>
                  </a:lnTo>
                  <a:lnTo>
                    <a:pt x="1411888" y="1612900"/>
                  </a:lnTo>
                  <a:close/>
                </a:path>
                <a:path w="2818130" h="1803400">
                  <a:moveTo>
                    <a:pt x="1419912" y="1612900"/>
                  </a:moveTo>
                  <a:lnTo>
                    <a:pt x="1415907" y="1612900"/>
                  </a:lnTo>
                  <a:lnTo>
                    <a:pt x="1414439" y="1600200"/>
                  </a:lnTo>
                  <a:lnTo>
                    <a:pt x="1420639" y="1600200"/>
                  </a:lnTo>
                  <a:lnTo>
                    <a:pt x="1419912" y="1612900"/>
                  </a:lnTo>
                  <a:close/>
                </a:path>
                <a:path w="2818130" h="1803400">
                  <a:moveTo>
                    <a:pt x="1428306" y="1625600"/>
                  </a:moveTo>
                  <a:lnTo>
                    <a:pt x="1422106" y="1625600"/>
                  </a:lnTo>
                  <a:lnTo>
                    <a:pt x="1422833" y="1612900"/>
                  </a:lnTo>
                  <a:lnTo>
                    <a:pt x="1423204" y="1600200"/>
                  </a:lnTo>
                  <a:lnTo>
                    <a:pt x="1428676" y="1600200"/>
                  </a:lnTo>
                  <a:lnTo>
                    <a:pt x="1428306" y="1612900"/>
                  </a:lnTo>
                  <a:lnTo>
                    <a:pt x="1429403" y="1612900"/>
                  </a:lnTo>
                  <a:lnTo>
                    <a:pt x="1428306" y="1625600"/>
                  </a:lnTo>
                  <a:close/>
                </a:path>
                <a:path w="2818130" h="1803400">
                  <a:moveTo>
                    <a:pt x="1430500" y="1612900"/>
                  </a:moveTo>
                  <a:lnTo>
                    <a:pt x="1428676" y="1612900"/>
                  </a:lnTo>
                  <a:lnTo>
                    <a:pt x="1431227" y="1600200"/>
                  </a:lnTo>
                  <a:lnTo>
                    <a:pt x="1430500" y="1612900"/>
                  </a:lnTo>
                  <a:close/>
                </a:path>
                <a:path w="2818130" h="1803400">
                  <a:moveTo>
                    <a:pt x="1437797" y="1612900"/>
                  </a:moveTo>
                  <a:lnTo>
                    <a:pt x="1431583" y="1612900"/>
                  </a:lnTo>
                  <a:lnTo>
                    <a:pt x="1432324" y="1600200"/>
                  </a:lnTo>
                  <a:lnTo>
                    <a:pt x="1437056" y="1600200"/>
                  </a:lnTo>
                  <a:lnTo>
                    <a:pt x="1437797" y="1612900"/>
                  </a:lnTo>
                  <a:close/>
                </a:path>
                <a:path w="2818130" h="1803400">
                  <a:moveTo>
                    <a:pt x="1449469" y="1612900"/>
                  </a:moveTo>
                  <a:lnTo>
                    <a:pt x="1439251" y="1612900"/>
                  </a:lnTo>
                  <a:lnTo>
                    <a:pt x="1438524" y="1600200"/>
                  </a:lnTo>
                  <a:lnTo>
                    <a:pt x="1449469" y="1600200"/>
                  </a:lnTo>
                  <a:lnTo>
                    <a:pt x="1449469" y="1612900"/>
                  </a:lnTo>
                  <a:close/>
                </a:path>
                <a:path w="2818130" h="1803400">
                  <a:moveTo>
                    <a:pt x="1469164" y="1612900"/>
                  </a:moveTo>
                  <a:lnTo>
                    <a:pt x="1463691" y="1612900"/>
                  </a:lnTo>
                  <a:lnTo>
                    <a:pt x="1465515" y="1600200"/>
                  </a:lnTo>
                  <a:lnTo>
                    <a:pt x="1467340" y="1600200"/>
                  </a:lnTo>
                  <a:lnTo>
                    <a:pt x="1469164" y="1612900"/>
                  </a:lnTo>
                  <a:close/>
                </a:path>
                <a:path w="2818130" h="1803400">
                  <a:moveTo>
                    <a:pt x="1475363" y="1625600"/>
                  </a:moveTo>
                  <a:lnTo>
                    <a:pt x="1460413" y="1625600"/>
                  </a:lnTo>
                  <a:lnTo>
                    <a:pt x="1460413" y="1612900"/>
                  </a:lnTo>
                  <a:lnTo>
                    <a:pt x="1470632" y="1612900"/>
                  </a:lnTo>
                  <a:lnTo>
                    <a:pt x="1470632" y="1600200"/>
                  </a:lnTo>
                  <a:lnTo>
                    <a:pt x="1475733" y="1600200"/>
                  </a:lnTo>
                  <a:lnTo>
                    <a:pt x="1475487" y="1608652"/>
                  </a:lnTo>
                  <a:lnTo>
                    <a:pt x="1475363" y="1625600"/>
                  </a:lnTo>
                  <a:close/>
                </a:path>
                <a:path w="2818130" h="1803400">
                  <a:moveTo>
                    <a:pt x="1493975" y="1612900"/>
                  </a:moveTo>
                  <a:lnTo>
                    <a:pt x="1487776" y="1612900"/>
                  </a:lnTo>
                  <a:lnTo>
                    <a:pt x="1487776" y="1600200"/>
                  </a:lnTo>
                  <a:lnTo>
                    <a:pt x="1494702" y="1600200"/>
                  </a:lnTo>
                  <a:lnTo>
                    <a:pt x="1493975" y="1612900"/>
                  </a:lnTo>
                  <a:close/>
                </a:path>
                <a:path w="2818130" h="1803400">
                  <a:moveTo>
                    <a:pt x="1494795" y="1603405"/>
                  </a:moveTo>
                  <a:lnTo>
                    <a:pt x="1494702" y="1600200"/>
                  </a:lnTo>
                  <a:lnTo>
                    <a:pt x="1495072" y="1600200"/>
                  </a:lnTo>
                  <a:lnTo>
                    <a:pt x="1494795" y="1603405"/>
                  </a:lnTo>
                  <a:close/>
                </a:path>
                <a:path w="2818130" h="1803400">
                  <a:moveTo>
                    <a:pt x="1501271" y="1612900"/>
                  </a:moveTo>
                  <a:lnTo>
                    <a:pt x="1499818" y="1612900"/>
                  </a:lnTo>
                  <a:lnTo>
                    <a:pt x="1500545" y="1600200"/>
                  </a:lnTo>
                  <a:lnTo>
                    <a:pt x="1501642" y="1600200"/>
                  </a:lnTo>
                  <a:lnTo>
                    <a:pt x="1501271" y="1612900"/>
                  </a:lnTo>
                  <a:close/>
                </a:path>
                <a:path w="2818130" h="1803400">
                  <a:moveTo>
                    <a:pt x="1512216" y="1612900"/>
                  </a:moveTo>
                  <a:lnTo>
                    <a:pt x="1501998" y="1612900"/>
                  </a:lnTo>
                  <a:lnTo>
                    <a:pt x="1501998" y="1600200"/>
                  </a:lnTo>
                  <a:lnTo>
                    <a:pt x="1512587" y="1600200"/>
                  </a:lnTo>
                  <a:lnTo>
                    <a:pt x="1512216" y="1612900"/>
                  </a:lnTo>
                  <a:close/>
                </a:path>
                <a:path w="2818130" h="1803400">
                  <a:moveTo>
                    <a:pt x="1518416" y="1612900"/>
                  </a:moveTo>
                  <a:lnTo>
                    <a:pt x="1512943" y="1612900"/>
                  </a:lnTo>
                  <a:lnTo>
                    <a:pt x="1512587" y="1600200"/>
                  </a:lnTo>
                  <a:lnTo>
                    <a:pt x="1515494" y="1600200"/>
                  </a:lnTo>
                  <a:lnTo>
                    <a:pt x="1518416" y="1608652"/>
                  </a:lnTo>
                  <a:lnTo>
                    <a:pt x="1518416" y="1612900"/>
                  </a:lnTo>
                  <a:close/>
                </a:path>
                <a:path w="2818130" h="1803400">
                  <a:moveTo>
                    <a:pt x="1519249" y="1611065"/>
                  </a:moveTo>
                  <a:lnTo>
                    <a:pt x="1518416" y="1608652"/>
                  </a:lnTo>
                  <a:lnTo>
                    <a:pt x="1518416" y="1600200"/>
                  </a:lnTo>
                  <a:lnTo>
                    <a:pt x="1519883" y="1600200"/>
                  </a:lnTo>
                  <a:lnTo>
                    <a:pt x="1519249" y="1611065"/>
                  </a:lnTo>
                  <a:close/>
                </a:path>
                <a:path w="2818130" h="1803400">
                  <a:moveTo>
                    <a:pt x="1542856" y="1625600"/>
                  </a:moveTo>
                  <a:lnTo>
                    <a:pt x="1528263" y="1625600"/>
                  </a:lnTo>
                  <a:lnTo>
                    <a:pt x="1527180" y="1612900"/>
                  </a:lnTo>
                  <a:lnTo>
                    <a:pt x="1526439" y="1600200"/>
                  </a:lnTo>
                  <a:lnTo>
                    <a:pt x="1529360" y="1600200"/>
                  </a:lnTo>
                  <a:lnTo>
                    <a:pt x="1529731" y="1612900"/>
                  </a:lnTo>
                  <a:lnTo>
                    <a:pt x="1540676" y="1612900"/>
                  </a:lnTo>
                  <a:lnTo>
                    <a:pt x="1542856" y="1625600"/>
                  </a:lnTo>
                  <a:close/>
                </a:path>
                <a:path w="2818130" h="1803400">
                  <a:moveTo>
                    <a:pt x="1538852" y="1612900"/>
                  </a:moveTo>
                  <a:lnTo>
                    <a:pt x="1530458" y="1612900"/>
                  </a:lnTo>
                  <a:lnTo>
                    <a:pt x="1530458" y="1600200"/>
                  </a:lnTo>
                  <a:lnTo>
                    <a:pt x="1539208" y="1600200"/>
                  </a:lnTo>
                  <a:lnTo>
                    <a:pt x="1538852" y="1612900"/>
                  </a:lnTo>
                  <a:close/>
                </a:path>
                <a:path w="2818130" h="1803400">
                  <a:moveTo>
                    <a:pt x="1541032" y="1612900"/>
                  </a:moveTo>
                  <a:lnTo>
                    <a:pt x="1539949" y="1612900"/>
                  </a:lnTo>
                  <a:lnTo>
                    <a:pt x="1539949" y="1600200"/>
                  </a:lnTo>
                  <a:lnTo>
                    <a:pt x="1541032" y="1600200"/>
                  </a:lnTo>
                  <a:lnTo>
                    <a:pt x="1541032" y="1612900"/>
                  </a:lnTo>
                  <a:close/>
                </a:path>
                <a:path w="2818130" h="1803400">
                  <a:moveTo>
                    <a:pt x="1543954" y="1612900"/>
                  </a:moveTo>
                  <a:lnTo>
                    <a:pt x="1543597" y="1612900"/>
                  </a:lnTo>
                  <a:lnTo>
                    <a:pt x="1541032" y="1600200"/>
                  </a:lnTo>
                  <a:lnTo>
                    <a:pt x="1543954" y="1600200"/>
                  </a:lnTo>
                  <a:lnTo>
                    <a:pt x="1543954" y="1612900"/>
                  </a:lnTo>
                  <a:close/>
                </a:path>
                <a:path w="2818130" h="1803400">
                  <a:moveTo>
                    <a:pt x="1545421" y="1612900"/>
                  </a:moveTo>
                  <a:lnTo>
                    <a:pt x="1543954" y="1612900"/>
                  </a:lnTo>
                  <a:lnTo>
                    <a:pt x="1543954" y="1600200"/>
                  </a:lnTo>
                  <a:lnTo>
                    <a:pt x="1546875" y="1600200"/>
                  </a:lnTo>
                  <a:lnTo>
                    <a:pt x="1545421" y="1612900"/>
                  </a:lnTo>
                  <a:close/>
                </a:path>
                <a:path w="2818130" h="1803400">
                  <a:moveTo>
                    <a:pt x="1563292" y="1625600"/>
                  </a:moveTo>
                  <a:lnTo>
                    <a:pt x="1551250" y="1625600"/>
                  </a:lnTo>
                  <a:lnTo>
                    <a:pt x="1549070" y="1612900"/>
                  </a:lnTo>
                  <a:lnTo>
                    <a:pt x="1548329" y="1600200"/>
                  </a:lnTo>
                  <a:lnTo>
                    <a:pt x="1551250" y="1600200"/>
                  </a:lnTo>
                  <a:lnTo>
                    <a:pt x="1550523" y="1612900"/>
                  </a:lnTo>
                  <a:lnTo>
                    <a:pt x="1563663" y="1612900"/>
                  </a:lnTo>
                  <a:lnTo>
                    <a:pt x="1563292" y="1625600"/>
                  </a:lnTo>
                  <a:close/>
                </a:path>
                <a:path w="2818130" h="1803400">
                  <a:moveTo>
                    <a:pt x="1555269" y="1612900"/>
                  </a:moveTo>
                  <a:lnTo>
                    <a:pt x="1552348" y="1612900"/>
                  </a:lnTo>
                  <a:lnTo>
                    <a:pt x="1551977" y="1600200"/>
                  </a:lnTo>
                  <a:lnTo>
                    <a:pt x="1556366" y="1600200"/>
                  </a:lnTo>
                  <a:lnTo>
                    <a:pt x="1555269" y="1612900"/>
                  </a:lnTo>
                  <a:close/>
                </a:path>
                <a:path w="2818130" h="1803400">
                  <a:moveTo>
                    <a:pt x="1557449" y="1612900"/>
                  </a:moveTo>
                  <a:lnTo>
                    <a:pt x="1557449" y="1600200"/>
                  </a:lnTo>
                  <a:lnTo>
                    <a:pt x="1558191" y="1600200"/>
                  </a:lnTo>
                  <a:lnTo>
                    <a:pt x="1557449" y="1612900"/>
                  </a:lnTo>
                  <a:close/>
                </a:path>
                <a:path w="2818130" h="1803400">
                  <a:moveTo>
                    <a:pt x="1565487" y="1612900"/>
                  </a:moveTo>
                  <a:lnTo>
                    <a:pt x="1559644" y="1612900"/>
                  </a:lnTo>
                  <a:lnTo>
                    <a:pt x="1558191" y="1600200"/>
                  </a:lnTo>
                  <a:lnTo>
                    <a:pt x="1564746" y="1600200"/>
                  </a:lnTo>
                  <a:lnTo>
                    <a:pt x="1565487" y="1612900"/>
                  </a:lnTo>
                  <a:close/>
                </a:path>
                <a:path w="2818130" h="1803400">
                  <a:moveTo>
                    <a:pt x="1573510" y="1612900"/>
                  </a:moveTo>
                  <a:lnTo>
                    <a:pt x="1572043" y="1612900"/>
                  </a:lnTo>
                  <a:lnTo>
                    <a:pt x="1572043" y="1600200"/>
                  </a:lnTo>
                  <a:lnTo>
                    <a:pt x="1573510" y="1600200"/>
                  </a:lnTo>
                  <a:lnTo>
                    <a:pt x="1573510" y="1612900"/>
                  </a:lnTo>
                  <a:close/>
                </a:path>
                <a:path w="2818130" h="1803400">
                  <a:moveTo>
                    <a:pt x="1582261" y="1612900"/>
                  </a:moveTo>
                  <a:lnTo>
                    <a:pt x="1578256" y="1612900"/>
                  </a:lnTo>
                  <a:lnTo>
                    <a:pt x="1578612" y="1600200"/>
                  </a:lnTo>
                  <a:lnTo>
                    <a:pt x="1582631" y="1600200"/>
                  </a:lnTo>
                  <a:lnTo>
                    <a:pt x="1582261" y="1612900"/>
                  </a:lnTo>
                  <a:close/>
                </a:path>
                <a:path w="2818130" h="1803400">
                  <a:moveTo>
                    <a:pt x="1591752" y="1612900"/>
                  </a:moveTo>
                  <a:lnTo>
                    <a:pt x="1587006" y="1612900"/>
                  </a:lnTo>
                  <a:lnTo>
                    <a:pt x="1587006" y="1600200"/>
                  </a:lnTo>
                  <a:lnTo>
                    <a:pt x="1592108" y="1600200"/>
                  </a:lnTo>
                  <a:lnTo>
                    <a:pt x="1591752" y="1612900"/>
                  </a:lnTo>
                  <a:close/>
                </a:path>
                <a:path w="2818130" h="1803400">
                  <a:moveTo>
                    <a:pt x="1597224" y="1612900"/>
                  </a:moveTo>
                  <a:lnTo>
                    <a:pt x="1596127" y="1612900"/>
                  </a:lnTo>
                  <a:lnTo>
                    <a:pt x="1596854" y="1600200"/>
                  </a:lnTo>
                  <a:lnTo>
                    <a:pt x="1597224" y="1612900"/>
                  </a:lnTo>
                  <a:close/>
                </a:path>
                <a:path w="2818130" h="1803400">
                  <a:moveTo>
                    <a:pt x="1605248" y="1612900"/>
                  </a:moveTo>
                  <a:lnTo>
                    <a:pt x="1604521" y="1612900"/>
                  </a:lnTo>
                  <a:lnTo>
                    <a:pt x="1604877" y="1600200"/>
                  </a:lnTo>
                  <a:lnTo>
                    <a:pt x="1605975" y="1600200"/>
                  </a:lnTo>
                  <a:lnTo>
                    <a:pt x="1605248" y="1612900"/>
                  </a:lnTo>
                  <a:close/>
                </a:path>
                <a:path w="2818130" h="1803400">
                  <a:moveTo>
                    <a:pt x="1611091" y="1612900"/>
                  </a:moveTo>
                  <a:lnTo>
                    <a:pt x="1607442" y="1612900"/>
                  </a:lnTo>
                  <a:lnTo>
                    <a:pt x="1607442" y="1600200"/>
                  </a:lnTo>
                  <a:lnTo>
                    <a:pt x="1612544" y="1600200"/>
                  </a:lnTo>
                  <a:lnTo>
                    <a:pt x="1611091" y="1612900"/>
                  </a:lnTo>
                  <a:close/>
                </a:path>
                <a:path w="2818130" h="1803400">
                  <a:moveTo>
                    <a:pt x="1620568" y="1612900"/>
                  </a:moveTo>
                  <a:lnTo>
                    <a:pt x="1615466" y="1612900"/>
                  </a:lnTo>
                  <a:lnTo>
                    <a:pt x="1616563" y="1600200"/>
                  </a:lnTo>
                  <a:lnTo>
                    <a:pt x="1620568" y="1600200"/>
                  </a:lnTo>
                  <a:lnTo>
                    <a:pt x="1620568" y="1612900"/>
                  </a:lnTo>
                  <a:close/>
                </a:path>
                <a:path w="2818130" h="1803400">
                  <a:moveTo>
                    <a:pt x="1631156" y="1612900"/>
                  </a:moveTo>
                  <a:lnTo>
                    <a:pt x="1621295" y="1612900"/>
                  </a:lnTo>
                  <a:lnTo>
                    <a:pt x="1623860" y="1600200"/>
                  </a:lnTo>
                  <a:lnTo>
                    <a:pt x="1630415" y="1600200"/>
                  </a:lnTo>
                  <a:lnTo>
                    <a:pt x="1631156" y="1612900"/>
                  </a:lnTo>
                  <a:close/>
                </a:path>
                <a:path w="2818130" h="1803400">
                  <a:moveTo>
                    <a:pt x="1635161" y="1612900"/>
                  </a:moveTo>
                  <a:lnTo>
                    <a:pt x="1632980" y="1612900"/>
                  </a:lnTo>
                  <a:lnTo>
                    <a:pt x="1634064" y="1600200"/>
                  </a:lnTo>
                  <a:lnTo>
                    <a:pt x="1635888" y="1600200"/>
                  </a:lnTo>
                  <a:lnTo>
                    <a:pt x="1635161" y="1612900"/>
                  </a:lnTo>
                  <a:close/>
                </a:path>
                <a:path w="2818130" h="1803400">
                  <a:moveTo>
                    <a:pt x="1645379" y="1612900"/>
                  </a:moveTo>
                  <a:lnTo>
                    <a:pt x="1640277" y="1612900"/>
                  </a:lnTo>
                  <a:lnTo>
                    <a:pt x="1639180" y="1600200"/>
                  </a:lnTo>
                  <a:lnTo>
                    <a:pt x="1646833" y="1600200"/>
                  </a:lnTo>
                  <a:lnTo>
                    <a:pt x="1645379" y="1612900"/>
                  </a:lnTo>
                  <a:close/>
                </a:path>
                <a:path w="2818130" h="1803400">
                  <a:moveTo>
                    <a:pt x="1654870" y="1612900"/>
                  </a:moveTo>
                  <a:lnTo>
                    <a:pt x="1647930" y="1612900"/>
                  </a:lnTo>
                  <a:lnTo>
                    <a:pt x="1647930" y="1600200"/>
                  </a:lnTo>
                  <a:lnTo>
                    <a:pt x="1655227" y="1600200"/>
                  </a:lnTo>
                  <a:lnTo>
                    <a:pt x="1655491" y="1602044"/>
                  </a:lnTo>
                  <a:lnTo>
                    <a:pt x="1654870" y="1612900"/>
                  </a:lnTo>
                  <a:close/>
                </a:path>
                <a:path w="2818130" h="1803400">
                  <a:moveTo>
                    <a:pt x="1657051" y="1612900"/>
                  </a:moveTo>
                  <a:lnTo>
                    <a:pt x="1655687" y="1603405"/>
                  </a:lnTo>
                  <a:lnTo>
                    <a:pt x="1655597" y="1600200"/>
                  </a:lnTo>
                  <a:lnTo>
                    <a:pt x="1657777" y="1600200"/>
                  </a:lnTo>
                  <a:lnTo>
                    <a:pt x="1657051" y="1612900"/>
                  </a:lnTo>
                  <a:close/>
                </a:path>
                <a:path w="2818130" h="1803400">
                  <a:moveTo>
                    <a:pt x="1685140" y="1612900"/>
                  </a:moveTo>
                  <a:lnTo>
                    <a:pt x="1667639" y="1612900"/>
                  </a:lnTo>
                  <a:lnTo>
                    <a:pt x="1667996" y="1600200"/>
                  </a:lnTo>
                  <a:lnTo>
                    <a:pt x="1686237" y="1600200"/>
                  </a:lnTo>
                  <a:lnTo>
                    <a:pt x="1686118" y="1604433"/>
                  </a:lnTo>
                  <a:lnTo>
                    <a:pt x="1685140" y="1612900"/>
                  </a:lnTo>
                  <a:close/>
                </a:path>
                <a:path w="2818130" h="1803400">
                  <a:moveTo>
                    <a:pt x="1686118" y="1604433"/>
                  </a:moveTo>
                  <a:lnTo>
                    <a:pt x="1686237" y="1600200"/>
                  </a:lnTo>
                  <a:lnTo>
                    <a:pt x="1686608" y="1600200"/>
                  </a:lnTo>
                  <a:lnTo>
                    <a:pt x="1686118" y="1604433"/>
                  </a:lnTo>
                  <a:close/>
                </a:path>
                <a:path w="2818130" h="1803400">
                  <a:moveTo>
                    <a:pt x="1694260" y="1612900"/>
                  </a:moveTo>
                  <a:lnTo>
                    <a:pt x="1685881" y="1612900"/>
                  </a:lnTo>
                  <a:lnTo>
                    <a:pt x="1686084" y="1605642"/>
                  </a:lnTo>
                  <a:lnTo>
                    <a:pt x="1686189" y="1603818"/>
                  </a:lnTo>
                  <a:lnTo>
                    <a:pt x="1686608" y="1600200"/>
                  </a:lnTo>
                  <a:lnTo>
                    <a:pt x="1692436" y="1600200"/>
                  </a:lnTo>
                  <a:lnTo>
                    <a:pt x="1694260" y="1612900"/>
                  </a:lnTo>
                  <a:close/>
                </a:path>
                <a:path w="2818130" h="1803400">
                  <a:moveTo>
                    <a:pt x="1699377" y="1612900"/>
                  </a:moveTo>
                  <a:lnTo>
                    <a:pt x="1695728" y="1612900"/>
                  </a:lnTo>
                  <a:lnTo>
                    <a:pt x="1699377" y="1600200"/>
                  </a:lnTo>
                  <a:lnTo>
                    <a:pt x="1700103" y="1600200"/>
                  </a:lnTo>
                  <a:lnTo>
                    <a:pt x="1699377" y="1612900"/>
                  </a:lnTo>
                  <a:close/>
                </a:path>
                <a:path w="2818130" h="1803400">
                  <a:moveTo>
                    <a:pt x="1704478" y="1612900"/>
                  </a:moveTo>
                  <a:lnTo>
                    <a:pt x="1702298" y="1612900"/>
                  </a:lnTo>
                  <a:lnTo>
                    <a:pt x="1702298" y="1600200"/>
                  </a:lnTo>
                  <a:lnTo>
                    <a:pt x="1704478" y="1600200"/>
                  </a:lnTo>
                  <a:lnTo>
                    <a:pt x="1704478" y="1612900"/>
                  </a:lnTo>
                  <a:close/>
                </a:path>
                <a:path w="2818130" h="1803400">
                  <a:moveTo>
                    <a:pt x="1709951" y="1612900"/>
                  </a:moveTo>
                  <a:lnTo>
                    <a:pt x="1706673" y="1612900"/>
                  </a:lnTo>
                  <a:lnTo>
                    <a:pt x="1707400" y="1600200"/>
                  </a:lnTo>
                  <a:lnTo>
                    <a:pt x="1710678" y="1600200"/>
                  </a:lnTo>
                  <a:lnTo>
                    <a:pt x="1709951" y="1612900"/>
                  </a:lnTo>
                  <a:close/>
                </a:path>
                <a:path w="2818130" h="1803400">
                  <a:moveTo>
                    <a:pt x="1719072" y="1612900"/>
                  </a:moveTo>
                  <a:lnTo>
                    <a:pt x="1711419" y="1612900"/>
                  </a:lnTo>
                  <a:lnTo>
                    <a:pt x="1712146" y="1600200"/>
                  </a:lnTo>
                  <a:lnTo>
                    <a:pt x="1718715" y="1600200"/>
                  </a:lnTo>
                  <a:lnTo>
                    <a:pt x="1719072" y="1612900"/>
                  </a:lnTo>
                  <a:close/>
                </a:path>
                <a:path w="2818130" h="1803400">
                  <a:moveTo>
                    <a:pt x="1723447" y="1612900"/>
                  </a:moveTo>
                  <a:lnTo>
                    <a:pt x="1719442" y="1600200"/>
                  </a:lnTo>
                  <a:lnTo>
                    <a:pt x="1723817" y="1600200"/>
                  </a:lnTo>
                  <a:lnTo>
                    <a:pt x="1723447" y="1612900"/>
                  </a:lnTo>
                  <a:close/>
                </a:path>
                <a:path w="2818130" h="1803400">
                  <a:moveTo>
                    <a:pt x="1730743" y="1612900"/>
                  </a:moveTo>
                  <a:lnTo>
                    <a:pt x="1729290" y="1612900"/>
                  </a:lnTo>
                  <a:lnTo>
                    <a:pt x="1728563" y="1600200"/>
                  </a:lnTo>
                  <a:lnTo>
                    <a:pt x="1731484" y="1600200"/>
                  </a:lnTo>
                  <a:lnTo>
                    <a:pt x="1730743" y="1612900"/>
                  </a:lnTo>
                  <a:close/>
                </a:path>
                <a:path w="2818130" h="1803400">
                  <a:moveTo>
                    <a:pt x="1737684" y="1625600"/>
                  </a:moveTo>
                  <a:lnTo>
                    <a:pt x="1732938" y="1625600"/>
                  </a:lnTo>
                  <a:lnTo>
                    <a:pt x="1733183" y="1617188"/>
                  </a:lnTo>
                  <a:lnTo>
                    <a:pt x="1733309" y="1600200"/>
                  </a:lnTo>
                  <a:lnTo>
                    <a:pt x="1735133" y="1600200"/>
                  </a:lnTo>
                  <a:lnTo>
                    <a:pt x="1734762" y="1612900"/>
                  </a:lnTo>
                  <a:lnTo>
                    <a:pt x="1738040" y="1612900"/>
                  </a:lnTo>
                  <a:lnTo>
                    <a:pt x="1737684" y="1625600"/>
                  </a:lnTo>
                  <a:close/>
                </a:path>
                <a:path w="2818130" h="1803400">
                  <a:moveTo>
                    <a:pt x="1738040" y="1612900"/>
                  </a:moveTo>
                  <a:lnTo>
                    <a:pt x="1735133" y="1612900"/>
                  </a:lnTo>
                  <a:lnTo>
                    <a:pt x="1735489" y="1600200"/>
                  </a:lnTo>
                  <a:lnTo>
                    <a:pt x="1740235" y="1600200"/>
                  </a:lnTo>
                  <a:lnTo>
                    <a:pt x="1738040" y="1612900"/>
                  </a:lnTo>
                  <a:close/>
                </a:path>
                <a:path w="2818130" h="1803400">
                  <a:moveTo>
                    <a:pt x="1741688" y="1612900"/>
                  </a:moveTo>
                  <a:lnTo>
                    <a:pt x="1740961" y="1612900"/>
                  </a:lnTo>
                  <a:lnTo>
                    <a:pt x="1740961" y="1600200"/>
                  </a:lnTo>
                  <a:lnTo>
                    <a:pt x="1741688" y="1600200"/>
                  </a:lnTo>
                  <a:lnTo>
                    <a:pt x="1741688" y="1612900"/>
                  </a:lnTo>
                  <a:close/>
                </a:path>
                <a:path w="2818130" h="1803400">
                  <a:moveTo>
                    <a:pt x="1759930" y="1612900"/>
                  </a:moveTo>
                  <a:lnTo>
                    <a:pt x="1742786" y="1612900"/>
                  </a:lnTo>
                  <a:lnTo>
                    <a:pt x="1742059" y="1600200"/>
                  </a:lnTo>
                  <a:lnTo>
                    <a:pt x="1759930" y="1600200"/>
                  </a:lnTo>
                  <a:lnTo>
                    <a:pt x="1759930" y="1612900"/>
                  </a:lnTo>
                  <a:close/>
                </a:path>
                <a:path w="2818130" h="1803400">
                  <a:moveTo>
                    <a:pt x="1767226" y="1612900"/>
                  </a:moveTo>
                  <a:lnTo>
                    <a:pt x="1766499" y="1612900"/>
                  </a:lnTo>
                  <a:lnTo>
                    <a:pt x="1766499" y="1600200"/>
                  </a:lnTo>
                  <a:lnTo>
                    <a:pt x="1767967" y="1600200"/>
                  </a:lnTo>
                  <a:lnTo>
                    <a:pt x="1767226" y="1612900"/>
                  </a:lnTo>
                  <a:close/>
                </a:path>
                <a:path w="2818130" h="1803400">
                  <a:moveTo>
                    <a:pt x="1769421" y="1612900"/>
                  </a:moveTo>
                  <a:lnTo>
                    <a:pt x="1768324" y="1612900"/>
                  </a:lnTo>
                  <a:lnTo>
                    <a:pt x="1767967" y="1600200"/>
                  </a:lnTo>
                  <a:lnTo>
                    <a:pt x="1770518" y="1600200"/>
                  </a:lnTo>
                  <a:lnTo>
                    <a:pt x="1769421" y="1612900"/>
                  </a:lnTo>
                  <a:close/>
                </a:path>
                <a:path w="2818130" h="1803400">
                  <a:moveTo>
                    <a:pt x="1771972" y="1612900"/>
                  </a:moveTo>
                  <a:lnTo>
                    <a:pt x="1770148" y="1612900"/>
                  </a:lnTo>
                  <a:lnTo>
                    <a:pt x="1770518" y="1600200"/>
                  </a:lnTo>
                  <a:lnTo>
                    <a:pt x="1771972" y="1600200"/>
                  </a:lnTo>
                  <a:lnTo>
                    <a:pt x="1771972" y="1612900"/>
                  </a:lnTo>
                  <a:close/>
                </a:path>
                <a:path w="2818130" h="1803400">
                  <a:moveTo>
                    <a:pt x="1781093" y="1612900"/>
                  </a:moveTo>
                  <a:lnTo>
                    <a:pt x="1774893" y="1612900"/>
                  </a:lnTo>
                  <a:lnTo>
                    <a:pt x="1774893" y="1600200"/>
                  </a:lnTo>
                  <a:lnTo>
                    <a:pt x="1778542" y="1600200"/>
                  </a:lnTo>
                  <a:lnTo>
                    <a:pt x="1781093" y="1612900"/>
                  </a:lnTo>
                  <a:close/>
                </a:path>
                <a:path w="2818130" h="1803400">
                  <a:moveTo>
                    <a:pt x="1786209" y="1612900"/>
                  </a:moveTo>
                  <a:lnTo>
                    <a:pt x="1783644" y="1612900"/>
                  </a:lnTo>
                  <a:lnTo>
                    <a:pt x="1782917" y="1600200"/>
                  </a:lnTo>
                  <a:lnTo>
                    <a:pt x="1786936" y="1600200"/>
                  </a:lnTo>
                  <a:lnTo>
                    <a:pt x="1786209" y="1612900"/>
                  </a:lnTo>
                  <a:close/>
                </a:path>
                <a:path w="2818130" h="1803400">
                  <a:moveTo>
                    <a:pt x="1789029" y="1603312"/>
                  </a:moveTo>
                  <a:lnTo>
                    <a:pt x="1788760" y="1600200"/>
                  </a:lnTo>
                  <a:lnTo>
                    <a:pt x="1789116" y="1600200"/>
                  </a:lnTo>
                  <a:lnTo>
                    <a:pt x="1789029" y="1603312"/>
                  </a:lnTo>
                  <a:close/>
                </a:path>
                <a:path w="2818130" h="1803400">
                  <a:moveTo>
                    <a:pt x="1789857" y="1612900"/>
                  </a:moveTo>
                  <a:lnTo>
                    <a:pt x="1789230" y="1605642"/>
                  </a:lnTo>
                  <a:lnTo>
                    <a:pt x="1789116" y="1600200"/>
                  </a:lnTo>
                  <a:lnTo>
                    <a:pt x="1789487" y="1600200"/>
                  </a:lnTo>
                  <a:lnTo>
                    <a:pt x="1789857" y="1612900"/>
                  </a:lnTo>
                  <a:close/>
                </a:path>
                <a:path w="2818130" h="1803400">
                  <a:moveTo>
                    <a:pt x="1793862" y="1612900"/>
                  </a:moveTo>
                  <a:lnTo>
                    <a:pt x="1789857" y="1612900"/>
                  </a:lnTo>
                  <a:lnTo>
                    <a:pt x="1789487" y="1600200"/>
                  </a:lnTo>
                  <a:lnTo>
                    <a:pt x="1795329" y="1600200"/>
                  </a:lnTo>
                  <a:lnTo>
                    <a:pt x="1793862" y="1612900"/>
                  </a:lnTo>
                  <a:close/>
                </a:path>
                <a:path w="2818130" h="1803400">
                  <a:moveTo>
                    <a:pt x="1808455" y="1612900"/>
                  </a:moveTo>
                  <a:lnTo>
                    <a:pt x="1797510" y="1612900"/>
                  </a:lnTo>
                  <a:lnTo>
                    <a:pt x="1796056" y="1600200"/>
                  </a:lnTo>
                  <a:lnTo>
                    <a:pt x="1809923" y="1600200"/>
                  </a:lnTo>
                  <a:lnTo>
                    <a:pt x="1808455" y="1612900"/>
                  </a:lnTo>
                  <a:close/>
                </a:path>
                <a:path w="2818130" h="1803400">
                  <a:moveTo>
                    <a:pt x="1818673" y="1612900"/>
                  </a:moveTo>
                  <a:lnTo>
                    <a:pt x="1815395" y="1612900"/>
                  </a:lnTo>
                  <a:lnTo>
                    <a:pt x="1814654" y="1600200"/>
                  </a:lnTo>
                  <a:lnTo>
                    <a:pt x="1819770" y="1600200"/>
                  </a:lnTo>
                  <a:lnTo>
                    <a:pt x="1818673" y="1612900"/>
                  </a:lnTo>
                  <a:close/>
                </a:path>
                <a:path w="2818130" h="1803400">
                  <a:moveTo>
                    <a:pt x="1826340" y="1612900"/>
                  </a:moveTo>
                  <a:lnTo>
                    <a:pt x="1821224" y="1612900"/>
                  </a:lnTo>
                  <a:lnTo>
                    <a:pt x="1820868" y="1600200"/>
                  </a:lnTo>
                  <a:lnTo>
                    <a:pt x="1825969" y="1600200"/>
                  </a:lnTo>
                  <a:lnTo>
                    <a:pt x="1826340" y="1612900"/>
                  </a:lnTo>
                  <a:close/>
                </a:path>
                <a:path w="2818130" h="1803400">
                  <a:moveTo>
                    <a:pt x="1827423" y="1612900"/>
                  </a:moveTo>
                  <a:lnTo>
                    <a:pt x="1826696" y="1612900"/>
                  </a:lnTo>
                  <a:lnTo>
                    <a:pt x="1827423" y="1600200"/>
                  </a:lnTo>
                  <a:lnTo>
                    <a:pt x="1827794" y="1600200"/>
                  </a:lnTo>
                  <a:lnTo>
                    <a:pt x="1827423" y="1612900"/>
                  </a:lnTo>
                  <a:close/>
                </a:path>
                <a:path w="2818130" h="1803400">
                  <a:moveTo>
                    <a:pt x="1834720" y="1625600"/>
                  </a:moveTo>
                  <a:lnTo>
                    <a:pt x="1820497" y="1625600"/>
                  </a:lnTo>
                  <a:lnTo>
                    <a:pt x="1821951" y="1612900"/>
                  </a:lnTo>
                  <a:lnTo>
                    <a:pt x="1827423" y="1612900"/>
                  </a:lnTo>
                  <a:lnTo>
                    <a:pt x="1828164" y="1600200"/>
                  </a:lnTo>
                  <a:lnTo>
                    <a:pt x="1837641" y="1600200"/>
                  </a:lnTo>
                  <a:lnTo>
                    <a:pt x="1836655" y="1611610"/>
                  </a:lnTo>
                  <a:lnTo>
                    <a:pt x="1836544" y="1615044"/>
                  </a:lnTo>
                  <a:lnTo>
                    <a:pt x="1834720" y="1625600"/>
                  </a:lnTo>
                  <a:close/>
                </a:path>
                <a:path w="2818130" h="1803400">
                  <a:moveTo>
                    <a:pt x="1844211" y="1625600"/>
                  </a:moveTo>
                  <a:lnTo>
                    <a:pt x="1838738" y="1625600"/>
                  </a:lnTo>
                  <a:lnTo>
                    <a:pt x="1839465" y="1612900"/>
                  </a:lnTo>
                  <a:lnTo>
                    <a:pt x="1840563" y="1600200"/>
                  </a:lnTo>
                  <a:lnTo>
                    <a:pt x="1840933" y="1612900"/>
                  </a:lnTo>
                  <a:lnTo>
                    <a:pt x="1844938" y="1612900"/>
                  </a:lnTo>
                  <a:lnTo>
                    <a:pt x="1844211" y="1625600"/>
                  </a:lnTo>
                  <a:close/>
                </a:path>
                <a:path w="2818130" h="1803400">
                  <a:moveTo>
                    <a:pt x="1860258" y="1612900"/>
                  </a:moveTo>
                  <a:lnTo>
                    <a:pt x="1852961" y="1612900"/>
                  </a:lnTo>
                  <a:lnTo>
                    <a:pt x="1855883" y="1600200"/>
                  </a:lnTo>
                  <a:lnTo>
                    <a:pt x="1859175" y="1600200"/>
                  </a:lnTo>
                  <a:lnTo>
                    <a:pt x="1860258" y="1612900"/>
                  </a:lnTo>
                  <a:close/>
                </a:path>
                <a:path w="2818130" h="1803400">
                  <a:moveTo>
                    <a:pt x="1864647" y="1625600"/>
                  </a:moveTo>
                  <a:lnTo>
                    <a:pt x="1858804" y="1625600"/>
                  </a:lnTo>
                  <a:lnTo>
                    <a:pt x="1858804" y="1612900"/>
                  </a:lnTo>
                  <a:lnTo>
                    <a:pt x="1860999" y="1612900"/>
                  </a:lnTo>
                  <a:lnTo>
                    <a:pt x="1862082" y="1600200"/>
                  </a:lnTo>
                  <a:lnTo>
                    <a:pt x="1867198" y="1600200"/>
                  </a:lnTo>
                  <a:lnTo>
                    <a:pt x="1866545" y="1611610"/>
                  </a:lnTo>
                  <a:lnTo>
                    <a:pt x="1866101" y="1612900"/>
                  </a:lnTo>
                  <a:lnTo>
                    <a:pt x="1864647" y="1625600"/>
                  </a:lnTo>
                  <a:close/>
                </a:path>
                <a:path w="2818130" h="1803400">
                  <a:moveTo>
                    <a:pt x="1870476" y="1612900"/>
                  </a:moveTo>
                  <a:lnTo>
                    <a:pt x="1866471" y="1612900"/>
                  </a:lnTo>
                  <a:lnTo>
                    <a:pt x="1866545" y="1611610"/>
                  </a:lnTo>
                  <a:lnTo>
                    <a:pt x="1870476" y="1600200"/>
                  </a:lnTo>
                  <a:lnTo>
                    <a:pt x="1871203" y="1600200"/>
                  </a:lnTo>
                  <a:lnTo>
                    <a:pt x="1870476" y="1612900"/>
                  </a:lnTo>
                  <a:close/>
                </a:path>
                <a:path w="2818130" h="1803400">
                  <a:moveTo>
                    <a:pt x="1875948" y="1612900"/>
                  </a:moveTo>
                  <a:lnTo>
                    <a:pt x="1875221" y="1612900"/>
                  </a:lnTo>
                  <a:lnTo>
                    <a:pt x="1875592" y="1600200"/>
                  </a:lnTo>
                  <a:lnTo>
                    <a:pt x="1876675" y="1600200"/>
                  </a:lnTo>
                  <a:lnTo>
                    <a:pt x="1875948" y="1612900"/>
                  </a:lnTo>
                  <a:close/>
                </a:path>
                <a:path w="2818130" h="1803400">
                  <a:moveTo>
                    <a:pt x="1877416" y="1612900"/>
                  </a:moveTo>
                  <a:lnTo>
                    <a:pt x="1876675" y="1600200"/>
                  </a:lnTo>
                  <a:lnTo>
                    <a:pt x="1877725" y="1607507"/>
                  </a:lnTo>
                  <a:lnTo>
                    <a:pt x="1877416" y="1612900"/>
                  </a:lnTo>
                  <a:close/>
                </a:path>
                <a:path w="2818130" h="1803400">
                  <a:moveTo>
                    <a:pt x="1886166" y="1612900"/>
                  </a:moveTo>
                  <a:lnTo>
                    <a:pt x="1878499" y="1612900"/>
                  </a:lnTo>
                  <a:lnTo>
                    <a:pt x="1877889" y="1608652"/>
                  </a:lnTo>
                  <a:lnTo>
                    <a:pt x="1877831" y="1605642"/>
                  </a:lnTo>
                  <a:lnTo>
                    <a:pt x="1878143" y="1600200"/>
                  </a:lnTo>
                  <a:lnTo>
                    <a:pt x="1885796" y="1600200"/>
                  </a:lnTo>
                  <a:lnTo>
                    <a:pt x="1886166" y="1612900"/>
                  </a:lnTo>
                  <a:close/>
                </a:path>
                <a:path w="2818130" h="1803400">
                  <a:moveTo>
                    <a:pt x="1897111" y="1612900"/>
                  </a:moveTo>
                  <a:lnTo>
                    <a:pt x="1886537" y="1612900"/>
                  </a:lnTo>
                  <a:lnTo>
                    <a:pt x="1887264" y="1600200"/>
                  </a:lnTo>
                  <a:lnTo>
                    <a:pt x="1897482" y="1600200"/>
                  </a:lnTo>
                  <a:lnTo>
                    <a:pt x="1897111" y="1612900"/>
                  </a:lnTo>
                  <a:close/>
                </a:path>
                <a:path w="2818130" h="1803400">
                  <a:moveTo>
                    <a:pt x="1898565" y="1612900"/>
                  </a:moveTo>
                  <a:lnTo>
                    <a:pt x="1897838" y="1612900"/>
                  </a:lnTo>
                  <a:lnTo>
                    <a:pt x="1897482" y="1600200"/>
                  </a:lnTo>
                  <a:lnTo>
                    <a:pt x="1900033" y="1600200"/>
                  </a:lnTo>
                  <a:lnTo>
                    <a:pt x="1898565" y="1612900"/>
                  </a:lnTo>
                  <a:close/>
                </a:path>
                <a:path w="2818130" h="1803400">
                  <a:moveTo>
                    <a:pt x="1901130" y="1612900"/>
                  </a:moveTo>
                  <a:lnTo>
                    <a:pt x="1900033" y="1600200"/>
                  </a:lnTo>
                  <a:lnTo>
                    <a:pt x="1901486" y="1600200"/>
                  </a:lnTo>
                  <a:lnTo>
                    <a:pt x="1901130" y="1612900"/>
                  </a:lnTo>
                  <a:close/>
                </a:path>
                <a:path w="2818130" h="1803400">
                  <a:moveTo>
                    <a:pt x="1916079" y="1612900"/>
                  </a:moveTo>
                  <a:lnTo>
                    <a:pt x="1903310" y="1612900"/>
                  </a:lnTo>
                  <a:lnTo>
                    <a:pt x="1904778" y="1600200"/>
                  </a:lnTo>
                  <a:lnTo>
                    <a:pt x="1913899" y="1600200"/>
                  </a:lnTo>
                  <a:lnTo>
                    <a:pt x="1916079" y="1612900"/>
                  </a:lnTo>
                  <a:close/>
                </a:path>
                <a:path w="2818130" h="1803400">
                  <a:moveTo>
                    <a:pt x="1923376" y="1612900"/>
                  </a:moveTo>
                  <a:lnTo>
                    <a:pt x="1921552" y="1612900"/>
                  </a:lnTo>
                  <a:lnTo>
                    <a:pt x="1922649" y="1600200"/>
                  </a:lnTo>
                  <a:lnTo>
                    <a:pt x="1923746" y="1600200"/>
                  </a:lnTo>
                  <a:lnTo>
                    <a:pt x="1923376" y="1612900"/>
                  </a:lnTo>
                  <a:close/>
                </a:path>
                <a:path w="2818130" h="1803400">
                  <a:moveTo>
                    <a:pt x="1931770" y="1612900"/>
                  </a:moveTo>
                  <a:lnTo>
                    <a:pt x="1929219" y="1612900"/>
                  </a:lnTo>
                  <a:lnTo>
                    <a:pt x="1929219" y="1600200"/>
                  </a:lnTo>
                  <a:lnTo>
                    <a:pt x="1932497" y="1600200"/>
                  </a:lnTo>
                  <a:lnTo>
                    <a:pt x="1931770" y="1612900"/>
                  </a:lnTo>
                  <a:close/>
                </a:path>
                <a:path w="2818130" h="1803400">
                  <a:moveTo>
                    <a:pt x="1941261" y="1612900"/>
                  </a:moveTo>
                  <a:lnTo>
                    <a:pt x="1935789" y="1612900"/>
                  </a:lnTo>
                  <a:lnTo>
                    <a:pt x="1936516" y="1600200"/>
                  </a:lnTo>
                  <a:lnTo>
                    <a:pt x="1942344" y="1600200"/>
                  </a:lnTo>
                  <a:lnTo>
                    <a:pt x="1941261" y="1612900"/>
                  </a:lnTo>
                  <a:close/>
                </a:path>
                <a:path w="2818130" h="1803400">
                  <a:moveTo>
                    <a:pt x="1957308" y="1612900"/>
                  </a:moveTo>
                  <a:lnTo>
                    <a:pt x="1944168" y="1612900"/>
                  </a:lnTo>
                  <a:lnTo>
                    <a:pt x="1943085" y="1600200"/>
                  </a:lnTo>
                  <a:lnTo>
                    <a:pt x="1956937" y="1600200"/>
                  </a:lnTo>
                  <a:lnTo>
                    <a:pt x="1957308" y="1612900"/>
                  </a:lnTo>
                  <a:close/>
                </a:path>
                <a:path w="2818130" h="1803400">
                  <a:moveTo>
                    <a:pt x="1963507" y="1612900"/>
                  </a:moveTo>
                  <a:lnTo>
                    <a:pt x="1957308" y="1612900"/>
                  </a:lnTo>
                  <a:lnTo>
                    <a:pt x="1959132" y="1600200"/>
                  </a:lnTo>
                  <a:lnTo>
                    <a:pt x="1963151" y="1600200"/>
                  </a:lnTo>
                  <a:lnTo>
                    <a:pt x="1963507" y="1612900"/>
                  </a:lnTo>
                  <a:close/>
                </a:path>
                <a:path w="2818130" h="1803400">
                  <a:moveTo>
                    <a:pt x="1971174" y="1625600"/>
                  </a:moveTo>
                  <a:lnTo>
                    <a:pt x="1967882" y="1625600"/>
                  </a:lnTo>
                  <a:lnTo>
                    <a:pt x="1966058" y="1612900"/>
                  </a:lnTo>
                  <a:lnTo>
                    <a:pt x="1966429" y="1612900"/>
                  </a:lnTo>
                  <a:lnTo>
                    <a:pt x="1966058" y="1600200"/>
                  </a:lnTo>
                  <a:lnTo>
                    <a:pt x="1973355" y="1600200"/>
                  </a:lnTo>
                  <a:lnTo>
                    <a:pt x="1971901" y="1612900"/>
                  </a:lnTo>
                  <a:lnTo>
                    <a:pt x="1971174" y="1625600"/>
                  </a:lnTo>
                  <a:close/>
                </a:path>
                <a:path w="2818130" h="1803400">
                  <a:moveTo>
                    <a:pt x="1980651" y="1612900"/>
                  </a:moveTo>
                  <a:lnTo>
                    <a:pt x="1974452" y="1612900"/>
                  </a:lnTo>
                  <a:lnTo>
                    <a:pt x="1974452" y="1600200"/>
                  </a:lnTo>
                  <a:lnTo>
                    <a:pt x="1981392" y="1600200"/>
                  </a:lnTo>
                  <a:lnTo>
                    <a:pt x="1980651" y="1612900"/>
                  </a:lnTo>
                  <a:close/>
                </a:path>
                <a:path w="2818130" h="1803400">
                  <a:moveTo>
                    <a:pt x="1994161" y="1612900"/>
                  </a:moveTo>
                  <a:lnTo>
                    <a:pt x="1981749" y="1612900"/>
                  </a:lnTo>
                  <a:lnTo>
                    <a:pt x="1982475" y="1600200"/>
                  </a:lnTo>
                  <a:lnTo>
                    <a:pt x="1993791" y="1600200"/>
                  </a:lnTo>
                  <a:lnTo>
                    <a:pt x="1994161" y="1612900"/>
                  </a:lnTo>
                  <a:close/>
                </a:path>
                <a:path w="2818130" h="1803400">
                  <a:moveTo>
                    <a:pt x="2011305" y="1612900"/>
                  </a:moveTo>
                  <a:lnTo>
                    <a:pt x="1994518" y="1612900"/>
                  </a:lnTo>
                  <a:lnTo>
                    <a:pt x="1995244" y="1600200"/>
                  </a:lnTo>
                  <a:lnTo>
                    <a:pt x="2012032" y="1600200"/>
                  </a:lnTo>
                  <a:lnTo>
                    <a:pt x="2011305" y="1612900"/>
                  </a:lnTo>
                  <a:close/>
                </a:path>
                <a:path w="2818130" h="1803400">
                  <a:moveTo>
                    <a:pt x="2019699" y="1612900"/>
                  </a:moveTo>
                  <a:lnTo>
                    <a:pt x="2013130" y="1612900"/>
                  </a:lnTo>
                  <a:lnTo>
                    <a:pt x="2012403" y="1600200"/>
                  </a:lnTo>
                  <a:lnTo>
                    <a:pt x="2019699" y="1600200"/>
                  </a:lnTo>
                  <a:lnTo>
                    <a:pt x="2020945" y="1605642"/>
                  </a:lnTo>
                  <a:lnTo>
                    <a:pt x="2019699" y="1612900"/>
                  </a:lnTo>
                  <a:close/>
                </a:path>
                <a:path w="2818130" h="1803400">
                  <a:moveTo>
                    <a:pt x="2021395" y="1607604"/>
                  </a:moveTo>
                  <a:lnTo>
                    <a:pt x="2020945" y="1605642"/>
                  </a:lnTo>
                  <a:lnTo>
                    <a:pt x="2021880" y="1600200"/>
                  </a:lnTo>
                  <a:lnTo>
                    <a:pt x="2022250" y="1600200"/>
                  </a:lnTo>
                  <a:lnTo>
                    <a:pt x="2021395" y="1607604"/>
                  </a:lnTo>
                  <a:close/>
                </a:path>
                <a:path w="2818130" h="1803400">
                  <a:moveTo>
                    <a:pt x="2022607" y="1612900"/>
                  </a:moveTo>
                  <a:lnTo>
                    <a:pt x="2021395" y="1607604"/>
                  </a:lnTo>
                  <a:lnTo>
                    <a:pt x="2022250" y="1600200"/>
                  </a:lnTo>
                  <a:lnTo>
                    <a:pt x="2023261" y="1603405"/>
                  </a:lnTo>
                  <a:lnTo>
                    <a:pt x="2023234" y="1605642"/>
                  </a:lnTo>
                  <a:lnTo>
                    <a:pt x="2022607" y="1612900"/>
                  </a:lnTo>
                  <a:close/>
                </a:path>
                <a:path w="2818130" h="1803400">
                  <a:moveTo>
                    <a:pt x="2023391" y="1603818"/>
                  </a:moveTo>
                  <a:lnTo>
                    <a:pt x="2022250" y="1600200"/>
                  </a:lnTo>
                  <a:lnTo>
                    <a:pt x="2023704" y="1600200"/>
                  </a:lnTo>
                  <a:lnTo>
                    <a:pt x="2023391" y="1603818"/>
                  </a:lnTo>
                  <a:close/>
                </a:path>
                <a:path w="2818130" h="1803400">
                  <a:moveTo>
                    <a:pt x="2029176" y="1612900"/>
                  </a:moveTo>
                  <a:lnTo>
                    <a:pt x="2026625" y="1612900"/>
                  </a:lnTo>
                  <a:lnTo>
                    <a:pt x="2028079" y="1600200"/>
                  </a:lnTo>
                  <a:lnTo>
                    <a:pt x="2028820" y="1600200"/>
                  </a:lnTo>
                  <a:lnTo>
                    <a:pt x="2029176" y="1612900"/>
                  </a:lnTo>
                  <a:close/>
                </a:path>
                <a:path w="2818130" h="1803400">
                  <a:moveTo>
                    <a:pt x="2038668" y="1612900"/>
                  </a:moveTo>
                  <a:lnTo>
                    <a:pt x="2034649" y="1612900"/>
                  </a:lnTo>
                  <a:lnTo>
                    <a:pt x="2036117" y="1600200"/>
                  </a:lnTo>
                  <a:lnTo>
                    <a:pt x="2039765" y="1600200"/>
                  </a:lnTo>
                  <a:lnTo>
                    <a:pt x="2038668" y="1612900"/>
                  </a:lnTo>
                  <a:close/>
                </a:path>
                <a:path w="2818130" h="1803400">
                  <a:moveTo>
                    <a:pt x="2046321" y="1612900"/>
                  </a:moveTo>
                  <a:lnTo>
                    <a:pt x="2044496" y="1612900"/>
                  </a:lnTo>
                  <a:lnTo>
                    <a:pt x="2045237" y="1600200"/>
                  </a:lnTo>
                  <a:lnTo>
                    <a:pt x="2045594" y="1600200"/>
                  </a:lnTo>
                  <a:lnTo>
                    <a:pt x="2046321" y="1612900"/>
                  </a:lnTo>
                  <a:close/>
                </a:path>
                <a:path w="2818130" h="1803400">
                  <a:moveTo>
                    <a:pt x="2056182" y="1612900"/>
                  </a:moveTo>
                  <a:lnTo>
                    <a:pt x="2052534" y="1612900"/>
                  </a:lnTo>
                  <a:lnTo>
                    <a:pt x="2054358" y="1600200"/>
                  </a:lnTo>
                  <a:lnTo>
                    <a:pt x="2056182" y="1612900"/>
                  </a:lnTo>
                  <a:close/>
                </a:path>
                <a:path w="2818130" h="1803400">
                  <a:moveTo>
                    <a:pt x="2319942" y="1612900"/>
                  </a:moveTo>
                  <a:lnTo>
                    <a:pt x="2314470" y="1612900"/>
                  </a:lnTo>
                  <a:lnTo>
                    <a:pt x="2314470" y="1600200"/>
                  </a:lnTo>
                  <a:lnTo>
                    <a:pt x="2317035" y="1600200"/>
                  </a:lnTo>
                  <a:lnTo>
                    <a:pt x="2319942" y="1612900"/>
                  </a:lnTo>
                  <a:close/>
                </a:path>
                <a:path w="2818130" h="1803400">
                  <a:moveTo>
                    <a:pt x="2328336" y="1612900"/>
                  </a:moveTo>
                  <a:lnTo>
                    <a:pt x="2321767" y="1612900"/>
                  </a:lnTo>
                  <a:lnTo>
                    <a:pt x="2322864" y="1600200"/>
                  </a:lnTo>
                  <a:lnTo>
                    <a:pt x="2329804" y="1600200"/>
                  </a:lnTo>
                  <a:lnTo>
                    <a:pt x="2328336" y="1612900"/>
                  </a:lnTo>
                  <a:close/>
                </a:path>
                <a:path w="2818130" h="1803400">
                  <a:moveTo>
                    <a:pt x="2375764" y="1612900"/>
                  </a:moveTo>
                  <a:lnTo>
                    <a:pt x="2366287" y="1612900"/>
                  </a:lnTo>
                  <a:lnTo>
                    <a:pt x="2366287" y="1600200"/>
                  </a:lnTo>
                  <a:lnTo>
                    <a:pt x="2375408" y="1600200"/>
                  </a:lnTo>
                  <a:lnTo>
                    <a:pt x="2375764" y="1612900"/>
                  </a:lnTo>
                  <a:close/>
                </a:path>
                <a:path w="2818130" h="1803400">
                  <a:moveTo>
                    <a:pt x="2384885" y="1612900"/>
                  </a:moveTo>
                  <a:lnTo>
                    <a:pt x="2379056" y="1612900"/>
                  </a:lnTo>
                  <a:lnTo>
                    <a:pt x="2378686" y="1600200"/>
                  </a:lnTo>
                  <a:lnTo>
                    <a:pt x="2384529" y="1600200"/>
                  </a:lnTo>
                  <a:lnTo>
                    <a:pt x="2384885" y="1612900"/>
                  </a:lnTo>
                  <a:close/>
                </a:path>
                <a:path w="2818130" h="1803400">
                  <a:moveTo>
                    <a:pt x="2388177" y="1612900"/>
                  </a:moveTo>
                  <a:lnTo>
                    <a:pt x="2387806" y="1612900"/>
                  </a:lnTo>
                  <a:lnTo>
                    <a:pt x="2386709" y="1600200"/>
                  </a:lnTo>
                  <a:lnTo>
                    <a:pt x="2387806" y="1600200"/>
                  </a:lnTo>
                  <a:lnTo>
                    <a:pt x="2388177" y="1612900"/>
                  </a:lnTo>
                  <a:close/>
                </a:path>
                <a:path w="2818130" h="1803400">
                  <a:moveTo>
                    <a:pt x="2404950" y="1612900"/>
                  </a:moveTo>
                  <a:lnTo>
                    <a:pt x="2388177" y="1612900"/>
                  </a:lnTo>
                  <a:lnTo>
                    <a:pt x="2388177" y="1600200"/>
                  </a:lnTo>
                  <a:lnTo>
                    <a:pt x="2404594" y="1600200"/>
                  </a:lnTo>
                  <a:lnTo>
                    <a:pt x="2404950" y="1612900"/>
                  </a:lnTo>
                  <a:close/>
                </a:path>
                <a:path w="2818130" h="1803400">
                  <a:moveTo>
                    <a:pt x="1789857" y="1612900"/>
                  </a:moveTo>
                  <a:lnTo>
                    <a:pt x="1788760" y="1612900"/>
                  </a:lnTo>
                  <a:lnTo>
                    <a:pt x="1789029" y="1603312"/>
                  </a:lnTo>
                  <a:lnTo>
                    <a:pt x="1789857" y="1612900"/>
                  </a:lnTo>
                  <a:close/>
                </a:path>
                <a:path w="2818130" h="1803400">
                  <a:moveTo>
                    <a:pt x="1495072" y="1612900"/>
                  </a:moveTo>
                  <a:lnTo>
                    <a:pt x="1493975" y="1612900"/>
                  </a:lnTo>
                  <a:lnTo>
                    <a:pt x="1494795" y="1603405"/>
                  </a:lnTo>
                  <a:lnTo>
                    <a:pt x="1495072" y="1612900"/>
                  </a:lnTo>
                  <a:close/>
                </a:path>
                <a:path w="2818130" h="1803400">
                  <a:moveTo>
                    <a:pt x="2026255" y="1612900"/>
                  </a:moveTo>
                  <a:lnTo>
                    <a:pt x="2022607" y="1612900"/>
                  </a:lnTo>
                  <a:lnTo>
                    <a:pt x="2023391" y="1603818"/>
                  </a:lnTo>
                  <a:lnTo>
                    <a:pt x="2026255" y="1612900"/>
                  </a:lnTo>
                  <a:close/>
                </a:path>
                <a:path w="2818130" h="1803400">
                  <a:moveTo>
                    <a:pt x="2022607" y="1612900"/>
                  </a:moveTo>
                  <a:lnTo>
                    <a:pt x="2020782" y="1612900"/>
                  </a:lnTo>
                  <a:lnTo>
                    <a:pt x="2021395" y="1607604"/>
                  </a:lnTo>
                  <a:lnTo>
                    <a:pt x="2022607" y="1612900"/>
                  </a:lnTo>
                  <a:close/>
                </a:path>
                <a:path w="2818130" h="1803400">
                  <a:moveTo>
                    <a:pt x="2407872" y="1612900"/>
                  </a:moveTo>
                  <a:lnTo>
                    <a:pt x="2406775" y="1612900"/>
                  </a:lnTo>
                  <a:lnTo>
                    <a:pt x="2407716" y="1610172"/>
                  </a:lnTo>
                  <a:lnTo>
                    <a:pt x="2407872" y="1612900"/>
                  </a:lnTo>
                  <a:close/>
                </a:path>
                <a:path w="2818130" h="1803400">
                  <a:moveTo>
                    <a:pt x="1519883" y="1612900"/>
                  </a:moveTo>
                  <a:lnTo>
                    <a:pt x="1519142" y="1612900"/>
                  </a:lnTo>
                  <a:lnTo>
                    <a:pt x="1519249" y="1611065"/>
                  </a:lnTo>
                  <a:lnTo>
                    <a:pt x="1519883" y="1612900"/>
                  </a:lnTo>
                  <a:close/>
                </a:path>
                <a:path w="2818130" h="1803400">
                  <a:moveTo>
                    <a:pt x="1356437" y="1625600"/>
                  </a:moveTo>
                  <a:lnTo>
                    <a:pt x="1349497" y="1625600"/>
                  </a:lnTo>
                  <a:lnTo>
                    <a:pt x="1349141" y="1612900"/>
                  </a:lnTo>
                  <a:lnTo>
                    <a:pt x="1356437" y="1612900"/>
                  </a:lnTo>
                  <a:lnTo>
                    <a:pt x="1356437" y="1625600"/>
                  </a:lnTo>
                  <a:close/>
                </a:path>
                <a:path w="2818130" h="1803400">
                  <a:moveTo>
                    <a:pt x="1403494" y="1625600"/>
                  </a:moveTo>
                  <a:lnTo>
                    <a:pt x="1357891" y="1625600"/>
                  </a:lnTo>
                  <a:lnTo>
                    <a:pt x="1357891" y="1612900"/>
                  </a:lnTo>
                  <a:lnTo>
                    <a:pt x="1402768" y="1612900"/>
                  </a:lnTo>
                  <a:lnTo>
                    <a:pt x="1403494" y="1625600"/>
                  </a:lnTo>
                  <a:close/>
                </a:path>
                <a:path w="2818130" h="1803400">
                  <a:moveTo>
                    <a:pt x="1410791" y="1625600"/>
                  </a:moveTo>
                  <a:lnTo>
                    <a:pt x="1403494" y="1625600"/>
                  </a:lnTo>
                  <a:lnTo>
                    <a:pt x="1404592" y="1612900"/>
                  </a:lnTo>
                  <a:lnTo>
                    <a:pt x="1410435" y="1612900"/>
                  </a:lnTo>
                  <a:lnTo>
                    <a:pt x="1410791" y="1625600"/>
                  </a:lnTo>
                  <a:close/>
                </a:path>
                <a:path w="2818130" h="1803400">
                  <a:moveTo>
                    <a:pt x="1417361" y="1625600"/>
                  </a:moveTo>
                  <a:lnTo>
                    <a:pt x="1413712" y="1625600"/>
                  </a:lnTo>
                  <a:lnTo>
                    <a:pt x="1414439" y="1612900"/>
                  </a:lnTo>
                  <a:lnTo>
                    <a:pt x="1417731" y="1612900"/>
                  </a:lnTo>
                  <a:lnTo>
                    <a:pt x="1417361" y="1625600"/>
                  </a:lnTo>
                  <a:close/>
                </a:path>
                <a:path w="2818130" h="1803400">
                  <a:moveTo>
                    <a:pt x="1436700" y="1625600"/>
                  </a:moveTo>
                  <a:lnTo>
                    <a:pt x="1429403" y="1625600"/>
                  </a:lnTo>
                  <a:lnTo>
                    <a:pt x="1429403" y="1612900"/>
                  </a:lnTo>
                  <a:lnTo>
                    <a:pt x="1437056" y="1612900"/>
                  </a:lnTo>
                  <a:lnTo>
                    <a:pt x="1436700" y="1625600"/>
                  </a:lnTo>
                  <a:close/>
                </a:path>
                <a:path w="2818130" h="1803400">
                  <a:moveTo>
                    <a:pt x="1442172" y="1625600"/>
                  </a:moveTo>
                  <a:lnTo>
                    <a:pt x="1438880" y="1625600"/>
                  </a:lnTo>
                  <a:lnTo>
                    <a:pt x="1438524" y="1612900"/>
                  </a:lnTo>
                  <a:lnTo>
                    <a:pt x="1442528" y="1612900"/>
                  </a:lnTo>
                  <a:lnTo>
                    <a:pt x="1442172" y="1625600"/>
                  </a:lnTo>
                  <a:close/>
                </a:path>
                <a:path w="2818130" h="1803400">
                  <a:moveTo>
                    <a:pt x="1454696" y="1617188"/>
                  </a:moveTo>
                  <a:lnTo>
                    <a:pt x="1454570" y="1612900"/>
                  </a:lnTo>
                  <a:lnTo>
                    <a:pt x="1454941" y="1612900"/>
                  </a:lnTo>
                  <a:lnTo>
                    <a:pt x="1454696" y="1617188"/>
                  </a:lnTo>
                  <a:close/>
                </a:path>
                <a:path w="2818130" h="1803400">
                  <a:moveTo>
                    <a:pt x="1464789" y="1638300"/>
                  </a:moveTo>
                  <a:lnTo>
                    <a:pt x="1456038" y="1638300"/>
                  </a:lnTo>
                  <a:lnTo>
                    <a:pt x="1456038" y="1625600"/>
                  </a:lnTo>
                  <a:lnTo>
                    <a:pt x="1455297" y="1612900"/>
                  </a:lnTo>
                  <a:lnTo>
                    <a:pt x="1458946" y="1612900"/>
                  </a:lnTo>
                  <a:lnTo>
                    <a:pt x="1458946" y="1625600"/>
                  </a:lnTo>
                  <a:lnTo>
                    <a:pt x="1464789" y="1625600"/>
                  </a:lnTo>
                  <a:lnTo>
                    <a:pt x="1464789" y="1638300"/>
                  </a:lnTo>
                  <a:close/>
                </a:path>
                <a:path w="2818130" h="1803400">
                  <a:moveTo>
                    <a:pt x="1479752" y="1625600"/>
                  </a:moveTo>
                  <a:lnTo>
                    <a:pt x="1475733" y="1625600"/>
                  </a:lnTo>
                  <a:lnTo>
                    <a:pt x="1475733" y="1612900"/>
                  </a:lnTo>
                  <a:lnTo>
                    <a:pt x="1479382" y="1612900"/>
                  </a:lnTo>
                  <a:lnTo>
                    <a:pt x="1479752" y="1625600"/>
                  </a:lnTo>
                  <a:close/>
                </a:path>
                <a:path w="2818130" h="1803400">
                  <a:moveTo>
                    <a:pt x="1481933" y="1625600"/>
                  </a:moveTo>
                  <a:lnTo>
                    <a:pt x="1480835" y="1625600"/>
                  </a:lnTo>
                  <a:lnTo>
                    <a:pt x="1480835" y="1612900"/>
                  </a:lnTo>
                  <a:lnTo>
                    <a:pt x="1482659" y="1612900"/>
                  </a:lnTo>
                  <a:lnTo>
                    <a:pt x="1481933" y="1625600"/>
                  </a:lnTo>
                  <a:close/>
                </a:path>
                <a:path w="2818130" h="1803400">
                  <a:moveTo>
                    <a:pt x="1484854" y="1625600"/>
                  </a:moveTo>
                  <a:lnTo>
                    <a:pt x="1484127" y="1625600"/>
                  </a:lnTo>
                  <a:lnTo>
                    <a:pt x="1483030" y="1612900"/>
                  </a:lnTo>
                  <a:lnTo>
                    <a:pt x="1485581" y="1612900"/>
                  </a:lnTo>
                  <a:lnTo>
                    <a:pt x="1484854" y="1625600"/>
                  </a:lnTo>
                  <a:close/>
                </a:path>
                <a:path w="2818130" h="1803400">
                  <a:moveTo>
                    <a:pt x="1502369" y="1638300"/>
                  </a:moveTo>
                  <a:lnTo>
                    <a:pt x="1484484" y="1638300"/>
                  </a:lnTo>
                  <a:lnTo>
                    <a:pt x="1485581" y="1625600"/>
                  </a:lnTo>
                  <a:lnTo>
                    <a:pt x="1485581" y="1612900"/>
                  </a:lnTo>
                  <a:lnTo>
                    <a:pt x="1503466" y="1612900"/>
                  </a:lnTo>
                  <a:lnTo>
                    <a:pt x="1503466" y="1625600"/>
                  </a:lnTo>
                  <a:lnTo>
                    <a:pt x="1502725" y="1625600"/>
                  </a:lnTo>
                  <a:lnTo>
                    <a:pt x="1502369" y="1638300"/>
                  </a:lnTo>
                  <a:close/>
                </a:path>
                <a:path w="2818130" h="1803400">
                  <a:moveTo>
                    <a:pt x="1511490" y="1625600"/>
                  </a:moveTo>
                  <a:lnTo>
                    <a:pt x="1505290" y="1625600"/>
                  </a:lnTo>
                  <a:lnTo>
                    <a:pt x="1507471" y="1612900"/>
                  </a:lnTo>
                  <a:lnTo>
                    <a:pt x="1510763" y="1612900"/>
                  </a:lnTo>
                  <a:lnTo>
                    <a:pt x="1511490" y="1625600"/>
                  </a:lnTo>
                  <a:close/>
                </a:path>
                <a:path w="2818130" h="1803400">
                  <a:moveTo>
                    <a:pt x="1513314" y="1625600"/>
                  </a:moveTo>
                  <a:lnTo>
                    <a:pt x="1513314" y="1612900"/>
                  </a:lnTo>
                  <a:lnTo>
                    <a:pt x="1514411" y="1612900"/>
                  </a:lnTo>
                  <a:lnTo>
                    <a:pt x="1513314" y="1625600"/>
                  </a:lnTo>
                  <a:close/>
                </a:path>
                <a:path w="2818130" h="1803400">
                  <a:moveTo>
                    <a:pt x="1518786" y="1625600"/>
                  </a:moveTo>
                  <a:lnTo>
                    <a:pt x="1514411" y="1625600"/>
                  </a:lnTo>
                  <a:lnTo>
                    <a:pt x="1515138" y="1612900"/>
                  </a:lnTo>
                  <a:lnTo>
                    <a:pt x="1518786" y="1612900"/>
                  </a:lnTo>
                  <a:lnTo>
                    <a:pt x="1518786" y="1625600"/>
                  </a:lnTo>
                  <a:close/>
                </a:path>
                <a:path w="2818130" h="1803400">
                  <a:moveTo>
                    <a:pt x="1519142" y="1625600"/>
                  </a:moveTo>
                  <a:lnTo>
                    <a:pt x="1518786" y="1625600"/>
                  </a:lnTo>
                  <a:lnTo>
                    <a:pt x="1518786" y="1612900"/>
                  </a:lnTo>
                  <a:lnTo>
                    <a:pt x="1519142" y="1625600"/>
                  </a:lnTo>
                  <a:close/>
                </a:path>
                <a:path w="2818130" h="1803400">
                  <a:moveTo>
                    <a:pt x="1526810" y="1625600"/>
                  </a:moveTo>
                  <a:lnTo>
                    <a:pt x="1519142" y="1625600"/>
                  </a:lnTo>
                  <a:lnTo>
                    <a:pt x="1518786" y="1612900"/>
                  </a:lnTo>
                  <a:lnTo>
                    <a:pt x="1527180" y="1612900"/>
                  </a:lnTo>
                  <a:lnTo>
                    <a:pt x="1526810" y="1625600"/>
                  </a:lnTo>
                  <a:close/>
                </a:path>
                <a:path w="2818130" h="1803400">
                  <a:moveTo>
                    <a:pt x="1543954" y="1625600"/>
                  </a:moveTo>
                  <a:lnTo>
                    <a:pt x="1543227" y="1625600"/>
                  </a:lnTo>
                  <a:lnTo>
                    <a:pt x="1542856" y="1612900"/>
                  </a:lnTo>
                  <a:lnTo>
                    <a:pt x="1546875" y="1612900"/>
                  </a:lnTo>
                  <a:lnTo>
                    <a:pt x="1546875" y="1614329"/>
                  </a:lnTo>
                  <a:lnTo>
                    <a:pt x="1543954" y="1625600"/>
                  </a:lnTo>
                  <a:close/>
                </a:path>
                <a:path w="2818130" h="1803400">
                  <a:moveTo>
                    <a:pt x="1546875" y="1614329"/>
                  </a:moveTo>
                  <a:lnTo>
                    <a:pt x="1546875" y="1612900"/>
                  </a:lnTo>
                  <a:lnTo>
                    <a:pt x="1547246" y="1612900"/>
                  </a:lnTo>
                  <a:lnTo>
                    <a:pt x="1546875" y="1614329"/>
                  </a:lnTo>
                  <a:close/>
                </a:path>
                <a:path w="2818130" h="1803400">
                  <a:moveTo>
                    <a:pt x="1549426" y="1625600"/>
                  </a:moveTo>
                  <a:lnTo>
                    <a:pt x="1546875" y="1625600"/>
                  </a:lnTo>
                  <a:lnTo>
                    <a:pt x="1546875" y="1614329"/>
                  </a:lnTo>
                  <a:lnTo>
                    <a:pt x="1547246" y="1612900"/>
                  </a:lnTo>
                  <a:lnTo>
                    <a:pt x="1548699" y="1612900"/>
                  </a:lnTo>
                  <a:lnTo>
                    <a:pt x="1549426" y="1625600"/>
                  </a:lnTo>
                  <a:close/>
                </a:path>
                <a:path w="2818130" h="1803400">
                  <a:moveTo>
                    <a:pt x="1565117" y="1625600"/>
                  </a:moveTo>
                  <a:lnTo>
                    <a:pt x="1563292" y="1625600"/>
                  </a:lnTo>
                  <a:lnTo>
                    <a:pt x="1563663" y="1612900"/>
                  </a:lnTo>
                  <a:lnTo>
                    <a:pt x="1565843" y="1612900"/>
                  </a:lnTo>
                  <a:lnTo>
                    <a:pt x="1565117" y="1625600"/>
                  </a:lnTo>
                  <a:close/>
                </a:path>
                <a:path w="2818130" h="1803400">
                  <a:moveTo>
                    <a:pt x="1587377" y="1625600"/>
                  </a:moveTo>
                  <a:lnTo>
                    <a:pt x="1575335" y="1625600"/>
                  </a:lnTo>
                  <a:lnTo>
                    <a:pt x="1574964" y="1612900"/>
                  </a:lnTo>
                  <a:lnTo>
                    <a:pt x="1587733" y="1612900"/>
                  </a:lnTo>
                  <a:lnTo>
                    <a:pt x="1587377" y="1625600"/>
                  </a:lnTo>
                  <a:close/>
                </a:path>
                <a:path w="2818130" h="1803400">
                  <a:moveTo>
                    <a:pt x="1594673" y="1625600"/>
                  </a:moveTo>
                  <a:lnTo>
                    <a:pt x="1591752" y="1625600"/>
                  </a:lnTo>
                  <a:lnTo>
                    <a:pt x="1590655" y="1612900"/>
                  </a:lnTo>
                  <a:lnTo>
                    <a:pt x="1593576" y="1612900"/>
                  </a:lnTo>
                  <a:lnTo>
                    <a:pt x="1594673" y="1625600"/>
                  </a:lnTo>
                  <a:close/>
                </a:path>
                <a:path w="2818130" h="1803400">
                  <a:moveTo>
                    <a:pt x="1610350" y="1625600"/>
                  </a:moveTo>
                  <a:lnTo>
                    <a:pt x="1600873" y="1625600"/>
                  </a:lnTo>
                  <a:lnTo>
                    <a:pt x="1601229" y="1612900"/>
                  </a:lnTo>
                  <a:lnTo>
                    <a:pt x="1610720" y="1612900"/>
                  </a:lnTo>
                  <a:lnTo>
                    <a:pt x="1610350" y="1625600"/>
                  </a:lnTo>
                  <a:close/>
                </a:path>
                <a:path w="2818130" h="1803400">
                  <a:moveTo>
                    <a:pt x="1617646" y="1638300"/>
                  </a:moveTo>
                  <a:lnTo>
                    <a:pt x="1612915" y="1638300"/>
                  </a:lnTo>
                  <a:lnTo>
                    <a:pt x="1613271" y="1625600"/>
                  </a:lnTo>
                  <a:lnTo>
                    <a:pt x="1616193" y="1625600"/>
                  </a:lnTo>
                  <a:lnTo>
                    <a:pt x="1615095" y="1612900"/>
                  </a:lnTo>
                  <a:lnTo>
                    <a:pt x="1617646" y="1612900"/>
                  </a:lnTo>
                  <a:lnTo>
                    <a:pt x="1617646" y="1638300"/>
                  </a:lnTo>
                  <a:close/>
                </a:path>
                <a:path w="2818130" h="1803400">
                  <a:moveTo>
                    <a:pt x="1627508" y="1625600"/>
                  </a:moveTo>
                  <a:lnTo>
                    <a:pt x="1622762" y="1625600"/>
                  </a:lnTo>
                  <a:lnTo>
                    <a:pt x="1623860" y="1612900"/>
                  </a:lnTo>
                  <a:lnTo>
                    <a:pt x="1628235" y="1612900"/>
                  </a:lnTo>
                  <a:lnTo>
                    <a:pt x="1627508" y="1625600"/>
                  </a:lnTo>
                  <a:close/>
                </a:path>
                <a:path w="2818130" h="1803400">
                  <a:moveTo>
                    <a:pt x="1633707" y="1625600"/>
                  </a:moveTo>
                  <a:lnTo>
                    <a:pt x="1629332" y="1625600"/>
                  </a:lnTo>
                  <a:lnTo>
                    <a:pt x="1630059" y="1612900"/>
                  </a:lnTo>
                  <a:lnTo>
                    <a:pt x="1632239" y="1612900"/>
                  </a:lnTo>
                  <a:lnTo>
                    <a:pt x="1633707" y="1625600"/>
                  </a:lnTo>
                  <a:close/>
                </a:path>
                <a:path w="2818130" h="1803400">
                  <a:moveTo>
                    <a:pt x="1642458" y="1625600"/>
                  </a:moveTo>
                  <a:lnTo>
                    <a:pt x="1638809" y="1625600"/>
                  </a:lnTo>
                  <a:lnTo>
                    <a:pt x="1641004" y="1612900"/>
                  </a:lnTo>
                  <a:lnTo>
                    <a:pt x="1642828" y="1612900"/>
                  </a:lnTo>
                  <a:lnTo>
                    <a:pt x="1642458" y="1625600"/>
                  </a:lnTo>
                  <a:close/>
                </a:path>
                <a:path w="2818130" h="1803400">
                  <a:moveTo>
                    <a:pt x="1652305" y="1625600"/>
                  </a:moveTo>
                  <a:lnTo>
                    <a:pt x="1645008" y="1625600"/>
                  </a:lnTo>
                  <a:lnTo>
                    <a:pt x="1645008" y="1612900"/>
                  </a:lnTo>
                  <a:lnTo>
                    <a:pt x="1651949" y="1612900"/>
                  </a:lnTo>
                  <a:lnTo>
                    <a:pt x="1652305" y="1625600"/>
                  </a:lnTo>
                  <a:close/>
                </a:path>
                <a:path w="2818130" h="1803400">
                  <a:moveTo>
                    <a:pt x="1653046" y="1625600"/>
                  </a:moveTo>
                  <a:lnTo>
                    <a:pt x="1652676" y="1625600"/>
                  </a:lnTo>
                  <a:lnTo>
                    <a:pt x="1652676" y="1612900"/>
                  </a:lnTo>
                  <a:lnTo>
                    <a:pt x="1653046" y="1612900"/>
                  </a:lnTo>
                  <a:lnTo>
                    <a:pt x="1653046" y="1625600"/>
                  </a:lnTo>
                  <a:close/>
                </a:path>
                <a:path w="2818130" h="1803400">
                  <a:moveTo>
                    <a:pt x="1662894" y="1625600"/>
                  </a:moveTo>
                  <a:lnTo>
                    <a:pt x="1662894" y="1612900"/>
                  </a:lnTo>
                  <a:lnTo>
                    <a:pt x="1663250" y="1612900"/>
                  </a:lnTo>
                  <a:lnTo>
                    <a:pt x="1662894" y="1625600"/>
                  </a:lnTo>
                  <a:close/>
                </a:path>
                <a:path w="2818130" h="1803400">
                  <a:moveTo>
                    <a:pt x="1665815" y="1625600"/>
                  </a:moveTo>
                  <a:lnTo>
                    <a:pt x="1663620" y="1625600"/>
                  </a:lnTo>
                  <a:lnTo>
                    <a:pt x="1663620" y="1612900"/>
                  </a:lnTo>
                  <a:lnTo>
                    <a:pt x="1665074" y="1612900"/>
                  </a:lnTo>
                  <a:lnTo>
                    <a:pt x="1665815" y="1625600"/>
                  </a:lnTo>
                  <a:close/>
                </a:path>
                <a:path w="2818130" h="1803400">
                  <a:moveTo>
                    <a:pt x="1675292" y="1625600"/>
                  </a:moveTo>
                  <a:lnTo>
                    <a:pt x="1665815" y="1625600"/>
                  </a:lnTo>
                  <a:lnTo>
                    <a:pt x="1666542" y="1612900"/>
                  </a:lnTo>
                  <a:lnTo>
                    <a:pt x="1674936" y="1612900"/>
                  </a:lnTo>
                  <a:lnTo>
                    <a:pt x="1675292" y="1625600"/>
                  </a:lnTo>
                  <a:close/>
                </a:path>
                <a:path w="2818130" h="1803400">
                  <a:moveTo>
                    <a:pt x="1680408" y="1625600"/>
                  </a:moveTo>
                  <a:lnTo>
                    <a:pt x="1676760" y="1625600"/>
                  </a:lnTo>
                  <a:lnTo>
                    <a:pt x="1677116" y="1612900"/>
                  </a:lnTo>
                  <a:lnTo>
                    <a:pt x="1681135" y="1612900"/>
                  </a:lnTo>
                  <a:lnTo>
                    <a:pt x="1680408" y="1625600"/>
                  </a:lnTo>
                  <a:close/>
                </a:path>
                <a:path w="2818130" h="1803400">
                  <a:moveTo>
                    <a:pt x="1685881" y="1625600"/>
                  </a:moveTo>
                  <a:lnTo>
                    <a:pt x="1684783" y="1625600"/>
                  </a:lnTo>
                  <a:lnTo>
                    <a:pt x="1684413" y="1612900"/>
                  </a:lnTo>
                  <a:lnTo>
                    <a:pt x="1686237" y="1612900"/>
                  </a:lnTo>
                  <a:lnTo>
                    <a:pt x="1685881" y="1625600"/>
                  </a:lnTo>
                  <a:close/>
                </a:path>
                <a:path w="2818130" h="1803400">
                  <a:moveTo>
                    <a:pt x="1690612" y="1625600"/>
                  </a:moveTo>
                  <a:lnTo>
                    <a:pt x="1689158" y="1625600"/>
                  </a:lnTo>
                  <a:lnTo>
                    <a:pt x="1689885" y="1612900"/>
                  </a:lnTo>
                  <a:lnTo>
                    <a:pt x="1690612" y="1625600"/>
                  </a:lnTo>
                  <a:close/>
                </a:path>
                <a:path w="2818130" h="1803400">
                  <a:moveTo>
                    <a:pt x="1692436" y="1625600"/>
                  </a:moveTo>
                  <a:lnTo>
                    <a:pt x="1692436" y="1612900"/>
                  </a:lnTo>
                  <a:lnTo>
                    <a:pt x="1692807" y="1612900"/>
                  </a:lnTo>
                  <a:lnTo>
                    <a:pt x="1692436" y="1625600"/>
                  </a:lnTo>
                  <a:close/>
                </a:path>
                <a:path w="2818130" h="1803400">
                  <a:moveTo>
                    <a:pt x="1728919" y="1625600"/>
                  </a:moveTo>
                  <a:lnTo>
                    <a:pt x="1695358" y="1625600"/>
                  </a:lnTo>
                  <a:lnTo>
                    <a:pt x="1696085" y="1612900"/>
                  </a:lnTo>
                  <a:lnTo>
                    <a:pt x="1728192" y="1612900"/>
                  </a:lnTo>
                  <a:lnTo>
                    <a:pt x="1728919" y="1625600"/>
                  </a:lnTo>
                  <a:close/>
                </a:path>
                <a:path w="2818130" h="1803400">
                  <a:moveTo>
                    <a:pt x="1732211" y="1625600"/>
                  </a:moveTo>
                  <a:lnTo>
                    <a:pt x="1730743" y="1625600"/>
                  </a:lnTo>
                  <a:lnTo>
                    <a:pt x="1731114" y="1612900"/>
                  </a:lnTo>
                  <a:lnTo>
                    <a:pt x="1732211" y="1612900"/>
                  </a:lnTo>
                  <a:lnTo>
                    <a:pt x="1732211" y="1625600"/>
                  </a:lnTo>
                  <a:close/>
                </a:path>
                <a:path w="2818130" h="1803400">
                  <a:moveTo>
                    <a:pt x="1738040" y="1625600"/>
                  </a:moveTo>
                  <a:lnTo>
                    <a:pt x="1737684" y="1625600"/>
                  </a:lnTo>
                  <a:lnTo>
                    <a:pt x="1738040" y="1612900"/>
                  </a:lnTo>
                  <a:lnTo>
                    <a:pt x="1738040" y="1625600"/>
                  </a:lnTo>
                  <a:close/>
                </a:path>
                <a:path w="2818130" h="1803400">
                  <a:moveTo>
                    <a:pt x="1760671" y="1625600"/>
                  </a:moveTo>
                  <a:lnTo>
                    <a:pt x="1739508" y="1625600"/>
                  </a:lnTo>
                  <a:lnTo>
                    <a:pt x="1740235" y="1612900"/>
                  </a:lnTo>
                  <a:lnTo>
                    <a:pt x="1761754" y="1612900"/>
                  </a:lnTo>
                  <a:lnTo>
                    <a:pt x="1760671" y="1625600"/>
                  </a:lnTo>
                  <a:close/>
                </a:path>
                <a:path w="2818130" h="1803400">
                  <a:moveTo>
                    <a:pt x="1770148" y="1625600"/>
                  </a:moveTo>
                  <a:lnTo>
                    <a:pt x="1762495" y="1625600"/>
                  </a:lnTo>
                  <a:lnTo>
                    <a:pt x="1762851" y="1612900"/>
                  </a:lnTo>
                  <a:lnTo>
                    <a:pt x="1769050" y="1612900"/>
                  </a:lnTo>
                  <a:lnTo>
                    <a:pt x="1770148" y="1625600"/>
                  </a:lnTo>
                  <a:close/>
                </a:path>
                <a:path w="2818130" h="1803400">
                  <a:moveTo>
                    <a:pt x="1772699" y="1625600"/>
                  </a:moveTo>
                  <a:lnTo>
                    <a:pt x="1770148" y="1625600"/>
                  </a:lnTo>
                  <a:lnTo>
                    <a:pt x="1772342" y="1612900"/>
                  </a:lnTo>
                  <a:lnTo>
                    <a:pt x="1772699" y="1612900"/>
                  </a:lnTo>
                  <a:lnTo>
                    <a:pt x="1772699" y="1625600"/>
                  </a:lnTo>
                  <a:close/>
                </a:path>
                <a:path w="2818130" h="1803400">
                  <a:moveTo>
                    <a:pt x="1776347" y="1625600"/>
                  </a:moveTo>
                  <a:lnTo>
                    <a:pt x="1772699" y="1625600"/>
                  </a:lnTo>
                  <a:lnTo>
                    <a:pt x="1773440" y="1612900"/>
                  </a:lnTo>
                  <a:lnTo>
                    <a:pt x="1778171" y="1612900"/>
                  </a:lnTo>
                  <a:lnTo>
                    <a:pt x="1776347" y="1625600"/>
                  </a:lnTo>
                  <a:close/>
                </a:path>
                <a:path w="2818130" h="1803400">
                  <a:moveTo>
                    <a:pt x="1799705" y="1625600"/>
                  </a:moveTo>
                  <a:lnTo>
                    <a:pt x="1782190" y="1625600"/>
                  </a:lnTo>
                  <a:lnTo>
                    <a:pt x="1782190" y="1612900"/>
                  </a:lnTo>
                  <a:lnTo>
                    <a:pt x="1800431" y="1612900"/>
                  </a:lnTo>
                  <a:lnTo>
                    <a:pt x="1799705" y="1625600"/>
                  </a:lnTo>
                  <a:close/>
                </a:path>
                <a:path w="2818130" h="1803400">
                  <a:moveTo>
                    <a:pt x="1804080" y="1638300"/>
                  </a:moveTo>
                  <a:lnTo>
                    <a:pt x="1801885" y="1638300"/>
                  </a:lnTo>
                  <a:lnTo>
                    <a:pt x="1801529" y="1625600"/>
                  </a:lnTo>
                  <a:lnTo>
                    <a:pt x="1802256" y="1612900"/>
                  </a:lnTo>
                  <a:lnTo>
                    <a:pt x="1802626" y="1612900"/>
                  </a:lnTo>
                  <a:lnTo>
                    <a:pt x="1802626" y="1625600"/>
                  </a:lnTo>
                  <a:lnTo>
                    <a:pt x="1805177" y="1625600"/>
                  </a:lnTo>
                  <a:lnTo>
                    <a:pt x="1804080" y="1638300"/>
                  </a:lnTo>
                  <a:close/>
                </a:path>
                <a:path w="2818130" h="1803400">
                  <a:moveTo>
                    <a:pt x="1806631" y="1625600"/>
                  </a:moveTo>
                  <a:lnTo>
                    <a:pt x="1804080" y="1625600"/>
                  </a:lnTo>
                  <a:lnTo>
                    <a:pt x="1805177" y="1612900"/>
                  </a:lnTo>
                  <a:lnTo>
                    <a:pt x="1807001" y="1612900"/>
                  </a:lnTo>
                  <a:lnTo>
                    <a:pt x="1806631" y="1625600"/>
                  </a:lnTo>
                  <a:close/>
                </a:path>
                <a:path w="2818130" h="1803400">
                  <a:moveTo>
                    <a:pt x="1813200" y="1625600"/>
                  </a:moveTo>
                  <a:lnTo>
                    <a:pt x="1810279" y="1625600"/>
                  </a:lnTo>
                  <a:lnTo>
                    <a:pt x="1810649" y="1612900"/>
                  </a:lnTo>
                  <a:lnTo>
                    <a:pt x="1812830" y="1612900"/>
                  </a:lnTo>
                  <a:lnTo>
                    <a:pt x="1813200" y="1625600"/>
                  </a:lnTo>
                  <a:close/>
                </a:path>
                <a:path w="2818130" h="1803400">
                  <a:moveTo>
                    <a:pt x="1837285" y="1625600"/>
                  </a:moveTo>
                  <a:lnTo>
                    <a:pt x="1836544" y="1625600"/>
                  </a:lnTo>
                  <a:lnTo>
                    <a:pt x="1836667" y="1614329"/>
                  </a:lnTo>
                  <a:lnTo>
                    <a:pt x="1836914" y="1612900"/>
                  </a:lnTo>
                  <a:lnTo>
                    <a:pt x="1837285" y="1625600"/>
                  </a:lnTo>
                  <a:close/>
                </a:path>
                <a:path w="2818130" h="1803400">
                  <a:moveTo>
                    <a:pt x="1857350" y="1625600"/>
                  </a:moveTo>
                  <a:lnTo>
                    <a:pt x="1851878" y="1625600"/>
                  </a:lnTo>
                  <a:lnTo>
                    <a:pt x="1852234" y="1612900"/>
                  </a:lnTo>
                  <a:lnTo>
                    <a:pt x="1858077" y="1612900"/>
                  </a:lnTo>
                  <a:lnTo>
                    <a:pt x="1857350" y="1625600"/>
                  </a:lnTo>
                  <a:close/>
                </a:path>
                <a:path w="2818130" h="1803400">
                  <a:moveTo>
                    <a:pt x="1896384" y="1625600"/>
                  </a:moveTo>
                  <a:lnTo>
                    <a:pt x="1878870" y="1625600"/>
                  </a:lnTo>
                  <a:lnTo>
                    <a:pt x="1879240" y="1612900"/>
                  </a:lnTo>
                  <a:lnTo>
                    <a:pt x="1897482" y="1612900"/>
                  </a:lnTo>
                  <a:lnTo>
                    <a:pt x="1896384" y="1625600"/>
                  </a:lnTo>
                  <a:close/>
                </a:path>
                <a:path w="2818130" h="1803400">
                  <a:moveTo>
                    <a:pt x="1900389" y="1625600"/>
                  </a:moveTo>
                  <a:lnTo>
                    <a:pt x="1896384" y="1625600"/>
                  </a:lnTo>
                  <a:lnTo>
                    <a:pt x="1898208" y="1612900"/>
                  </a:lnTo>
                  <a:lnTo>
                    <a:pt x="1899662" y="1612900"/>
                  </a:lnTo>
                  <a:lnTo>
                    <a:pt x="1900389" y="1625600"/>
                  </a:lnTo>
                  <a:close/>
                </a:path>
                <a:path w="2818130" h="1803400">
                  <a:moveTo>
                    <a:pt x="1918630" y="1625600"/>
                  </a:moveTo>
                  <a:lnTo>
                    <a:pt x="1905135" y="1625600"/>
                  </a:lnTo>
                  <a:lnTo>
                    <a:pt x="1905135" y="1612900"/>
                  </a:lnTo>
                  <a:lnTo>
                    <a:pt x="1920454" y="1612900"/>
                  </a:lnTo>
                  <a:lnTo>
                    <a:pt x="1918630" y="1625600"/>
                  </a:lnTo>
                  <a:close/>
                </a:path>
                <a:path w="2818130" h="1803400">
                  <a:moveTo>
                    <a:pt x="1929946" y="1625600"/>
                  </a:moveTo>
                  <a:lnTo>
                    <a:pt x="1924473" y="1625600"/>
                  </a:lnTo>
                  <a:lnTo>
                    <a:pt x="1925200" y="1612900"/>
                  </a:lnTo>
                  <a:lnTo>
                    <a:pt x="1929575" y="1612900"/>
                  </a:lnTo>
                  <a:lnTo>
                    <a:pt x="1929946" y="1625600"/>
                  </a:lnTo>
                  <a:close/>
                </a:path>
                <a:path w="2818130" h="1803400">
                  <a:moveTo>
                    <a:pt x="1934321" y="1625600"/>
                  </a:moveTo>
                  <a:lnTo>
                    <a:pt x="1931770" y="1625600"/>
                  </a:lnTo>
                  <a:lnTo>
                    <a:pt x="1934321" y="1612900"/>
                  </a:lnTo>
                  <a:lnTo>
                    <a:pt x="1934321" y="1625600"/>
                  </a:lnTo>
                  <a:close/>
                </a:path>
                <a:path w="2818130" h="1803400">
                  <a:moveTo>
                    <a:pt x="1952933" y="1625600"/>
                  </a:moveTo>
                  <a:lnTo>
                    <a:pt x="1941988" y="1625600"/>
                  </a:lnTo>
                  <a:lnTo>
                    <a:pt x="1939066" y="1612900"/>
                  </a:lnTo>
                  <a:lnTo>
                    <a:pt x="1952933" y="1612900"/>
                  </a:lnTo>
                  <a:lnTo>
                    <a:pt x="1952933" y="1625600"/>
                  </a:lnTo>
                  <a:close/>
                </a:path>
                <a:path w="2818130" h="1803400">
                  <a:moveTo>
                    <a:pt x="1961683" y="1625600"/>
                  </a:moveTo>
                  <a:lnTo>
                    <a:pt x="1954757" y="1625600"/>
                  </a:lnTo>
                  <a:lnTo>
                    <a:pt x="1955113" y="1612900"/>
                  </a:lnTo>
                  <a:lnTo>
                    <a:pt x="1962410" y="1612900"/>
                  </a:lnTo>
                  <a:lnTo>
                    <a:pt x="1961683" y="1625600"/>
                  </a:lnTo>
                  <a:close/>
                </a:path>
                <a:path w="2818130" h="1803400">
                  <a:moveTo>
                    <a:pt x="1987221" y="1625600"/>
                  </a:moveTo>
                  <a:lnTo>
                    <a:pt x="1985767" y="1625600"/>
                  </a:lnTo>
                  <a:lnTo>
                    <a:pt x="1983943" y="1612900"/>
                  </a:lnTo>
                  <a:lnTo>
                    <a:pt x="1988318" y="1612900"/>
                  </a:lnTo>
                  <a:lnTo>
                    <a:pt x="1987221" y="1625600"/>
                  </a:lnTo>
                  <a:close/>
                </a:path>
                <a:path w="2818130" h="1803400">
                  <a:moveTo>
                    <a:pt x="2002185" y="1625600"/>
                  </a:moveTo>
                  <a:lnTo>
                    <a:pt x="1989416" y="1625600"/>
                  </a:lnTo>
                  <a:lnTo>
                    <a:pt x="1988318" y="1612900"/>
                  </a:lnTo>
                  <a:lnTo>
                    <a:pt x="2000361" y="1612900"/>
                  </a:lnTo>
                  <a:lnTo>
                    <a:pt x="2002185" y="1625600"/>
                  </a:lnTo>
                  <a:close/>
                </a:path>
                <a:path w="2818130" h="1803400">
                  <a:moveTo>
                    <a:pt x="2023704" y="1625600"/>
                  </a:moveTo>
                  <a:lnTo>
                    <a:pt x="2002912" y="1625600"/>
                  </a:lnTo>
                  <a:lnTo>
                    <a:pt x="2002912" y="1612900"/>
                  </a:lnTo>
                  <a:lnTo>
                    <a:pt x="2022250" y="1612900"/>
                  </a:lnTo>
                  <a:lnTo>
                    <a:pt x="2023704" y="1625600"/>
                  </a:lnTo>
                  <a:close/>
                </a:path>
                <a:path w="2818130" h="1803400">
                  <a:moveTo>
                    <a:pt x="2026996" y="1638300"/>
                  </a:moveTo>
                  <a:lnTo>
                    <a:pt x="2024074" y="1638300"/>
                  </a:lnTo>
                  <a:lnTo>
                    <a:pt x="2026996" y="1612900"/>
                  </a:lnTo>
                  <a:lnTo>
                    <a:pt x="2032468" y="1612900"/>
                  </a:lnTo>
                  <a:lnTo>
                    <a:pt x="2032098" y="1625600"/>
                  </a:lnTo>
                  <a:lnTo>
                    <a:pt x="2027352" y="1625600"/>
                  </a:lnTo>
                  <a:lnTo>
                    <a:pt x="2026996" y="1638300"/>
                  </a:lnTo>
                  <a:close/>
                </a:path>
                <a:path w="2818130" h="1803400">
                  <a:moveTo>
                    <a:pt x="2032468" y="1625600"/>
                  </a:moveTo>
                  <a:lnTo>
                    <a:pt x="2032098" y="1625600"/>
                  </a:lnTo>
                  <a:lnTo>
                    <a:pt x="2033922" y="1612900"/>
                  </a:lnTo>
                  <a:lnTo>
                    <a:pt x="2032468" y="1625600"/>
                  </a:lnTo>
                  <a:close/>
                </a:path>
                <a:path w="2818130" h="1803400">
                  <a:moveTo>
                    <a:pt x="2039394" y="1625600"/>
                  </a:moveTo>
                  <a:lnTo>
                    <a:pt x="2033552" y="1625600"/>
                  </a:lnTo>
                  <a:lnTo>
                    <a:pt x="2034293" y="1612900"/>
                  </a:lnTo>
                  <a:lnTo>
                    <a:pt x="2039394" y="1612900"/>
                  </a:lnTo>
                  <a:lnTo>
                    <a:pt x="2039394" y="1625600"/>
                  </a:lnTo>
                  <a:close/>
                </a:path>
                <a:path w="2818130" h="1803400">
                  <a:moveTo>
                    <a:pt x="2053617" y="1625600"/>
                  </a:moveTo>
                  <a:lnTo>
                    <a:pt x="2048886" y="1625600"/>
                  </a:lnTo>
                  <a:lnTo>
                    <a:pt x="2047062" y="1612900"/>
                  </a:lnTo>
                  <a:lnTo>
                    <a:pt x="2053988" y="1612900"/>
                  </a:lnTo>
                  <a:lnTo>
                    <a:pt x="2053617" y="1625600"/>
                  </a:lnTo>
                  <a:close/>
                </a:path>
                <a:path w="2818130" h="1803400">
                  <a:moveTo>
                    <a:pt x="2058733" y="1625600"/>
                  </a:moveTo>
                  <a:lnTo>
                    <a:pt x="2055441" y="1625600"/>
                  </a:lnTo>
                  <a:lnTo>
                    <a:pt x="2053988" y="1612900"/>
                  </a:lnTo>
                  <a:lnTo>
                    <a:pt x="2058733" y="1612900"/>
                  </a:lnTo>
                  <a:lnTo>
                    <a:pt x="2058733" y="1625600"/>
                  </a:lnTo>
                  <a:close/>
                </a:path>
                <a:path w="2818130" h="1803400">
                  <a:moveTo>
                    <a:pt x="2292951" y="1625600"/>
                  </a:moveTo>
                  <a:lnTo>
                    <a:pt x="2291853" y="1625600"/>
                  </a:lnTo>
                  <a:lnTo>
                    <a:pt x="2291497" y="1612900"/>
                  </a:lnTo>
                  <a:lnTo>
                    <a:pt x="2292580" y="1612900"/>
                  </a:lnTo>
                  <a:lnTo>
                    <a:pt x="2292951" y="1625600"/>
                  </a:lnTo>
                  <a:close/>
                </a:path>
                <a:path w="2818130" h="1803400">
                  <a:moveTo>
                    <a:pt x="2337457" y="1625600"/>
                  </a:moveTo>
                  <a:lnTo>
                    <a:pt x="2330160" y="1625600"/>
                  </a:lnTo>
                  <a:lnTo>
                    <a:pt x="2332355" y="1612900"/>
                  </a:lnTo>
                  <a:lnTo>
                    <a:pt x="2336360" y="1612900"/>
                  </a:lnTo>
                  <a:lnTo>
                    <a:pt x="2337457" y="1625600"/>
                  </a:lnTo>
                  <a:close/>
                </a:path>
                <a:path w="2818130" h="1803400">
                  <a:moveTo>
                    <a:pt x="2346578" y="1625600"/>
                  </a:moveTo>
                  <a:lnTo>
                    <a:pt x="2337457" y="1625600"/>
                  </a:lnTo>
                  <a:lnTo>
                    <a:pt x="2340379" y="1612900"/>
                  </a:lnTo>
                  <a:lnTo>
                    <a:pt x="2349499" y="1612900"/>
                  </a:lnTo>
                  <a:lnTo>
                    <a:pt x="2346578" y="1625600"/>
                  </a:lnTo>
                  <a:close/>
                </a:path>
                <a:path w="2818130" h="1803400">
                  <a:moveTo>
                    <a:pt x="2367741" y="1625600"/>
                  </a:moveTo>
                  <a:lnTo>
                    <a:pt x="2364463" y="1625600"/>
                  </a:lnTo>
                  <a:lnTo>
                    <a:pt x="2364819" y="1612900"/>
                  </a:lnTo>
                  <a:lnTo>
                    <a:pt x="2366643" y="1612900"/>
                  </a:lnTo>
                  <a:lnTo>
                    <a:pt x="2367741" y="1625600"/>
                  </a:lnTo>
                  <a:close/>
                </a:path>
                <a:path w="2818130" h="1803400">
                  <a:moveTo>
                    <a:pt x="2381237" y="1625600"/>
                  </a:moveTo>
                  <a:lnTo>
                    <a:pt x="2375764" y="1625600"/>
                  </a:lnTo>
                  <a:lnTo>
                    <a:pt x="2373213" y="1612900"/>
                  </a:lnTo>
                  <a:lnTo>
                    <a:pt x="2379056" y="1612900"/>
                  </a:lnTo>
                  <a:lnTo>
                    <a:pt x="2381237" y="1625600"/>
                  </a:lnTo>
                  <a:close/>
                </a:path>
                <a:path w="2818130" h="1803400">
                  <a:moveTo>
                    <a:pt x="2397654" y="1625600"/>
                  </a:moveTo>
                  <a:lnTo>
                    <a:pt x="2388177" y="1625600"/>
                  </a:lnTo>
                  <a:lnTo>
                    <a:pt x="2385255" y="1612900"/>
                  </a:lnTo>
                  <a:lnTo>
                    <a:pt x="2397654" y="1612900"/>
                  </a:lnTo>
                  <a:lnTo>
                    <a:pt x="2397654" y="1625600"/>
                  </a:lnTo>
                  <a:close/>
                </a:path>
                <a:path w="2818130" h="1803400">
                  <a:moveTo>
                    <a:pt x="2402374" y="1621690"/>
                  </a:moveTo>
                  <a:lnTo>
                    <a:pt x="2399849" y="1612900"/>
                  </a:lnTo>
                  <a:lnTo>
                    <a:pt x="2406418" y="1612900"/>
                  </a:lnTo>
                  <a:lnTo>
                    <a:pt x="2402374" y="1621690"/>
                  </a:lnTo>
                  <a:close/>
                </a:path>
                <a:path w="2818130" h="1803400">
                  <a:moveTo>
                    <a:pt x="1454941" y="1625600"/>
                  </a:moveTo>
                  <a:lnTo>
                    <a:pt x="1454214" y="1625600"/>
                  </a:lnTo>
                  <a:lnTo>
                    <a:pt x="1454696" y="1617188"/>
                  </a:lnTo>
                  <a:lnTo>
                    <a:pt x="1454941" y="1625600"/>
                  </a:lnTo>
                  <a:close/>
                </a:path>
                <a:path w="2818130" h="1803400">
                  <a:moveTo>
                    <a:pt x="2403497" y="1625600"/>
                  </a:moveTo>
                  <a:lnTo>
                    <a:pt x="2400575" y="1625600"/>
                  </a:lnTo>
                  <a:lnTo>
                    <a:pt x="2402374" y="1621690"/>
                  </a:lnTo>
                  <a:lnTo>
                    <a:pt x="2403497" y="1625600"/>
                  </a:lnTo>
                  <a:close/>
                </a:path>
                <a:path w="2818130" h="1803400">
                  <a:moveTo>
                    <a:pt x="1449469" y="1638300"/>
                  </a:moveTo>
                  <a:lnTo>
                    <a:pt x="1427935" y="1638300"/>
                  </a:lnTo>
                  <a:lnTo>
                    <a:pt x="1393276" y="1625600"/>
                  </a:lnTo>
                  <a:lnTo>
                    <a:pt x="1450195" y="1625600"/>
                  </a:lnTo>
                  <a:lnTo>
                    <a:pt x="1449469" y="1638300"/>
                  </a:lnTo>
                  <a:close/>
                </a:path>
                <a:path w="2818130" h="1803400">
                  <a:moveTo>
                    <a:pt x="1454570" y="1638300"/>
                  </a:moveTo>
                  <a:lnTo>
                    <a:pt x="1449825" y="1638300"/>
                  </a:lnTo>
                  <a:lnTo>
                    <a:pt x="1450195" y="1625600"/>
                  </a:lnTo>
                  <a:lnTo>
                    <a:pt x="1454214" y="1625600"/>
                  </a:lnTo>
                  <a:lnTo>
                    <a:pt x="1454570" y="1638300"/>
                  </a:lnTo>
                  <a:close/>
                </a:path>
                <a:path w="2818130" h="1803400">
                  <a:moveTo>
                    <a:pt x="1482659" y="1638300"/>
                  </a:moveTo>
                  <a:lnTo>
                    <a:pt x="1464789" y="1638300"/>
                  </a:lnTo>
                  <a:lnTo>
                    <a:pt x="1465159" y="1625600"/>
                  </a:lnTo>
                  <a:lnTo>
                    <a:pt x="1483030" y="1625600"/>
                  </a:lnTo>
                  <a:lnTo>
                    <a:pt x="1482659" y="1638300"/>
                  </a:lnTo>
                  <a:close/>
                </a:path>
                <a:path w="2818130" h="1803400">
                  <a:moveTo>
                    <a:pt x="1508939" y="1638300"/>
                  </a:moveTo>
                  <a:lnTo>
                    <a:pt x="1503822" y="1638300"/>
                  </a:lnTo>
                  <a:lnTo>
                    <a:pt x="1504920" y="1625600"/>
                  </a:lnTo>
                  <a:lnTo>
                    <a:pt x="1509295" y="1625600"/>
                  </a:lnTo>
                  <a:lnTo>
                    <a:pt x="1508939" y="1638300"/>
                  </a:lnTo>
                  <a:close/>
                </a:path>
                <a:path w="2818130" h="1803400">
                  <a:moveTo>
                    <a:pt x="1510392" y="1638300"/>
                  </a:moveTo>
                  <a:lnTo>
                    <a:pt x="1510022" y="1625600"/>
                  </a:lnTo>
                  <a:lnTo>
                    <a:pt x="1510763" y="1625600"/>
                  </a:lnTo>
                  <a:lnTo>
                    <a:pt x="1510392" y="1638300"/>
                  </a:lnTo>
                  <a:close/>
                </a:path>
                <a:path w="2818130" h="1803400">
                  <a:moveTo>
                    <a:pt x="1531555" y="1638300"/>
                  </a:moveTo>
                  <a:lnTo>
                    <a:pt x="1512216" y="1638300"/>
                  </a:lnTo>
                  <a:lnTo>
                    <a:pt x="1512943" y="1625600"/>
                  </a:lnTo>
                  <a:lnTo>
                    <a:pt x="1529360" y="1625600"/>
                  </a:lnTo>
                  <a:lnTo>
                    <a:pt x="1531413" y="1635819"/>
                  </a:lnTo>
                  <a:lnTo>
                    <a:pt x="1531555" y="1638300"/>
                  </a:lnTo>
                  <a:close/>
                </a:path>
                <a:path w="2818130" h="1803400">
                  <a:moveTo>
                    <a:pt x="1537028" y="1638300"/>
                  </a:moveTo>
                  <a:lnTo>
                    <a:pt x="1531911" y="1638300"/>
                  </a:lnTo>
                  <a:lnTo>
                    <a:pt x="1531413" y="1635819"/>
                  </a:lnTo>
                  <a:lnTo>
                    <a:pt x="1530828" y="1625600"/>
                  </a:lnTo>
                  <a:lnTo>
                    <a:pt x="1537028" y="1625600"/>
                  </a:lnTo>
                  <a:lnTo>
                    <a:pt x="1537028" y="1638300"/>
                  </a:lnTo>
                  <a:close/>
                </a:path>
                <a:path w="2818130" h="1803400">
                  <a:moveTo>
                    <a:pt x="1547972" y="1638300"/>
                  </a:moveTo>
                  <a:lnTo>
                    <a:pt x="1540676" y="1638300"/>
                  </a:lnTo>
                  <a:lnTo>
                    <a:pt x="1540676" y="1625600"/>
                  </a:lnTo>
                  <a:lnTo>
                    <a:pt x="1548329" y="1625600"/>
                  </a:lnTo>
                  <a:lnTo>
                    <a:pt x="1547972" y="1638300"/>
                  </a:lnTo>
                  <a:close/>
                </a:path>
                <a:path w="2818130" h="1803400">
                  <a:moveTo>
                    <a:pt x="1554899" y="1638300"/>
                  </a:moveTo>
                  <a:lnTo>
                    <a:pt x="1548329" y="1638300"/>
                  </a:lnTo>
                  <a:lnTo>
                    <a:pt x="1549070" y="1625600"/>
                  </a:lnTo>
                  <a:lnTo>
                    <a:pt x="1555625" y="1625600"/>
                  </a:lnTo>
                  <a:lnTo>
                    <a:pt x="1554899" y="1638300"/>
                  </a:lnTo>
                  <a:close/>
                </a:path>
                <a:path w="2818130" h="1803400">
                  <a:moveTo>
                    <a:pt x="1565487" y="1651000"/>
                  </a:moveTo>
                  <a:lnTo>
                    <a:pt x="1555269" y="1651000"/>
                  </a:lnTo>
                  <a:lnTo>
                    <a:pt x="1555996" y="1638300"/>
                  </a:lnTo>
                  <a:lnTo>
                    <a:pt x="1557449" y="1625600"/>
                  </a:lnTo>
                  <a:lnTo>
                    <a:pt x="1578983" y="1625600"/>
                  </a:lnTo>
                  <a:lnTo>
                    <a:pt x="1578612" y="1638300"/>
                  </a:lnTo>
                  <a:lnTo>
                    <a:pt x="1565487" y="1638300"/>
                  </a:lnTo>
                  <a:lnTo>
                    <a:pt x="1565487" y="1651000"/>
                  </a:lnTo>
                  <a:close/>
                </a:path>
                <a:path w="2818130" h="1803400">
                  <a:moveTo>
                    <a:pt x="1584085" y="1638300"/>
                  </a:moveTo>
                  <a:lnTo>
                    <a:pt x="1578983" y="1638300"/>
                  </a:lnTo>
                  <a:lnTo>
                    <a:pt x="1580437" y="1625600"/>
                  </a:lnTo>
                  <a:lnTo>
                    <a:pt x="1583729" y="1625600"/>
                  </a:lnTo>
                  <a:lnTo>
                    <a:pt x="1584085" y="1638300"/>
                  </a:lnTo>
                  <a:close/>
                </a:path>
                <a:path w="2818130" h="1803400">
                  <a:moveTo>
                    <a:pt x="1602326" y="1638300"/>
                  </a:moveTo>
                  <a:lnTo>
                    <a:pt x="1584455" y="1638300"/>
                  </a:lnTo>
                  <a:lnTo>
                    <a:pt x="1584455" y="1625600"/>
                  </a:lnTo>
                  <a:lnTo>
                    <a:pt x="1602326" y="1625600"/>
                  </a:lnTo>
                  <a:lnTo>
                    <a:pt x="1602326" y="1638300"/>
                  </a:lnTo>
                  <a:close/>
                </a:path>
                <a:path w="2818130" h="1803400">
                  <a:moveTo>
                    <a:pt x="1609267" y="1638300"/>
                  </a:moveTo>
                  <a:lnTo>
                    <a:pt x="1605248" y="1638300"/>
                  </a:lnTo>
                  <a:lnTo>
                    <a:pt x="1604521" y="1625600"/>
                  </a:lnTo>
                  <a:lnTo>
                    <a:pt x="1609993" y="1625600"/>
                  </a:lnTo>
                  <a:lnTo>
                    <a:pt x="1609267" y="1638300"/>
                  </a:lnTo>
                  <a:close/>
                </a:path>
                <a:path w="2818130" h="1803400">
                  <a:moveTo>
                    <a:pt x="1618017" y="1638300"/>
                  </a:moveTo>
                  <a:lnTo>
                    <a:pt x="1617646" y="1638300"/>
                  </a:lnTo>
                  <a:lnTo>
                    <a:pt x="1618017" y="1625600"/>
                  </a:lnTo>
                  <a:lnTo>
                    <a:pt x="1618017" y="1638300"/>
                  </a:lnTo>
                  <a:close/>
                </a:path>
                <a:path w="2818130" h="1803400">
                  <a:moveTo>
                    <a:pt x="1625313" y="1638300"/>
                  </a:moveTo>
                  <a:lnTo>
                    <a:pt x="1620211" y="1638300"/>
                  </a:lnTo>
                  <a:lnTo>
                    <a:pt x="1620568" y="1625600"/>
                  </a:lnTo>
                  <a:lnTo>
                    <a:pt x="1624943" y="1625600"/>
                  </a:lnTo>
                  <a:lnTo>
                    <a:pt x="1625313" y="1638300"/>
                  </a:lnTo>
                  <a:close/>
                </a:path>
                <a:path w="2818130" h="1803400">
                  <a:moveTo>
                    <a:pt x="1626411" y="1638300"/>
                  </a:moveTo>
                  <a:lnTo>
                    <a:pt x="1625684" y="1638300"/>
                  </a:lnTo>
                  <a:lnTo>
                    <a:pt x="1626040" y="1625600"/>
                  </a:lnTo>
                  <a:lnTo>
                    <a:pt x="1627138" y="1625600"/>
                  </a:lnTo>
                  <a:lnTo>
                    <a:pt x="1626411" y="1638300"/>
                  </a:lnTo>
                  <a:close/>
                </a:path>
                <a:path w="2818130" h="1803400">
                  <a:moveTo>
                    <a:pt x="1675663" y="1638300"/>
                  </a:moveTo>
                  <a:lnTo>
                    <a:pt x="1628591" y="1638300"/>
                  </a:lnTo>
                  <a:lnTo>
                    <a:pt x="1628235" y="1625600"/>
                  </a:lnTo>
                  <a:lnTo>
                    <a:pt x="1676389" y="1625600"/>
                  </a:lnTo>
                  <a:lnTo>
                    <a:pt x="1675663" y="1638300"/>
                  </a:lnTo>
                  <a:close/>
                </a:path>
                <a:path w="2818130" h="1803400">
                  <a:moveTo>
                    <a:pt x="1688788" y="1638300"/>
                  </a:moveTo>
                  <a:lnTo>
                    <a:pt x="1682959" y="1638300"/>
                  </a:lnTo>
                  <a:lnTo>
                    <a:pt x="1682959" y="1625600"/>
                  </a:lnTo>
                  <a:lnTo>
                    <a:pt x="1688061" y="1625600"/>
                  </a:lnTo>
                  <a:lnTo>
                    <a:pt x="1688788" y="1638300"/>
                  </a:lnTo>
                  <a:close/>
                </a:path>
                <a:path w="2818130" h="1803400">
                  <a:moveTo>
                    <a:pt x="1690612" y="1638300"/>
                  </a:moveTo>
                  <a:lnTo>
                    <a:pt x="1690256" y="1625600"/>
                  </a:lnTo>
                  <a:lnTo>
                    <a:pt x="1691353" y="1625600"/>
                  </a:lnTo>
                  <a:lnTo>
                    <a:pt x="1690612" y="1638300"/>
                  </a:lnTo>
                  <a:close/>
                </a:path>
                <a:path w="2818130" h="1803400">
                  <a:moveTo>
                    <a:pt x="1712872" y="1638300"/>
                  </a:moveTo>
                  <a:lnTo>
                    <a:pt x="1692807" y="1638300"/>
                  </a:lnTo>
                  <a:lnTo>
                    <a:pt x="1692080" y="1625600"/>
                  </a:lnTo>
                  <a:lnTo>
                    <a:pt x="1712872" y="1625600"/>
                  </a:lnTo>
                  <a:lnTo>
                    <a:pt x="1712872" y="1638300"/>
                  </a:lnTo>
                  <a:close/>
                </a:path>
                <a:path w="2818130" h="1803400">
                  <a:moveTo>
                    <a:pt x="1713970" y="1638300"/>
                  </a:moveTo>
                  <a:lnTo>
                    <a:pt x="1714326" y="1625600"/>
                  </a:lnTo>
                  <a:lnTo>
                    <a:pt x="1715794" y="1625600"/>
                  </a:lnTo>
                  <a:lnTo>
                    <a:pt x="1713970" y="1638300"/>
                  </a:lnTo>
                  <a:close/>
                </a:path>
                <a:path w="2818130" h="1803400">
                  <a:moveTo>
                    <a:pt x="1721623" y="1638300"/>
                  </a:moveTo>
                  <a:lnTo>
                    <a:pt x="1717618" y="1638300"/>
                  </a:lnTo>
                  <a:lnTo>
                    <a:pt x="1718345" y="1625600"/>
                  </a:lnTo>
                  <a:lnTo>
                    <a:pt x="1720896" y="1625600"/>
                  </a:lnTo>
                  <a:lnTo>
                    <a:pt x="1721623" y="1638300"/>
                  </a:lnTo>
                  <a:close/>
                </a:path>
                <a:path w="2818130" h="1803400">
                  <a:moveTo>
                    <a:pt x="1736216" y="1638300"/>
                  </a:moveTo>
                  <a:lnTo>
                    <a:pt x="1721623" y="1638300"/>
                  </a:lnTo>
                  <a:lnTo>
                    <a:pt x="1721266" y="1625600"/>
                  </a:lnTo>
                  <a:lnTo>
                    <a:pt x="1736957" y="1625600"/>
                  </a:lnTo>
                  <a:lnTo>
                    <a:pt x="1736216" y="1638300"/>
                  </a:lnTo>
                  <a:close/>
                </a:path>
                <a:path w="2818130" h="1803400">
                  <a:moveTo>
                    <a:pt x="1742786" y="1638300"/>
                  </a:moveTo>
                  <a:lnTo>
                    <a:pt x="1738781" y="1638300"/>
                  </a:lnTo>
                  <a:lnTo>
                    <a:pt x="1738410" y="1625600"/>
                  </a:lnTo>
                  <a:lnTo>
                    <a:pt x="1742059" y="1625600"/>
                  </a:lnTo>
                  <a:lnTo>
                    <a:pt x="1742786" y="1638300"/>
                  </a:lnTo>
                  <a:close/>
                </a:path>
                <a:path w="2818130" h="1803400">
                  <a:moveTo>
                    <a:pt x="1752633" y="1638300"/>
                  </a:moveTo>
                  <a:lnTo>
                    <a:pt x="1743156" y="1638300"/>
                  </a:lnTo>
                  <a:lnTo>
                    <a:pt x="1745707" y="1625600"/>
                  </a:lnTo>
                  <a:lnTo>
                    <a:pt x="1751906" y="1625600"/>
                  </a:lnTo>
                  <a:lnTo>
                    <a:pt x="1752633" y="1638300"/>
                  </a:lnTo>
                  <a:close/>
                </a:path>
                <a:path w="2818130" h="1803400">
                  <a:moveTo>
                    <a:pt x="1767226" y="1638300"/>
                  </a:moveTo>
                  <a:lnTo>
                    <a:pt x="1753730" y="1638300"/>
                  </a:lnTo>
                  <a:lnTo>
                    <a:pt x="1753004" y="1625600"/>
                  </a:lnTo>
                  <a:lnTo>
                    <a:pt x="1766870" y="1625600"/>
                  </a:lnTo>
                  <a:lnTo>
                    <a:pt x="1767226" y="1638300"/>
                  </a:lnTo>
                  <a:close/>
                </a:path>
                <a:path w="2818130" h="1803400">
                  <a:moveTo>
                    <a:pt x="1774893" y="1638300"/>
                  </a:moveTo>
                  <a:lnTo>
                    <a:pt x="1767967" y="1638300"/>
                  </a:lnTo>
                  <a:lnTo>
                    <a:pt x="1766870" y="1625600"/>
                  </a:lnTo>
                  <a:lnTo>
                    <a:pt x="1774893" y="1625600"/>
                  </a:lnTo>
                  <a:lnTo>
                    <a:pt x="1774893" y="1638300"/>
                  </a:lnTo>
                  <a:close/>
                </a:path>
                <a:path w="2818130" h="1803400">
                  <a:moveTo>
                    <a:pt x="1784385" y="1638300"/>
                  </a:moveTo>
                  <a:lnTo>
                    <a:pt x="1781093" y="1638300"/>
                  </a:lnTo>
                  <a:lnTo>
                    <a:pt x="1780736" y="1625600"/>
                  </a:lnTo>
                  <a:lnTo>
                    <a:pt x="1784385" y="1625600"/>
                  </a:lnTo>
                  <a:lnTo>
                    <a:pt x="1784385" y="1638300"/>
                  </a:lnTo>
                  <a:close/>
                </a:path>
                <a:path w="2818130" h="1803400">
                  <a:moveTo>
                    <a:pt x="1786565" y="1638300"/>
                  </a:moveTo>
                  <a:lnTo>
                    <a:pt x="1785468" y="1625600"/>
                  </a:lnTo>
                  <a:lnTo>
                    <a:pt x="1787292" y="1625600"/>
                  </a:lnTo>
                  <a:lnTo>
                    <a:pt x="1786565" y="1638300"/>
                  </a:lnTo>
                  <a:close/>
                </a:path>
                <a:path w="2818130" h="1803400">
                  <a:moveTo>
                    <a:pt x="1791311" y="1638300"/>
                  </a:moveTo>
                  <a:lnTo>
                    <a:pt x="1786936" y="1638300"/>
                  </a:lnTo>
                  <a:lnTo>
                    <a:pt x="1788389" y="1625600"/>
                  </a:lnTo>
                  <a:lnTo>
                    <a:pt x="1790584" y="1625600"/>
                  </a:lnTo>
                  <a:lnTo>
                    <a:pt x="1791311" y="1638300"/>
                  </a:lnTo>
                  <a:close/>
                </a:path>
                <a:path w="2818130" h="1803400">
                  <a:moveTo>
                    <a:pt x="1792509" y="1631063"/>
                  </a:moveTo>
                  <a:lnTo>
                    <a:pt x="1792037" y="1625600"/>
                  </a:lnTo>
                  <a:lnTo>
                    <a:pt x="1793135" y="1625600"/>
                  </a:lnTo>
                  <a:lnTo>
                    <a:pt x="1792509" y="1631063"/>
                  </a:lnTo>
                  <a:close/>
                </a:path>
                <a:path w="2818130" h="1803400">
                  <a:moveTo>
                    <a:pt x="1814654" y="1638300"/>
                  </a:moveTo>
                  <a:lnTo>
                    <a:pt x="1810649" y="1638300"/>
                  </a:lnTo>
                  <a:lnTo>
                    <a:pt x="1811376" y="1625600"/>
                  </a:lnTo>
                  <a:lnTo>
                    <a:pt x="1813927" y="1625600"/>
                  </a:lnTo>
                  <a:lnTo>
                    <a:pt x="1814654" y="1638300"/>
                  </a:lnTo>
                  <a:close/>
                </a:path>
                <a:path w="2818130" h="1803400">
                  <a:moveTo>
                    <a:pt x="1820126" y="1638300"/>
                  </a:moveTo>
                  <a:lnTo>
                    <a:pt x="1816122" y="1638300"/>
                  </a:lnTo>
                  <a:lnTo>
                    <a:pt x="1817219" y="1625600"/>
                  </a:lnTo>
                  <a:lnTo>
                    <a:pt x="1820868" y="1625600"/>
                  </a:lnTo>
                  <a:lnTo>
                    <a:pt x="1820126" y="1638300"/>
                  </a:lnTo>
                  <a:close/>
                </a:path>
                <a:path w="2818130" h="1803400">
                  <a:moveTo>
                    <a:pt x="1835817" y="1638300"/>
                  </a:moveTo>
                  <a:lnTo>
                    <a:pt x="1821951" y="1638300"/>
                  </a:lnTo>
                  <a:lnTo>
                    <a:pt x="1821224" y="1625600"/>
                  </a:lnTo>
                  <a:lnTo>
                    <a:pt x="1836914" y="1625600"/>
                  </a:lnTo>
                  <a:lnTo>
                    <a:pt x="1835817" y="1638300"/>
                  </a:lnTo>
                  <a:close/>
                </a:path>
                <a:path w="2818130" h="1803400">
                  <a:moveTo>
                    <a:pt x="1840192" y="1638300"/>
                  </a:moveTo>
                  <a:lnTo>
                    <a:pt x="1836187" y="1638300"/>
                  </a:lnTo>
                  <a:lnTo>
                    <a:pt x="1838012" y="1625600"/>
                  </a:lnTo>
                  <a:lnTo>
                    <a:pt x="1841289" y="1625600"/>
                  </a:lnTo>
                  <a:lnTo>
                    <a:pt x="1840192" y="1638300"/>
                  </a:lnTo>
                  <a:close/>
                </a:path>
                <a:path w="2818130" h="1803400">
                  <a:moveTo>
                    <a:pt x="1853332" y="1638300"/>
                  </a:moveTo>
                  <a:lnTo>
                    <a:pt x="1848230" y="1638300"/>
                  </a:lnTo>
                  <a:lnTo>
                    <a:pt x="1850054" y="1625600"/>
                  </a:lnTo>
                  <a:lnTo>
                    <a:pt x="1852961" y="1625600"/>
                  </a:lnTo>
                  <a:lnTo>
                    <a:pt x="1853332" y="1638300"/>
                  </a:lnTo>
                  <a:close/>
                </a:path>
                <a:path w="2818130" h="1803400">
                  <a:moveTo>
                    <a:pt x="1858077" y="1638300"/>
                  </a:moveTo>
                  <a:lnTo>
                    <a:pt x="1857350" y="1638300"/>
                  </a:lnTo>
                  <a:lnTo>
                    <a:pt x="1857350" y="1625600"/>
                  </a:lnTo>
                  <a:lnTo>
                    <a:pt x="1860258" y="1625600"/>
                  </a:lnTo>
                  <a:lnTo>
                    <a:pt x="1858077" y="1638300"/>
                  </a:lnTo>
                  <a:close/>
                </a:path>
                <a:path w="2818130" h="1803400">
                  <a:moveTo>
                    <a:pt x="1868295" y="1638300"/>
                  </a:moveTo>
                  <a:lnTo>
                    <a:pt x="1860999" y="1638300"/>
                  </a:lnTo>
                  <a:lnTo>
                    <a:pt x="1860258" y="1625600"/>
                  </a:lnTo>
                  <a:lnTo>
                    <a:pt x="1867554" y="1625600"/>
                  </a:lnTo>
                  <a:lnTo>
                    <a:pt x="1868295" y="1638300"/>
                  </a:lnTo>
                  <a:close/>
                </a:path>
                <a:path w="2818130" h="1803400">
                  <a:moveTo>
                    <a:pt x="1869022" y="1638300"/>
                  </a:moveTo>
                  <a:lnTo>
                    <a:pt x="1868652" y="1625600"/>
                  </a:lnTo>
                  <a:lnTo>
                    <a:pt x="1869749" y="1625600"/>
                  </a:lnTo>
                  <a:lnTo>
                    <a:pt x="1869022" y="1638300"/>
                  </a:lnTo>
                  <a:close/>
                </a:path>
                <a:path w="2818130" h="1803400">
                  <a:moveTo>
                    <a:pt x="1880694" y="1638300"/>
                  </a:moveTo>
                  <a:lnTo>
                    <a:pt x="1877772" y="1638300"/>
                  </a:lnTo>
                  <a:lnTo>
                    <a:pt x="1877772" y="1625600"/>
                  </a:lnTo>
                  <a:lnTo>
                    <a:pt x="1880694" y="1625600"/>
                  </a:lnTo>
                  <a:lnTo>
                    <a:pt x="1880694" y="1638300"/>
                  </a:lnTo>
                  <a:close/>
                </a:path>
                <a:path w="2818130" h="1803400">
                  <a:moveTo>
                    <a:pt x="1887264" y="1638300"/>
                  </a:moveTo>
                  <a:lnTo>
                    <a:pt x="1880694" y="1638300"/>
                  </a:lnTo>
                  <a:lnTo>
                    <a:pt x="1883615" y="1625600"/>
                  </a:lnTo>
                  <a:lnTo>
                    <a:pt x="1887620" y="1625600"/>
                  </a:lnTo>
                  <a:lnTo>
                    <a:pt x="1887264" y="1638300"/>
                  </a:lnTo>
                  <a:close/>
                </a:path>
                <a:path w="2818130" h="1803400">
                  <a:moveTo>
                    <a:pt x="1910977" y="1638300"/>
                  </a:moveTo>
                  <a:lnTo>
                    <a:pt x="1893463" y="1638300"/>
                  </a:lnTo>
                  <a:lnTo>
                    <a:pt x="1893092" y="1625600"/>
                  </a:lnTo>
                  <a:lnTo>
                    <a:pt x="1910607" y="1625600"/>
                  </a:lnTo>
                  <a:lnTo>
                    <a:pt x="1910977" y="1638300"/>
                  </a:lnTo>
                  <a:close/>
                </a:path>
                <a:path w="2818130" h="1803400">
                  <a:moveTo>
                    <a:pt x="1916450" y="1651000"/>
                  </a:moveTo>
                  <a:lnTo>
                    <a:pt x="1913158" y="1651000"/>
                  </a:lnTo>
                  <a:lnTo>
                    <a:pt x="1912431" y="1638300"/>
                  </a:lnTo>
                  <a:lnTo>
                    <a:pt x="1913158" y="1625600"/>
                  </a:lnTo>
                  <a:lnTo>
                    <a:pt x="1917547" y="1625600"/>
                  </a:lnTo>
                  <a:lnTo>
                    <a:pt x="1917904" y="1638300"/>
                  </a:lnTo>
                  <a:lnTo>
                    <a:pt x="1916079" y="1638300"/>
                  </a:lnTo>
                  <a:lnTo>
                    <a:pt x="1916450" y="1651000"/>
                  </a:lnTo>
                  <a:close/>
                </a:path>
                <a:path w="2818130" h="1803400">
                  <a:moveTo>
                    <a:pt x="1926668" y="1638300"/>
                  </a:moveTo>
                  <a:lnTo>
                    <a:pt x="1920825" y="1638300"/>
                  </a:lnTo>
                  <a:lnTo>
                    <a:pt x="1919371" y="1625600"/>
                  </a:lnTo>
                  <a:lnTo>
                    <a:pt x="1928848" y="1625600"/>
                  </a:lnTo>
                  <a:lnTo>
                    <a:pt x="1928701" y="1628179"/>
                  </a:lnTo>
                  <a:lnTo>
                    <a:pt x="1926668" y="1638300"/>
                  </a:lnTo>
                  <a:close/>
                </a:path>
                <a:path w="2818130" h="1803400">
                  <a:moveTo>
                    <a:pt x="1928701" y="1628179"/>
                  </a:moveTo>
                  <a:lnTo>
                    <a:pt x="1928848" y="1625600"/>
                  </a:lnTo>
                  <a:lnTo>
                    <a:pt x="1929219" y="1625600"/>
                  </a:lnTo>
                  <a:lnTo>
                    <a:pt x="1928701" y="1628179"/>
                  </a:lnTo>
                  <a:close/>
                </a:path>
                <a:path w="2818130" h="1803400">
                  <a:moveTo>
                    <a:pt x="1953660" y="1638300"/>
                  </a:moveTo>
                  <a:lnTo>
                    <a:pt x="1928122" y="1638300"/>
                  </a:lnTo>
                  <a:lnTo>
                    <a:pt x="1928701" y="1628179"/>
                  </a:lnTo>
                  <a:lnTo>
                    <a:pt x="1929219" y="1625600"/>
                  </a:lnTo>
                  <a:lnTo>
                    <a:pt x="1954030" y="1625600"/>
                  </a:lnTo>
                  <a:lnTo>
                    <a:pt x="1953660" y="1638300"/>
                  </a:lnTo>
                  <a:close/>
                </a:path>
                <a:path w="2818130" h="1803400">
                  <a:moveTo>
                    <a:pt x="1958405" y="1638300"/>
                  </a:moveTo>
                  <a:lnTo>
                    <a:pt x="1954386" y="1638300"/>
                  </a:lnTo>
                  <a:lnTo>
                    <a:pt x="1956211" y="1625600"/>
                  </a:lnTo>
                  <a:lnTo>
                    <a:pt x="1958405" y="1625600"/>
                  </a:lnTo>
                  <a:lnTo>
                    <a:pt x="1958405" y="1638300"/>
                  </a:lnTo>
                  <a:close/>
                </a:path>
                <a:path w="2818130" h="1803400">
                  <a:moveTo>
                    <a:pt x="1967526" y="1638300"/>
                  </a:moveTo>
                  <a:lnTo>
                    <a:pt x="1959503" y="1638300"/>
                  </a:lnTo>
                  <a:lnTo>
                    <a:pt x="1959132" y="1625600"/>
                  </a:lnTo>
                  <a:lnTo>
                    <a:pt x="1968253" y="1625600"/>
                  </a:lnTo>
                  <a:lnTo>
                    <a:pt x="1967526" y="1638300"/>
                  </a:lnTo>
                  <a:close/>
                </a:path>
                <a:path w="2818130" h="1803400">
                  <a:moveTo>
                    <a:pt x="1976276" y="1638300"/>
                  </a:moveTo>
                  <a:lnTo>
                    <a:pt x="1971174" y="1638300"/>
                  </a:lnTo>
                  <a:lnTo>
                    <a:pt x="1972628" y="1625600"/>
                  </a:lnTo>
                  <a:lnTo>
                    <a:pt x="1973725" y="1625600"/>
                  </a:lnTo>
                  <a:lnTo>
                    <a:pt x="1976276" y="1635483"/>
                  </a:lnTo>
                  <a:lnTo>
                    <a:pt x="1976276" y="1638300"/>
                  </a:lnTo>
                  <a:close/>
                </a:path>
                <a:path w="2818130" h="1803400">
                  <a:moveTo>
                    <a:pt x="1983943" y="1638300"/>
                  </a:moveTo>
                  <a:lnTo>
                    <a:pt x="1977003" y="1638300"/>
                  </a:lnTo>
                  <a:lnTo>
                    <a:pt x="1976363" y="1635819"/>
                  </a:lnTo>
                  <a:lnTo>
                    <a:pt x="1976276" y="1625600"/>
                  </a:lnTo>
                  <a:lnTo>
                    <a:pt x="1982475" y="1625600"/>
                  </a:lnTo>
                  <a:lnTo>
                    <a:pt x="1983943" y="1638300"/>
                  </a:lnTo>
                  <a:close/>
                </a:path>
                <a:path w="2818130" h="1803400">
                  <a:moveTo>
                    <a:pt x="1988689" y="1638300"/>
                  </a:moveTo>
                  <a:lnTo>
                    <a:pt x="1985041" y="1638300"/>
                  </a:lnTo>
                  <a:lnTo>
                    <a:pt x="1983943" y="1625600"/>
                  </a:lnTo>
                  <a:lnTo>
                    <a:pt x="1989772" y="1625600"/>
                  </a:lnTo>
                  <a:lnTo>
                    <a:pt x="1988689" y="1638300"/>
                  </a:lnTo>
                  <a:close/>
                </a:path>
                <a:path w="2818130" h="1803400">
                  <a:moveTo>
                    <a:pt x="1995244" y="1638300"/>
                  </a:moveTo>
                  <a:lnTo>
                    <a:pt x="1992693" y="1625600"/>
                  </a:lnTo>
                  <a:lnTo>
                    <a:pt x="1995985" y="1625600"/>
                  </a:lnTo>
                  <a:lnTo>
                    <a:pt x="1995244" y="1638300"/>
                  </a:lnTo>
                  <a:close/>
                </a:path>
                <a:path w="2818130" h="1803400">
                  <a:moveTo>
                    <a:pt x="2005463" y="1638300"/>
                  </a:moveTo>
                  <a:lnTo>
                    <a:pt x="2001814" y="1638300"/>
                  </a:lnTo>
                  <a:lnTo>
                    <a:pt x="2001087" y="1625600"/>
                  </a:lnTo>
                  <a:lnTo>
                    <a:pt x="2007287" y="1625600"/>
                  </a:lnTo>
                  <a:lnTo>
                    <a:pt x="2005463" y="1638300"/>
                  </a:lnTo>
                  <a:close/>
                </a:path>
                <a:path w="2818130" h="1803400">
                  <a:moveTo>
                    <a:pt x="2009481" y="1638300"/>
                  </a:moveTo>
                  <a:lnTo>
                    <a:pt x="2006930" y="1638300"/>
                  </a:lnTo>
                  <a:lnTo>
                    <a:pt x="2008384" y="1625600"/>
                  </a:lnTo>
                  <a:lnTo>
                    <a:pt x="2009481" y="1638300"/>
                  </a:lnTo>
                  <a:close/>
                </a:path>
                <a:path w="2818130" h="1803400">
                  <a:moveTo>
                    <a:pt x="2015310" y="1638300"/>
                  </a:moveTo>
                  <a:lnTo>
                    <a:pt x="2014954" y="1638300"/>
                  </a:lnTo>
                  <a:lnTo>
                    <a:pt x="2013856" y="1625600"/>
                  </a:lnTo>
                  <a:lnTo>
                    <a:pt x="2015681" y="1625600"/>
                  </a:lnTo>
                  <a:lnTo>
                    <a:pt x="2015310" y="1638300"/>
                  </a:lnTo>
                  <a:close/>
                </a:path>
                <a:path w="2818130" h="1803400">
                  <a:moveTo>
                    <a:pt x="2033195" y="1651000"/>
                  </a:moveTo>
                  <a:lnTo>
                    <a:pt x="2029176" y="1651000"/>
                  </a:lnTo>
                  <a:lnTo>
                    <a:pt x="2028820" y="1638300"/>
                  </a:lnTo>
                  <a:lnTo>
                    <a:pt x="2027723" y="1625600"/>
                  </a:lnTo>
                  <a:lnTo>
                    <a:pt x="2036473" y="1625600"/>
                  </a:lnTo>
                  <a:lnTo>
                    <a:pt x="2035746" y="1638300"/>
                  </a:lnTo>
                  <a:lnTo>
                    <a:pt x="2035376" y="1638300"/>
                  </a:lnTo>
                  <a:lnTo>
                    <a:pt x="2033195" y="1651000"/>
                  </a:lnTo>
                  <a:close/>
                </a:path>
                <a:path w="2818130" h="1803400">
                  <a:moveTo>
                    <a:pt x="2040121" y="1638300"/>
                  </a:moveTo>
                  <a:lnTo>
                    <a:pt x="2038297" y="1638300"/>
                  </a:lnTo>
                  <a:lnTo>
                    <a:pt x="2039024" y="1625600"/>
                  </a:lnTo>
                  <a:lnTo>
                    <a:pt x="2040121" y="1638300"/>
                  </a:lnTo>
                  <a:close/>
                </a:path>
                <a:path w="2818130" h="1803400">
                  <a:moveTo>
                    <a:pt x="2045594" y="1638300"/>
                  </a:moveTo>
                  <a:lnTo>
                    <a:pt x="2045237" y="1625600"/>
                  </a:lnTo>
                  <a:lnTo>
                    <a:pt x="2046691" y="1625600"/>
                  </a:lnTo>
                  <a:lnTo>
                    <a:pt x="2045594" y="1638300"/>
                  </a:lnTo>
                  <a:close/>
                </a:path>
                <a:path w="2818130" h="1803400">
                  <a:moveTo>
                    <a:pt x="2309739" y="1638300"/>
                  </a:moveTo>
                  <a:lnTo>
                    <a:pt x="2308998" y="1638300"/>
                  </a:lnTo>
                  <a:lnTo>
                    <a:pt x="2308271" y="1625600"/>
                  </a:lnTo>
                  <a:lnTo>
                    <a:pt x="2309739" y="1625600"/>
                  </a:lnTo>
                  <a:lnTo>
                    <a:pt x="2309739" y="1638300"/>
                  </a:lnTo>
                  <a:close/>
                </a:path>
                <a:path w="2818130" h="1803400">
                  <a:moveTo>
                    <a:pt x="2341832" y="1638300"/>
                  </a:moveTo>
                  <a:lnTo>
                    <a:pt x="2341105" y="1638300"/>
                  </a:lnTo>
                  <a:lnTo>
                    <a:pt x="2336360" y="1625600"/>
                  </a:lnTo>
                  <a:lnTo>
                    <a:pt x="2342203" y="1625600"/>
                  </a:lnTo>
                  <a:lnTo>
                    <a:pt x="2341832" y="1638300"/>
                  </a:lnTo>
                  <a:close/>
                </a:path>
                <a:path w="2818130" h="1803400">
                  <a:moveTo>
                    <a:pt x="2379412" y="1638300"/>
                  </a:moveTo>
                  <a:lnTo>
                    <a:pt x="2360444" y="1638300"/>
                  </a:lnTo>
                  <a:lnTo>
                    <a:pt x="2360815" y="1625600"/>
                  </a:lnTo>
                  <a:lnTo>
                    <a:pt x="2377959" y="1625600"/>
                  </a:lnTo>
                  <a:lnTo>
                    <a:pt x="2379412" y="1638300"/>
                  </a:lnTo>
                  <a:close/>
                </a:path>
                <a:path w="2818130" h="1803400">
                  <a:moveTo>
                    <a:pt x="2389630" y="1638300"/>
                  </a:moveTo>
                  <a:lnTo>
                    <a:pt x="2383431" y="1638300"/>
                  </a:lnTo>
                  <a:lnTo>
                    <a:pt x="2381963" y="1625600"/>
                  </a:lnTo>
                  <a:lnTo>
                    <a:pt x="2389260" y="1625600"/>
                  </a:lnTo>
                  <a:lnTo>
                    <a:pt x="2389630" y="1638300"/>
                  </a:lnTo>
                  <a:close/>
                </a:path>
                <a:path w="2818130" h="1803400">
                  <a:moveTo>
                    <a:pt x="2394732" y="1638300"/>
                  </a:moveTo>
                  <a:lnTo>
                    <a:pt x="2391455" y="1638300"/>
                  </a:lnTo>
                  <a:lnTo>
                    <a:pt x="2391455" y="1625600"/>
                  </a:lnTo>
                  <a:lnTo>
                    <a:pt x="2396557" y="1625600"/>
                  </a:lnTo>
                  <a:lnTo>
                    <a:pt x="2396796" y="1633814"/>
                  </a:lnTo>
                  <a:lnTo>
                    <a:pt x="2394732" y="1638300"/>
                  </a:lnTo>
                  <a:close/>
                </a:path>
                <a:path w="2818130" h="1803400">
                  <a:moveTo>
                    <a:pt x="2399478" y="1638300"/>
                  </a:moveTo>
                  <a:lnTo>
                    <a:pt x="2396927" y="1638300"/>
                  </a:lnTo>
                  <a:lnTo>
                    <a:pt x="2396796" y="1633814"/>
                  </a:lnTo>
                  <a:lnTo>
                    <a:pt x="2400575" y="1625600"/>
                  </a:lnTo>
                  <a:lnTo>
                    <a:pt x="2399478" y="1638300"/>
                  </a:lnTo>
                  <a:close/>
                </a:path>
                <a:path w="2818130" h="1803400">
                  <a:moveTo>
                    <a:pt x="1793135" y="1638300"/>
                  </a:moveTo>
                  <a:lnTo>
                    <a:pt x="1791681" y="1638300"/>
                  </a:lnTo>
                  <a:lnTo>
                    <a:pt x="1792509" y="1631063"/>
                  </a:lnTo>
                  <a:lnTo>
                    <a:pt x="1793135" y="1638300"/>
                  </a:lnTo>
                  <a:close/>
                </a:path>
                <a:path w="2818130" h="1803400">
                  <a:moveTo>
                    <a:pt x="1977003" y="1638300"/>
                  </a:moveTo>
                  <a:lnTo>
                    <a:pt x="1976276" y="1638300"/>
                  </a:lnTo>
                  <a:lnTo>
                    <a:pt x="1976276" y="1635483"/>
                  </a:lnTo>
                  <a:lnTo>
                    <a:pt x="1977003" y="1638300"/>
                  </a:lnTo>
                  <a:close/>
                </a:path>
                <a:path w="2818130" h="1803400">
                  <a:moveTo>
                    <a:pt x="1531911" y="1638300"/>
                  </a:moveTo>
                  <a:lnTo>
                    <a:pt x="1531555" y="1638300"/>
                  </a:lnTo>
                  <a:lnTo>
                    <a:pt x="1531413" y="1635819"/>
                  </a:lnTo>
                  <a:lnTo>
                    <a:pt x="1531911" y="1638300"/>
                  </a:lnTo>
                  <a:close/>
                </a:path>
                <a:path w="2818130" h="1803400">
                  <a:moveTo>
                    <a:pt x="1491742" y="1647313"/>
                  </a:moveTo>
                  <a:lnTo>
                    <a:pt x="1458547" y="1638300"/>
                  </a:lnTo>
                  <a:lnTo>
                    <a:pt x="1492521" y="1638300"/>
                  </a:lnTo>
                  <a:lnTo>
                    <a:pt x="1491742" y="1647313"/>
                  </a:lnTo>
                  <a:close/>
                </a:path>
                <a:path w="2818130" h="1803400">
                  <a:moveTo>
                    <a:pt x="1506373" y="1651000"/>
                  </a:moveTo>
                  <a:lnTo>
                    <a:pt x="1505318" y="1651000"/>
                  </a:lnTo>
                  <a:lnTo>
                    <a:pt x="1492521" y="1647525"/>
                  </a:lnTo>
                  <a:lnTo>
                    <a:pt x="1492521" y="1638300"/>
                  </a:lnTo>
                  <a:lnTo>
                    <a:pt x="1507114" y="1638300"/>
                  </a:lnTo>
                  <a:lnTo>
                    <a:pt x="1506373" y="1651000"/>
                  </a:lnTo>
                  <a:close/>
                </a:path>
                <a:path w="2818130" h="1803400">
                  <a:moveTo>
                    <a:pt x="1515865" y="1651000"/>
                  </a:moveTo>
                  <a:lnTo>
                    <a:pt x="1510392" y="1651000"/>
                  </a:lnTo>
                  <a:lnTo>
                    <a:pt x="1510392" y="1638300"/>
                  </a:lnTo>
                  <a:lnTo>
                    <a:pt x="1516235" y="1638300"/>
                  </a:lnTo>
                  <a:lnTo>
                    <a:pt x="1515865" y="1651000"/>
                  </a:lnTo>
                  <a:close/>
                </a:path>
                <a:path w="2818130" h="1803400">
                  <a:moveTo>
                    <a:pt x="1529360" y="1651000"/>
                  </a:moveTo>
                  <a:lnTo>
                    <a:pt x="1517318" y="1651000"/>
                  </a:lnTo>
                  <a:lnTo>
                    <a:pt x="1516591" y="1638300"/>
                  </a:lnTo>
                  <a:lnTo>
                    <a:pt x="1529360" y="1638300"/>
                  </a:lnTo>
                  <a:lnTo>
                    <a:pt x="1529360" y="1651000"/>
                  </a:lnTo>
                  <a:close/>
                </a:path>
                <a:path w="2818130" h="1803400">
                  <a:moveTo>
                    <a:pt x="1537384" y="1651000"/>
                  </a:moveTo>
                  <a:lnTo>
                    <a:pt x="1529731" y="1651000"/>
                  </a:lnTo>
                  <a:lnTo>
                    <a:pt x="1530087" y="1638300"/>
                  </a:lnTo>
                  <a:lnTo>
                    <a:pt x="1538481" y="1638300"/>
                  </a:lnTo>
                  <a:lnTo>
                    <a:pt x="1537384" y="1651000"/>
                  </a:lnTo>
                  <a:close/>
                </a:path>
                <a:path w="2818130" h="1803400">
                  <a:moveTo>
                    <a:pt x="1543597" y="1651000"/>
                  </a:moveTo>
                  <a:lnTo>
                    <a:pt x="1538125" y="1651000"/>
                  </a:lnTo>
                  <a:lnTo>
                    <a:pt x="1538481" y="1638300"/>
                  </a:lnTo>
                  <a:lnTo>
                    <a:pt x="1545051" y="1638300"/>
                  </a:lnTo>
                  <a:lnTo>
                    <a:pt x="1543597" y="1651000"/>
                  </a:lnTo>
                  <a:close/>
                </a:path>
                <a:path w="2818130" h="1803400">
                  <a:moveTo>
                    <a:pt x="1552348" y="1651000"/>
                  </a:moveTo>
                  <a:lnTo>
                    <a:pt x="1547972" y="1651000"/>
                  </a:lnTo>
                  <a:lnTo>
                    <a:pt x="1547246" y="1638300"/>
                  </a:lnTo>
                  <a:lnTo>
                    <a:pt x="1553445" y="1638300"/>
                  </a:lnTo>
                  <a:lnTo>
                    <a:pt x="1552348" y="1651000"/>
                  </a:lnTo>
                  <a:close/>
                </a:path>
                <a:path w="2818130" h="1803400">
                  <a:moveTo>
                    <a:pt x="1588460" y="1651000"/>
                  </a:moveTo>
                  <a:lnTo>
                    <a:pt x="1568765" y="1651000"/>
                  </a:lnTo>
                  <a:lnTo>
                    <a:pt x="1569135" y="1638300"/>
                  </a:lnTo>
                  <a:lnTo>
                    <a:pt x="1589201" y="1638300"/>
                  </a:lnTo>
                  <a:lnTo>
                    <a:pt x="1588460" y="1651000"/>
                  </a:lnTo>
                  <a:close/>
                </a:path>
                <a:path w="2818130" h="1803400">
                  <a:moveTo>
                    <a:pt x="1596498" y="1651000"/>
                  </a:moveTo>
                  <a:lnTo>
                    <a:pt x="1589557" y="1651000"/>
                  </a:lnTo>
                  <a:lnTo>
                    <a:pt x="1589928" y="1638300"/>
                  </a:lnTo>
                  <a:lnTo>
                    <a:pt x="1597224" y="1638300"/>
                  </a:lnTo>
                  <a:lnTo>
                    <a:pt x="1596498" y="1651000"/>
                  </a:lnTo>
                  <a:close/>
                </a:path>
                <a:path w="2818130" h="1803400">
                  <a:moveTo>
                    <a:pt x="1607799" y="1651000"/>
                  </a:moveTo>
                  <a:lnTo>
                    <a:pt x="1600873" y="1651000"/>
                  </a:lnTo>
                  <a:lnTo>
                    <a:pt x="1601229" y="1638300"/>
                  </a:lnTo>
                  <a:lnTo>
                    <a:pt x="1607442" y="1638300"/>
                  </a:lnTo>
                  <a:lnTo>
                    <a:pt x="1607799" y="1651000"/>
                  </a:lnTo>
                  <a:close/>
                </a:path>
                <a:path w="2818130" h="1803400">
                  <a:moveTo>
                    <a:pt x="1615822" y="1651000"/>
                  </a:moveTo>
                  <a:lnTo>
                    <a:pt x="1608526" y="1651000"/>
                  </a:lnTo>
                  <a:lnTo>
                    <a:pt x="1609267" y="1638300"/>
                  </a:lnTo>
                  <a:lnTo>
                    <a:pt x="1615466" y="1638300"/>
                  </a:lnTo>
                  <a:lnTo>
                    <a:pt x="1615822" y="1651000"/>
                  </a:lnTo>
                  <a:close/>
                </a:path>
                <a:path w="2818130" h="1803400">
                  <a:moveTo>
                    <a:pt x="1628962" y="1651000"/>
                  </a:moveTo>
                  <a:lnTo>
                    <a:pt x="1618017" y="1651000"/>
                  </a:lnTo>
                  <a:lnTo>
                    <a:pt x="1618017" y="1638300"/>
                  </a:lnTo>
                  <a:lnTo>
                    <a:pt x="1629688" y="1638300"/>
                  </a:lnTo>
                  <a:lnTo>
                    <a:pt x="1628962" y="1651000"/>
                  </a:lnTo>
                  <a:close/>
                </a:path>
                <a:path w="2818130" h="1803400">
                  <a:moveTo>
                    <a:pt x="1645750" y="1651000"/>
                  </a:moveTo>
                  <a:lnTo>
                    <a:pt x="1630059" y="1651000"/>
                  </a:lnTo>
                  <a:lnTo>
                    <a:pt x="1629688" y="1638300"/>
                  </a:lnTo>
                  <a:lnTo>
                    <a:pt x="1645750" y="1638300"/>
                  </a:lnTo>
                  <a:lnTo>
                    <a:pt x="1645750" y="1651000"/>
                  </a:lnTo>
                  <a:close/>
                </a:path>
                <a:path w="2818130" h="1803400">
                  <a:moveTo>
                    <a:pt x="1646619" y="1645900"/>
                  </a:moveTo>
                  <a:lnTo>
                    <a:pt x="1645750" y="1638300"/>
                  </a:lnTo>
                  <a:lnTo>
                    <a:pt x="1646476" y="1638300"/>
                  </a:lnTo>
                  <a:lnTo>
                    <a:pt x="1646516" y="1639729"/>
                  </a:lnTo>
                  <a:lnTo>
                    <a:pt x="1646619" y="1645900"/>
                  </a:lnTo>
                  <a:close/>
                </a:path>
                <a:path w="2818130" h="1803400">
                  <a:moveTo>
                    <a:pt x="1654129" y="1651000"/>
                  </a:moveTo>
                  <a:lnTo>
                    <a:pt x="1647203" y="1651000"/>
                  </a:lnTo>
                  <a:lnTo>
                    <a:pt x="1646781" y="1647313"/>
                  </a:lnTo>
                  <a:lnTo>
                    <a:pt x="1646654" y="1644650"/>
                  </a:lnTo>
                  <a:lnTo>
                    <a:pt x="1646833" y="1638300"/>
                  </a:lnTo>
                  <a:lnTo>
                    <a:pt x="1653773" y="1638300"/>
                  </a:lnTo>
                  <a:lnTo>
                    <a:pt x="1654129" y="1651000"/>
                  </a:lnTo>
                  <a:close/>
                </a:path>
                <a:path w="2818130" h="1803400">
                  <a:moveTo>
                    <a:pt x="1670547" y="1651000"/>
                  </a:moveTo>
                  <a:lnTo>
                    <a:pt x="1654500" y="1651000"/>
                  </a:lnTo>
                  <a:lnTo>
                    <a:pt x="1655597" y="1638300"/>
                  </a:lnTo>
                  <a:lnTo>
                    <a:pt x="1670547" y="1638300"/>
                  </a:lnTo>
                  <a:lnTo>
                    <a:pt x="1670547" y="1651000"/>
                  </a:lnTo>
                  <a:close/>
                </a:path>
                <a:path w="2818130" h="1803400">
                  <a:moveTo>
                    <a:pt x="1680765" y="1651000"/>
                  </a:moveTo>
                  <a:lnTo>
                    <a:pt x="1671288" y="1651000"/>
                  </a:lnTo>
                  <a:lnTo>
                    <a:pt x="1671288" y="1638300"/>
                  </a:lnTo>
                  <a:lnTo>
                    <a:pt x="1680408" y="1638300"/>
                  </a:lnTo>
                  <a:lnTo>
                    <a:pt x="1680765" y="1651000"/>
                  </a:lnTo>
                  <a:close/>
                </a:path>
                <a:path w="2818130" h="1803400">
                  <a:moveTo>
                    <a:pt x="1686964" y="1651000"/>
                  </a:moveTo>
                  <a:lnTo>
                    <a:pt x="1681491" y="1651000"/>
                  </a:lnTo>
                  <a:lnTo>
                    <a:pt x="1680408" y="1638300"/>
                  </a:lnTo>
                  <a:lnTo>
                    <a:pt x="1686964" y="1638300"/>
                  </a:lnTo>
                  <a:lnTo>
                    <a:pt x="1686964" y="1651000"/>
                  </a:lnTo>
                  <a:close/>
                </a:path>
                <a:path w="2818130" h="1803400">
                  <a:moveTo>
                    <a:pt x="1692807" y="1651000"/>
                  </a:moveTo>
                  <a:lnTo>
                    <a:pt x="1687705" y="1651000"/>
                  </a:lnTo>
                  <a:lnTo>
                    <a:pt x="1687705" y="1638300"/>
                  </a:lnTo>
                  <a:lnTo>
                    <a:pt x="1692436" y="1638300"/>
                  </a:lnTo>
                  <a:lnTo>
                    <a:pt x="1692807" y="1651000"/>
                  </a:lnTo>
                  <a:close/>
                </a:path>
                <a:path w="2818130" h="1803400">
                  <a:moveTo>
                    <a:pt x="1693904" y="1651000"/>
                  </a:moveTo>
                  <a:lnTo>
                    <a:pt x="1693534" y="1651000"/>
                  </a:lnTo>
                  <a:lnTo>
                    <a:pt x="1693534" y="1638300"/>
                  </a:lnTo>
                  <a:lnTo>
                    <a:pt x="1693904" y="1638300"/>
                  </a:lnTo>
                  <a:lnTo>
                    <a:pt x="1693904" y="1651000"/>
                  </a:lnTo>
                  <a:close/>
                </a:path>
                <a:path w="2818130" h="1803400">
                  <a:moveTo>
                    <a:pt x="1696826" y="1651000"/>
                  </a:moveTo>
                  <a:lnTo>
                    <a:pt x="1694260" y="1651000"/>
                  </a:lnTo>
                  <a:lnTo>
                    <a:pt x="1694260" y="1638300"/>
                  </a:lnTo>
                  <a:lnTo>
                    <a:pt x="1696085" y="1638300"/>
                  </a:lnTo>
                  <a:lnTo>
                    <a:pt x="1696826" y="1651000"/>
                  </a:lnTo>
                  <a:close/>
                </a:path>
                <a:path w="2818130" h="1803400">
                  <a:moveTo>
                    <a:pt x="1710678" y="1651000"/>
                  </a:moveTo>
                  <a:lnTo>
                    <a:pt x="1698279" y="1651000"/>
                  </a:lnTo>
                  <a:lnTo>
                    <a:pt x="1698650" y="1638300"/>
                  </a:lnTo>
                  <a:lnTo>
                    <a:pt x="1711048" y="1638300"/>
                  </a:lnTo>
                  <a:lnTo>
                    <a:pt x="1710678" y="1651000"/>
                  </a:lnTo>
                  <a:close/>
                </a:path>
                <a:path w="2818130" h="1803400">
                  <a:moveTo>
                    <a:pt x="1717247" y="1651000"/>
                  </a:moveTo>
                  <a:lnTo>
                    <a:pt x="1711419" y="1651000"/>
                  </a:lnTo>
                  <a:lnTo>
                    <a:pt x="1711775" y="1638300"/>
                  </a:lnTo>
                  <a:lnTo>
                    <a:pt x="1715794" y="1638300"/>
                  </a:lnTo>
                  <a:lnTo>
                    <a:pt x="1717247" y="1651000"/>
                  </a:lnTo>
                  <a:close/>
                </a:path>
                <a:path w="2818130" h="1803400">
                  <a:moveTo>
                    <a:pt x="1719442" y="1651000"/>
                  </a:moveTo>
                  <a:lnTo>
                    <a:pt x="1717247" y="1651000"/>
                  </a:lnTo>
                  <a:lnTo>
                    <a:pt x="1718715" y="1638300"/>
                  </a:lnTo>
                  <a:lnTo>
                    <a:pt x="1719072" y="1638300"/>
                  </a:lnTo>
                  <a:lnTo>
                    <a:pt x="1719442" y="1651000"/>
                  </a:lnTo>
                  <a:close/>
                </a:path>
                <a:path w="2818130" h="1803400">
                  <a:moveTo>
                    <a:pt x="1723817" y="1651000"/>
                  </a:moveTo>
                  <a:lnTo>
                    <a:pt x="1719442" y="1651000"/>
                  </a:lnTo>
                  <a:lnTo>
                    <a:pt x="1720169" y="1638300"/>
                  </a:lnTo>
                  <a:lnTo>
                    <a:pt x="1724544" y="1638300"/>
                  </a:lnTo>
                  <a:lnTo>
                    <a:pt x="1723817" y="1651000"/>
                  </a:lnTo>
                  <a:close/>
                </a:path>
                <a:path w="2818130" h="1803400">
                  <a:moveTo>
                    <a:pt x="1727836" y="1651000"/>
                  </a:moveTo>
                  <a:lnTo>
                    <a:pt x="1725271" y="1651000"/>
                  </a:lnTo>
                  <a:lnTo>
                    <a:pt x="1724544" y="1638300"/>
                  </a:lnTo>
                  <a:lnTo>
                    <a:pt x="1727836" y="1638300"/>
                  </a:lnTo>
                  <a:lnTo>
                    <a:pt x="1727836" y="1651000"/>
                  </a:lnTo>
                  <a:close/>
                </a:path>
                <a:path w="2818130" h="1803400">
                  <a:moveTo>
                    <a:pt x="1728192" y="1651000"/>
                  </a:moveTo>
                  <a:lnTo>
                    <a:pt x="1727836" y="1651000"/>
                  </a:lnTo>
                  <a:lnTo>
                    <a:pt x="1727836" y="1638300"/>
                  </a:lnTo>
                  <a:lnTo>
                    <a:pt x="1728192" y="1651000"/>
                  </a:lnTo>
                  <a:close/>
                </a:path>
                <a:path w="2818130" h="1803400">
                  <a:moveTo>
                    <a:pt x="1736586" y="1651000"/>
                  </a:moveTo>
                  <a:lnTo>
                    <a:pt x="1728192" y="1651000"/>
                  </a:lnTo>
                  <a:lnTo>
                    <a:pt x="1727836" y="1638300"/>
                  </a:lnTo>
                  <a:lnTo>
                    <a:pt x="1736957" y="1638300"/>
                  </a:lnTo>
                  <a:lnTo>
                    <a:pt x="1736586" y="1651000"/>
                  </a:lnTo>
                  <a:close/>
                </a:path>
                <a:path w="2818130" h="1803400">
                  <a:moveTo>
                    <a:pt x="1745707" y="1651000"/>
                  </a:moveTo>
                  <a:lnTo>
                    <a:pt x="1737684" y="1651000"/>
                  </a:lnTo>
                  <a:lnTo>
                    <a:pt x="1736957" y="1638300"/>
                  </a:lnTo>
                  <a:lnTo>
                    <a:pt x="1745336" y="1638300"/>
                  </a:lnTo>
                  <a:lnTo>
                    <a:pt x="1745707" y="1651000"/>
                  </a:lnTo>
                  <a:close/>
                </a:path>
                <a:path w="2818130" h="1803400">
                  <a:moveTo>
                    <a:pt x="1751906" y="1663700"/>
                  </a:moveTo>
                  <a:lnTo>
                    <a:pt x="1747902" y="1663700"/>
                  </a:lnTo>
                  <a:lnTo>
                    <a:pt x="1747161" y="1651000"/>
                  </a:lnTo>
                  <a:lnTo>
                    <a:pt x="1750453" y="1651000"/>
                  </a:lnTo>
                  <a:lnTo>
                    <a:pt x="1749726" y="1638300"/>
                  </a:lnTo>
                  <a:lnTo>
                    <a:pt x="1754101" y="1638300"/>
                  </a:lnTo>
                  <a:lnTo>
                    <a:pt x="1751906" y="1651000"/>
                  </a:lnTo>
                  <a:lnTo>
                    <a:pt x="1751906" y="1663700"/>
                  </a:lnTo>
                  <a:close/>
                </a:path>
                <a:path w="2818130" h="1803400">
                  <a:moveTo>
                    <a:pt x="1756281" y="1651000"/>
                  </a:moveTo>
                  <a:lnTo>
                    <a:pt x="1754457" y="1651000"/>
                  </a:lnTo>
                  <a:lnTo>
                    <a:pt x="1755555" y="1638300"/>
                  </a:lnTo>
                  <a:lnTo>
                    <a:pt x="1756652" y="1638300"/>
                  </a:lnTo>
                  <a:lnTo>
                    <a:pt x="1756281" y="1651000"/>
                  </a:lnTo>
                  <a:close/>
                </a:path>
                <a:path w="2818130" h="1803400">
                  <a:moveTo>
                    <a:pt x="1764675" y="1651000"/>
                  </a:moveTo>
                  <a:lnTo>
                    <a:pt x="1758476" y="1651000"/>
                  </a:lnTo>
                  <a:lnTo>
                    <a:pt x="1757749" y="1638300"/>
                  </a:lnTo>
                  <a:lnTo>
                    <a:pt x="1765402" y="1638300"/>
                  </a:lnTo>
                  <a:lnTo>
                    <a:pt x="1764675" y="1651000"/>
                  </a:lnTo>
                  <a:close/>
                </a:path>
                <a:path w="2818130" h="1803400">
                  <a:moveTo>
                    <a:pt x="1771245" y="1651000"/>
                  </a:moveTo>
                  <a:lnTo>
                    <a:pt x="1766499" y="1651000"/>
                  </a:lnTo>
                  <a:lnTo>
                    <a:pt x="1766143" y="1638300"/>
                  </a:lnTo>
                  <a:lnTo>
                    <a:pt x="1771245" y="1638300"/>
                  </a:lnTo>
                  <a:lnTo>
                    <a:pt x="1771245" y="1651000"/>
                  </a:lnTo>
                  <a:close/>
                </a:path>
                <a:path w="2818130" h="1803400">
                  <a:moveTo>
                    <a:pt x="1771972" y="1652773"/>
                  </a:moveTo>
                  <a:lnTo>
                    <a:pt x="1771616" y="1651000"/>
                  </a:lnTo>
                  <a:lnTo>
                    <a:pt x="1772699" y="1638300"/>
                  </a:lnTo>
                  <a:lnTo>
                    <a:pt x="1780366" y="1638300"/>
                  </a:lnTo>
                  <a:lnTo>
                    <a:pt x="1780736" y="1651000"/>
                  </a:lnTo>
                  <a:lnTo>
                    <a:pt x="1771972" y="1651000"/>
                  </a:lnTo>
                  <a:lnTo>
                    <a:pt x="1771972" y="1652773"/>
                  </a:lnTo>
                  <a:close/>
                </a:path>
                <a:path w="2818130" h="1803400">
                  <a:moveTo>
                    <a:pt x="1788760" y="1651000"/>
                  </a:moveTo>
                  <a:lnTo>
                    <a:pt x="1784385" y="1651000"/>
                  </a:lnTo>
                  <a:lnTo>
                    <a:pt x="1785111" y="1638300"/>
                  </a:lnTo>
                  <a:lnTo>
                    <a:pt x="1789857" y="1638300"/>
                  </a:lnTo>
                  <a:lnTo>
                    <a:pt x="1788760" y="1651000"/>
                  </a:lnTo>
                  <a:close/>
                </a:path>
                <a:path w="2818130" h="1803400">
                  <a:moveTo>
                    <a:pt x="1796413" y="1663700"/>
                  </a:moveTo>
                  <a:lnTo>
                    <a:pt x="1794232" y="1663700"/>
                  </a:lnTo>
                  <a:lnTo>
                    <a:pt x="1794232" y="1651000"/>
                  </a:lnTo>
                  <a:lnTo>
                    <a:pt x="1792764" y="1651000"/>
                  </a:lnTo>
                  <a:lnTo>
                    <a:pt x="1792037" y="1638300"/>
                  </a:lnTo>
                  <a:lnTo>
                    <a:pt x="1797510" y="1638300"/>
                  </a:lnTo>
                  <a:lnTo>
                    <a:pt x="1797251" y="1647525"/>
                  </a:lnTo>
                  <a:lnTo>
                    <a:pt x="1797154" y="1661120"/>
                  </a:lnTo>
                  <a:lnTo>
                    <a:pt x="1796413" y="1663700"/>
                  </a:lnTo>
                  <a:close/>
                </a:path>
                <a:path w="2818130" h="1803400">
                  <a:moveTo>
                    <a:pt x="1804806" y="1651000"/>
                  </a:moveTo>
                  <a:lnTo>
                    <a:pt x="1798978" y="1651000"/>
                  </a:lnTo>
                  <a:lnTo>
                    <a:pt x="1799705" y="1638300"/>
                  </a:lnTo>
                  <a:lnTo>
                    <a:pt x="1804450" y="1638300"/>
                  </a:lnTo>
                  <a:lnTo>
                    <a:pt x="1804806" y="1651000"/>
                  </a:lnTo>
                  <a:close/>
                </a:path>
                <a:path w="2818130" h="1803400">
                  <a:moveTo>
                    <a:pt x="1817576" y="1651000"/>
                  </a:moveTo>
                  <a:lnTo>
                    <a:pt x="1807001" y="1651000"/>
                  </a:lnTo>
                  <a:lnTo>
                    <a:pt x="1807728" y="1638300"/>
                  </a:lnTo>
                  <a:lnTo>
                    <a:pt x="1817576" y="1638300"/>
                  </a:lnTo>
                  <a:lnTo>
                    <a:pt x="1817576" y="1651000"/>
                  </a:lnTo>
                  <a:close/>
                </a:path>
                <a:path w="2818130" h="1803400">
                  <a:moveTo>
                    <a:pt x="1823775" y="1651000"/>
                  </a:moveTo>
                  <a:lnTo>
                    <a:pt x="1817946" y="1651000"/>
                  </a:lnTo>
                  <a:lnTo>
                    <a:pt x="1819043" y="1638300"/>
                  </a:lnTo>
                  <a:lnTo>
                    <a:pt x="1823775" y="1638300"/>
                  </a:lnTo>
                  <a:lnTo>
                    <a:pt x="1823775" y="1651000"/>
                  </a:lnTo>
                  <a:close/>
                </a:path>
                <a:path w="2818130" h="1803400">
                  <a:moveTo>
                    <a:pt x="1828164" y="1651000"/>
                  </a:moveTo>
                  <a:lnTo>
                    <a:pt x="1824516" y="1651000"/>
                  </a:lnTo>
                  <a:lnTo>
                    <a:pt x="1825599" y="1638300"/>
                  </a:lnTo>
                  <a:lnTo>
                    <a:pt x="1828891" y="1638300"/>
                  </a:lnTo>
                  <a:lnTo>
                    <a:pt x="1828164" y="1651000"/>
                  </a:lnTo>
                  <a:close/>
                </a:path>
                <a:path w="2818130" h="1803400">
                  <a:moveTo>
                    <a:pt x="1833637" y="1651000"/>
                  </a:moveTo>
                  <a:lnTo>
                    <a:pt x="1833266" y="1651000"/>
                  </a:lnTo>
                  <a:lnTo>
                    <a:pt x="1833993" y="1638300"/>
                  </a:lnTo>
                  <a:lnTo>
                    <a:pt x="1835090" y="1638300"/>
                  </a:lnTo>
                  <a:lnTo>
                    <a:pt x="1833637" y="1651000"/>
                  </a:lnTo>
                  <a:close/>
                </a:path>
                <a:path w="2818130" h="1803400">
                  <a:moveTo>
                    <a:pt x="1838012" y="1651000"/>
                  </a:moveTo>
                  <a:lnTo>
                    <a:pt x="1836544" y="1651000"/>
                  </a:lnTo>
                  <a:lnTo>
                    <a:pt x="1835090" y="1638300"/>
                  </a:lnTo>
                  <a:lnTo>
                    <a:pt x="1839836" y="1638300"/>
                  </a:lnTo>
                  <a:lnTo>
                    <a:pt x="1838012" y="1651000"/>
                  </a:lnTo>
                  <a:close/>
                </a:path>
                <a:path w="2818130" h="1803400">
                  <a:moveTo>
                    <a:pt x="1847132" y="1651000"/>
                  </a:moveTo>
                  <a:lnTo>
                    <a:pt x="1839836" y="1651000"/>
                  </a:lnTo>
                  <a:lnTo>
                    <a:pt x="1840192" y="1638300"/>
                  </a:lnTo>
                  <a:lnTo>
                    <a:pt x="1847859" y="1638300"/>
                  </a:lnTo>
                  <a:lnTo>
                    <a:pt x="1847132" y="1651000"/>
                  </a:lnTo>
                  <a:close/>
                </a:path>
                <a:path w="2818130" h="1803400">
                  <a:moveTo>
                    <a:pt x="1855883" y="1651000"/>
                  </a:moveTo>
                  <a:lnTo>
                    <a:pt x="1851137" y="1651000"/>
                  </a:lnTo>
                  <a:lnTo>
                    <a:pt x="1850781" y="1638300"/>
                  </a:lnTo>
                  <a:lnTo>
                    <a:pt x="1856253" y="1638300"/>
                  </a:lnTo>
                  <a:lnTo>
                    <a:pt x="1855883" y="1651000"/>
                  </a:lnTo>
                  <a:close/>
                </a:path>
                <a:path w="2818130" h="1803400">
                  <a:moveTo>
                    <a:pt x="1857707" y="1651000"/>
                  </a:moveTo>
                  <a:lnTo>
                    <a:pt x="1857350" y="1651000"/>
                  </a:lnTo>
                  <a:lnTo>
                    <a:pt x="1856609" y="1638300"/>
                  </a:lnTo>
                  <a:lnTo>
                    <a:pt x="1856980" y="1638300"/>
                  </a:lnTo>
                  <a:lnTo>
                    <a:pt x="1857707" y="1651000"/>
                  </a:lnTo>
                  <a:close/>
                </a:path>
                <a:path w="2818130" h="1803400">
                  <a:moveTo>
                    <a:pt x="1862082" y="1651000"/>
                  </a:moveTo>
                  <a:lnTo>
                    <a:pt x="1857707" y="1651000"/>
                  </a:lnTo>
                  <a:lnTo>
                    <a:pt x="1857707" y="1638300"/>
                  </a:lnTo>
                  <a:lnTo>
                    <a:pt x="1861355" y="1638300"/>
                  </a:lnTo>
                  <a:lnTo>
                    <a:pt x="1862082" y="1651000"/>
                  </a:lnTo>
                  <a:close/>
                </a:path>
                <a:path w="2818130" h="1803400">
                  <a:moveTo>
                    <a:pt x="1871944" y="1651000"/>
                  </a:moveTo>
                  <a:lnTo>
                    <a:pt x="1862082" y="1651000"/>
                  </a:lnTo>
                  <a:lnTo>
                    <a:pt x="1863550" y="1638300"/>
                  </a:lnTo>
                  <a:lnTo>
                    <a:pt x="1873397" y="1638300"/>
                  </a:lnTo>
                  <a:lnTo>
                    <a:pt x="1871944" y="1651000"/>
                  </a:lnTo>
                  <a:close/>
                </a:path>
                <a:path w="2818130" h="1803400">
                  <a:moveTo>
                    <a:pt x="1877046" y="1651000"/>
                  </a:moveTo>
                  <a:lnTo>
                    <a:pt x="1875948" y="1651000"/>
                  </a:lnTo>
                  <a:lnTo>
                    <a:pt x="1875948" y="1638300"/>
                  </a:lnTo>
                  <a:lnTo>
                    <a:pt x="1876675" y="1638300"/>
                  </a:lnTo>
                  <a:lnTo>
                    <a:pt x="1877046" y="1651000"/>
                  </a:lnTo>
                  <a:close/>
                </a:path>
                <a:path w="2818130" h="1803400">
                  <a:moveTo>
                    <a:pt x="1887264" y="1651000"/>
                  </a:moveTo>
                  <a:lnTo>
                    <a:pt x="1881421" y="1651000"/>
                  </a:lnTo>
                  <a:lnTo>
                    <a:pt x="1881791" y="1638300"/>
                  </a:lnTo>
                  <a:lnTo>
                    <a:pt x="1885439" y="1638300"/>
                  </a:lnTo>
                  <a:lnTo>
                    <a:pt x="1887264" y="1651000"/>
                  </a:lnTo>
                  <a:close/>
                </a:path>
                <a:path w="2818130" h="1803400">
                  <a:moveTo>
                    <a:pt x="1907685" y="1651000"/>
                  </a:moveTo>
                  <a:lnTo>
                    <a:pt x="1887620" y="1651000"/>
                  </a:lnTo>
                  <a:lnTo>
                    <a:pt x="1889444" y="1638300"/>
                  </a:lnTo>
                  <a:lnTo>
                    <a:pt x="1906959" y="1638300"/>
                  </a:lnTo>
                  <a:lnTo>
                    <a:pt x="1907685" y="1651000"/>
                  </a:lnTo>
                  <a:close/>
                </a:path>
                <a:path w="2818130" h="1803400">
                  <a:moveTo>
                    <a:pt x="1927024" y="1651000"/>
                  </a:moveTo>
                  <a:lnTo>
                    <a:pt x="1918630" y="1651000"/>
                  </a:lnTo>
                  <a:lnTo>
                    <a:pt x="1919371" y="1638300"/>
                  </a:lnTo>
                  <a:lnTo>
                    <a:pt x="1929219" y="1638300"/>
                  </a:lnTo>
                  <a:lnTo>
                    <a:pt x="1927024" y="1651000"/>
                  </a:lnTo>
                  <a:close/>
                </a:path>
                <a:path w="2818130" h="1803400">
                  <a:moveTo>
                    <a:pt x="1939793" y="1651000"/>
                  </a:moveTo>
                  <a:lnTo>
                    <a:pt x="1934321" y="1651000"/>
                  </a:lnTo>
                  <a:lnTo>
                    <a:pt x="1935418" y="1638300"/>
                  </a:lnTo>
                  <a:lnTo>
                    <a:pt x="1939066" y="1638300"/>
                  </a:lnTo>
                  <a:lnTo>
                    <a:pt x="1939793" y="1651000"/>
                  </a:lnTo>
                  <a:close/>
                </a:path>
                <a:path w="2818130" h="1803400">
                  <a:moveTo>
                    <a:pt x="1950382" y="1663700"/>
                  </a:moveTo>
                  <a:lnTo>
                    <a:pt x="1949641" y="1663700"/>
                  </a:lnTo>
                  <a:lnTo>
                    <a:pt x="1949641" y="1651000"/>
                  </a:lnTo>
                  <a:lnTo>
                    <a:pt x="1942715" y="1651000"/>
                  </a:lnTo>
                  <a:lnTo>
                    <a:pt x="1940520" y="1638300"/>
                  </a:lnTo>
                  <a:lnTo>
                    <a:pt x="1951465" y="1638300"/>
                  </a:lnTo>
                  <a:lnTo>
                    <a:pt x="1951109" y="1651000"/>
                  </a:lnTo>
                  <a:lnTo>
                    <a:pt x="1950382" y="1663700"/>
                  </a:lnTo>
                  <a:close/>
                </a:path>
                <a:path w="2818130" h="1803400">
                  <a:moveTo>
                    <a:pt x="1956581" y="1651000"/>
                  </a:moveTo>
                  <a:lnTo>
                    <a:pt x="1952933" y="1651000"/>
                  </a:lnTo>
                  <a:lnTo>
                    <a:pt x="1952562" y="1638300"/>
                  </a:lnTo>
                  <a:lnTo>
                    <a:pt x="1956211" y="1638300"/>
                  </a:lnTo>
                  <a:lnTo>
                    <a:pt x="1956581" y="1651000"/>
                  </a:lnTo>
                  <a:close/>
                </a:path>
                <a:path w="2818130" h="1803400">
                  <a:moveTo>
                    <a:pt x="1966058" y="1651000"/>
                  </a:moveTo>
                  <a:lnTo>
                    <a:pt x="1958035" y="1651000"/>
                  </a:lnTo>
                  <a:lnTo>
                    <a:pt x="1959859" y="1638300"/>
                  </a:lnTo>
                  <a:lnTo>
                    <a:pt x="1966799" y="1638300"/>
                  </a:lnTo>
                  <a:lnTo>
                    <a:pt x="1966058" y="1651000"/>
                  </a:lnTo>
                  <a:close/>
                </a:path>
                <a:path w="2818130" h="1803400">
                  <a:moveTo>
                    <a:pt x="1985397" y="1651000"/>
                  </a:moveTo>
                  <a:lnTo>
                    <a:pt x="1972628" y="1651000"/>
                  </a:lnTo>
                  <a:lnTo>
                    <a:pt x="1973355" y="1638300"/>
                  </a:lnTo>
                  <a:lnTo>
                    <a:pt x="1986124" y="1638300"/>
                  </a:lnTo>
                  <a:lnTo>
                    <a:pt x="1985397" y="1651000"/>
                  </a:lnTo>
                  <a:close/>
                </a:path>
                <a:path w="2818130" h="1803400">
                  <a:moveTo>
                    <a:pt x="1992693" y="1651000"/>
                  </a:moveTo>
                  <a:lnTo>
                    <a:pt x="1988318" y="1651000"/>
                  </a:lnTo>
                  <a:lnTo>
                    <a:pt x="1988318" y="1638300"/>
                  </a:lnTo>
                  <a:lnTo>
                    <a:pt x="1993064" y="1638300"/>
                  </a:lnTo>
                  <a:lnTo>
                    <a:pt x="1992693" y="1651000"/>
                  </a:lnTo>
                  <a:close/>
                </a:path>
                <a:path w="2818130" h="1803400">
                  <a:moveTo>
                    <a:pt x="2003638" y="1651000"/>
                  </a:moveTo>
                  <a:lnTo>
                    <a:pt x="1999990" y="1651000"/>
                  </a:lnTo>
                  <a:lnTo>
                    <a:pt x="1998536" y="1638300"/>
                  </a:lnTo>
                  <a:lnTo>
                    <a:pt x="2001458" y="1638300"/>
                  </a:lnTo>
                  <a:lnTo>
                    <a:pt x="2003638" y="1651000"/>
                  </a:lnTo>
                  <a:close/>
                </a:path>
                <a:path w="2818130" h="1803400">
                  <a:moveTo>
                    <a:pt x="2009481" y="1651000"/>
                  </a:moveTo>
                  <a:lnTo>
                    <a:pt x="2003638" y="1651000"/>
                  </a:lnTo>
                  <a:lnTo>
                    <a:pt x="2004736" y="1638300"/>
                  </a:lnTo>
                  <a:lnTo>
                    <a:pt x="2010935" y="1638300"/>
                  </a:lnTo>
                  <a:lnTo>
                    <a:pt x="2011100" y="1639729"/>
                  </a:lnTo>
                  <a:lnTo>
                    <a:pt x="2009481" y="1651000"/>
                  </a:lnTo>
                  <a:close/>
                </a:path>
                <a:path w="2818130" h="1803400">
                  <a:moveTo>
                    <a:pt x="2014954" y="1651000"/>
                  </a:moveTo>
                  <a:lnTo>
                    <a:pt x="2012403" y="1651000"/>
                  </a:lnTo>
                  <a:lnTo>
                    <a:pt x="2011100" y="1639729"/>
                  </a:lnTo>
                  <a:lnTo>
                    <a:pt x="2011305" y="1638300"/>
                  </a:lnTo>
                  <a:lnTo>
                    <a:pt x="2014583" y="1638300"/>
                  </a:lnTo>
                  <a:lnTo>
                    <a:pt x="2014954" y="1651000"/>
                  </a:lnTo>
                  <a:close/>
                </a:path>
                <a:path w="2818130" h="1803400">
                  <a:moveTo>
                    <a:pt x="2021524" y="1651000"/>
                  </a:moveTo>
                  <a:lnTo>
                    <a:pt x="2017875" y="1651000"/>
                  </a:lnTo>
                  <a:lnTo>
                    <a:pt x="2019329" y="1638300"/>
                  </a:lnTo>
                  <a:lnTo>
                    <a:pt x="2022977" y="1638300"/>
                  </a:lnTo>
                  <a:lnTo>
                    <a:pt x="2021524" y="1651000"/>
                  </a:lnTo>
                  <a:close/>
                </a:path>
                <a:path w="2818130" h="1803400">
                  <a:moveTo>
                    <a:pt x="2039024" y="1651000"/>
                  </a:moveTo>
                  <a:lnTo>
                    <a:pt x="2037570" y="1651000"/>
                  </a:lnTo>
                  <a:lnTo>
                    <a:pt x="2036844" y="1638300"/>
                  </a:lnTo>
                  <a:lnTo>
                    <a:pt x="2040492" y="1638300"/>
                  </a:lnTo>
                  <a:lnTo>
                    <a:pt x="2039024" y="1651000"/>
                  </a:lnTo>
                  <a:close/>
                </a:path>
                <a:path w="2818130" h="1803400">
                  <a:moveTo>
                    <a:pt x="2301701" y="1651000"/>
                  </a:moveTo>
                  <a:lnTo>
                    <a:pt x="2294048" y="1651000"/>
                  </a:lnTo>
                  <a:lnTo>
                    <a:pt x="2297326" y="1638300"/>
                  </a:lnTo>
                  <a:lnTo>
                    <a:pt x="2297696" y="1638300"/>
                  </a:lnTo>
                  <a:lnTo>
                    <a:pt x="2301701" y="1651000"/>
                  </a:lnTo>
                  <a:close/>
                </a:path>
                <a:path w="2818130" h="1803400">
                  <a:moveTo>
                    <a:pt x="2324688" y="1651000"/>
                  </a:moveTo>
                  <a:lnTo>
                    <a:pt x="2318859" y="1651000"/>
                  </a:lnTo>
                  <a:lnTo>
                    <a:pt x="2316294" y="1638300"/>
                  </a:lnTo>
                  <a:lnTo>
                    <a:pt x="2318859" y="1638300"/>
                  </a:lnTo>
                  <a:lnTo>
                    <a:pt x="2324688" y="1651000"/>
                  </a:lnTo>
                  <a:close/>
                </a:path>
                <a:path w="2818130" h="1803400">
                  <a:moveTo>
                    <a:pt x="2361898" y="1651000"/>
                  </a:moveTo>
                  <a:lnTo>
                    <a:pt x="2350597" y="1651000"/>
                  </a:lnTo>
                  <a:lnTo>
                    <a:pt x="2344027" y="1638300"/>
                  </a:lnTo>
                  <a:lnTo>
                    <a:pt x="2361541" y="1638300"/>
                  </a:lnTo>
                  <a:lnTo>
                    <a:pt x="2361898" y="1651000"/>
                  </a:lnTo>
                  <a:close/>
                </a:path>
                <a:path w="2818130" h="1803400">
                  <a:moveTo>
                    <a:pt x="2391825" y="1651000"/>
                  </a:moveTo>
                  <a:lnTo>
                    <a:pt x="2385982" y="1651000"/>
                  </a:lnTo>
                  <a:lnTo>
                    <a:pt x="2375408" y="1638300"/>
                  </a:lnTo>
                  <a:lnTo>
                    <a:pt x="2391084" y="1638300"/>
                  </a:lnTo>
                  <a:lnTo>
                    <a:pt x="2391825" y="1651000"/>
                  </a:lnTo>
                  <a:close/>
                </a:path>
                <a:path w="2818130" h="1803400">
                  <a:moveTo>
                    <a:pt x="1646833" y="1651000"/>
                  </a:moveTo>
                  <a:lnTo>
                    <a:pt x="1646476" y="1651000"/>
                  </a:lnTo>
                  <a:lnTo>
                    <a:pt x="1646619" y="1645900"/>
                  </a:lnTo>
                  <a:lnTo>
                    <a:pt x="1646735" y="1647525"/>
                  </a:lnTo>
                  <a:lnTo>
                    <a:pt x="1646833" y="1651000"/>
                  </a:lnTo>
                  <a:close/>
                </a:path>
                <a:path w="2818130" h="1803400">
                  <a:moveTo>
                    <a:pt x="1647203" y="1651000"/>
                  </a:moveTo>
                  <a:lnTo>
                    <a:pt x="1646833" y="1651000"/>
                  </a:lnTo>
                  <a:lnTo>
                    <a:pt x="1646712" y="1646711"/>
                  </a:lnTo>
                  <a:lnTo>
                    <a:pt x="1647203" y="1651000"/>
                  </a:lnTo>
                  <a:close/>
                </a:path>
                <a:path w="2818130" h="1803400">
                  <a:moveTo>
                    <a:pt x="1492521" y="1651000"/>
                  </a:moveTo>
                  <a:lnTo>
                    <a:pt x="1491424" y="1651000"/>
                  </a:lnTo>
                  <a:lnTo>
                    <a:pt x="1491742" y="1647313"/>
                  </a:lnTo>
                  <a:lnTo>
                    <a:pt x="1492521" y="1647525"/>
                  </a:lnTo>
                  <a:lnTo>
                    <a:pt x="1492521" y="1651000"/>
                  </a:lnTo>
                  <a:close/>
                </a:path>
                <a:path w="2818130" h="1803400">
                  <a:moveTo>
                    <a:pt x="1551250" y="1663700"/>
                  </a:moveTo>
                  <a:lnTo>
                    <a:pt x="1545421" y="1663700"/>
                  </a:lnTo>
                  <a:lnTo>
                    <a:pt x="1545421" y="1651000"/>
                  </a:lnTo>
                  <a:lnTo>
                    <a:pt x="1552718" y="1651000"/>
                  </a:lnTo>
                  <a:lnTo>
                    <a:pt x="1551250" y="1663700"/>
                  </a:lnTo>
                  <a:close/>
                </a:path>
                <a:path w="2818130" h="1803400">
                  <a:moveTo>
                    <a:pt x="1556723" y="1663700"/>
                  </a:moveTo>
                  <a:lnTo>
                    <a:pt x="1553074" y="1663700"/>
                  </a:lnTo>
                  <a:lnTo>
                    <a:pt x="1552718" y="1651000"/>
                  </a:lnTo>
                  <a:lnTo>
                    <a:pt x="1555625" y="1651000"/>
                  </a:lnTo>
                  <a:lnTo>
                    <a:pt x="1556723" y="1663700"/>
                  </a:lnTo>
                  <a:close/>
                </a:path>
                <a:path w="2818130" h="1803400">
                  <a:moveTo>
                    <a:pt x="1562922" y="1663700"/>
                  </a:moveTo>
                  <a:lnTo>
                    <a:pt x="1556723" y="1663700"/>
                  </a:lnTo>
                  <a:lnTo>
                    <a:pt x="1557820" y="1651000"/>
                  </a:lnTo>
                  <a:lnTo>
                    <a:pt x="1563292" y="1651000"/>
                  </a:lnTo>
                  <a:lnTo>
                    <a:pt x="1562922" y="1663700"/>
                  </a:lnTo>
                  <a:close/>
                </a:path>
                <a:path w="2818130" h="1803400">
                  <a:moveTo>
                    <a:pt x="1582988" y="1663700"/>
                  </a:moveTo>
                  <a:lnTo>
                    <a:pt x="1574237" y="1663700"/>
                  </a:lnTo>
                  <a:lnTo>
                    <a:pt x="1574237" y="1651000"/>
                  </a:lnTo>
                  <a:lnTo>
                    <a:pt x="1582261" y="1651000"/>
                  </a:lnTo>
                  <a:lnTo>
                    <a:pt x="1582988" y="1663700"/>
                  </a:lnTo>
                  <a:close/>
                </a:path>
                <a:path w="2818130" h="1803400">
                  <a:moveTo>
                    <a:pt x="1589201" y="1663700"/>
                  </a:moveTo>
                  <a:lnTo>
                    <a:pt x="1584812" y="1663700"/>
                  </a:lnTo>
                  <a:lnTo>
                    <a:pt x="1586280" y="1651000"/>
                  </a:lnTo>
                  <a:lnTo>
                    <a:pt x="1588830" y="1651000"/>
                  </a:lnTo>
                  <a:lnTo>
                    <a:pt x="1589201" y="1663700"/>
                  </a:lnTo>
                  <a:close/>
                </a:path>
                <a:path w="2818130" h="1803400">
                  <a:moveTo>
                    <a:pt x="1593932" y="1663700"/>
                  </a:moveTo>
                  <a:lnTo>
                    <a:pt x="1592108" y="1663700"/>
                  </a:lnTo>
                  <a:lnTo>
                    <a:pt x="1594303" y="1651000"/>
                  </a:lnTo>
                  <a:lnTo>
                    <a:pt x="1593932" y="1663700"/>
                  </a:lnTo>
                  <a:close/>
                </a:path>
                <a:path w="2818130" h="1803400">
                  <a:moveTo>
                    <a:pt x="1596854" y="1663700"/>
                  </a:moveTo>
                  <a:lnTo>
                    <a:pt x="1596127" y="1663700"/>
                  </a:lnTo>
                  <a:lnTo>
                    <a:pt x="1595400" y="1651000"/>
                  </a:lnTo>
                  <a:lnTo>
                    <a:pt x="1597224" y="1651000"/>
                  </a:lnTo>
                  <a:lnTo>
                    <a:pt x="1596854" y="1663700"/>
                  </a:lnTo>
                  <a:close/>
                </a:path>
                <a:path w="2818130" h="1803400">
                  <a:moveTo>
                    <a:pt x="1603794" y="1663700"/>
                  </a:moveTo>
                  <a:lnTo>
                    <a:pt x="1599405" y="1663700"/>
                  </a:lnTo>
                  <a:lnTo>
                    <a:pt x="1598678" y="1651000"/>
                  </a:lnTo>
                  <a:lnTo>
                    <a:pt x="1604150" y="1651000"/>
                  </a:lnTo>
                  <a:lnTo>
                    <a:pt x="1603794" y="1663700"/>
                  </a:lnTo>
                  <a:close/>
                </a:path>
                <a:path w="2818130" h="1803400">
                  <a:moveTo>
                    <a:pt x="1631156" y="1663700"/>
                  </a:moveTo>
                  <a:lnTo>
                    <a:pt x="1604521" y="1663700"/>
                  </a:lnTo>
                  <a:lnTo>
                    <a:pt x="1605248" y="1651000"/>
                  </a:lnTo>
                  <a:lnTo>
                    <a:pt x="1632610" y="1651000"/>
                  </a:lnTo>
                  <a:lnTo>
                    <a:pt x="1631156" y="1663700"/>
                  </a:lnTo>
                  <a:close/>
                </a:path>
                <a:path w="2818130" h="1803400">
                  <a:moveTo>
                    <a:pt x="1640277" y="1676400"/>
                  </a:moveTo>
                  <a:lnTo>
                    <a:pt x="1633337" y="1676400"/>
                  </a:lnTo>
                  <a:lnTo>
                    <a:pt x="1632733" y="1665844"/>
                  </a:lnTo>
                  <a:lnTo>
                    <a:pt x="1632610" y="1651000"/>
                  </a:lnTo>
                  <a:lnTo>
                    <a:pt x="1634434" y="1663700"/>
                  </a:lnTo>
                  <a:lnTo>
                    <a:pt x="1639907" y="1663700"/>
                  </a:lnTo>
                  <a:lnTo>
                    <a:pt x="1640277" y="1676400"/>
                  </a:lnTo>
                  <a:close/>
                </a:path>
                <a:path w="2818130" h="1803400">
                  <a:moveTo>
                    <a:pt x="1642458" y="1663700"/>
                  </a:moveTo>
                  <a:lnTo>
                    <a:pt x="1634434" y="1663700"/>
                  </a:lnTo>
                  <a:lnTo>
                    <a:pt x="1634805" y="1651000"/>
                  </a:lnTo>
                  <a:lnTo>
                    <a:pt x="1643184" y="1651000"/>
                  </a:lnTo>
                  <a:lnTo>
                    <a:pt x="1642458" y="1663700"/>
                  </a:lnTo>
                  <a:close/>
                </a:path>
                <a:path w="2818130" h="1803400">
                  <a:moveTo>
                    <a:pt x="1648300" y="1676400"/>
                  </a:moveTo>
                  <a:lnTo>
                    <a:pt x="1642458" y="1676400"/>
                  </a:lnTo>
                  <a:lnTo>
                    <a:pt x="1642828" y="1663700"/>
                  </a:lnTo>
                  <a:lnTo>
                    <a:pt x="1643925" y="1663700"/>
                  </a:lnTo>
                  <a:lnTo>
                    <a:pt x="1643555" y="1651000"/>
                  </a:lnTo>
                  <a:lnTo>
                    <a:pt x="1647930" y="1651000"/>
                  </a:lnTo>
                  <a:lnTo>
                    <a:pt x="1648053" y="1667933"/>
                  </a:lnTo>
                  <a:lnTo>
                    <a:pt x="1648300" y="1676400"/>
                  </a:lnTo>
                  <a:close/>
                </a:path>
                <a:path w="2818130" h="1803400">
                  <a:moveTo>
                    <a:pt x="1652676" y="1676400"/>
                  </a:moveTo>
                  <a:lnTo>
                    <a:pt x="1650481" y="1676400"/>
                  </a:lnTo>
                  <a:lnTo>
                    <a:pt x="1649398" y="1663700"/>
                  </a:lnTo>
                  <a:lnTo>
                    <a:pt x="1650481" y="1663700"/>
                  </a:lnTo>
                  <a:lnTo>
                    <a:pt x="1650481" y="1651000"/>
                  </a:lnTo>
                  <a:lnTo>
                    <a:pt x="1651222" y="1651000"/>
                  </a:lnTo>
                  <a:lnTo>
                    <a:pt x="1650851" y="1663700"/>
                  </a:lnTo>
                  <a:lnTo>
                    <a:pt x="1652676" y="1676400"/>
                  </a:lnTo>
                  <a:close/>
                </a:path>
                <a:path w="2818130" h="1803400">
                  <a:moveTo>
                    <a:pt x="1662523" y="1663700"/>
                  </a:moveTo>
                  <a:lnTo>
                    <a:pt x="1654870" y="1663700"/>
                  </a:lnTo>
                  <a:lnTo>
                    <a:pt x="1655953" y="1651000"/>
                  </a:lnTo>
                  <a:lnTo>
                    <a:pt x="1662894" y="1651000"/>
                  </a:lnTo>
                  <a:lnTo>
                    <a:pt x="1662523" y="1663700"/>
                  </a:lnTo>
                  <a:close/>
                </a:path>
                <a:path w="2818130" h="1803400">
                  <a:moveTo>
                    <a:pt x="1667639" y="1663700"/>
                  </a:moveTo>
                  <a:lnTo>
                    <a:pt x="1663250" y="1663700"/>
                  </a:lnTo>
                  <a:lnTo>
                    <a:pt x="1662894" y="1651000"/>
                  </a:lnTo>
                  <a:lnTo>
                    <a:pt x="1669093" y="1651000"/>
                  </a:lnTo>
                  <a:lnTo>
                    <a:pt x="1667639" y="1663700"/>
                  </a:lnTo>
                  <a:close/>
                </a:path>
                <a:path w="2818130" h="1803400">
                  <a:moveTo>
                    <a:pt x="1675663" y="1663700"/>
                  </a:moveTo>
                  <a:lnTo>
                    <a:pt x="1671288" y="1663700"/>
                  </a:lnTo>
                  <a:lnTo>
                    <a:pt x="1670547" y="1651000"/>
                  </a:lnTo>
                  <a:lnTo>
                    <a:pt x="1673839" y="1651000"/>
                  </a:lnTo>
                  <a:lnTo>
                    <a:pt x="1675663" y="1663700"/>
                  </a:lnTo>
                  <a:close/>
                </a:path>
                <a:path w="2818130" h="1803400">
                  <a:moveTo>
                    <a:pt x="1677116" y="1663700"/>
                  </a:moveTo>
                  <a:lnTo>
                    <a:pt x="1676389" y="1663700"/>
                  </a:lnTo>
                  <a:lnTo>
                    <a:pt x="1676019" y="1651000"/>
                  </a:lnTo>
                  <a:lnTo>
                    <a:pt x="1677487" y="1651000"/>
                  </a:lnTo>
                  <a:lnTo>
                    <a:pt x="1677116" y="1663700"/>
                  </a:lnTo>
                  <a:close/>
                </a:path>
                <a:path w="2818130" h="1803400">
                  <a:moveTo>
                    <a:pt x="1685140" y="1663700"/>
                  </a:moveTo>
                  <a:lnTo>
                    <a:pt x="1678584" y="1663700"/>
                  </a:lnTo>
                  <a:lnTo>
                    <a:pt x="1678940" y="1651000"/>
                  </a:lnTo>
                  <a:lnTo>
                    <a:pt x="1684783" y="1651000"/>
                  </a:lnTo>
                  <a:lnTo>
                    <a:pt x="1685140" y="1663700"/>
                  </a:lnTo>
                  <a:close/>
                </a:path>
                <a:path w="2818130" h="1803400">
                  <a:moveTo>
                    <a:pt x="1686608" y="1663700"/>
                  </a:moveTo>
                  <a:lnTo>
                    <a:pt x="1686237" y="1651000"/>
                  </a:lnTo>
                  <a:lnTo>
                    <a:pt x="1687334" y="1651000"/>
                  </a:lnTo>
                  <a:lnTo>
                    <a:pt x="1686608" y="1663700"/>
                  </a:lnTo>
                  <a:close/>
                </a:path>
                <a:path w="2818130" h="1803400">
                  <a:moveTo>
                    <a:pt x="1691353" y="1663700"/>
                  </a:moveTo>
                  <a:lnTo>
                    <a:pt x="1688061" y="1663700"/>
                  </a:lnTo>
                  <a:lnTo>
                    <a:pt x="1688432" y="1651000"/>
                  </a:lnTo>
                  <a:lnTo>
                    <a:pt x="1691709" y="1651000"/>
                  </a:lnTo>
                  <a:lnTo>
                    <a:pt x="1691353" y="1663700"/>
                  </a:lnTo>
                  <a:close/>
                </a:path>
                <a:path w="2818130" h="1803400">
                  <a:moveTo>
                    <a:pt x="1701928" y="1663700"/>
                  </a:moveTo>
                  <a:lnTo>
                    <a:pt x="1692436" y="1663700"/>
                  </a:lnTo>
                  <a:lnTo>
                    <a:pt x="1691709" y="1651000"/>
                  </a:lnTo>
                  <a:lnTo>
                    <a:pt x="1701557" y="1651000"/>
                  </a:lnTo>
                  <a:lnTo>
                    <a:pt x="1701928" y="1663700"/>
                  </a:lnTo>
                  <a:close/>
                </a:path>
                <a:path w="2818130" h="1803400">
                  <a:moveTo>
                    <a:pt x="1707400" y="1663700"/>
                  </a:moveTo>
                  <a:lnTo>
                    <a:pt x="1704122" y="1663700"/>
                  </a:lnTo>
                  <a:lnTo>
                    <a:pt x="1704122" y="1651000"/>
                  </a:lnTo>
                  <a:lnTo>
                    <a:pt x="1707029" y="1651000"/>
                  </a:lnTo>
                  <a:lnTo>
                    <a:pt x="1707400" y="1663700"/>
                  </a:lnTo>
                  <a:close/>
                </a:path>
                <a:path w="2818130" h="1803400">
                  <a:moveTo>
                    <a:pt x="1709224" y="1663700"/>
                  </a:moveTo>
                  <a:lnTo>
                    <a:pt x="1707770" y="1663700"/>
                  </a:lnTo>
                  <a:lnTo>
                    <a:pt x="1708854" y="1651000"/>
                  </a:lnTo>
                  <a:lnTo>
                    <a:pt x="1709224" y="1663700"/>
                  </a:lnTo>
                  <a:close/>
                </a:path>
                <a:path w="2818130" h="1803400">
                  <a:moveTo>
                    <a:pt x="1715794" y="1663700"/>
                  </a:moveTo>
                  <a:lnTo>
                    <a:pt x="1711048" y="1663700"/>
                  </a:lnTo>
                  <a:lnTo>
                    <a:pt x="1711048" y="1651000"/>
                  </a:lnTo>
                  <a:lnTo>
                    <a:pt x="1715794" y="1651000"/>
                  </a:lnTo>
                  <a:lnTo>
                    <a:pt x="1715794" y="1663700"/>
                  </a:lnTo>
                  <a:close/>
                </a:path>
                <a:path w="2818130" h="1803400">
                  <a:moveTo>
                    <a:pt x="1721409" y="1668800"/>
                  </a:moveTo>
                  <a:lnTo>
                    <a:pt x="1721266" y="1663700"/>
                  </a:lnTo>
                  <a:lnTo>
                    <a:pt x="1715794" y="1663700"/>
                  </a:lnTo>
                  <a:lnTo>
                    <a:pt x="1716891" y="1651000"/>
                  </a:lnTo>
                  <a:lnTo>
                    <a:pt x="1723090" y="1651000"/>
                  </a:lnTo>
                  <a:lnTo>
                    <a:pt x="1721993" y="1663700"/>
                  </a:lnTo>
                  <a:lnTo>
                    <a:pt x="1721409" y="1668800"/>
                  </a:lnTo>
                  <a:close/>
                </a:path>
                <a:path w="2818130" h="1803400">
                  <a:moveTo>
                    <a:pt x="1729660" y="1663700"/>
                  </a:moveTo>
                  <a:lnTo>
                    <a:pt x="1724544" y="1663700"/>
                  </a:lnTo>
                  <a:lnTo>
                    <a:pt x="1726012" y="1651000"/>
                  </a:lnTo>
                  <a:lnTo>
                    <a:pt x="1730017" y="1651000"/>
                  </a:lnTo>
                  <a:lnTo>
                    <a:pt x="1729660" y="1663700"/>
                  </a:lnTo>
                  <a:close/>
                </a:path>
                <a:path w="2818130" h="1803400">
                  <a:moveTo>
                    <a:pt x="1738410" y="1663700"/>
                  </a:moveTo>
                  <a:lnTo>
                    <a:pt x="1732938" y="1663700"/>
                  </a:lnTo>
                  <a:lnTo>
                    <a:pt x="1732567" y="1651000"/>
                  </a:lnTo>
                  <a:lnTo>
                    <a:pt x="1738410" y="1651000"/>
                  </a:lnTo>
                  <a:lnTo>
                    <a:pt x="1738410" y="1663700"/>
                  </a:lnTo>
                  <a:close/>
                </a:path>
                <a:path w="2818130" h="1803400">
                  <a:moveTo>
                    <a:pt x="1745707" y="1663700"/>
                  </a:moveTo>
                  <a:lnTo>
                    <a:pt x="1740961" y="1663700"/>
                  </a:lnTo>
                  <a:lnTo>
                    <a:pt x="1739864" y="1651000"/>
                  </a:lnTo>
                  <a:lnTo>
                    <a:pt x="1744610" y="1651000"/>
                  </a:lnTo>
                  <a:lnTo>
                    <a:pt x="1745707" y="1663700"/>
                  </a:lnTo>
                  <a:close/>
                </a:path>
                <a:path w="2818130" h="1803400">
                  <a:moveTo>
                    <a:pt x="1761398" y="1663700"/>
                  </a:moveTo>
                  <a:lnTo>
                    <a:pt x="1758847" y="1663700"/>
                  </a:lnTo>
                  <a:lnTo>
                    <a:pt x="1758847" y="1651000"/>
                  </a:lnTo>
                  <a:lnTo>
                    <a:pt x="1759203" y="1651000"/>
                  </a:lnTo>
                  <a:lnTo>
                    <a:pt x="1761398" y="1663700"/>
                  </a:lnTo>
                  <a:close/>
                </a:path>
                <a:path w="2818130" h="1803400">
                  <a:moveTo>
                    <a:pt x="1771972" y="1663700"/>
                  </a:moveTo>
                  <a:lnTo>
                    <a:pt x="1761398" y="1663700"/>
                  </a:lnTo>
                  <a:lnTo>
                    <a:pt x="1761398" y="1651000"/>
                  </a:lnTo>
                  <a:lnTo>
                    <a:pt x="1771616" y="1651000"/>
                  </a:lnTo>
                  <a:lnTo>
                    <a:pt x="1771972" y="1652773"/>
                  </a:lnTo>
                  <a:lnTo>
                    <a:pt x="1771972" y="1663700"/>
                  </a:lnTo>
                  <a:close/>
                </a:path>
                <a:path w="2818130" h="1803400">
                  <a:moveTo>
                    <a:pt x="1779268" y="1663700"/>
                  </a:moveTo>
                  <a:lnTo>
                    <a:pt x="1774167" y="1663700"/>
                  </a:lnTo>
                  <a:lnTo>
                    <a:pt x="1771972" y="1652773"/>
                  </a:lnTo>
                  <a:lnTo>
                    <a:pt x="1771972" y="1651000"/>
                  </a:lnTo>
                  <a:lnTo>
                    <a:pt x="1779268" y="1651000"/>
                  </a:lnTo>
                  <a:lnTo>
                    <a:pt x="1779268" y="1663700"/>
                  </a:lnTo>
                  <a:close/>
                </a:path>
                <a:path w="2818130" h="1803400">
                  <a:moveTo>
                    <a:pt x="1780366" y="1663700"/>
                  </a:moveTo>
                  <a:lnTo>
                    <a:pt x="1779268" y="1651000"/>
                  </a:lnTo>
                  <a:lnTo>
                    <a:pt x="1780366" y="1651000"/>
                  </a:lnTo>
                  <a:lnTo>
                    <a:pt x="1780366" y="1663700"/>
                  </a:lnTo>
                  <a:close/>
                </a:path>
                <a:path w="2818130" h="1803400">
                  <a:moveTo>
                    <a:pt x="1784741" y="1663700"/>
                  </a:moveTo>
                  <a:lnTo>
                    <a:pt x="1781819" y="1663700"/>
                  </a:lnTo>
                  <a:lnTo>
                    <a:pt x="1782560" y="1651000"/>
                  </a:lnTo>
                  <a:lnTo>
                    <a:pt x="1785111" y="1651000"/>
                  </a:lnTo>
                  <a:lnTo>
                    <a:pt x="1784741" y="1663700"/>
                  </a:lnTo>
                  <a:close/>
                </a:path>
                <a:path w="2818130" h="1803400">
                  <a:moveTo>
                    <a:pt x="1793862" y="1663700"/>
                  </a:moveTo>
                  <a:lnTo>
                    <a:pt x="1788760" y="1663700"/>
                  </a:lnTo>
                  <a:lnTo>
                    <a:pt x="1789116" y="1651000"/>
                  </a:lnTo>
                  <a:lnTo>
                    <a:pt x="1793862" y="1651000"/>
                  </a:lnTo>
                  <a:lnTo>
                    <a:pt x="1793862" y="1663700"/>
                  </a:lnTo>
                  <a:close/>
                </a:path>
                <a:path w="2818130" h="1803400">
                  <a:moveTo>
                    <a:pt x="1801158" y="1663700"/>
                  </a:moveTo>
                  <a:lnTo>
                    <a:pt x="1797154" y="1663700"/>
                  </a:lnTo>
                  <a:lnTo>
                    <a:pt x="1797154" y="1661120"/>
                  </a:lnTo>
                  <a:lnTo>
                    <a:pt x="1800061" y="1651000"/>
                  </a:lnTo>
                  <a:lnTo>
                    <a:pt x="1801529" y="1651000"/>
                  </a:lnTo>
                  <a:lnTo>
                    <a:pt x="1801158" y="1663700"/>
                  </a:lnTo>
                  <a:close/>
                </a:path>
                <a:path w="2818130" h="1803400">
                  <a:moveTo>
                    <a:pt x="1801529" y="1663700"/>
                  </a:moveTo>
                  <a:lnTo>
                    <a:pt x="1801529" y="1651000"/>
                  </a:lnTo>
                  <a:lnTo>
                    <a:pt x="1801885" y="1651000"/>
                  </a:lnTo>
                  <a:lnTo>
                    <a:pt x="1801529" y="1663700"/>
                  </a:lnTo>
                  <a:close/>
                </a:path>
                <a:path w="2818130" h="1803400">
                  <a:moveTo>
                    <a:pt x="1804450" y="1663700"/>
                  </a:moveTo>
                  <a:lnTo>
                    <a:pt x="1804080" y="1663700"/>
                  </a:lnTo>
                  <a:lnTo>
                    <a:pt x="1804080" y="1651000"/>
                  </a:lnTo>
                  <a:lnTo>
                    <a:pt x="1804450" y="1663700"/>
                  </a:lnTo>
                  <a:close/>
                </a:path>
                <a:path w="2818130" h="1803400">
                  <a:moveTo>
                    <a:pt x="1812830" y="1663700"/>
                  </a:moveTo>
                  <a:lnTo>
                    <a:pt x="1809923" y="1663700"/>
                  </a:lnTo>
                  <a:lnTo>
                    <a:pt x="1808455" y="1651000"/>
                  </a:lnTo>
                  <a:lnTo>
                    <a:pt x="1812474" y="1651000"/>
                  </a:lnTo>
                  <a:lnTo>
                    <a:pt x="1812830" y="1663700"/>
                  </a:lnTo>
                  <a:close/>
                </a:path>
                <a:path w="2818130" h="1803400">
                  <a:moveTo>
                    <a:pt x="1821224" y="1663700"/>
                  </a:moveTo>
                  <a:lnTo>
                    <a:pt x="1817219" y="1663700"/>
                  </a:lnTo>
                  <a:lnTo>
                    <a:pt x="1816122" y="1651000"/>
                  </a:lnTo>
                  <a:lnTo>
                    <a:pt x="1823048" y="1651000"/>
                  </a:lnTo>
                  <a:lnTo>
                    <a:pt x="1821224" y="1663700"/>
                  </a:lnTo>
                  <a:close/>
                </a:path>
                <a:path w="2818130" h="1803400">
                  <a:moveTo>
                    <a:pt x="1825969" y="1663700"/>
                  </a:moveTo>
                  <a:lnTo>
                    <a:pt x="1824872" y="1663700"/>
                  </a:lnTo>
                  <a:lnTo>
                    <a:pt x="1824872" y="1651000"/>
                  </a:lnTo>
                  <a:lnTo>
                    <a:pt x="1825969" y="1651000"/>
                  </a:lnTo>
                  <a:lnTo>
                    <a:pt x="1825969" y="1663700"/>
                  </a:lnTo>
                  <a:close/>
                </a:path>
                <a:path w="2818130" h="1803400">
                  <a:moveTo>
                    <a:pt x="1836914" y="1663700"/>
                  </a:moveTo>
                  <a:lnTo>
                    <a:pt x="1831442" y="1663700"/>
                  </a:lnTo>
                  <a:lnTo>
                    <a:pt x="1831812" y="1651000"/>
                  </a:lnTo>
                  <a:lnTo>
                    <a:pt x="1836914" y="1651000"/>
                  </a:lnTo>
                  <a:lnTo>
                    <a:pt x="1836914" y="1663700"/>
                  </a:lnTo>
                  <a:close/>
                </a:path>
                <a:path w="2818130" h="1803400">
                  <a:moveTo>
                    <a:pt x="1845308" y="1663700"/>
                  </a:moveTo>
                  <a:lnTo>
                    <a:pt x="1839109" y="1663700"/>
                  </a:lnTo>
                  <a:lnTo>
                    <a:pt x="1839109" y="1651000"/>
                  </a:lnTo>
                  <a:lnTo>
                    <a:pt x="1845665" y="1651000"/>
                  </a:lnTo>
                  <a:lnTo>
                    <a:pt x="1845308" y="1663700"/>
                  </a:lnTo>
                  <a:close/>
                </a:path>
                <a:path w="2818130" h="1803400">
                  <a:moveTo>
                    <a:pt x="1860628" y="1663700"/>
                  </a:moveTo>
                  <a:lnTo>
                    <a:pt x="1847489" y="1663700"/>
                  </a:lnTo>
                  <a:lnTo>
                    <a:pt x="1847489" y="1651000"/>
                  </a:lnTo>
                  <a:lnTo>
                    <a:pt x="1860258" y="1651000"/>
                  </a:lnTo>
                  <a:lnTo>
                    <a:pt x="1860628" y="1663700"/>
                  </a:lnTo>
                  <a:close/>
                </a:path>
                <a:path w="2818130" h="1803400">
                  <a:moveTo>
                    <a:pt x="1875948" y="1663700"/>
                  </a:moveTo>
                  <a:lnTo>
                    <a:pt x="1869022" y="1663700"/>
                  </a:lnTo>
                  <a:lnTo>
                    <a:pt x="1869749" y="1651000"/>
                  </a:lnTo>
                  <a:lnTo>
                    <a:pt x="1876319" y="1651000"/>
                  </a:lnTo>
                  <a:lnTo>
                    <a:pt x="1875948" y="1663700"/>
                  </a:lnTo>
                  <a:close/>
                </a:path>
                <a:path w="2818130" h="1803400">
                  <a:moveTo>
                    <a:pt x="1887264" y="1663700"/>
                  </a:moveTo>
                  <a:lnTo>
                    <a:pt x="1877046" y="1663700"/>
                  </a:lnTo>
                  <a:lnTo>
                    <a:pt x="1876675" y="1651000"/>
                  </a:lnTo>
                  <a:lnTo>
                    <a:pt x="1886893" y="1651000"/>
                  </a:lnTo>
                  <a:lnTo>
                    <a:pt x="1887264" y="1663700"/>
                  </a:lnTo>
                  <a:close/>
                </a:path>
                <a:path w="2818130" h="1803400">
                  <a:moveTo>
                    <a:pt x="1897111" y="1663700"/>
                  </a:moveTo>
                  <a:lnTo>
                    <a:pt x="1889088" y="1663700"/>
                  </a:lnTo>
                  <a:lnTo>
                    <a:pt x="1889444" y="1651000"/>
                  </a:lnTo>
                  <a:lnTo>
                    <a:pt x="1896741" y="1651000"/>
                  </a:lnTo>
                  <a:lnTo>
                    <a:pt x="1897111" y="1663700"/>
                  </a:lnTo>
                  <a:close/>
                </a:path>
                <a:path w="2818130" h="1803400">
                  <a:moveTo>
                    <a:pt x="1902584" y="1676400"/>
                  </a:moveTo>
                  <a:lnTo>
                    <a:pt x="1897111" y="1676400"/>
                  </a:lnTo>
                  <a:lnTo>
                    <a:pt x="1898208" y="1663700"/>
                  </a:lnTo>
                  <a:lnTo>
                    <a:pt x="1898208" y="1651000"/>
                  </a:lnTo>
                  <a:lnTo>
                    <a:pt x="1898935" y="1651000"/>
                  </a:lnTo>
                  <a:lnTo>
                    <a:pt x="1899662" y="1663700"/>
                  </a:lnTo>
                  <a:lnTo>
                    <a:pt x="1904037" y="1663700"/>
                  </a:lnTo>
                  <a:lnTo>
                    <a:pt x="1902584" y="1676400"/>
                  </a:lnTo>
                  <a:close/>
                </a:path>
                <a:path w="2818130" h="1803400">
                  <a:moveTo>
                    <a:pt x="1911334" y="1663700"/>
                  </a:moveTo>
                  <a:lnTo>
                    <a:pt x="1900033" y="1663700"/>
                  </a:lnTo>
                  <a:lnTo>
                    <a:pt x="1900033" y="1651000"/>
                  </a:lnTo>
                  <a:lnTo>
                    <a:pt x="1909880" y="1651000"/>
                  </a:lnTo>
                  <a:lnTo>
                    <a:pt x="1911334" y="1663700"/>
                  </a:lnTo>
                  <a:close/>
                </a:path>
                <a:path w="2818130" h="1803400">
                  <a:moveTo>
                    <a:pt x="1918274" y="1663700"/>
                  </a:moveTo>
                  <a:lnTo>
                    <a:pt x="1912802" y="1663700"/>
                  </a:lnTo>
                  <a:lnTo>
                    <a:pt x="1913528" y="1651000"/>
                  </a:lnTo>
                  <a:lnTo>
                    <a:pt x="1917904" y="1651000"/>
                  </a:lnTo>
                  <a:lnTo>
                    <a:pt x="1918274" y="1663700"/>
                  </a:lnTo>
                  <a:close/>
                </a:path>
                <a:path w="2818130" h="1803400">
                  <a:moveTo>
                    <a:pt x="1928492" y="1663700"/>
                  </a:moveTo>
                  <a:lnTo>
                    <a:pt x="1919001" y="1663700"/>
                  </a:lnTo>
                  <a:lnTo>
                    <a:pt x="1919728" y="1651000"/>
                  </a:lnTo>
                  <a:lnTo>
                    <a:pt x="1926297" y="1651000"/>
                  </a:lnTo>
                  <a:lnTo>
                    <a:pt x="1928492" y="1663700"/>
                  </a:lnTo>
                  <a:close/>
                </a:path>
                <a:path w="2818130" h="1803400">
                  <a:moveTo>
                    <a:pt x="1935789" y="1663700"/>
                  </a:moveTo>
                  <a:lnTo>
                    <a:pt x="1932497" y="1663700"/>
                  </a:lnTo>
                  <a:lnTo>
                    <a:pt x="1931399" y="1651000"/>
                  </a:lnTo>
                  <a:lnTo>
                    <a:pt x="1935789" y="1651000"/>
                  </a:lnTo>
                  <a:lnTo>
                    <a:pt x="1935789" y="1663700"/>
                  </a:lnTo>
                  <a:close/>
                </a:path>
                <a:path w="2818130" h="1803400">
                  <a:moveTo>
                    <a:pt x="1944909" y="1663700"/>
                  </a:moveTo>
                  <a:lnTo>
                    <a:pt x="1937242" y="1663700"/>
                  </a:lnTo>
                  <a:lnTo>
                    <a:pt x="1937969" y="1651000"/>
                  </a:lnTo>
                  <a:lnTo>
                    <a:pt x="1947090" y="1651000"/>
                  </a:lnTo>
                  <a:lnTo>
                    <a:pt x="1944909" y="1663700"/>
                  </a:lnTo>
                  <a:close/>
                </a:path>
                <a:path w="2818130" h="1803400">
                  <a:moveTo>
                    <a:pt x="1955113" y="1663700"/>
                  </a:moveTo>
                  <a:lnTo>
                    <a:pt x="1952206" y="1663700"/>
                  </a:lnTo>
                  <a:lnTo>
                    <a:pt x="1951109" y="1651000"/>
                  </a:lnTo>
                  <a:lnTo>
                    <a:pt x="1956937" y="1651000"/>
                  </a:lnTo>
                  <a:lnTo>
                    <a:pt x="1955113" y="1663700"/>
                  </a:lnTo>
                  <a:close/>
                </a:path>
                <a:path w="2818130" h="1803400">
                  <a:moveTo>
                    <a:pt x="1960586" y="1663700"/>
                  </a:moveTo>
                  <a:lnTo>
                    <a:pt x="1959132" y="1663700"/>
                  </a:lnTo>
                  <a:lnTo>
                    <a:pt x="1956937" y="1651000"/>
                  </a:lnTo>
                  <a:lnTo>
                    <a:pt x="1961327" y="1651000"/>
                  </a:lnTo>
                  <a:lnTo>
                    <a:pt x="1960586" y="1663700"/>
                  </a:lnTo>
                  <a:close/>
                </a:path>
                <a:path w="2818130" h="1803400">
                  <a:moveTo>
                    <a:pt x="1966058" y="1663700"/>
                  </a:moveTo>
                  <a:lnTo>
                    <a:pt x="1960586" y="1663700"/>
                  </a:lnTo>
                  <a:lnTo>
                    <a:pt x="1962410" y="1651000"/>
                  </a:lnTo>
                  <a:lnTo>
                    <a:pt x="1964975" y="1651000"/>
                  </a:lnTo>
                  <a:lnTo>
                    <a:pt x="1966058" y="1663700"/>
                  </a:lnTo>
                  <a:close/>
                </a:path>
                <a:path w="2818130" h="1803400">
                  <a:moveTo>
                    <a:pt x="1970447" y="1663700"/>
                  </a:moveTo>
                  <a:lnTo>
                    <a:pt x="1968623" y="1663700"/>
                  </a:lnTo>
                  <a:lnTo>
                    <a:pt x="1966058" y="1651000"/>
                  </a:lnTo>
                  <a:lnTo>
                    <a:pt x="1971174" y="1651000"/>
                  </a:lnTo>
                  <a:lnTo>
                    <a:pt x="1970447" y="1663700"/>
                  </a:lnTo>
                  <a:close/>
                </a:path>
                <a:path w="2818130" h="1803400">
                  <a:moveTo>
                    <a:pt x="1976276" y="1663700"/>
                  </a:moveTo>
                  <a:lnTo>
                    <a:pt x="1973355" y="1663700"/>
                  </a:lnTo>
                  <a:lnTo>
                    <a:pt x="1971174" y="1651000"/>
                  </a:lnTo>
                  <a:lnTo>
                    <a:pt x="1975549" y="1651000"/>
                  </a:lnTo>
                  <a:lnTo>
                    <a:pt x="1976276" y="1663700"/>
                  </a:lnTo>
                  <a:close/>
                </a:path>
                <a:path w="2818130" h="1803400">
                  <a:moveTo>
                    <a:pt x="1984670" y="1663700"/>
                  </a:moveTo>
                  <a:lnTo>
                    <a:pt x="1977003" y="1663700"/>
                  </a:lnTo>
                  <a:lnTo>
                    <a:pt x="1977744" y="1651000"/>
                  </a:lnTo>
                  <a:lnTo>
                    <a:pt x="1984300" y="1651000"/>
                  </a:lnTo>
                  <a:lnTo>
                    <a:pt x="1984670" y="1663700"/>
                  </a:lnTo>
                  <a:close/>
                </a:path>
                <a:path w="2818130" h="1803400">
                  <a:moveTo>
                    <a:pt x="1990513" y="1663700"/>
                  </a:moveTo>
                  <a:lnTo>
                    <a:pt x="1984670" y="1663700"/>
                  </a:lnTo>
                  <a:lnTo>
                    <a:pt x="1985397" y="1651000"/>
                  </a:lnTo>
                  <a:lnTo>
                    <a:pt x="1990513" y="1651000"/>
                  </a:lnTo>
                  <a:lnTo>
                    <a:pt x="1990513" y="1663700"/>
                  </a:lnTo>
                  <a:close/>
                </a:path>
                <a:path w="2818130" h="1803400">
                  <a:moveTo>
                    <a:pt x="1998893" y="1663700"/>
                  </a:moveTo>
                  <a:lnTo>
                    <a:pt x="1993791" y="1663700"/>
                  </a:lnTo>
                  <a:lnTo>
                    <a:pt x="1993064" y="1651000"/>
                  </a:lnTo>
                  <a:lnTo>
                    <a:pt x="1999263" y="1651000"/>
                  </a:lnTo>
                  <a:lnTo>
                    <a:pt x="1998893" y="1663700"/>
                  </a:lnTo>
                  <a:close/>
                </a:path>
                <a:path w="2818130" h="1803400">
                  <a:moveTo>
                    <a:pt x="2010935" y="1676400"/>
                  </a:moveTo>
                  <a:lnTo>
                    <a:pt x="2004365" y="1676400"/>
                  </a:lnTo>
                  <a:lnTo>
                    <a:pt x="2004444" y="1668800"/>
                  </a:lnTo>
                  <a:lnTo>
                    <a:pt x="2004736" y="1663700"/>
                  </a:lnTo>
                  <a:lnTo>
                    <a:pt x="2001087" y="1663700"/>
                  </a:lnTo>
                  <a:lnTo>
                    <a:pt x="2001087" y="1651000"/>
                  </a:lnTo>
                  <a:lnTo>
                    <a:pt x="2008755" y="1651000"/>
                  </a:lnTo>
                  <a:lnTo>
                    <a:pt x="2011305" y="1663700"/>
                  </a:lnTo>
                  <a:lnTo>
                    <a:pt x="2010935" y="1676400"/>
                  </a:lnTo>
                  <a:close/>
                </a:path>
                <a:path w="2818130" h="1803400">
                  <a:moveTo>
                    <a:pt x="2014227" y="1676400"/>
                  </a:moveTo>
                  <a:lnTo>
                    <a:pt x="2013856" y="1676400"/>
                  </a:lnTo>
                  <a:lnTo>
                    <a:pt x="2011305" y="1663700"/>
                  </a:lnTo>
                  <a:lnTo>
                    <a:pt x="2013130" y="1651000"/>
                  </a:lnTo>
                  <a:lnTo>
                    <a:pt x="2017875" y="1651000"/>
                  </a:lnTo>
                  <a:lnTo>
                    <a:pt x="2016778" y="1663700"/>
                  </a:lnTo>
                  <a:lnTo>
                    <a:pt x="2014227" y="1663700"/>
                  </a:lnTo>
                  <a:lnTo>
                    <a:pt x="2014227" y="1676400"/>
                  </a:lnTo>
                  <a:close/>
                </a:path>
                <a:path w="2818130" h="1803400">
                  <a:moveTo>
                    <a:pt x="2020056" y="1663700"/>
                  </a:moveTo>
                  <a:lnTo>
                    <a:pt x="2018602" y="1651000"/>
                  </a:lnTo>
                  <a:lnTo>
                    <a:pt x="2019329" y="1651000"/>
                  </a:lnTo>
                  <a:lnTo>
                    <a:pt x="2020056" y="1663700"/>
                  </a:lnTo>
                  <a:close/>
                </a:path>
                <a:path w="2818130" h="1803400">
                  <a:moveTo>
                    <a:pt x="2035746" y="1663700"/>
                  </a:moveTo>
                  <a:lnTo>
                    <a:pt x="2031727" y="1663700"/>
                  </a:lnTo>
                  <a:lnTo>
                    <a:pt x="2032468" y="1651000"/>
                  </a:lnTo>
                  <a:lnTo>
                    <a:pt x="2035746" y="1651000"/>
                  </a:lnTo>
                  <a:lnTo>
                    <a:pt x="2035746" y="1663700"/>
                  </a:lnTo>
                  <a:close/>
                </a:path>
                <a:path w="2818130" h="1803400">
                  <a:moveTo>
                    <a:pt x="2043413" y="1663700"/>
                  </a:moveTo>
                  <a:lnTo>
                    <a:pt x="2040492" y="1663700"/>
                  </a:lnTo>
                  <a:lnTo>
                    <a:pt x="2042316" y="1651000"/>
                  </a:lnTo>
                  <a:lnTo>
                    <a:pt x="2043413" y="1651000"/>
                  </a:lnTo>
                  <a:lnTo>
                    <a:pt x="2043413" y="1663700"/>
                  </a:lnTo>
                  <a:close/>
                </a:path>
                <a:path w="2818130" h="1803400">
                  <a:moveTo>
                    <a:pt x="2051793" y="1676400"/>
                  </a:moveTo>
                  <a:lnTo>
                    <a:pt x="2051066" y="1663700"/>
                  </a:lnTo>
                  <a:lnTo>
                    <a:pt x="2048886" y="1663700"/>
                  </a:lnTo>
                  <a:lnTo>
                    <a:pt x="2049242" y="1651000"/>
                  </a:lnTo>
                  <a:lnTo>
                    <a:pt x="2051437" y="1651000"/>
                  </a:lnTo>
                  <a:lnTo>
                    <a:pt x="2052016" y="1661120"/>
                  </a:lnTo>
                  <a:lnTo>
                    <a:pt x="2051975" y="1670174"/>
                  </a:lnTo>
                  <a:lnTo>
                    <a:pt x="2051793" y="1676400"/>
                  </a:lnTo>
                  <a:close/>
                </a:path>
                <a:path w="2818130" h="1803400">
                  <a:moveTo>
                    <a:pt x="2058363" y="1663700"/>
                  </a:moveTo>
                  <a:lnTo>
                    <a:pt x="2056182" y="1663700"/>
                  </a:lnTo>
                  <a:lnTo>
                    <a:pt x="2055441" y="1651000"/>
                  </a:lnTo>
                  <a:lnTo>
                    <a:pt x="2058006" y="1651000"/>
                  </a:lnTo>
                  <a:lnTo>
                    <a:pt x="2058363" y="1663700"/>
                  </a:lnTo>
                  <a:close/>
                </a:path>
                <a:path w="2818130" h="1803400">
                  <a:moveTo>
                    <a:pt x="2066386" y="1663700"/>
                  </a:moveTo>
                  <a:lnTo>
                    <a:pt x="2059831" y="1663700"/>
                  </a:lnTo>
                  <a:lnTo>
                    <a:pt x="2061284" y="1651000"/>
                  </a:lnTo>
                  <a:lnTo>
                    <a:pt x="2065303" y="1651000"/>
                  </a:lnTo>
                  <a:lnTo>
                    <a:pt x="2066386" y="1663700"/>
                  </a:lnTo>
                  <a:close/>
                </a:path>
                <a:path w="2818130" h="1803400">
                  <a:moveTo>
                    <a:pt x="2071132" y="1663700"/>
                  </a:moveTo>
                  <a:lnTo>
                    <a:pt x="2066757" y="1663700"/>
                  </a:lnTo>
                  <a:lnTo>
                    <a:pt x="2068210" y="1651000"/>
                  </a:lnTo>
                  <a:lnTo>
                    <a:pt x="2071502" y="1651000"/>
                  </a:lnTo>
                  <a:lnTo>
                    <a:pt x="2071132" y="1663700"/>
                  </a:lnTo>
                  <a:close/>
                </a:path>
                <a:path w="2818130" h="1803400">
                  <a:moveTo>
                    <a:pt x="2076604" y="1663700"/>
                  </a:moveTo>
                  <a:lnTo>
                    <a:pt x="2072956" y="1663700"/>
                  </a:lnTo>
                  <a:lnTo>
                    <a:pt x="2072956" y="1651000"/>
                  </a:lnTo>
                  <a:lnTo>
                    <a:pt x="2076604" y="1651000"/>
                  </a:lnTo>
                  <a:lnTo>
                    <a:pt x="2076604" y="1663700"/>
                  </a:lnTo>
                  <a:close/>
                </a:path>
                <a:path w="2818130" h="1803400">
                  <a:moveTo>
                    <a:pt x="2087193" y="1663700"/>
                  </a:moveTo>
                  <a:lnTo>
                    <a:pt x="2083544" y="1663700"/>
                  </a:lnTo>
                  <a:lnTo>
                    <a:pt x="2085725" y="1651000"/>
                  </a:lnTo>
                  <a:lnTo>
                    <a:pt x="2087193" y="1663700"/>
                  </a:lnTo>
                  <a:close/>
                </a:path>
                <a:path w="2818130" h="1803400">
                  <a:moveTo>
                    <a:pt x="2094119" y="1663700"/>
                  </a:moveTo>
                  <a:lnTo>
                    <a:pt x="2090841" y="1663700"/>
                  </a:lnTo>
                  <a:lnTo>
                    <a:pt x="2092665" y="1651000"/>
                  </a:lnTo>
                  <a:lnTo>
                    <a:pt x="2094119" y="1663700"/>
                  </a:lnTo>
                  <a:close/>
                </a:path>
                <a:path w="2818130" h="1803400">
                  <a:moveTo>
                    <a:pt x="2099221" y="1663700"/>
                  </a:moveTo>
                  <a:lnTo>
                    <a:pt x="2095572" y="1663700"/>
                  </a:lnTo>
                  <a:lnTo>
                    <a:pt x="2096314" y="1651000"/>
                  </a:lnTo>
                  <a:lnTo>
                    <a:pt x="2099221" y="1663700"/>
                  </a:lnTo>
                  <a:close/>
                </a:path>
                <a:path w="2818130" h="1803400">
                  <a:moveTo>
                    <a:pt x="2103610" y="1663700"/>
                  </a:moveTo>
                  <a:lnTo>
                    <a:pt x="2099221" y="1663700"/>
                  </a:lnTo>
                  <a:lnTo>
                    <a:pt x="2100689" y="1651000"/>
                  </a:lnTo>
                  <a:lnTo>
                    <a:pt x="2104693" y="1651000"/>
                  </a:lnTo>
                  <a:lnTo>
                    <a:pt x="2103610" y="1663700"/>
                  </a:lnTo>
                  <a:close/>
                </a:path>
                <a:path w="2818130" h="1803400">
                  <a:moveTo>
                    <a:pt x="2109439" y="1663700"/>
                  </a:moveTo>
                  <a:lnTo>
                    <a:pt x="2109083" y="1651000"/>
                  </a:lnTo>
                  <a:lnTo>
                    <a:pt x="2109809" y="1651000"/>
                  </a:lnTo>
                  <a:lnTo>
                    <a:pt x="2109439" y="1663700"/>
                  </a:lnTo>
                  <a:close/>
                </a:path>
                <a:path w="2818130" h="1803400">
                  <a:moveTo>
                    <a:pt x="2128407" y="1663700"/>
                  </a:moveTo>
                  <a:lnTo>
                    <a:pt x="2125856" y="1663700"/>
                  </a:lnTo>
                  <a:lnTo>
                    <a:pt x="2126583" y="1651000"/>
                  </a:lnTo>
                  <a:lnTo>
                    <a:pt x="2128407" y="1651000"/>
                  </a:lnTo>
                  <a:lnTo>
                    <a:pt x="2128407" y="1663700"/>
                  </a:lnTo>
                  <a:close/>
                </a:path>
                <a:path w="2818130" h="1803400">
                  <a:moveTo>
                    <a:pt x="2135704" y="1676400"/>
                  </a:moveTo>
                  <a:lnTo>
                    <a:pt x="2133523" y="1676400"/>
                  </a:lnTo>
                  <a:lnTo>
                    <a:pt x="2133880" y="1663700"/>
                  </a:lnTo>
                  <a:lnTo>
                    <a:pt x="2134621" y="1663700"/>
                  </a:lnTo>
                  <a:lnTo>
                    <a:pt x="2134621" y="1651000"/>
                  </a:lnTo>
                  <a:lnTo>
                    <a:pt x="2134977" y="1651000"/>
                  </a:lnTo>
                  <a:lnTo>
                    <a:pt x="2135704" y="1676400"/>
                  </a:lnTo>
                  <a:close/>
                </a:path>
                <a:path w="2818130" h="1803400">
                  <a:moveTo>
                    <a:pt x="2144468" y="1663700"/>
                  </a:moveTo>
                  <a:lnTo>
                    <a:pt x="2143741" y="1663700"/>
                  </a:lnTo>
                  <a:lnTo>
                    <a:pt x="2144098" y="1651000"/>
                  </a:lnTo>
                  <a:lnTo>
                    <a:pt x="2144468" y="1651000"/>
                  </a:lnTo>
                  <a:lnTo>
                    <a:pt x="2144468" y="1663700"/>
                  </a:lnTo>
                  <a:close/>
                </a:path>
                <a:path w="2818130" h="1803400">
                  <a:moveTo>
                    <a:pt x="2154316" y="1663700"/>
                  </a:moveTo>
                  <a:lnTo>
                    <a:pt x="2150297" y="1663700"/>
                  </a:lnTo>
                  <a:lnTo>
                    <a:pt x="2150297" y="1651000"/>
                  </a:lnTo>
                  <a:lnTo>
                    <a:pt x="2153589" y="1651000"/>
                  </a:lnTo>
                  <a:lnTo>
                    <a:pt x="2154316" y="1663700"/>
                  </a:lnTo>
                  <a:close/>
                </a:path>
                <a:path w="2818130" h="1803400">
                  <a:moveTo>
                    <a:pt x="2180951" y="1663700"/>
                  </a:moveTo>
                  <a:lnTo>
                    <a:pt x="2178756" y="1663700"/>
                  </a:lnTo>
                  <a:lnTo>
                    <a:pt x="2180224" y="1651000"/>
                  </a:lnTo>
                  <a:lnTo>
                    <a:pt x="2180951" y="1663700"/>
                  </a:lnTo>
                  <a:close/>
                </a:path>
                <a:path w="2818130" h="1803400">
                  <a:moveTo>
                    <a:pt x="2189345" y="1663700"/>
                  </a:moveTo>
                  <a:lnTo>
                    <a:pt x="2184956" y="1663700"/>
                  </a:lnTo>
                  <a:lnTo>
                    <a:pt x="2187150" y="1651000"/>
                  </a:lnTo>
                  <a:lnTo>
                    <a:pt x="2187521" y="1651000"/>
                  </a:lnTo>
                  <a:lnTo>
                    <a:pt x="2189345" y="1663700"/>
                  </a:lnTo>
                  <a:close/>
                </a:path>
                <a:path w="2818130" h="1803400">
                  <a:moveTo>
                    <a:pt x="2195900" y="1663700"/>
                  </a:moveTo>
                  <a:lnTo>
                    <a:pt x="2192623" y="1663700"/>
                  </a:lnTo>
                  <a:lnTo>
                    <a:pt x="2194817" y="1651000"/>
                  </a:lnTo>
                  <a:lnTo>
                    <a:pt x="2195900" y="1663700"/>
                  </a:lnTo>
                  <a:close/>
                </a:path>
                <a:path w="2818130" h="1803400">
                  <a:moveTo>
                    <a:pt x="2204665" y="1663700"/>
                  </a:moveTo>
                  <a:lnTo>
                    <a:pt x="2202114" y="1663700"/>
                  </a:lnTo>
                  <a:lnTo>
                    <a:pt x="2202114" y="1651000"/>
                  </a:lnTo>
                  <a:lnTo>
                    <a:pt x="2203568" y="1651000"/>
                  </a:lnTo>
                  <a:lnTo>
                    <a:pt x="2204665" y="1663700"/>
                  </a:lnTo>
                  <a:close/>
                </a:path>
                <a:path w="2818130" h="1803400">
                  <a:moveTo>
                    <a:pt x="2218888" y="1663700"/>
                  </a:moveTo>
                  <a:lnTo>
                    <a:pt x="2214512" y="1663700"/>
                  </a:lnTo>
                  <a:lnTo>
                    <a:pt x="2216337" y="1651000"/>
                  </a:lnTo>
                  <a:lnTo>
                    <a:pt x="2216707" y="1651000"/>
                  </a:lnTo>
                  <a:lnTo>
                    <a:pt x="2218888" y="1663700"/>
                  </a:lnTo>
                  <a:close/>
                </a:path>
                <a:path w="2818130" h="1803400">
                  <a:moveTo>
                    <a:pt x="2226555" y="1663700"/>
                  </a:moveTo>
                  <a:lnTo>
                    <a:pt x="2222906" y="1663700"/>
                  </a:lnTo>
                  <a:lnTo>
                    <a:pt x="2224004" y="1651000"/>
                  </a:lnTo>
                  <a:lnTo>
                    <a:pt x="2226555" y="1663700"/>
                  </a:lnTo>
                  <a:close/>
                </a:path>
                <a:path w="2818130" h="1803400">
                  <a:moveTo>
                    <a:pt x="2228379" y="1663700"/>
                  </a:moveTo>
                  <a:lnTo>
                    <a:pt x="2226555" y="1663700"/>
                  </a:lnTo>
                  <a:lnTo>
                    <a:pt x="2228008" y="1651000"/>
                  </a:lnTo>
                  <a:lnTo>
                    <a:pt x="2228379" y="1663700"/>
                  </a:lnTo>
                  <a:close/>
                </a:path>
                <a:path w="2818130" h="1803400">
                  <a:moveTo>
                    <a:pt x="2230930" y="1663700"/>
                  </a:moveTo>
                  <a:lnTo>
                    <a:pt x="2228379" y="1651000"/>
                  </a:lnTo>
                  <a:lnTo>
                    <a:pt x="2230930" y="1651000"/>
                  </a:lnTo>
                  <a:lnTo>
                    <a:pt x="2230930" y="1663700"/>
                  </a:lnTo>
                  <a:close/>
                </a:path>
                <a:path w="2818130" h="1803400">
                  <a:moveTo>
                    <a:pt x="2240051" y="1663700"/>
                  </a:moveTo>
                  <a:lnTo>
                    <a:pt x="2236402" y="1663700"/>
                  </a:lnTo>
                  <a:lnTo>
                    <a:pt x="2236402" y="1651000"/>
                  </a:lnTo>
                  <a:lnTo>
                    <a:pt x="2240051" y="1651000"/>
                  </a:lnTo>
                  <a:lnTo>
                    <a:pt x="2240051" y="1663700"/>
                  </a:lnTo>
                  <a:close/>
                </a:path>
                <a:path w="2818130" h="1803400">
                  <a:moveTo>
                    <a:pt x="2246977" y="1663700"/>
                  </a:moveTo>
                  <a:lnTo>
                    <a:pt x="2245523" y="1663700"/>
                  </a:lnTo>
                  <a:lnTo>
                    <a:pt x="2245523" y="1651000"/>
                  </a:lnTo>
                  <a:lnTo>
                    <a:pt x="2246620" y="1651000"/>
                  </a:lnTo>
                  <a:lnTo>
                    <a:pt x="2246977" y="1663700"/>
                  </a:lnTo>
                  <a:close/>
                </a:path>
                <a:path w="2818130" h="1803400">
                  <a:moveTo>
                    <a:pt x="2260487" y="1663700"/>
                  </a:moveTo>
                  <a:lnTo>
                    <a:pt x="2255741" y="1663700"/>
                  </a:lnTo>
                  <a:lnTo>
                    <a:pt x="2255370" y="1651000"/>
                  </a:lnTo>
                  <a:lnTo>
                    <a:pt x="2260843" y="1651000"/>
                  </a:lnTo>
                  <a:lnTo>
                    <a:pt x="2260487" y="1663700"/>
                  </a:lnTo>
                  <a:close/>
                </a:path>
                <a:path w="2818130" h="1803400">
                  <a:moveTo>
                    <a:pt x="2269607" y="1663700"/>
                  </a:moveTo>
                  <a:lnTo>
                    <a:pt x="2268866" y="1651000"/>
                  </a:lnTo>
                  <a:lnTo>
                    <a:pt x="2271061" y="1651000"/>
                  </a:lnTo>
                  <a:lnTo>
                    <a:pt x="2269607" y="1663700"/>
                  </a:lnTo>
                  <a:close/>
                </a:path>
                <a:path w="2818130" h="1803400">
                  <a:moveTo>
                    <a:pt x="2272515" y="1663700"/>
                  </a:moveTo>
                  <a:lnTo>
                    <a:pt x="2271061" y="1663700"/>
                  </a:lnTo>
                  <a:lnTo>
                    <a:pt x="2271061" y="1651000"/>
                  </a:lnTo>
                  <a:lnTo>
                    <a:pt x="2272515" y="1663700"/>
                  </a:lnTo>
                  <a:close/>
                </a:path>
                <a:path w="2818130" h="1803400">
                  <a:moveTo>
                    <a:pt x="2273256" y="1663700"/>
                  </a:moveTo>
                  <a:lnTo>
                    <a:pt x="2271061" y="1651000"/>
                  </a:lnTo>
                  <a:lnTo>
                    <a:pt x="2272515" y="1651000"/>
                  </a:lnTo>
                  <a:lnTo>
                    <a:pt x="2273256" y="1663700"/>
                  </a:lnTo>
                  <a:close/>
                </a:path>
                <a:path w="2818130" h="1803400">
                  <a:moveTo>
                    <a:pt x="2278721" y="1657350"/>
                  </a:moveTo>
                  <a:lnTo>
                    <a:pt x="2277987" y="1651000"/>
                  </a:lnTo>
                  <a:lnTo>
                    <a:pt x="2279084" y="1651000"/>
                  </a:lnTo>
                  <a:lnTo>
                    <a:pt x="2278721" y="1657350"/>
                  </a:lnTo>
                  <a:close/>
                </a:path>
                <a:path w="2818130" h="1803400">
                  <a:moveTo>
                    <a:pt x="2279633" y="1660587"/>
                  </a:moveTo>
                  <a:lnTo>
                    <a:pt x="2279084" y="1651000"/>
                  </a:lnTo>
                  <a:lnTo>
                    <a:pt x="2280182" y="1651000"/>
                  </a:lnTo>
                  <a:lnTo>
                    <a:pt x="2279633" y="1660587"/>
                  </a:lnTo>
                  <a:close/>
                </a:path>
                <a:path w="2818130" h="1803400">
                  <a:moveTo>
                    <a:pt x="2294048" y="1663700"/>
                  </a:moveTo>
                  <a:lnTo>
                    <a:pt x="2290029" y="1663700"/>
                  </a:lnTo>
                  <a:lnTo>
                    <a:pt x="2289673" y="1651000"/>
                  </a:lnTo>
                  <a:lnTo>
                    <a:pt x="2292951" y="1651000"/>
                  </a:lnTo>
                  <a:lnTo>
                    <a:pt x="2294048" y="1663700"/>
                  </a:lnTo>
                  <a:close/>
                </a:path>
                <a:path w="2818130" h="1803400">
                  <a:moveTo>
                    <a:pt x="2302071" y="1663700"/>
                  </a:moveTo>
                  <a:lnTo>
                    <a:pt x="2299150" y="1663700"/>
                  </a:lnTo>
                  <a:lnTo>
                    <a:pt x="2299521" y="1651000"/>
                  </a:lnTo>
                  <a:lnTo>
                    <a:pt x="2302071" y="1663700"/>
                  </a:lnTo>
                  <a:close/>
                </a:path>
                <a:path w="2818130" h="1803400">
                  <a:moveTo>
                    <a:pt x="2306817" y="1663700"/>
                  </a:moveTo>
                  <a:lnTo>
                    <a:pt x="2303896" y="1663700"/>
                  </a:lnTo>
                  <a:lnTo>
                    <a:pt x="2305720" y="1651000"/>
                  </a:lnTo>
                  <a:lnTo>
                    <a:pt x="2306817" y="1663700"/>
                  </a:lnTo>
                  <a:close/>
                </a:path>
                <a:path w="2818130" h="1803400">
                  <a:moveTo>
                    <a:pt x="2308271" y="1676400"/>
                  </a:moveTo>
                  <a:lnTo>
                    <a:pt x="2304622" y="1676400"/>
                  </a:lnTo>
                  <a:lnTo>
                    <a:pt x="2302442" y="1663700"/>
                  </a:lnTo>
                  <a:lnTo>
                    <a:pt x="2307544" y="1663700"/>
                  </a:lnTo>
                  <a:lnTo>
                    <a:pt x="2307544" y="1651000"/>
                  </a:lnTo>
                  <a:lnTo>
                    <a:pt x="2308271" y="1651000"/>
                  </a:lnTo>
                  <a:lnTo>
                    <a:pt x="2308271" y="1676400"/>
                  </a:lnTo>
                  <a:close/>
                </a:path>
                <a:path w="2818130" h="1803400">
                  <a:moveTo>
                    <a:pt x="2321040" y="1663700"/>
                  </a:moveTo>
                  <a:lnTo>
                    <a:pt x="2319586" y="1663700"/>
                  </a:lnTo>
                  <a:lnTo>
                    <a:pt x="2319586" y="1651000"/>
                  </a:lnTo>
                  <a:lnTo>
                    <a:pt x="2320683" y="1651000"/>
                  </a:lnTo>
                  <a:lnTo>
                    <a:pt x="2321040" y="1663700"/>
                  </a:lnTo>
                  <a:close/>
                </a:path>
                <a:path w="2818130" h="1803400">
                  <a:moveTo>
                    <a:pt x="2330160" y="1663700"/>
                  </a:moveTo>
                  <a:lnTo>
                    <a:pt x="2322137" y="1663700"/>
                  </a:lnTo>
                  <a:lnTo>
                    <a:pt x="2323591" y="1651000"/>
                  </a:lnTo>
                  <a:lnTo>
                    <a:pt x="2329804" y="1651000"/>
                  </a:lnTo>
                  <a:lnTo>
                    <a:pt x="2330160" y="1663700"/>
                  </a:lnTo>
                  <a:close/>
                </a:path>
                <a:path w="2818130" h="1803400">
                  <a:moveTo>
                    <a:pt x="2349129" y="1663700"/>
                  </a:moveTo>
                  <a:lnTo>
                    <a:pt x="2343300" y="1663700"/>
                  </a:lnTo>
                  <a:lnTo>
                    <a:pt x="2342203" y="1651000"/>
                  </a:lnTo>
                  <a:lnTo>
                    <a:pt x="2349499" y="1651000"/>
                  </a:lnTo>
                  <a:lnTo>
                    <a:pt x="2349129" y="1663700"/>
                  </a:lnTo>
                  <a:close/>
                </a:path>
                <a:path w="2818130" h="1803400">
                  <a:moveTo>
                    <a:pt x="2352050" y="1663700"/>
                  </a:moveTo>
                  <a:lnTo>
                    <a:pt x="2349870" y="1651000"/>
                  </a:lnTo>
                  <a:lnTo>
                    <a:pt x="2352050" y="1651000"/>
                  </a:lnTo>
                  <a:lnTo>
                    <a:pt x="2352050" y="1663700"/>
                  </a:lnTo>
                  <a:close/>
                </a:path>
                <a:path w="2818130" h="1803400">
                  <a:moveTo>
                    <a:pt x="2356796" y="1663700"/>
                  </a:moveTo>
                  <a:lnTo>
                    <a:pt x="2353518" y="1663700"/>
                  </a:lnTo>
                  <a:lnTo>
                    <a:pt x="2353148" y="1651000"/>
                  </a:lnTo>
                  <a:lnTo>
                    <a:pt x="2358991" y="1651000"/>
                  </a:lnTo>
                  <a:lnTo>
                    <a:pt x="2356796" y="1663700"/>
                  </a:lnTo>
                  <a:close/>
                </a:path>
                <a:path w="2818130" h="1803400">
                  <a:moveTo>
                    <a:pt x="2368468" y="1663700"/>
                  </a:moveTo>
                  <a:lnTo>
                    <a:pt x="2362995" y="1663700"/>
                  </a:lnTo>
                  <a:lnTo>
                    <a:pt x="2363366" y="1651000"/>
                  </a:lnTo>
                  <a:lnTo>
                    <a:pt x="2368468" y="1651000"/>
                  </a:lnTo>
                  <a:lnTo>
                    <a:pt x="2368468" y="1663700"/>
                  </a:lnTo>
                  <a:close/>
                </a:path>
                <a:path w="2818130" h="1803400">
                  <a:moveTo>
                    <a:pt x="2376861" y="1676400"/>
                  </a:moveTo>
                  <a:lnTo>
                    <a:pt x="2360815" y="1676400"/>
                  </a:lnTo>
                  <a:lnTo>
                    <a:pt x="2357523" y="1663700"/>
                  </a:lnTo>
                  <a:lnTo>
                    <a:pt x="2375037" y="1663700"/>
                  </a:lnTo>
                  <a:lnTo>
                    <a:pt x="2369565" y="1651000"/>
                  </a:lnTo>
                  <a:lnTo>
                    <a:pt x="2376861" y="1651000"/>
                  </a:lnTo>
                  <a:lnTo>
                    <a:pt x="2376861" y="1663700"/>
                  </a:lnTo>
                  <a:lnTo>
                    <a:pt x="2377096" y="1665333"/>
                  </a:lnTo>
                  <a:lnTo>
                    <a:pt x="2377043" y="1670174"/>
                  </a:lnTo>
                  <a:lnTo>
                    <a:pt x="2376861" y="1676400"/>
                  </a:lnTo>
                  <a:close/>
                </a:path>
                <a:path w="2818130" h="1803400">
                  <a:moveTo>
                    <a:pt x="2386709" y="1663700"/>
                  </a:moveTo>
                  <a:lnTo>
                    <a:pt x="2381237" y="1663700"/>
                  </a:lnTo>
                  <a:lnTo>
                    <a:pt x="2379412" y="1651000"/>
                  </a:lnTo>
                  <a:lnTo>
                    <a:pt x="2390001" y="1651000"/>
                  </a:lnTo>
                  <a:lnTo>
                    <a:pt x="2386709" y="1663700"/>
                  </a:lnTo>
                  <a:close/>
                </a:path>
                <a:path w="2818130" h="1803400">
                  <a:moveTo>
                    <a:pt x="2279455" y="1663700"/>
                  </a:moveTo>
                  <a:lnTo>
                    <a:pt x="2278358" y="1663700"/>
                  </a:lnTo>
                  <a:lnTo>
                    <a:pt x="2278721" y="1657350"/>
                  </a:lnTo>
                  <a:lnTo>
                    <a:pt x="2279455" y="1663700"/>
                  </a:lnTo>
                  <a:close/>
                </a:path>
                <a:path w="2818130" h="1803400">
                  <a:moveTo>
                    <a:pt x="2279811" y="1663700"/>
                  </a:moveTo>
                  <a:lnTo>
                    <a:pt x="2279455" y="1663700"/>
                  </a:lnTo>
                  <a:lnTo>
                    <a:pt x="2279633" y="1660587"/>
                  </a:lnTo>
                  <a:lnTo>
                    <a:pt x="2279811" y="1663700"/>
                  </a:lnTo>
                  <a:close/>
                </a:path>
                <a:path w="2818130" h="1803400">
                  <a:moveTo>
                    <a:pt x="1797154" y="1663700"/>
                  </a:moveTo>
                  <a:lnTo>
                    <a:pt x="1796413" y="1663700"/>
                  </a:lnTo>
                  <a:lnTo>
                    <a:pt x="1797154" y="1661120"/>
                  </a:lnTo>
                  <a:lnTo>
                    <a:pt x="1797154" y="1663700"/>
                  </a:lnTo>
                  <a:close/>
                </a:path>
                <a:path w="2818130" h="1803400">
                  <a:moveTo>
                    <a:pt x="1624943" y="1676400"/>
                  </a:moveTo>
                  <a:lnTo>
                    <a:pt x="1622036" y="1676400"/>
                  </a:lnTo>
                  <a:lnTo>
                    <a:pt x="1616563" y="1663700"/>
                  </a:lnTo>
                  <a:lnTo>
                    <a:pt x="1625313" y="1663700"/>
                  </a:lnTo>
                  <a:lnTo>
                    <a:pt x="1624943" y="1676400"/>
                  </a:lnTo>
                  <a:close/>
                </a:path>
                <a:path w="2818130" h="1803400">
                  <a:moveTo>
                    <a:pt x="1659972" y="1676400"/>
                  </a:moveTo>
                  <a:lnTo>
                    <a:pt x="1658875" y="1676400"/>
                  </a:lnTo>
                  <a:lnTo>
                    <a:pt x="1658875" y="1663700"/>
                  </a:lnTo>
                  <a:lnTo>
                    <a:pt x="1659602" y="1663700"/>
                  </a:lnTo>
                  <a:lnTo>
                    <a:pt x="1659972" y="1676400"/>
                  </a:lnTo>
                  <a:close/>
                </a:path>
                <a:path w="2818130" h="1803400">
                  <a:moveTo>
                    <a:pt x="1666171" y="1676400"/>
                  </a:moveTo>
                  <a:lnTo>
                    <a:pt x="1661796" y="1676400"/>
                  </a:lnTo>
                  <a:lnTo>
                    <a:pt x="1662167" y="1663700"/>
                  </a:lnTo>
                  <a:lnTo>
                    <a:pt x="1664718" y="1663700"/>
                  </a:lnTo>
                  <a:lnTo>
                    <a:pt x="1666171" y="1676400"/>
                  </a:lnTo>
                  <a:close/>
                </a:path>
                <a:path w="2818130" h="1803400">
                  <a:moveTo>
                    <a:pt x="1679311" y="1676400"/>
                  </a:moveTo>
                  <a:lnTo>
                    <a:pt x="1667639" y="1676400"/>
                  </a:lnTo>
                  <a:lnTo>
                    <a:pt x="1667269" y="1663700"/>
                  </a:lnTo>
                  <a:lnTo>
                    <a:pt x="1679311" y="1663700"/>
                  </a:lnTo>
                  <a:lnTo>
                    <a:pt x="1679311" y="1676400"/>
                  </a:lnTo>
                  <a:close/>
                </a:path>
                <a:path w="2818130" h="1803400">
                  <a:moveTo>
                    <a:pt x="1694260" y="1676400"/>
                  </a:moveTo>
                  <a:lnTo>
                    <a:pt x="1681135" y="1676400"/>
                  </a:lnTo>
                  <a:lnTo>
                    <a:pt x="1681135" y="1663700"/>
                  </a:lnTo>
                  <a:lnTo>
                    <a:pt x="1695001" y="1663700"/>
                  </a:lnTo>
                  <a:lnTo>
                    <a:pt x="1694260" y="1676400"/>
                  </a:lnTo>
                  <a:close/>
                </a:path>
                <a:path w="2818130" h="1803400">
                  <a:moveTo>
                    <a:pt x="1697909" y="1676400"/>
                  </a:moveTo>
                  <a:lnTo>
                    <a:pt x="1697182" y="1663700"/>
                  </a:lnTo>
                  <a:lnTo>
                    <a:pt x="1697552" y="1663700"/>
                  </a:lnTo>
                  <a:lnTo>
                    <a:pt x="1697909" y="1676400"/>
                  </a:lnTo>
                  <a:close/>
                </a:path>
                <a:path w="2818130" h="1803400">
                  <a:moveTo>
                    <a:pt x="1707029" y="1676400"/>
                  </a:moveTo>
                  <a:lnTo>
                    <a:pt x="1697909" y="1676400"/>
                  </a:lnTo>
                  <a:lnTo>
                    <a:pt x="1698650" y="1663700"/>
                  </a:lnTo>
                  <a:lnTo>
                    <a:pt x="1706303" y="1663700"/>
                  </a:lnTo>
                  <a:lnTo>
                    <a:pt x="1707029" y="1676400"/>
                  </a:lnTo>
                  <a:close/>
                </a:path>
                <a:path w="2818130" h="1803400">
                  <a:moveTo>
                    <a:pt x="1708497" y="1676400"/>
                  </a:moveTo>
                  <a:lnTo>
                    <a:pt x="1707029" y="1676400"/>
                  </a:lnTo>
                  <a:lnTo>
                    <a:pt x="1707770" y="1663700"/>
                  </a:lnTo>
                  <a:lnTo>
                    <a:pt x="1708497" y="1676400"/>
                  </a:lnTo>
                  <a:close/>
                </a:path>
                <a:path w="2818130" h="1803400">
                  <a:moveTo>
                    <a:pt x="1710321" y="1676400"/>
                  </a:moveTo>
                  <a:lnTo>
                    <a:pt x="1709224" y="1676400"/>
                  </a:lnTo>
                  <a:lnTo>
                    <a:pt x="1709224" y="1663700"/>
                  </a:lnTo>
                  <a:lnTo>
                    <a:pt x="1710074" y="1667933"/>
                  </a:lnTo>
                  <a:lnTo>
                    <a:pt x="1710321" y="1676400"/>
                  </a:lnTo>
                  <a:close/>
                </a:path>
                <a:path w="2818130" h="1803400">
                  <a:moveTo>
                    <a:pt x="1711775" y="1676400"/>
                  </a:moveTo>
                  <a:lnTo>
                    <a:pt x="1710074" y="1667933"/>
                  </a:lnTo>
                  <a:lnTo>
                    <a:pt x="1709951" y="1663700"/>
                  </a:lnTo>
                  <a:lnTo>
                    <a:pt x="1714326" y="1663700"/>
                  </a:lnTo>
                  <a:lnTo>
                    <a:pt x="1711775" y="1676400"/>
                  </a:lnTo>
                  <a:close/>
                </a:path>
                <a:path w="2818130" h="1803400">
                  <a:moveTo>
                    <a:pt x="1716150" y="1676400"/>
                  </a:moveTo>
                  <a:lnTo>
                    <a:pt x="1716150" y="1663700"/>
                  </a:lnTo>
                  <a:lnTo>
                    <a:pt x="1716891" y="1663700"/>
                  </a:lnTo>
                  <a:lnTo>
                    <a:pt x="1716150" y="1676400"/>
                  </a:lnTo>
                  <a:close/>
                </a:path>
                <a:path w="2818130" h="1803400">
                  <a:moveTo>
                    <a:pt x="1719442" y="1676400"/>
                  </a:moveTo>
                  <a:lnTo>
                    <a:pt x="1717247" y="1676400"/>
                  </a:lnTo>
                  <a:lnTo>
                    <a:pt x="1717618" y="1663700"/>
                  </a:lnTo>
                  <a:lnTo>
                    <a:pt x="1719442" y="1676400"/>
                  </a:lnTo>
                  <a:close/>
                </a:path>
                <a:path w="2818130" h="1803400">
                  <a:moveTo>
                    <a:pt x="1727466" y="1676400"/>
                  </a:moveTo>
                  <a:lnTo>
                    <a:pt x="1722720" y="1676400"/>
                  </a:lnTo>
                  <a:lnTo>
                    <a:pt x="1722720" y="1663700"/>
                  </a:lnTo>
                  <a:lnTo>
                    <a:pt x="1728919" y="1663700"/>
                  </a:lnTo>
                  <a:lnTo>
                    <a:pt x="1727466" y="1676400"/>
                  </a:lnTo>
                  <a:close/>
                </a:path>
                <a:path w="2818130" h="1803400">
                  <a:moveTo>
                    <a:pt x="1731841" y="1676400"/>
                  </a:moveTo>
                  <a:lnTo>
                    <a:pt x="1729290" y="1676400"/>
                  </a:lnTo>
                  <a:lnTo>
                    <a:pt x="1729290" y="1663700"/>
                  </a:lnTo>
                  <a:lnTo>
                    <a:pt x="1732938" y="1663700"/>
                  </a:lnTo>
                  <a:lnTo>
                    <a:pt x="1731841" y="1676400"/>
                  </a:lnTo>
                  <a:close/>
                </a:path>
                <a:path w="2818130" h="1803400">
                  <a:moveTo>
                    <a:pt x="1741332" y="1676400"/>
                  </a:moveTo>
                  <a:lnTo>
                    <a:pt x="1738781" y="1676400"/>
                  </a:lnTo>
                  <a:lnTo>
                    <a:pt x="1738410" y="1663700"/>
                  </a:lnTo>
                  <a:lnTo>
                    <a:pt x="1740961" y="1663700"/>
                  </a:lnTo>
                  <a:lnTo>
                    <a:pt x="1741332" y="1676400"/>
                  </a:lnTo>
                  <a:close/>
                </a:path>
                <a:path w="2818130" h="1803400">
                  <a:moveTo>
                    <a:pt x="1744610" y="1676400"/>
                  </a:moveTo>
                  <a:lnTo>
                    <a:pt x="1743156" y="1676400"/>
                  </a:lnTo>
                  <a:lnTo>
                    <a:pt x="1743156" y="1663700"/>
                  </a:lnTo>
                  <a:lnTo>
                    <a:pt x="1743512" y="1663700"/>
                  </a:lnTo>
                  <a:lnTo>
                    <a:pt x="1744610" y="1676400"/>
                  </a:lnTo>
                  <a:close/>
                </a:path>
                <a:path w="2818130" h="1803400">
                  <a:moveTo>
                    <a:pt x="1751550" y="1676400"/>
                  </a:moveTo>
                  <a:lnTo>
                    <a:pt x="1745336" y="1676400"/>
                  </a:lnTo>
                  <a:lnTo>
                    <a:pt x="1745336" y="1663700"/>
                  </a:lnTo>
                  <a:lnTo>
                    <a:pt x="1751550" y="1663700"/>
                  </a:lnTo>
                  <a:lnTo>
                    <a:pt x="1751550" y="1676400"/>
                  </a:lnTo>
                  <a:close/>
                </a:path>
                <a:path w="2818130" h="1803400">
                  <a:moveTo>
                    <a:pt x="1774167" y="1676400"/>
                  </a:moveTo>
                  <a:lnTo>
                    <a:pt x="1753730" y="1676400"/>
                  </a:lnTo>
                  <a:lnTo>
                    <a:pt x="1753730" y="1663700"/>
                  </a:lnTo>
                  <a:lnTo>
                    <a:pt x="1775620" y="1663700"/>
                  </a:lnTo>
                  <a:lnTo>
                    <a:pt x="1774167" y="1676400"/>
                  </a:lnTo>
                  <a:close/>
                </a:path>
                <a:path w="2818130" h="1803400">
                  <a:moveTo>
                    <a:pt x="1781463" y="1676400"/>
                  </a:moveTo>
                  <a:lnTo>
                    <a:pt x="1776347" y="1676400"/>
                  </a:lnTo>
                  <a:lnTo>
                    <a:pt x="1776347" y="1663700"/>
                  </a:lnTo>
                  <a:lnTo>
                    <a:pt x="1782190" y="1663700"/>
                  </a:lnTo>
                  <a:lnTo>
                    <a:pt x="1781463" y="1676400"/>
                  </a:lnTo>
                  <a:close/>
                </a:path>
                <a:path w="2818130" h="1803400">
                  <a:moveTo>
                    <a:pt x="1795329" y="1676400"/>
                  </a:moveTo>
                  <a:lnTo>
                    <a:pt x="1781463" y="1676400"/>
                  </a:lnTo>
                  <a:lnTo>
                    <a:pt x="1782560" y="1663700"/>
                  </a:lnTo>
                  <a:lnTo>
                    <a:pt x="1794588" y="1663700"/>
                  </a:lnTo>
                  <a:lnTo>
                    <a:pt x="1795329" y="1676400"/>
                  </a:lnTo>
                  <a:close/>
                </a:path>
                <a:path w="2818130" h="1803400">
                  <a:moveTo>
                    <a:pt x="1801529" y="1676400"/>
                  </a:moveTo>
                  <a:lnTo>
                    <a:pt x="1796056" y="1676400"/>
                  </a:lnTo>
                  <a:lnTo>
                    <a:pt x="1796056" y="1663700"/>
                  </a:lnTo>
                  <a:lnTo>
                    <a:pt x="1805533" y="1663700"/>
                  </a:lnTo>
                  <a:lnTo>
                    <a:pt x="1801529" y="1676400"/>
                  </a:lnTo>
                  <a:close/>
                </a:path>
                <a:path w="2818130" h="1803400">
                  <a:moveTo>
                    <a:pt x="1810649" y="1676400"/>
                  </a:moveTo>
                  <a:lnTo>
                    <a:pt x="1805904" y="1676400"/>
                  </a:lnTo>
                  <a:lnTo>
                    <a:pt x="1805533" y="1663700"/>
                  </a:lnTo>
                  <a:lnTo>
                    <a:pt x="1810649" y="1663700"/>
                  </a:lnTo>
                  <a:lnTo>
                    <a:pt x="1810649" y="1676400"/>
                  </a:lnTo>
                  <a:close/>
                </a:path>
                <a:path w="2818130" h="1803400">
                  <a:moveTo>
                    <a:pt x="1828891" y="1689100"/>
                  </a:moveTo>
                  <a:lnTo>
                    <a:pt x="1813571" y="1689100"/>
                  </a:lnTo>
                  <a:lnTo>
                    <a:pt x="1814654" y="1676400"/>
                  </a:lnTo>
                  <a:lnTo>
                    <a:pt x="1814654" y="1663700"/>
                  </a:lnTo>
                  <a:lnTo>
                    <a:pt x="1817219" y="1663700"/>
                  </a:lnTo>
                  <a:lnTo>
                    <a:pt x="1817576" y="1676400"/>
                  </a:lnTo>
                  <a:lnTo>
                    <a:pt x="1828891" y="1676400"/>
                  </a:lnTo>
                  <a:lnTo>
                    <a:pt x="1828891" y="1689100"/>
                  </a:lnTo>
                  <a:close/>
                </a:path>
                <a:path w="2818130" h="1803400">
                  <a:moveTo>
                    <a:pt x="1823775" y="1676400"/>
                  </a:moveTo>
                  <a:lnTo>
                    <a:pt x="1820126" y="1676400"/>
                  </a:lnTo>
                  <a:lnTo>
                    <a:pt x="1820126" y="1663700"/>
                  </a:lnTo>
                  <a:lnTo>
                    <a:pt x="1823775" y="1663700"/>
                  </a:lnTo>
                  <a:lnTo>
                    <a:pt x="1823775" y="1676400"/>
                  </a:lnTo>
                  <a:close/>
                </a:path>
                <a:path w="2818130" h="1803400">
                  <a:moveTo>
                    <a:pt x="1827423" y="1676400"/>
                  </a:moveTo>
                  <a:lnTo>
                    <a:pt x="1824872" y="1676400"/>
                  </a:lnTo>
                  <a:lnTo>
                    <a:pt x="1825969" y="1663700"/>
                  </a:lnTo>
                  <a:lnTo>
                    <a:pt x="1827067" y="1663700"/>
                  </a:lnTo>
                  <a:lnTo>
                    <a:pt x="1827423" y="1676400"/>
                  </a:lnTo>
                  <a:close/>
                </a:path>
                <a:path w="2818130" h="1803400">
                  <a:moveTo>
                    <a:pt x="1855526" y="1676400"/>
                  </a:moveTo>
                  <a:lnTo>
                    <a:pt x="1827794" y="1676400"/>
                  </a:lnTo>
                  <a:lnTo>
                    <a:pt x="1827794" y="1663700"/>
                  </a:lnTo>
                  <a:lnTo>
                    <a:pt x="1855526" y="1663700"/>
                  </a:lnTo>
                  <a:lnTo>
                    <a:pt x="1855526" y="1676400"/>
                  </a:lnTo>
                  <a:close/>
                </a:path>
                <a:path w="2818130" h="1803400">
                  <a:moveTo>
                    <a:pt x="1863906" y="1676400"/>
                  </a:moveTo>
                  <a:lnTo>
                    <a:pt x="1859531" y="1676400"/>
                  </a:lnTo>
                  <a:lnTo>
                    <a:pt x="1859531" y="1663700"/>
                  </a:lnTo>
                  <a:lnTo>
                    <a:pt x="1863550" y="1663700"/>
                  </a:lnTo>
                  <a:lnTo>
                    <a:pt x="1863906" y="1676400"/>
                  </a:lnTo>
                  <a:close/>
                </a:path>
                <a:path w="2818130" h="1803400">
                  <a:moveTo>
                    <a:pt x="1865374" y="1676400"/>
                  </a:moveTo>
                  <a:lnTo>
                    <a:pt x="1865003" y="1663700"/>
                  </a:lnTo>
                  <a:lnTo>
                    <a:pt x="1866101" y="1663700"/>
                  </a:lnTo>
                  <a:lnTo>
                    <a:pt x="1865374" y="1676400"/>
                  </a:lnTo>
                  <a:close/>
                </a:path>
                <a:path w="2818130" h="1803400">
                  <a:moveTo>
                    <a:pt x="1883972" y="1676400"/>
                  </a:moveTo>
                  <a:lnTo>
                    <a:pt x="1867554" y="1676400"/>
                  </a:lnTo>
                  <a:lnTo>
                    <a:pt x="1867198" y="1663700"/>
                  </a:lnTo>
                  <a:lnTo>
                    <a:pt x="1886537" y="1663700"/>
                  </a:lnTo>
                  <a:lnTo>
                    <a:pt x="1883972" y="1676400"/>
                  </a:lnTo>
                  <a:close/>
                </a:path>
                <a:path w="2818130" h="1803400">
                  <a:moveTo>
                    <a:pt x="1896014" y="1676400"/>
                  </a:moveTo>
                  <a:lnTo>
                    <a:pt x="1891639" y="1676400"/>
                  </a:lnTo>
                  <a:lnTo>
                    <a:pt x="1891639" y="1663700"/>
                  </a:lnTo>
                  <a:lnTo>
                    <a:pt x="1896384" y="1663700"/>
                  </a:lnTo>
                  <a:lnTo>
                    <a:pt x="1896014" y="1676400"/>
                  </a:lnTo>
                  <a:close/>
                </a:path>
                <a:path w="2818130" h="1803400">
                  <a:moveTo>
                    <a:pt x="1915353" y="1676400"/>
                  </a:moveTo>
                  <a:lnTo>
                    <a:pt x="1906959" y="1676400"/>
                  </a:lnTo>
                  <a:lnTo>
                    <a:pt x="1906959" y="1663700"/>
                  </a:lnTo>
                  <a:lnTo>
                    <a:pt x="1915723" y="1663700"/>
                  </a:lnTo>
                  <a:lnTo>
                    <a:pt x="1915353" y="1676400"/>
                  </a:lnTo>
                  <a:close/>
                </a:path>
                <a:path w="2818130" h="1803400">
                  <a:moveTo>
                    <a:pt x="1924473" y="1676400"/>
                  </a:moveTo>
                  <a:lnTo>
                    <a:pt x="1917177" y="1676400"/>
                  </a:lnTo>
                  <a:lnTo>
                    <a:pt x="1917904" y="1663700"/>
                  </a:lnTo>
                  <a:lnTo>
                    <a:pt x="1924473" y="1663700"/>
                  </a:lnTo>
                  <a:lnTo>
                    <a:pt x="1924473" y="1676400"/>
                  </a:lnTo>
                  <a:close/>
                </a:path>
                <a:path w="2818130" h="1803400">
                  <a:moveTo>
                    <a:pt x="1943812" y="1676400"/>
                  </a:moveTo>
                  <a:lnTo>
                    <a:pt x="1925571" y="1676400"/>
                  </a:lnTo>
                  <a:lnTo>
                    <a:pt x="1929575" y="1663700"/>
                  </a:lnTo>
                  <a:lnTo>
                    <a:pt x="1943812" y="1663700"/>
                  </a:lnTo>
                  <a:lnTo>
                    <a:pt x="1943812" y="1676400"/>
                  </a:lnTo>
                  <a:close/>
                </a:path>
                <a:path w="2818130" h="1803400">
                  <a:moveTo>
                    <a:pt x="1950738" y="1676400"/>
                  </a:moveTo>
                  <a:lnTo>
                    <a:pt x="1945636" y="1676400"/>
                  </a:lnTo>
                  <a:lnTo>
                    <a:pt x="1946363" y="1663700"/>
                  </a:lnTo>
                  <a:lnTo>
                    <a:pt x="1950738" y="1663700"/>
                  </a:lnTo>
                  <a:lnTo>
                    <a:pt x="1950738" y="1676400"/>
                  </a:lnTo>
                  <a:close/>
                </a:path>
                <a:path w="2818130" h="1803400">
                  <a:moveTo>
                    <a:pt x="1954030" y="1676400"/>
                  </a:moveTo>
                  <a:lnTo>
                    <a:pt x="1952206" y="1676400"/>
                  </a:lnTo>
                  <a:lnTo>
                    <a:pt x="1951835" y="1663700"/>
                  </a:lnTo>
                  <a:lnTo>
                    <a:pt x="1953660" y="1663700"/>
                  </a:lnTo>
                  <a:lnTo>
                    <a:pt x="1954030" y="1676400"/>
                  </a:lnTo>
                  <a:close/>
                </a:path>
                <a:path w="2818130" h="1803400">
                  <a:moveTo>
                    <a:pt x="1962780" y="1676400"/>
                  </a:moveTo>
                  <a:lnTo>
                    <a:pt x="1956581" y="1676400"/>
                  </a:lnTo>
                  <a:lnTo>
                    <a:pt x="1955854" y="1663700"/>
                  </a:lnTo>
                  <a:lnTo>
                    <a:pt x="1963151" y="1663700"/>
                  </a:lnTo>
                  <a:lnTo>
                    <a:pt x="1962780" y="1676400"/>
                  </a:lnTo>
                  <a:close/>
                </a:path>
                <a:path w="2818130" h="1803400">
                  <a:moveTo>
                    <a:pt x="1964234" y="1676400"/>
                  </a:moveTo>
                  <a:lnTo>
                    <a:pt x="1963878" y="1676400"/>
                  </a:lnTo>
                  <a:lnTo>
                    <a:pt x="1963507" y="1663700"/>
                  </a:lnTo>
                  <a:lnTo>
                    <a:pt x="1964234" y="1663700"/>
                  </a:lnTo>
                  <a:lnTo>
                    <a:pt x="1964234" y="1676400"/>
                  </a:lnTo>
                  <a:close/>
                </a:path>
                <a:path w="2818130" h="1803400">
                  <a:moveTo>
                    <a:pt x="1971174" y="1676400"/>
                  </a:moveTo>
                  <a:lnTo>
                    <a:pt x="1966429" y="1676400"/>
                  </a:lnTo>
                  <a:lnTo>
                    <a:pt x="1966429" y="1663700"/>
                  </a:lnTo>
                  <a:lnTo>
                    <a:pt x="1971174" y="1663700"/>
                  </a:lnTo>
                  <a:lnTo>
                    <a:pt x="1971174" y="1676400"/>
                  </a:lnTo>
                  <a:close/>
                </a:path>
                <a:path w="2818130" h="1803400">
                  <a:moveTo>
                    <a:pt x="1985041" y="1676400"/>
                  </a:moveTo>
                  <a:lnTo>
                    <a:pt x="1974096" y="1676400"/>
                  </a:lnTo>
                  <a:lnTo>
                    <a:pt x="1974096" y="1663700"/>
                  </a:lnTo>
                  <a:lnTo>
                    <a:pt x="1985041" y="1663700"/>
                  </a:lnTo>
                  <a:lnTo>
                    <a:pt x="1985041" y="1676400"/>
                  </a:lnTo>
                  <a:close/>
                </a:path>
                <a:path w="2818130" h="1803400">
                  <a:moveTo>
                    <a:pt x="1989416" y="1676400"/>
                  </a:moveTo>
                  <a:lnTo>
                    <a:pt x="1986865" y="1676400"/>
                  </a:lnTo>
                  <a:lnTo>
                    <a:pt x="1986865" y="1663700"/>
                  </a:lnTo>
                  <a:lnTo>
                    <a:pt x="1989416" y="1663700"/>
                  </a:lnTo>
                  <a:lnTo>
                    <a:pt x="1989416" y="1676400"/>
                  </a:lnTo>
                  <a:close/>
                </a:path>
                <a:path w="2818130" h="1803400">
                  <a:moveTo>
                    <a:pt x="1994888" y="1676400"/>
                  </a:moveTo>
                  <a:lnTo>
                    <a:pt x="1991596" y="1676400"/>
                  </a:lnTo>
                  <a:lnTo>
                    <a:pt x="1990869" y="1663700"/>
                  </a:lnTo>
                  <a:lnTo>
                    <a:pt x="1994888" y="1663700"/>
                  </a:lnTo>
                  <a:lnTo>
                    <a:pt x="1994888" y="1676400"/>
                  </a:lnTo>
                  <a:close/>
                </a:path>
                <a:path w="2818130" h="1803400">
                  <a:moveTo>
                    <a:pt x="2004009" y="1676400"/>
                  </a:moveTo>
                  <a:lnTo>
                    <a:pt x="1997069" y="1676400"/>
                  </a:lnTo>
                  <a:lnTo>
                    <a:pt x="1997810" y="1663700"/>
                  </a:lnTo>
                  <a:lnTo>
                    <a:pt x="2004365" y="1663700"/>
                  </a:lnTo>
                  <a:lnTo>
                    <a:pt x="2004365" y="1670174"/>
                  </a:lnTo>
                  <a:lnTo>
                    <a:pt x="2004009" y="1676400"/>
                  </a:lnTo>
                  <a:close/>
                </a:path>
                <a:path w="2818130" h="1803400">
                  <a:moveTo>
                    <a:pt x="2022977" y="1676400"/>
                  </a:moveTo>
                  <a:lnTo>
                    <a:pt x="2014583" y="1676400"/>
                  </a:lnTo>
                  <a:lnTo>
                    <a:pt x="2014227" y="1663700"/>
                  </a:lnTo>
                  <a:lnTo>
                    <a:pt x="2020426" y="1663700"/>
                  </a:lnTo>
                  <a:lnTo>
                    <a:pt x="2022977" y="1676400"/>
                  </a:lnTo>
                  <a:close/>
                </a:path>
                <a:path w="2818130" h="1803400">
                  <a:moveTo>
                    <a:pt x="2044496" y="1676400"/>
                  </a:moveTo>
                  <a:lnTo>
                    <a:pt x="2022977" y="1676400"/>
                  </a:lnTo>
                  <a:lnTo>
                    <a:pt x="2023704" y="1663700"/>
                  </a:lnTo>
                  <a:lnTo>
                    <a:pt x="2044867" y="1663700"/>
                  </a:lnTo>
                  <a:lnTo>
                    <a:pt x="2044496" y="1676400"/>
                  </a:lnTo>
                  <a:close/>
                </a:path>
                <a:path w="2818130" h="1803400">
                  <a:moveTo>
                    <a:pt x="2049242" y="1676400"/>
                  </a:moveTo>
                  <a:lnTo>
                    <a:pt x="2047062" y="1676400"/>
                  </a:lnTo>
                  <a:lnTo>
                    <a:pt x="2048145" y="1663700"/>
                  </a:lnTo>
                  <a:lnTo>
                    <a:pt x="2049242" y="1663700"/>
                  </a:lnTo>
                  <a:lnTo>
                    <a:pt x="2049242" y="1676400"/>
                  </a:lnTo>
                  <a:close/>
                </a:path>
                <a:path w="2818130" h="1803400">
                  <a:moveTo>
                    <a:pt x="2062011" y="1676400"/>
                  </a:moveTo>
                  <a:lnTo>
                    <a:pt x="2056909" y="1676400"/>
                  </a:lnTo>
                  <a:lnTo>
                    <a:pt x="2056909" y="1663700"/>
                  </a:lnTo>
                  <a:lnTo>
                    <a:pt x="2060914" y="1663700"/>
                  </a:lnTo>
                  <a:lnTo>
                    <a:pt x="2062011" y="1676400"/>
                  </a:lnTo>
                  <a:close/>
                </a:path>
                <a:path w="2818130" h="1803400">
                  <a:moveTo>
                    <a:pt x="2068210" y="1676400"/>
                  </a:moveTo>
                  <a:lnTo>
                    <a:pt x="2064933" y="1676400"/>
                  </a:lnTo>
                  <a:lnTo>
                    <a:pt x="2065659" y="1663700"/>
                  </a:lnTo>
                  <a:lnTo>
                    <a:pt x="2068951" y="1663700"/>
                  </a:lnTo>
                  <a:lnTo>
                    <a:pt x="2068210" y="1676400"/>
                  </a:lnTo>
                  <a:close/>
                </a:path>
                <a:path w="2818130" h="1803400">
                  <a:moveTo>
                    <a:pt x="2075507" y="1676400"/>
                  </a:moveTo>
                  <a:lnTo>
                    <a:pt x="2070405" y="1676400"/>
                  </a:lnTo>
                  <a:lnTo>
                    <a:pt x="2070775" y="1663700"/>
                  </a:lnTo>
                  <a:lnTo>
                    <a:pt x="2075507" y="1663700"/>
                  </a:lnTo>
                  <a:lnTo>
                    <a:pt x="2075507" y="1676400"/>
                  </a:lnTo>
                  <a:close/>
                </a:path>
                <a:path w="2818130" h="1803400">
                  <a:moveTo>
                    <a:pt x="2093392" y="1676400"/>
                  </a:moveTo>
                  <a:lnTo>
                    <a:pt x="2076248" y="1676400"/>
                  </a:lnTo>
                  <a:lnTo>
                    <a:pt x="2076975" y="1663700"/>
                  </a:lnTo>
                  <a:lnTo>
                    <a:pt x="2093392" y="1663700"/>
                  </a:lnTo>
                  <a:lnTo>
                    <a:pt x="2093392" y="1676400"/>
                  </a:lnTo>
                  <a:close/>
                </a:path>
                <a:path w="2818130" h="1803400">
                  <a:moveTo>
                    <a:pt x="2101415" y="1676400"/>
                  </a:moveTo>
                  <a:lnTo>
                    <a:pt x="2093392" y="1676400"/>
                  </a:lnTo>
                  <a:lnTo>
                    <a:pt x="2096314" y="1663700"/>
                  </a:lnTo>
                  <a:lnTo>
                    <a:pt x="2102513" y="1663700"/>
                  </a:lnTo>
                  <a:lnTo>
                    <a:pt x="2101415" y="1676400"/>
                  </a:lnTo>
                  <a:close/>
                </a:path>
                <a:path w="2818130" h="1803400">
                  <a:moveTo>
                    <a:pt x="2107258" y="1676400"/>
                  </a:moveTo>
                  <a:lnTo>
                    <a:pt x="2105791" y="1676400"/>
                  </a:lnTo>
                  <a:lnTo>
                    <a:pt x="2106888" y="1663700"/>
                  </a:lnTo>
                  <a:lnTo>
                    <a:pt x="2107258" y="1676400"/>
                  </a:lnTo>
                  <a:close/>
                </a:path>
                <a:path w="2818130" h="1803400">
                  <a:moveTo>
                    <a:pt x="2111263" y="1676400"/>
                  </a:moveTo>
                  <a:lnTo>
                    <a:pt x="2109083" y="1676400"/>
                  </a:lnTo>
                  <a:lnTo>
                    <a:pt x="2107258" y="1663700"/>
                  </a:lnTo>
                  <a:lnTo>
                    <a:pt x="2110536" y="1663700"/>
                  </a:lnTo>
                  <a:lnTo>
                    <a:pt x="2111263" y="1676400"/>
                  </a:lnTo>
                  <a:close/>
                </a:path>
                <a:path w="2818130" h="1803400">
                  <a:moveTo>
                    <a:pt x="2118930" y="1676400"/>
                  </a:moveTo>
                  <a:lnTo>
                    <a:pt x="2114911" y="1676400"/>
                  </a:lnTo>
                  <a:lnTo>
                    <a:pt x="2114911" y="1663700"/>
                  </a:lnTo>
                  <a:lnTo>
                    <a:pt x="2121111" y="1663700"/>
                  </a:lnTo>
                  <a:lnTo>
                    <a:pt x="2121050" y="1665844"/>
                  </a:lnTo>
                  <a:lnTo>
                    <a:pt x="2118930" y="1676400"/>
                  </a:lnTo>
                  <a:close/>
                </a:path>
                <a:path w="2818130" h="1803400">
                  <a:moveTo>
                    <a:pt x="2121050" y="1665844"/>
                  </a:moveTo>
                  <a:lnTo>
                    <a:pt x="2121111" y="1663700"/>
                  </a:lnTo>
                  <a:lnTo>
                    <a:pt x="2121481" y="1663700"/>
                  </a:lnTo>
                  <a:lnTo>
                    <a:pt x="2121050" y="1665844"/>
                  </a:lnTo>
                  <a:close/>
                </a:path>
                <a:path w="2818130" h="1803400">
                  <a:moveTo>
                    <a:pt x="2129875" y="1676400"/>
                  </a:moveTo>
                  <a:lnTo>
                    <a:pt x="2120754" y="1676400"/>
                  </a:lnTo>
                  <a:lnTo>
                    <a:pt x="2121050" y="1665844"/>
                  </a:lnTo>
                  <a:lnTo>
                    <a:pt x="2121481" y="1663700"/>
                  </a:lnTo>
                  <a:lnTo>
                    <a:pt x="2129504" y="1663700"/>
                  </a:lnTo>
                  <a:lnTo>
                    <a:pt x="2129875" y="1676400"/>
                  </a:lnTo>
                  <a:close/>
                </a:path>
                <a:path w="2818130" h="1803400">
                  <a:moveTo>
                    <a:pt x="2132796" y="1676400"/>
                  </a:moveTo>
                  <a:lnTo>
                    <a:pt x="2130972" y="1676400"/>
                  </a:lnTo>
                  <a:lnTo>
                    <a:pt x="2131329" y="1663700"/>
                  </a:lnTo>
                  <a:lnTo>
                    <a:pt x="2133523" y="1663700"/>
                  </a:lnTo>
                  <a:lnTo>
                    <a:pt x="2132796" y="1676400"/>
                  </a:lnTo>
                  <a:close/>
                </a:path>
                <a:path w="2818130" h="1803400">
                  <a:moveTo>
                    <a:pt x="2140449" y="1676400"/>
                  </a:moveTo>
                  <a:lnTo>
                    <a:pt x="2136074" y="1676400"/>
                  </a:lnTo>
                  <a:lnTo>
                    <a:pt x="2138269" y="1663700"/>
                  </a:lnTo>
                  <a:lnTo>
                    <a:pt x="2139722" y="1663700"/>
                  </a:lnTo>
                  <a:lnTo>
                    <a:pt x="2140449" y="1676400"/>
                  </a:lnTo>
                  <a:close/>
                </a:path>
                <a:path w="2818130" h="1803400">
                  <a:moveTo>
                    <a:pt x="2141547" y="1676400"/>
                  </a:moveTo>
                  <a:lnTo>
                    <a:pt x="2140820" y="1663700"/>
                  </a:lnTo>
                  <a:lnTo>
                    <a:pt x="2142273" y="1663700"/>
                  </a:lnTo>
                  <a:lnTo>
                    <a:pt x="2141547" y="1676400"/>
                  </a:lnTo>
                  <a:close/>
                </a:path>
                <a:path w="2818130" h="1803400">
                  <a:moveTo>
                    <a:pt x="2156867" y="1676400"/>
                  </a:moveTo>
                  <a:lnTo>
                    <a:pt x="2152492" y="1676400"/>
                  </a:lnTo>
                  <a:lnTo>
                    <a:pt x="2153589" y="1663700"/>
                  </a:lnTo>
                  <a:lnTo>
                    <a:pt x="2156510" y="1663700"/>
                  </a:lnTo>
                  <a:lnTo>
                    <a:pt x="2156867" y="1676400"/>
                  </a:lnTo>
                  <a:close/>
                </a:path>
                <a:path w="2818130" h="1803400">
                  <a:moveTo>
                    <a:pt x="2165987" y="1676400"/>
                  </a:moveTo>
                  <a:lnTo>
                    <a:pt x="2161242" y="1676400"/>
                  </a:lnTo>
                  <a:lnTo>
                    <a:pt x="2161242" y="1663700"/>
                  </a:lnTo>
                  <a:lnTo>
                    <a:pt x="2165987" y="1663700"/>
                  </a:lnTo>
                  <a:lnTo>
                    <a:pt x="2165987" y="1676400"/>
                  </a:lnTo>
                  <a:close/>
                </a:path>
                <a:path w="2818130" h="1803400">
                  <a:moveTo>
                    <a:pt x="2191169" y="1676400"/>
                  </a:moveTo>
                  <a:lnTo>
                    <a:pt x="2170733" y="1676400"/>
                  </a:lnTo>
                  <a:lnTo>
                    <a:pt x="2172928" y="1663700"/>
                  </a:lnTo>
                  <a:lnTo>
                    <a:pt x="2191896" y="1663700"/>
                  </a:lnTo>
                  <a:lnTo>
                    <a:pt x="2191169" y="1676400"/>
                  </a:lnTo>
                  <a:close/>
                </a:path>
                <a:path w="2818130" h="1803400">
                  <a:moveTo>
                    <a:pt x="2196998" y="1676400"/>
                  </a:moveTo>
                  <a:lnTo>
                    <a:pt x="2192623" y="1676400"/>
                  </a:lnTo>
                  <a:lnTo>
                    <a:pt x="2191896" y="1663700"/>
                  </a:lnTo>
                  <a:lnTo>
                    <a:pt x="2194447" y="1663700"/>
                  </a:lnTo>
                  <a:lnTo>
                    <a:pt x="2196998" y="1676400"/>
                  </a:lnTo>
                  <a:close/>
                </a:path>
                <a:path w="2818130" h="1803400">
                  <a:moveTo>
                    <a:pt x="2210864" y="1676400"/>
                  </a:moveTo>
                  <a:lnTo>
                    <a:pt x="2206119" y="1676400"/>
                  </a:lnTo>
                  <a:lnTo>
                    <a:pt x="2205392" y="1663700"/>
                  </a:lnTo>
                  <a:lnTo>
                    <a:pt x="2210494" y="1663700"/>
                  </a:lnTo>
                  <a:lnTo>
                    <a:pt x="2210864" y="1676400"/>
                  </a:lnTo>
                  <a:close/>
                </a:path>
                <a:path w="2818130" h="1803400">
                  <a:moveTo>
                    <a:pt x="2214512" y="1676400"/>
                  </a:moveTo>
                  <a:lnTo>
                    <a:pt x="2211962" y="1663700"/>
                  </a:lnTo>
                  <a:lnTo>
                    <a:pt x="2214883" y="1663700"/>
                  </a:lnTo>
                  <a:lnTo>
                    <a:pt x="2214512" y="1676400"/>
                  </a:lnTo>
                  <a:close/>
                </a:path>
                <a:path w="2818130" h="1803400">
                  <a:moveTo>
                    <a:pt x="2230203" y="1676400"/>
                  </a:moveTo>
                  <a:lnTo>
                    <a:pt x="2214512" y="1676400"/>
                  </a:lnTo>
                  <a:lnTo>
                    <a:pt x="2217063" y="1663700"/>
                  </a:lnTo>
                  <a:lnTo>
                    <a:pt x="2230559" y="1663700"/>
                  </a:lnTo>
                  <a:lnTo>
                    <a:pt x="2230203" y="1676400"/>
                  </a:lnTo>
                  <a:close/>
                </a:path>
                <a:path w="2818130" h="1803400">
                  <a:moveTo>
                    <a:pt x="2244796" y="1676400"/>
                  </a:moveTo>
                  <a:lnTo>
                    <a:pt x="2242245" y="1676400"/>
                  </a:lnTo>
                  <a:lnTo>
                    <a:pt x="2242601" y="1663700"/>
                  </a:lnTo>
                  <a:lnTo>
                    <a:pt x="2243699" y="1663700"/>
                  </a:lnTo>
                  <a:lnTo>
                    <a:pt x="2244796" y="1676400"/>
                  </a:lnTo>
                  <a:close/>
                </a:path>
                <a:path w="2818130" h="1803400">
                  <a:moveTo>
                    <a:pt x="2249898" y="1676400"/>
                  </a:moveTo>
                  <a:lnTo>
                    <a:pt x="2249171" y="1676400"/>
                  </a:lnTo>
                  <a:lnTo>
                    <a:pt x="2248074" y="1663700"/>
                  </a:lnTo>
                  <a:lnTo>
                    <a:pt x="2249171" y="1663700"/>
                  </a:lnTo>
                  <a:lnTo>
                    <a:pt x="2249898" y="1676400"/>
                  </a:lnTo>
                  <a:close/>
                </a:path>
                <a:path w="2818130" h="1803400">
                  <a:moveTo>
                    <a:pt x="2260843" y="1676400"/>
                  </a:moveTo>
                  <a:lnTo>
                    <a:pt x="2252820" y="1676400"/>
                  </a:lnTo>
                  <a:lnTo>
                    <a:pt x="2253546" y="1663700"/>
                  </a:lnTo>
                  <a:lnTo>
                    <a:pt x="2261213" y="1663700"/>
                  </a:lnTo>
                  <a:lnTo>
                    <a:pt x="2260843" y="1676400"/>
                  </a:lnTo>
                  <a:close/>
                </a:path>
                <a:path w="2818130" h="1803400">
                  <a:moveTo>
                    <a:pt x="2269607" y="1676400"/>
                  </a:moveTo>
                  <a:lnTo>
                    <a:pt x="2267783" y="1676400"/>
                  </a:lnTo>
                  <a:lnTo>
                    <a:pt x="2267783" y="1663700"/>
                  </a:lnTo>
                  <a:lnTo>
                    <a:pt x="2269607" y="1663700"/>
                  </a:lnTo>
                  <a:lnTo>
                    <a:pt x="2269607" y="1676400"/>
                  </a:lnTo>
                  <a:close/>
                </a:path>
                <a:path w="2818130" h="1803400">
                  <a:moveTo>
                    <a:pt x="2279084" y="1676400"/>
                  </a:moveTo>
                  <a:lnTo>
                    <a:pt x="2273612" y="1676400"/>
                  </a:lnTo>
                  <a:lnTo>
                    <a:pt x="2273982" y="1663700"/>
                  </a:lnTo>
                  <a:lnTo>
                    <a:pt x="2277987" y="1663700"/>
                  </a:lnTo>
                  <a:lnTo>
                    <a:pt x="2279084" y="1676400"/>
                  </a:lnTo>
                  <a:close/>
                </a:path>
                <a:path w="2818130" h="1803400">
                  <a:moveTo>
                    <a:pt x="2291268" y="1665333"/>
                  </a:moveTo>
                  <a:lnTo>
                    <a:pt x="2291127" y="1663700"/>
                  </a:lnTo>
                  <a:lnTo>
                    <a:pt x="2292580" y="1663700"/>
                  </a:lnTo>
                  <a:lnTo>
                    <a:pt x="2291268" y="1665333"/>
                  </a:lnTo>
                  <a:close/>
                </a:path>
                <a:path w="2818130" h="1803400">
                  <a:moveTo>
                    <a:pt x="2296229" y="1676400"/>
                  </a:moveTo>
                  <a:lnTo>
                    <a:pt x="2292224" y="1676400"/>
                  </a:lnTo>
                  <a:lnTo>
                    <a:pt x="2292001" y="1673820"/>
                  </a:lnTo>
                  <a:lnTo>
                    <a:pt x="2292580" y="1663700"/>
                  </a:lnTo>
                  <a:lnTo>
                    <a:pt x="2295145" y="1663700"/>
                  </a:lnTo>
                  <a:lnTo>
                    <a:pt x="2296229" y="1676400"/>
                  </a:lnTo>
                  <a:close/>
                </a:path>
                <a:path w="2818130" h="1803400">
                  <a:moveTo>
                    <a:pt x="2310822" y="1676400"/>
                  </a:moveTo>
                  <a:lnTo>
                    <a:pt x="2308998" y="1676400"/>
                  </a:lnTo>
                  <a:lnTo>
                    <a:pt x="2308641" y="1663700"/>
                  </a:lnTo>
                  <a:lnTo>
                    <a:pt x="2311919" y="1663700"/>
                  </a:lnTo>
                  <a:lnTo>
                    <a:pt x="2310822" y="1676400"/>
                  </a:lnTo>
                  <a:close/>
                </a:path>
                <a:path w="2818130" h="1803400">
                  <a:moveTo>
                    <a:pt x="2315567" y="1676400"/>
                  </a:moveTo>
                  <a:lnTo>
                    <a:pt x="2314470" y="1663700"/>
                  </a:lnTo>
                  <a:lnTo>
                    <a:pt x="2314840" y="1663700"/>
                  </a:lnTo>
                  <a:lnTo>
                    <a:pt x="2315567" y="1676400"/>
                  </a:lnTo>
                  <a:close/>
                </a:path>
                <a:path w="2818130" h="1803400">
                  <a:moveTo>
                    <a:pt x="2330887" y="1676400"/>
                  </a:moveTo>
                  <a:lnTo>
                    <a:pt x="2321767" y="1676400"/>
                  </a:lnTo>
                  <a:lnTo>
                    <a:pt x="2321767" y="1663700"/>
                  </a:lnTo>
                  <a:lnTo>
                    <a:pt x="2330887" y="1663700"/>
                  </a:lnTo>
                  <a:lnTo>
                    <a:pt x="2330887" y="1676400"/>
                  </a:lnTo>
                  <a:close/>
                </a:path>
                <a:path w="2818130" h="1803400">
                  <a:moveTo>
                    <a:pt x="2331985" y="1668760"/>
                  </a:moveTo>
                  <a:lnTo>
                    <a:pt x="2331985" y="1663700"/>
                  </a:lnTo>
                  <a:lnTo>
                    <a:pt x="2332711" y="1663700"/>
                  </a:lnTo>
                  <a:lnTo>
                    <a:pt x="2331985" y="1668760"/>
                  </a:lnTo>
                  <a:close/>
                </a:path>
                <a:path w="2818130" h="1803400">
                  <a:moveTo>
                    <a:pt x="2355342" y="1676400"/>
                  </a:moveTo>
                  <a:lnTo>
                    <a:pt x="2339281" y="1676400"/>
                  </a:lnTo>
                  <a:lnTo>
                    <a:pt x="2338925" y="1663700"/>
                  </a:lnTo>
                  <a:lnTo>
                    <a:pt x="2354972" y="1663700"/>
                  </a:lnTo>
                  <a:lnTo>
                    <a:pt x="2355342" y="1676400"/>
                  </a:lnTo>
                  <a:close/>
                </a:path>
                <a:path w="2818130" h="1803400">
                  <a:moveTo>
                    <a:pt x="2377169" y="1665844"/>
                  </a:moveTo>
                  <a:lnTo>
                    <a:pt x="2376861" y="1663700"/>
                  </a:lnTo>
                  <a:lnTo>
                    <a:pt x="2377232" y="1663700"/>
                  </a:lnTo>
                  <a:lnTo>
                    <a:pt x="2377169" y="1665844"/>
                  </a:lnTo>
                  <a:close/>
                </a:path>
                <a:path w="2818130" h="1803400">
                  <a:moveTo>
                    <a:pt x="2377499" y="1688065"/>
                  </a:moveTo>
                  <a:lnTo>
                    <a:pt x="2376491" y="1676400"/>
                  </a:lnTo>
                  <a:lnTo>
                    <a:pt x="2378686" y="1676400"/>
                  </a:lnTo>
                  <a:lnTo>
                    <a:pt x="2377169" y="1665844"/>
                  </a:lnTo>
                  <a:lnTo>
                    <a:pt x="2377232" y="1663700"/>
                  </a:lnTo>
                  <a:lnTo>
                    <a:pt x="2384885" y="1663700"/>
                  </a:lnTo>
                  <a:lnTo>
                    <a:pt x="2380510" y="1676400"/>
                  </a:lnTo>
                  <a:lnTo>
                    <a:pt x="2377499" y="1688065"/>
                  </a:lnTo>
                  <a:close/>
                </a:path>
                <a:path w="2818130" h="1803400">
                  <a:moveTo>
                    <a:pt x="2291853" y="1676400"/>
                  </a:moveTo>
                  <a:lnTo>
                    <a:pt x="2282376" y="1676400"/>
                  </a:lnTo>
                  <a:lnTo>
                    <a:pt x="2291268" y="1665333"/>
                  </a:lnTo>
                  <a:lnTo>
                    <a:pt x="2292001" y="1673820"/>
                  </a:lnTo>
                  <a:lnTo>
                    <a:pt x="2291853" y="1676400"/>
                  </a:lnTo>
                  <a:close/>
                </a:path>
                <a:path w="2818130" h="1803400">
                  <a:moveTo>
                    <a:pt x="2331985" y="1676400"/>
                  </a:moveTo>
                  <a:lnTo>
                    <a:pt x="2330887" y="1676400"/>
                  </a:lnTo>
                  <a:lnTo>
                    <a:pt x="2331985" y="1668760"/>
                  </a:lnTo>
                  <a:lnTo>
                    <a:pt x="2331985" y="1676400"/>
                  </a:lnTo>
                  <a:close/>
                </a:path>
                <a:path w="2818130" h="1803400">
                  <a:moveTo>
                    <a:pt x="1721623" y="1676400"/>
                  </a:moveTo>
                  <a:lnTo>
                    <a:pt x="1720539" y="1676400"/>
                  </a:lnTo>
                  <a:lnTo>
                    <a:pt x="1721409" y="1668800"/>
                  </a:lnTo>
                  <a:lnTo>
                    <a:pt x="1721623" y="1676400"/>
                  </a:lnTo>
                  <a:close/>
                </a:path>
                <a:path w="2818130" h="1803400">
                  <a:moveTo>
                    <a:pt x="2004365" y="1676400"/>
                  </a:moveTo>
                  <a:lnTo>
                    <a:pt x="2004009" y="1676400"/>
                  </a:lnTo>
                  <a:lnTo>
                    <a:pt x="2004365" y="1670174"/>
                  </a:lnTo>
                  <a:lnTo>
                    <a:pt x="2004365" y="1676400"/>
                  </a:lnTo>
                  <a:close/>
                </a:path>
                <a:path w="2818130" h="1803400">
                  <a:moveTo>
                    <a:pt x="1691353" y="1689100"/>
                  </a:moveTo>
                  <a:lnTo>
                    <a:pt x="1687705" y="1689100"/>
                  </a:lnTo>
                  <a:lnTo>
                    <a:pt x="1685510" y="1676400"/>
                  </a:lnTo>
                  <a:lnTo>
                    <a:pt x="1691709" y="1676400"/>
                  </a:lnTo>
                  <a:lnTo>
                    <a:pt x="1691353" y="1689100"/>
                  </a:lnTo>
                  <a:close/>
                </a:path>
                <a:path w="2818130" h="1803400">
                  <a:moveTo>
                    <a:pt x="1698650" y="1689100"/>
                  </a:moveTo>
                  <a:lnTo>
                    <a:pt x="1693904" y="1689100"/>
                  </a:lnTo>
                  <a:lnTo>
                    <a:pt x="1693904" y="1676400"/>
                  </a:lnTo>
                  <a:lnTo>
                    <a:pt x="1698279" y="1676400"/>
                  </a:lnTo>
                  <a:lnTo>
                    <a:pt x="1698650" y="1689100"/>
                  </a:lnTo>
                  <a:close/>
                </a:path>
                <a:path w="2818130" h="1803400">
                  <a:moveTo>
                    <a:pt x="1701201" y="1689100"/>
                  </a:moveTo>
                  <a:lnTo>
                    <a:pt x="1701557" y="1676400"/>
                  </a:lnTo>
                  <a:lnTo>
                    <a:pt x="1702298" y="1676400"/>
                  </a:lnTo>
                  <a:lnTo>
                    <a:pt x="1701201" y="1689100"/>
                  </a:lnTo>
                  <a:close/>
                </a:path>
                <a:path w="2818130" h="1803400">
                  <a:moveTo>
                    <a:pt x="1713599" y="1689100"/>
                  </a:moveTo>
                  <a:lnTo>
                    <a:pt x="1705205" y="1689100"/>
                  </a:lnTo>
                  <a:lnTo>
                    <a:pt x="1704122" y="1676400"/>
                  </a:lnTo>
                  <a:lnTo>
                    <a:pt x="1713599" y="1676400"/>
                  </a:lnTo>
                  <a:lnTo>
                    <a:pt x="1713599" y="1689100"/>
                  </a:lnTo>
                  <a:close/>
                </a:path>
                <a:path w="2818130" h="1803400">
                  <a:moveTo>
                    <a:pt x="1722364" y="1689100"/>
                  </a:moveTo>
                  <a:lnTo>
                    <a:pt x="1715423" y="1689100"/>
                  </a:lnTo>
                  <a:lnTo>
                    <a:pt x="1717618" y="1676400"/>
                  </a:lnTo>
                  <a:lnTo>
                    <a:pt x="1722720" y="1676400"/>
                  </a:lnTo>
                  <a:lnTo>
                    <a:pt x="1722364" y="1689100"/>
                  </a:lnTo>
                  <a:close/>
                </a:path>
                <a:path w="2818130" h="1803400">
                  <a:moveTo>
                    <a:pt x="1729290" y="1689100"/>
                  </a:moveTo>
                  <a:lnTo>
                    <a:pt x="1727095" y="1689100"/>
                  </a:lnTo>
                  <a:lnTo>
                    <a:pt x="1726739" y="1676400"/>
                  </a:lnTo>
                  <a:lnTo>
                    <a:pt x="1731114" y="1676400"/>
                  </a:lnTo>
                  <a:lnTo>
                    <a:pt x="1729290" y="1689100"/>
                  </a:lnTo>
                  <a:close/>
                </a:path>
                <a:path w="2818130" h="1803400">
                  <a:moveTo>
                    <a:pt x="1755198" y="1689100"/>
                  </a:moveTo>
                  <a:lnTo>
                    <a:pt x="1734762" y="1689100"/>
                  </a:lnTo>
                  <a:lnTo>
                    <a:pt x="1735133" y="1676400"/>
                  </a:lnTo>
                  <a:lnTo>
                    <a:pt x="1754457" y="1676400"/>
                  </a:lnTo>
                  <a:lnTo>
                    <a:pt x="1755198" y="1689100"/>
                  </a:lnTo>
                  <a:close/>
                </a:path>
                <a:path w="2818130" h="1803400">
                  <a:moveTo>
                    <a:pt x="1755555" y="1689100"/>
                  </a:moveTo>
                  <a:lnTo>
                    <a:pt x="1755198" y="1676400"/>
                  </a:lnTo>
                  <a:lnTo>
                    <a:pt x="1755555" y="1676400"/>
                  </a:lnTo>
                  <a:lnTo>
                    <a:pt x="1755555" y="1689100"/>
                  </a:lnTo>
                  <a:close/>
                </a:path>
                <a:path w="2818130" h="1803400">
                  <a:moveTo>
                    <a:pt x="1758847" y="1689100"/>
                  </a:moveTo>
                  <a:lnTo>
                    <a:pt x="1756652" y="1689100"/>
                  </a:lnTo>
                  <a:lnTo>
                    <a:pt x="1759203" y="1676400"/>
                  </a:lnTo>
                  <a:lnTo>
                    <a:pt x="1758847" y="1689100"/>
                  </a:lnTo>
                  <a:close/>
                </a:path>
                <a:path w="2818130" h="1803400">
                  <a:moveTo>
                    <a:pt x="1776347" y="1689100"/>
                  </a:moveTo>
                  <a:lnTo>
                    <a:pt x="1767967" y="1689100"/>
                  </a:lnTo>
                  <a:lnTo>
                    <a:pt x="1766870" y="1676400"/>
                  </a:lnTo>
                  <a:lnTo>
                    <a:pt x="1775991" y="1676400"/>
                  </a:lnTo>
                  <a:lnTo>
                    <a:pt x="1776347" y="1689100"/>
                  </a:lnTo>
                  <a:close/>
                </a:path>
                <a:path w="2818130" h="1803400">
                  <a:moveTo>
                    <a:pt x="1779995" y="1689100"/>
                  </a:moveTo>
                  <a:lnTo>
                    <a:pt x="1779268" y="1689100"/>
                  </a:lnTo>
                  <a:lnTo>
                    <a:pt x="1779268" y="1676400"/>
                  </a:lnTo>
                  <a:lnTo>
                    <a:pt x="1779995" y="1676400"/>
                  </a:lnTo>
                  <a:lnTo>
                    <a:pt x="1779995" y="1689100"/>
                  </a:lnTo>
                  <a:close/>
                </a:path>
                <a:path w="2818130" h="1803400">
                  <a:moveTo>
                    <a:pt x="1785111" y="1689100"/>
                  </a:moveTo>
                  <a:lnTo>
                    <a:pt x="1779995" y="1689100"/>
                  </a:lnTo>
                  <a:lnTo>
                    <a:pt x="1779995" y="1676400"/>
                  </a:lnTo>
                  <a:lnTo>
                    <a:pt x="1785838" y="1676400"/>
                  </a:lnTo>
                  <a:lnTo>
                    <a:pt x="1785111" y="1689100"/>
                  </a:lnTo>
                  <a:close/>
                </a:path>
                <a:path w="2818130" h="1803400">
                  <a:moveTo>
                    <a:pt x="1792408" y="1689100"/>
                  </a:moveTo>
                  <a:lnTo>
                    <a:pt x="1786936" y="1689100"/>
                  </a:lnTo>
                  <a:lnTo>
                    <a:pt x="1787662" y="1676400"/>
                  </a:lnTo>
                  <a:lnTo>
                    <a:pt x="1792037" y="1676400"/>
                  </a:lnTo>
                  <a:lnTo>
                    <a:pt x="1792408" y="1689100"/>
                  </a:lnTo>
                  <a:close/>
                </a:path>
                <a:path w="2818130" h="1803400">
                  <a:moveTo>
                    <a:pt x="1800802" y="1689100"/>
                  </a:moveTo>
                  <a:lnTo>
                    <a:pt x="1794588" y="1689100"/>
                  </a:lnTo>
                  <a:lnTo>
                    <a:pt x="1793862" y="1676400"/>
                  </a:lnTo>
                  <a:lnTo>
                    <a:pt x="1800802" y="1676400"/>
                  </a:lnTo>
                  <a:lnTo>
                    <a:pt x="1800802" y="1689100"/>
                  </a:lnTo>
                  <a:close/>
                </a:path>
                <a:path w="2818130" h="1803400">
                  <a:moveTo>
                    <a:pt x="1813571" y="1689100"/>
                  </a:moveTo>
                  <a:lnTo>
                    <a:pt x="1802982" y="1689100"/>
                  </a:lnTo>
                  <a:lnTo>
                    <a:pt x="1803709" y="1676400"/>
                  </a:lnTo>
                  <a:lnTo>
                    <a:pt x="1813571" y="1676400"/>
                  </a:lnTo>
                  <a:lnTo>
                    <a:pt x="1813571" y="1689100"/>
                  </a:lnTo>
                  <a:close/>
                </a:path>
                <a:path w="2818130" h="1803400">
                  <a:moveTo>
                    <a:pt x="1813571" y="1689100"/>
                  </a:moveTo>
                  <a:lnTo>
                    <a:pt x="1813571" y="1676400"/>
                  </a:lnTo>
                  <a:lnTo>
                    <a:pt x="1814298" y="1676400"/>
                  </a:lnTo>
                  <a:lnTo>
                    <a:pt x="1813571" y="1689100"/>
                  </a:lnTo>
                  <a:close/>
                </a:path>
                <a:path w="2818130" h="1803400">
                  <a:moveTo>
                    <a:pt x="1836914" y="1689100"/>
                  </a:moveTo>
                  <a:lnTo>
                    <a:pt x="1832539" y="1689100"/>
                  </a:lnTo>
                  <a:lnTo>
                    <a:pt x="1832539" y="1676400"/>
                  </a:lnTo>
                  <a:lnTo>
                    <a:pt x="1836187" y="1676400"/>
                  </a:lnTo>
                  <a:lnTo>
                    <a:pt x="1836914" y="1689100"/>
                  </a:lnTo>
                  <a:close/>
                </a:path>
                <a:path w="2818130" h="1803400">
                  <a:moveTo>
                    <a:pt x="1853332" y="1689100"/>
                  </a:moveTo>
                  <a:lnTo>
                    <a:pt x="1836914" y="1689100"/>
                  </a:lnTo>
                  <a:lnTo>
                    <a:pt x="1838012" y="1676400"/>
                  </a:lnTo>
                  <a:lnTo>
                    <a:pt x="1853702" y="1676400"/>
                  </a:lnTo>
                  <a:lnTo>
                    <a:pt x="1853702" y="1682625"/>
                  </a:lnTo>
                  <a:lnTo>
                    <a:pt x="1853332" y="1689100"/>
                  </a:lnTo>
                  <a:close/>
                </a:path>
                <a:path w="2818130" h="1803400">
                  <a:moveTo>
                    <a:pt x="1864647" y="1689100"/>
                  </a:moveTo>
                  <a:lnTo>
                    <a:pt x="1853702" y="1689100"/>
                  </a:lnTo>
                  <a:lnTo>
                    <a:pt x="1853819" y="1680577"/>
                  </a:lnTo>
                  <a:lnTo>
                    <a:pt x="1854058" y="1676400"/>
                  </a:lnTo>
                  <a:lnTo>
                    <a:pt x="1865374" y="1676400"/>
                  </a:lnTo>
                  <a:lnTo>
                    <a:pt x="1865247" y="1682062"/>
                  </a:lnTo>
                  <a:lnTo>
                    <a:pt x="1864647" y="1689100"/>
                  </a:lnTo>
                  <a:close/>
                </a:path>
                <a:path w="2818130" h="1803400">
                  <a:moveTo>
                    <a:pt x="1865374" y="1680577"/>
                  </a:moveTo>
                  <a:lnTo>
                    <a:pt x="1865374" y="1676400"/>
                  </a:lnTo>
                  <a:lnTo>
                    <a:pt x="1865517" y="1678900"/>
                  </a:lnTo>
                  <a:lnTo>
                    <a:pt x="1865374" y="1680577"/>
                  </a:lnTo>
                  <a:close/>
                </a:path>
                <a:path w="2818130" h="1803400">
                  <a:moveTo>
                    <a:pt x="1865517" y="1678900"/>
                  </a:moveTo>
                  <a:lnTo>
                    <a:pt x="1865374" y="1676400"/>
                  </a:lnTo>
                  <a:lnTo>
                    <a:pt x="1865730" y="1676400"/>
                  </a:lnTo>
                  <a:lnTo>
                    <a:pt x="1865517" y="1678900"/>
                  </a:lnTo>
                  <a:close/>
                </a:path>
                <a:path w="2818130" h="1803400">
                  <a:moveTo>
                    <a:pt x="1867925" y="1689100"/>
                  </a:moveTo>
                  <a:lnTo>
                    <a:pt x="1866101" y="1689100"/>
                  </a:lnTo>
                  <a:lnTo>
                    <a:pt x="1866827" y="1676400"/>
                  </a:lnTo>
                  <a:lnTo>
                    <a:pt x="1867554" y="1676400"/>
                  </a:lnTo>
                  <a:lnTo>
                    <a:pt x="1867925" y="1689100"/>
                  </a:lnTo>
                  <a:close/>
                </a:path>
                <a:path w="2818130" h="1803400">
                  <a:moveTo>
                    <a:pt x="1872300" y="1689100"/>
                  </a:moveTo>
                  <a:lnTo>
                    <a:pt x="1867925" y="1689100"/>
                  </a:lnTo>
                  <a:lnTo>
                    <a:pt x="1869022" y="1676400"/>
                  </a:lnTo>
                  <a:lnTo>
                    <a:pt x="1871944" y="1676400"/>
                  </a:lnTo>
                  <a:lnTo>
                    <a:pt x="1872300" y="1689100"/>
                  </a:lnTo>
                  <a:close/>
                </a:path>
                <a:path w="2818130" h="1803400">
                  <a:moveTo>
                    <a:pt x="1883615" y="1689100"/>
                  </a:moveTo>
                  <a:lnTo>
                    <a:pt x="1873027" y="1689100"/>
                  </a:lnTo>
                  <a:lnTo>
                    <a:pt x="1873397" y="1676400"/>
                  </a:lnTo>
                  <a:lnTo>
                    <a:pt x="1884713" y="1676400"/>
                  </a:lnTo>
                  <a:lnTo>
                    <a:pt x="1883615" y="1689100"/>
                  </a:lnTo>
                  <a:close/>
                </a:path>
                <a:path w="2818130" h="1803400">
                  <a:moveTo>
                    <a:pt x="1899662" y="1689100"/>
                  </a:moveTo>
                  <a:lnTo>
                    <a:pt x="1885069" y="1689100"/>
                  </a:lnTo>
                  <a:lnTo>
                    <a:pt x="1885069" y="1676400"/>
                  </a:lnTo>
                  <a:lnTo>
                    <a:pt x="1900389" y="1676400"/>
                  </a:lnTo>
                  <a:lnTo>
                    <a:pt x="1899662" y="1689100"/>
                  </a:lnTo>
                  <a:close/>
                </a:path>
                <a:path w="2818130" h="1803400">
                  <a:moveTo>
                    <a:pt x="1900759" y="1689100"/>
                  </a:moveTo>
                  <a:lnTo>
                    <a:pt x="1900389" y="1689100"/>
                  </a:lnTo>
                  <a:lnTo>
                    <a:pt x="1900389" y="1676400"/>
                  </a:lnTo>
                  <a:lnTo>
                    <a:pt x="1901857" y="1676400"/>
                  </a:lnTo>
                  <a:lnTo>
                    <a:pt x="1900759" y="1689100"/>
                  </a:lnTo>
                  <a:close/>
                </a:path>
                <a:path w="2818130" h="1803400">
                  <a:moveTo>
                    <a:pt x="1906232" y="1689100"/>
                  </a:moveTo>
                  <a:lnTo>
                    <a:pt x="1903681" y="1689100"/>
                  </a:lnTo>
                  <a:lnTo>
                    <a:pt x="1904408" y="1676400"/>
                  </a:lnTo>
                  <a:lnTo>
                    <a:pt x="1905861" y="1676400"/>
                  </a:lnTo>
                  <a:lnTo>
                    <a:pt x="1906232" y="1689100"/>
                  </a:lnTo>
                  <a:close/>
                </a:path>
                <a:path w="2818130" h="1803400">
                  <a:moveTo>
                    <a:pt x="1933594" y="1689100"/>
                  </a:moveTo>
                  <a:lnTo>
                    <a:pt x="1907329" y="1689100"/>
                  </a:lnTo>
                  <a:lnTo>
                    <a:pt x="1907329" y="1676400"/>
                  </a:lnTo>
                  <a:lnTo>
                    <a:pt x="1933224" y="1676400"/>
                  </a:lnTo>
                  <a:lnTo>
                    <a:pt x="1933594" y="1689100"/>
                  </a:lnTo>
                  <a:close/>
                </a:path>
                <a:path w="2818130" h="1803400">
                  <a:moveTo>
                    <a:pt x="1962780" y="1689100"/>
                  </a:moveTo>
                  <a:lnTo>
                    <a:pt x="1935418" y="1689100"/>
                  </a:lnTo>
                  <a:lnTo>
                    <a:pt x="1935418" y="1676400"/>
                  </a:lnTo>
                  <a:lnTo>
                    <a:pt x="1963151" y="1676400"/>
                  </a:lnTo>
                  <a:lnTo>
                    <a:pt x="1962780" y="1689100"/>
                  </a:lnTo>
                  <a:close/>
                </a:path>
                <a:path w="2818130" h="1803400">
                  <a:moveTo>
                    <a:pt x="1977003" y="1689100"/>
                  </a:moveTo>
                  <a:lnTo>
                    <a:pt x="1962780" y="1689100"/>
                  </a:lnTo>
                  <a:lnTo>
                    <a:pt x="1963507" y="1676400"/>
                  </a:lnTo>
                  <a:lnTo>
                    <a:pt x="1977003" y="1676400"/>
                  </a:lnTo>
                  <a:lnTo>
                    <a:pt x="1977003" y="1689100"/>
                  </a:lnTo>
                  <a:close/>
                </a:path>
                <a:path w="2818130" h="1803400">
                  <a:moveTo>
                    <a:pt x="1985041" y="1689100"/>
                  </a:moveTo>
                  <a:lnTo>
                    <a:pt x="1977744" y="1689100"/>
                  </a:lnTo>
                  <a:lnTo>
                    <a:pt x="1977744" y="1676400"/>
                  </a:lnTo>
                  <a:lnTo>
                    <a:pt x="1984670" y="1676400"/>
                  </a:lnTo>
                  <a:lnTo>
                    <a:pt x="1985041" y="1689100"/>
                  </a:lnTo>
                  <a:close/>
                </a:path>
                <a:path w="2818130" h="1803400">
                  <a:moveTo>
                    <a:pt x="2006189" y="1689100"/>
                  </a:moveTo>
                  <a:lnTo>
                    <a:pt x="1986494" y="1689100"/>
                  </a:lnTo>
                  <a:lnTo>
                    <a:pt x="1987221" y="1676400"/>
                  </a:lnTo>
                  <a:lnTo>
                    <a:pt x="2006189" y="1676400"/>
                  </a:lnTo>
                  <a:lnTo>
                    <a:pt x="2006189" y="1689100"/>
                  </a:lnTo>
                  <a:close/>
                </a:path>
                <a:path w="2818130" h="1803400">
                  <a:moveTo>
                    <a:pt x="2023348" y="1689100"/>
                  </a:moveTo>
                  <a:lnTo>
                    <a:pt x="2006189" y="1689100"/>
                  </a:lnTo>
                  <a:lnTo>
                    <a:pt x="2008384" y="1676400"/>
                  </a:lnTo>
                  <a:lnTo>
                    <a:pt x="2024074" y="1676400"/>
                  </a:lnTo>
                  <a:lnTo>
                    <a:pt x="2023348" y="1689100"/>
                  </a:lnTo>
                  <a:close/>
                </a:path>
                <a:path w="2818130" h="1803400">
                  <a:moveTo>
                    <a:pt x="2025899" y="1689100"/>
                  </a:moveTo>
                  <a:lnTo>
                    <a:pt x="2025172" y="1689100"/>
                  </a:lnTo>
                  <a:lnTo>
                    <a:pt x="2024801" y="1676400"/>
                  </a:lnTo>
                  <a:lnTo>
                    <a:pt x="2026255" y="1676400"/>
                  </a:lnTo>
                  <a:lnTo>
                    <a:pt x="2025899" y="1689100"/>
                  </a:lnTo>
                  <a:close/>
                </a:path>
                <a:path w="2818130" h="1803400">
                  <a:moveTo>
                    <a:pt x="2038297" y="1689100"/>
                  </a:moveTo>
                  <a:lnTo>
                    <a:pt x="2027352" y="1689100"/>
                  </a:lnTo>
                  <a:lnTo>
                    <a:pt x="2028079" y="1676400"/>
                  </a:lnTo>
                  <a:lnTo>
                    <a:pt x="2037941" y="1676400"/>
                  </a:lnTo>
                  <a:lnTo>
                    <a:pt x="2038297" y="1689100"/>
                  </a:lnTo>
                  <a:close/>
                </a:path>
                <a:path w="2818130" h="1803400">
                  <a:moveTo>
                    <a:pt x="2042672" y="1689100"/>
                  </a:moveTo>
                  <a:lnTo>
                    <a:pt x="2041219" y="1689100"/>
                  </a:lnTo>
                  <a:lnTo>
                    <a:pt x="2042316" y="1676400"/>
                  </a:lnTo>
                  <a:lnTo>
                    <a:pt x="2042672" y="1689100"/>
                  </a:lnTo>
                  <a:close/>
                </a:path>
                <a:path w="2818130" h="1803400">
                  <a:moveTo>
                    <a:pt x="2044867" y="1689100"/>
                  </a:moveTo>
                  <a:lnTo>
                    <a:pt x="2043413" y="1689100"/>
                  </a:lnTo>
                  <a:lnTo>
                    <a:pt x="2043413" y="1676400"/>
                  </a:lnTo>
                  <a:lnTo>
                    <a:pt x="2046321" y="1676400"/>
                  </a:lnTo>
                  <a:lnTo>
                    <a:pt x="2044867" y="1689100"/>
                  </a:lnTo>
                  <a:close/>
                </a:path>
                <a:path w="2818130" h="1803400">
                  <a:moveTo>
                    <a:pt x="2056539" y="1689100"/>
                  </a:moveTo>
                  <a:lnTo>
                    <a:pt x="2046691" y="1689100"/>
                  </a:lnTo>
                  <a:lnTo>
                    <a:pt x="2046321" y="1676400"/>
                  </a:lnTo>
                  <a:lnTo>
                    <a:pt x="2057265" y="1676400"/>
                  </a:lnTo>
                  <a:lnTo>
                    <a:pt x="2056539" y="1689100"/>
                  </a:lnTo>
                  <a:close/>
                </a:path>
                <a:path w="2818130" h="1803400">
                  <a:moveTo>
                    <a:pt x="2058363" y="1689100"/>
                  </a:moveTo>
                  <a:lnTo>
                    <a:pt x="2056539" y="1689100"/>
                  </a:lnTo>
                  <a:lnTo>
                    <a:pt x="2057265" y="1676400"/>
                  </a:lnTo>
                  <a:lnTo>
                    <a:pt x="2059090" y="1676400"/>
                  </a:lnTo>
                  <a:lnTo>
                    <a:pt x="2058363" y="1689100"/>
                  </a:lnTo>
                  <a:close/>
                </a:path>
                <a:path w="2818130" h="1803400">
                  <a:moveTo>
                    <a:pt x="2072956" y="1689100"/>
                  </a:moveTo>
                  <a:lnTo>
                    <a:pt x="2061655" y="1689100"/>
                  </a:lnTo>
                  <a:lnTo>
                    <a:pt x="2062738" y="1676400"/>
                  </a:lnTo>
                  <a:lnTo>
                    <a:pt x="2074053" y="1676400"/>
                  </a:lnTo>
                  <a:lnTo>
                    <a:pt x="2072956" y="1689100"/>
                  </a:lnTo>
                  <a:close/>
                </a:path>
                <a:path w="2818130" h="1803400">
                  <a:moveTo>
                    <a:pt x="2081350" y="1689100"/>
                  </a:moveTo>
                  <a:lnTo>
                    <a:pt x="2075507" y="1689100"/>
                  </a:lnTo>
                  <a:lnTo>
                    <a:pt x="2074780" y="1676400"/>
                  </a:lnTo>
                  <a:lnTo>
                    <a:pt x="2082447" y="1676400"/>
                  </a:lnTo>
                  <a:lnTo>
                    <a:pt x="2081350" y="1689100"/>
                  </a:lnTo>
                  <a:close/>
                </a:path>
                <a:path w="2818130" h="1803400">
                  <a:moveTo>
                    <a:pt x="2093748" y="1689100"/>
                  </a:moveTo>
                  <a:lnTo>
                    <a:pt x="2082803" y="1689100"/>
                  </a:lnTo>
                  <a:lnTo>
                    <a:pt x="2082447" y="1676400"/>
                  </a:lnTo>
                  <a:lnTo>
                    <a:pt x="2096314" y="1676400"/>
                  </a:lnTo>
                  <a:lnTo>
                    <a:pt x="2093748" y="1689100"/>
                  </a:lnTo>
                  <a:close/>
                </a:path>
                <a:path w="2818130" h="1803400">
                  <a:moveTo>
                    <a:pt x="2108712" y="1689100"/>
                  </a:moveTo>
                  <a:lnTo>
                    <a:pt x="2095943" y="1689100"/>
                  </a:lnTo>
                  <a:lnTo>
                    <a:pt x="2096314" y="1676400"/>
                  </a:lnTo>
                  <a:lnTo>
                    <a:pt x="2107985" y="1676400"/>
                  </a:lnTo>
                  <a:lnTo>
                    <a:pt x="2108712" y="1689100"/>
                  </a:lnTo>
                  <a:close/>
                </a:path>
                <a:path w="2818130" h="1803400">
                  <a:moveTo>
                    <a:pt x="2110536" y="1689100"/>
                  </a:moveTo>
                  <a:lnTo>
                    <a:pt x="2108712" y="1689100"/>
                  </a:lnTo>
                  <a:lnTo>
                    <a:pt x="2110166" y="1676400"/>
                  </a:lnTo>
                  <a:lnTo>
                    <a:pt x="2110536" y="1689100"/>
                  </a:lnTo>
                  <a:close/>
                </a:path>
                <a:path w="2818130" h="1803400">
                  <a:moveTo>
                    <a:pt x="2116009" y="1689100"/>
                  </a:moveTo>
                  <a:lnTo>
                    <a:pt x="2111633" y="1689100"/>
                  </a:lnTo>
                  <a:lnTo>
                    <a:pt x="2111990" y="1676400"/>
                  </a:lnTo>
                  <a:lnTo>
                    <a:pt x="2116009" y="1676400"/>
                  </a:lnTo>
                  <a:lnTo>
                    <a:pt x="2116009" y="1689100"/>
                  </a:lnTo>
                  <a:close/>
                </a:path>
                <a:path w="2818130" h="1803400">
                  <a:moveTo>
                    <a:pt x="2116009" y="1689100"/>
                  </a:moveTo>
                  <a:lnTo>
                    <a:pt x="2116009" y="1676400"/>
                  </a:lnTo>
                  <a:lnTo>
                    <a:pt x="2116379" y="1676400"/>
                  </a:lnTo>
                  <a:lnTo>
                    <a:pt x="2116009" y="1689100"/>
                  </a:lnTo>
                  <a:close/>
                </a:path>
                <a:path w="2818130" h="1803400">
                  <a:moveTo>
                    <a:pt x="2118930" y="1689100"/>
                  </a:moveTo>
                  <a:lnTo>
                    <a:pt x="2116009" y="1689100"/>
                  </a:lnTo>
                  <a:lnTo>
                    <a:pt x="2116735" y="1676400"/>
                  </a:lnTo>
                  <a:lnTo>
                    <a:pt x="2118560" y="1676400"/>
                  </a:lnTo>
                  <a:lnTo>
                    <a:pt x="2118930" y="1689100"/>
                  </a:lnTo>
                  <a:close/>
                </a:path>
                <a:path w="2818130" h="1803400">
                  <a:moveTo>
                    <a:pt x="2148473" y="1689100"/>
                  </a:moveTo>
                  <a:lnTo>
                    <a:pt x="2118930" y="1689100"/>
                  </a:lnTo>
                  <a:lnTo>
                    <a:pt x="2119286" y="1676400"/>
                  </a:lnTo>
                  <a:lnTo>
                    <a:pt x="2148843" y="1676400"/>
                  </a:lnTo>
                  <a:lnTo>
                    <a:pt x="2148473" y="1689100"/>
                  </a:lnTo>
                  <a:close/>
                </a:path>
                <a:path w="2818130" h="1803400">
                  <a:moveTo>
                    <a:pt x="2170006" y="1689100"/>
                  </a:moveTo>
                  <a:lnTo>
                    <a:pt x="2150667" y="1689100"/>
                  </a:lnTo>
                  <a:lnTo>
                    <a:pt x="2150667" y="1676400"/>
                  </a:lnTo>
                  <a:lnTo>
                    <a:pt x="2169279" y="1676400"/>
                  </a:lnTo>
                  <a:lnTo>
                    <a:pt x="2170006" y="1689100"/>
                  </a:lnTo>
                  <a:close/>
                </a:path>
                <a:path w="2818130" h="1803400">
                  <a:moveTo>
                    <a:pt x="2171017" y="1682062"/>
                  </a:moveTo>
                  <a:lnTo>
                    <a:pt x="2170362" y="1676400"/>
                  </a:lnTo>
                  <a:lnTo>
                    <a:pt x="2171830" y="1676400"/>
                  </a:lnTo>
                  <a:lnTo>
                    <a:pt x="2171017" y="1682062"/>
                  </a:lnTo>
                  <a:close/>
                </a:path>
                <a:path w="2818130" h="1803400">
                  <a:moveTo>
                    <a:pt x="2177303" y="1689100"/>
                  </a:moveTo>
                  <a:lnTo>
                    <a:pt x="2175108" y="1689100"/>
                  </a:lnTo>
                  <a:lnTo>
                    <a:pt x="2175108" y="1676400"/>
                  </a:lnTo>
                  <a:lnTo>
                    <a:pt x="2177303" y="1689100"/>
                  </a:lnTo>
                  <a:close/>
                </a:path>
                <a:path w="2818130" h="1803400">
                  <a:moveTo>
                    <a:pt x="2181678" y="1689100"/>
                  </a:moveTo>
                  <a:lnTo>
                    <a:pt x="2178400" y="1689100"/>
                  </a:lnTo>
                  <a:lnTo>
                    <a:pt x="2179127" y="1676400"/>
                  </a:lnTo>
                  <a:lnTo>
                    <a:pt x="2181678" y="1676400"/>
                  </a:lnTo>
                  <a:lnTo>
                    <a:pt x="2181678" y="1689100"/>
                  </a:lnTo>
                  <a:close/>
                </a:path>
                <a:path w="2818130" h="1803400">
                  <a:moveTo>
                    <a:pt x="2208670" y="1689100"/>
                  </a:moveTo>
                  <a:lnTo>
                    <a:pt x="2200290" y="1689100"/>
                  </a:lnTo>
                  <a:lnTo>
                    <a:pt x="2200646" y="1676400"/>
                  </a:lnTo>
                  <a:lnTo>
                    <a:pt x="2209411" y="1676400"/>
                  </a:lnTo>
                  <a:lnTo>
                    <a:pt x="2208670" y="1689100"/>
                  </a:lnTo>
                  <a:close/>
                </a:path>
                <a:path w="2818130" h="1803400">
                  <a:moveTo>
                    <a:pt x="2216707" y="1689100"/>
                  </a:moveTo>
                  <a:lnTo>
                    <a:pt x="2210864" y="1689100"/>
                  </a:lnTo>
                  <a:lnTo>
                    <a:pt x="2209411" y="1676400"/>
                  </a:lnTo>
                  <a:lnTo>
                    <a:pt x="2217790" y="1676400"/>
                  </a:lnTo>
                  <a:lnTo>
                    <a:pt x="2216707" y="1689100"/>
                  </a:lnTo>
                  <a:close/>
                </a:path>
                <a:path w="2818130" h="1803400">
                  <a:moveTo>
                    <a:pt x="2218531" y="1689100"/>
                  </a:moveTo>
                  <a:lnTo>
                    <a:pt x="2217063" y="1689100"/>
                  </a:lnTo>
                  <a:lnTo>
                    <a:pt x="2218161" y="1676400"/>
                  </a:lnTo>
                  <a:lnTo>
                    <a:pt x="2218531" y="1689100"/>
                  </a:lnTo>
                  <a:close/>
                </a:path>
                <a:path w="2818130" h="1803400">
                  <a:moveTo>
                    <a:pt x="2228008" y="1689100"/>
                  </a:moveTo>
                  <a:lnTo>
                    <a:pt x="2220355" y="1689100"/>
                  </a:lnTo>
                  <a:lnTo>
                    <a:pt x="2218161" y="1676400"/>
                  </a:lnTo>
                  <a:lnTo>
                    <a:pt x="2228008" y="1676400"/>
                  </a:lnTo>
                  <a:lnTo>
                    <a:pt x="2228008" y="1689100"/>
                  </a:lnTo>
                  <a:close/>
                </a:path>
                <a:path w="2818130" h="1803400">
                  <a:moveTo>
                    <a:pt x="2231300" y="1689100"/>
                  </a:moveTo>
                  <a:lnTo>
                    <a:pt x="2228379" y="1689100"/>
                  </a:lnTo>
                  <a:lnTo>
                    <a:pt x="2228008" y="1676400"/>
                  </a:lnTo>
                  <a:lnTo>
                    <a:pt x="2232027" y="1676400"/>
                  </a:lnTo>
                  <a:lnTo>
                    <a:pt x="2231300" y="1689100"/>
                  </a:lnTo>
                  <a:close/>
                </a:path>
                <a:path w="2818130" h="1803400">
                  <a:moveTo>
                    <a:pt x="2232953" y="1700808"/>
                  </a:moveTo>
                  <a:lnTo>
                    <a:pt x="2232754" y="1699655"/>
                  </a:lnTo>
                  <a:lnTo>
                    <a:pt x="2232754" y="1689100"/>
                  </a:lnTo>
                  <a:lnTo>
                    <a:pt x="2234949" y="1676400"/>
                  </a:lnTo>
                  <a:lnTo>
                    <a:pt x="2237500" y="1689100"/>
                  </a:lnTo>
                  <a:lnTo>
                    <a:pt x="2235305" y="1689100"/>
                  </a:lnTo>
                  <a:lnTo>
                    <a:pt x="2232953" y="1700808"/>
                  </a:lnTo>
                  <a:close/>
                </a:path>
                <a:path w="2818130" h="1803400">
                  <a:moveTo>
                    <a:pt x="2244796" y="1689100"/>
                  </a:moveTo>
                  <a:lnTo>
                    <a:pt x="2237500" y="1689100"/>
                  </a:lnTo>
                  <a:lnTo>
                    <a:pt x="2236773" y="1676400"/>
                  </a:lnTo>
                  <a:lnTo>
                    <a:pt x="2245152" y="1676400"/>
                  </a:lnTo>
                  <a:lnTo>
                    <a:pt x="2244796" y="1689100"/>
                  </a:lnTo>
                  <a:close/>
                </a:path>
                <a:path w="2818130" h="1803400">
                  <a:moveTo>
                    <a:pt x="2251722" y="1689100"/>
                  </a:moveTo>
                  <a:lnTo>
                    <a:pt x="2245523" y="1689100"/>
                  </a:lnTo>
                  <a:lnTo>
                    <a:pt x="2245152" y="1676400"/>
                  </a:lnTo>
                  <a:lnTo>
                    <a:pt x="2251722" y="1676400"/>
                  </a:lnTo>
                  <a:lnTo>
                    <a:pt x="2251722" y="1689100"/>
                  </a:lnTo>
                  <a:close/>
                </a:path>
                <a:path w="2818130" h="1803400">
                  <a:moveTo>
                    <a:pt x="2260843" y="1689100"/>
                  </a:moveTo>
                  <a:lnTo>
                    <a:pt x="2252820" y="1689100"/>
                  </a:lnTo>
                  <a:lnTo>
                    <a:pt x="2253190" y="1676400"/>
                  </a:lnTo>
                  <a:lnTo>
                    <a:pt x="2260116" y="1676400"/>
                  </a:lnTo>
                  <a:lnTo>
                    <a:pt x="2260843" y="1689100"/>
                  </a:lnTo>
                  <a:close/>
                </a:path>
                <a:path w="2818130" h="1803400">
                  <a:moveTo>
                    <a:pt x="2268866" y="1689100"/>
                  </a:moveTo>
                  <a:lnTo>
                    <a:pt x="2261213" y="1689100"/>
                  </a:lnTo>
                  <a:lnTo>
                    <a:pt x="2261213" y="1676400"/>
                  </a:lnTo>
                  <a:lnTo>
                    <a:pt x="2268866" y="1676400"/>
                  </a:lnTo>
                  <a:lnTo>
                    <a:pt x="2268866" y="1689100"/>
                  </a:lnTo>
                  <a:close/>
                </a:path>
                <a:path w="2818130" h="1803400">
                  <a:moveTo>
                    <a:pt x="2277631" y="1689100"/>
                  </a:moveTo>
                  <a:lnTo>
                    <a:pt x="2271061" y="1689100"/>
                  </a:lnTo>
                  <a:lnTo>
                    <a:pt x="2271432" y="1676400"/>
                  </a:lnTo>
                  <a:lnTo>
                    <a:pt x="2277260" y="1676400"/>
                  </a:lnTo>
                  <a:lnTo>
                    <a:pt x="2277631" y="1689100"/>
                  </a:lnTo>
                  <a:close/>
                </a:path>
                <a:path w="2818130" h="1803400">
                  <a:moveTo>
                    <a:pt x="2334536" y="1689100"/>
                  </a:moveTo>
                  <a:lnTo>
                    <a:pt x="2279084" y="1689100"/>
                  </a:lnTo>
                  <a:lnTo>
                    <a:pt x="2279084" y="1676400"/>
                  </a:lnTo>
                  <a:lnTo>
                    <a:pt x="2334179" y="1676400"/>
                  </a:lnTo>
                  <a:lnTo>
                    <a:pt x="2334536" y="1689100"/>
                  </a:lnTo>
                  <a:close/>
                </a:path>
                <a:path w="2818130" h="1803400">
                  <a:moveTo>
                    <a:pt x="2344754" y="1689100"/>
                  </a:moveTo>
                  <a:lnTo>
                    <a:pt x="2337457" y="1689100"/>
                  </a:lnTo>
                  <a:lnTo>
                    <a:pt x="2335277" y="1676400"/>
                  </a:lnTo>
                  <a:lnTo>
                    <a:pt x="2344754" y="1676400"/>
                  </a:lnTo>
                  <a:lnTo>
                    <a:pt x="2344754" y="1689100"/>
                  </a:lnTo>
                  <a:close/>
                </a:path>
                <a:path w="2818130" h="1803400">
                  <a:moveTo>
                    <a:pt x="2352421" y="1689100"/>
                  </a:moveTo>
                  <a:lnTo>
                    <a:pt x="2346578" y="1689100"/>
                  </a:lnTo>
                  <a:lnTo>
                    <a:pt x="2346578" y="1676400"/>
                  </a:lnTo>
                  <a:lnTo>
                    <a:pt x="2352421" y="1689100"/>
                  </a:lnTo>
                  <a:close/>
                </a:path>
                <a:path w="2818130" h="1803400">
                  <a:moveTo>
                    <a:pt x="2357268" y="1678173"/>
                  </a:moveTo>
                  <a:lnTo>
                    <a:pt x="2357166" y="1676400"/>
                  </a:lnTo>
                  <a:lnTo>
                    <a:pt x="2357523" y="1676400"/>
                  </a:lnTo>
                  <a:lnTo>
                    <a:pt x="2357268" y="1678173"/>
                  </a:lnTo>
                  <a:close/>
                </a:path>
                <a:path w="2818130" h="1803400">
                  <a:moveTo>
                    <a:pt x="2363366" y="1689100"/>
                  </a:moveTo>
                  <a:lnTo>
                    <a:pt x="2357893" y="1689100"/>
                  </a:lnTo>
                  <a:lnTo>
                    <a:pt x="2357523" y="1682625"/>
                  </a:lnTo>
                  <a:lnTo>
                    <a:pt x="2357523" y="1676400"/>
                  </a:lnTo>
                  <a:lnTo>
                    <a:pt x="2362639" y="1676400"/>
                  </a:lnTo>
                  <a:lnTo>
                    <a:pt x="2363366" y="1689100"/>
                  </a:lnTo>
                  <a:close/>
                </a:path>
                <a:path w="2818130" h="1803400">
                  <a:moveTo>
                    <a:pt x="2367370" y="1689100"/>
                  </a:moveTo>
                  <a:lnTo>
                    <a:pt x="2366643" y="1689100"/>
                  </a:lnTo>
                  <a:lnTo>
                    <a:pt x="2365917" y="1676400"/>
                  </a:lnTo>
                  <a:lnTo>
                    <a:pt x="2368111" y="1676400"/>
                  </a:lnTo>
                  <a:lnTo>
                    <a:pt x="2367370" y="1689100"/>
                  </a:lnTo>
                  <a:close/>
                </a:path>
                <a:path w="2818130" h="1803400">
                  <a:moveTo>
                    <a:pt x="2372486" y="1689100"/>
                  </a:moveTo>
                  <a:lnTo>
                    <a:pt x="2370292" y="1689100"/>
                  </a:lnTo>
                  <a:lnTo>
                    <a:pt x="2369194" y="1676400"/>
                  </a:lnTo>
                  <a:lnTo>
                    <a:pt x="2373584" y="1676400"/>
                  </a:lnTo>
                  <a:lnTo>
                    <a:pt x="2372486" y="1689100"/>
                  </a:lnTo>
                  <a:close/>
                </a:path>
                <a:path w="2818130" h="1803400">
                  <a:moveTo>
                    <a:pt x="2357166" y="1689100"/>
                  </a:moveTo>
                  <a:lnTo>
                    <a:pt x="2355699" y="1689100"/>
                  </a:lnTo>
                  <a:lnTo>
                    <a:pt x="2357268" y="1678173"/>
                  </a:lnTo>
                  <a:lnTo>
                    <a:pt x="2357309" y="1678900"/>
                  </a:lnTo>
                  <a:lnTo>
                    <a:pt x="2357348" y="1682625"/>
                  </a:lnTo>
                  <a:lnTo>
                    <a:pt x="2357166" y="1689100"/>
                  </a:lnTo>
                  <a:close/>
                </a:path>
                <a:path w="2818130" h="1803400">
                  <a:moveTo>
                    <a:pt x="1866101" y="1689100"/>
                  </a:moveTo>
                  <a:lnTo>
                    <a:pt x="1865374" y="1689100"/>
                  </a:lnTo>
                  <a:lnTo>
                    <a:pt x="1865374" y="1680577"/>
                  </a:lnTo>
                  <a:lnTo>
                    <a:pt x="1865517" y="1678900"/>
                  </a:lnTo>
                  <a:lnTo>
                    <a:pt x="1866101" y="1689100"/>
                  </a:lnTo>
                  <a:close/>
                </a:path>
                <a:path w="2818130" h="1803400">
                  <a:moveTo>
                    <a:pt x="2171830" y="1689100"/>
                  </a:moveTo>
                  <a:lnTo>
                    <a:pt x="2170006" y="1689100"/>
                  </a:lnTo>
                  <a:lnTo>
                    <a:pt x="2171017" y="1682062"/>
                  </a:lnTo>
                  <a:lnTo>
                    <a:pt x="2171830" y="1689100"/>
                  </a:lnTo>
                  <a:close/>
                </a:path>
                <a:path w="2818130" h="1803400">
                  <a:moveTo>
                    <a:pt x="1853702" y="1689100"/>
                  </a:moveTo>
                  <a:lnTo>
                    <a:pt x="1853332" y="1689100"/>
                  </a:lnTo>
                  <a:lnTo>
                    <a:pt x="1853702" y="1682625"/>
                  </a:lnTo>
                  <a:lnTo>
                    <a:pt x="1853702" y="1689100"/>
                  </a:lnTo>
                  <a:close/>
                </a:path>
                <a:path w="2818130" h="1803400">
                  <a:moveTo>
                    <a:pt x="2377588" y="1689100"/>
                  </a:moveTo>
                  <a:lnTo>
                    <a:pt x="2377232" y="1689100"/>
                  </a:lnTo>
                  <a:lnTo>
                    <a:pt x="2377499" y="1688065"/>
                  </a:lnTo>
                  <a:lnTo>
                    <a:pt x="2377588" y="1689100"/>
                  </a:lnTo>
                  <a:close/>
                </a:path>
                <a:path w="2818130" h="1803400">
                  <a:moveTo>
                    <a:pt x="1761027" y="1701800"/>
                  </a:moveTo>
                  <a:lnTo>
                    <a:pt x="1754457" y="1701800"/>
                  </a:lnTo>
                  <a:lnTo>
                    <a:pt x="1753004" y="1689100"/>
                  </a:lnTo>
                  <a:lnTo>
                    <a:pt x="1761027" y="1689100"/>
                  </a:lnTo>
                  <a:lnTo>
                    <a:pt x="1761027" y="1701800"/>
                  </a:lnTo>
                  <a:close/>
                </a:path>
                <a:path w="2818130" h="1803400">
                  <a:moveTo>
                    <a:pt x="1769050" y="1701800"/>
                  </a:moveTo>
                  <a:lnTo>
                    <a:pt x="1765402" y="1701800"/>
                  </a:lnTo>
                  <a:lnTo>
                    <a:pt x="1765773" y="1689100"/>
                  </a:lnTo>
                  <a:lnTo>
                    <a:pt x="1768694" y="1689100"/>
                  </a:lnTo>
                  <a:lnTo>
                    <a:pt x="1769050" y="1701800"/>
                  </a:lnTo>
                  <a:close/>
                </a:path>
                <a:path w="2818130" h="1803400">
                  <a:moveTo>
                    <a:pt x="1782560" y="1701800"/>
                  </a:moveTo>
                  <a:lnTo>
                    <a:pt x="1769050" y="1701800"/>
                  </a:lnTo>
                  <a:lnTo>
                    <a:pt x="1770148" y="1689100"/>
                  </a:lnTo>
                  <a:lnTo>
                    <a:pt x="1783644" y="1689100"/>
                  </a:lnTo>
                  <a:lnTo>
                    <a:pt x="1782560" y="1701800"/>
                  </a:lnTo>
                  <a:close/>
                </a:path>
                <a:path w="2818130" h="1803400">
                  <a:moveTo>
                    <a:pt x="1810649" y="1701800"/>
                  </a:moveTo>
                  <a:lnTo>
                    <a:pt x="1782917" y="1701800"/>
                  </a:lnTo>
                  <a:lnTo>
                    <a:pt x="1783644" y="1689100"/>
                  </a:lnTo>
                  <a:lnTo>
                    <a:pt x="1810649" y="1689100"/>
                  </a:lnTo>
                  <a:lnTo>
                    <a:pt x="1810649" y="1701800"/>
                  </a:lnTo>
                  <a:close/>
                </a:path>
                <a:path w="2818130" h="1803400">
                  <a:moveTo>
                    <a:pt x="1826340" y="1701800"/>
                  </a:moveTo>
                  <a:lnTo>
                    <a:pt x="1810649" y="1701800"/>
                  </a:lnTo>
                  <a:lnTo>
                    <a:pt x="1811747" y="1689100"/>
                  </a:lnTo>
                  <a:lnTo>
                    <a:pt x="1824872" y="1689100"/>
                  </a:lnTo>
                  <a:lnTo>
                    <a:pt x="1826340" y="1701800"/>
                  </a:lnTo>
                  <a:close/>
                </a:path>
                <a:path w="2818130" h="1803400">
                  <a:moveTo>
                    <a:pt x="1900389" y="1701800"/>
                  </a:moveTo>
                  <a:lnTo>
                    <a:pt x="1826340" y="1701800"/>
                  </a:lnTo>
                  <a:lnTo>
                    <a:pt x="1826340" y="1689100"/>
                  </a:lnTo>
                  <a:lnTo>
                    <a:pt x="1900389" y="1689100"/>
                  </a:lnTo>
                  <a:lnTo>
                    <a:pt x="1900389" y="1701800"/>
                  </a:lnTo>
                  <a:close/>
                </a:path>
                <a:path w="2818130" h="1803400">
                  <a:moveTo>
                    <a:pt x="1902584" y="1701800"/>
                  </a:moveTo>
                  <a:lnTo>
                    <a:pt x="1902584" y="1689100"/>
                  </a:lnTo>
                  <a:lnTo>
                    <a:pt x="1902954" y="1689100"/>
                  </a:lnTo>
                  <a:lnTo>
                    <a:pt x="1902584" y="1701800"/>
                  </a:lnTo>
                  <a:close/>
                </a:path>
                <a:path w="2818130" h="1803400">
                  <a:moveTo>
                    <a:pt x="1902584" y="1701800"/>
                  </a:moveTo>
                  <a:lnTo>
                    <a:pt x="1902954" y="1689100"/>
                  </a:lnTo>
                  <a:lnTo>
                    <a:pt x="1905505" y="1689100"/>
                  </a:lnTo>
                  <a:lnTo>
                    <a:pt x="1902584" y="1701800"/>
                  </a:lnTo>
                  <a:close/>
                </a:path>
                <a:path w="2818130" h="1803400">
                  <a:moveTo>
                    <a:pt x="1907685" y="1701800"/>
                  </a:moveTo>
                  <a:lnTo>
                    <a:pt x="1902584" y="1701800"/>
                  </a:lnTo>
                  <a:lnTo>
                    <a:pt x="1905505" y="1689100"/>
                  </a:lnTo>
                  <a:lnTo>
                    <a:pt x="1905861" y="1689100"/>
                  </a:lnTo>
                  <a:lnTo>
                    <a:pt x="1907685" y="1701800"/>
                  </a:lnTo>
                  <a:close/>
                </a:path>
                <a:path w="2818130" h="1803400">
                  <a:moveTo>
                    <a:pt x="1913528" y="1701800"/>
                  </a:moveTo>
                  <a:lnTo>
                    <a:pt x="1908783" y="1701800"/>
                  </a:lnTo>
                  <a:lnTo>
                    <a:pt x="1908056" y="1689100"/>
                  </a:lnTo>
                  <a:lnTo>
                    <a:pt x="1913528" y="1689100"/>
                  </a:lnTo>
                  <a:lnTo>
                    <a:pt x="1913528" y="1701800"/>
                  </a:lnTo>
                  <a:close/>
                </a:path>
                <a:path w="2818130" h="1803400">
                  <a:moveTo>
                    <a:pt x="1917177" y="1701800"/>
                  </a:moveTo>
                  <a:lnTo>
                    <a:pt x="1915353" y="1701800"/>
                  </a:lnTo>
                  <a:lnTo>
                    <a:pt x="1915353" y="1689100"/>
                  </a:lnTo>
                  <a:lnTo>
                    <a:pt x="1917547" y="1689100"/>
                  </a:lnTo>
                  <a:lnTo>
                    <a:pt x="1917177" y="1701800"/>
                  </a:lnTo>
                  <a:close/>
                </a:path>
                <a:path w="2818130" h="1803400">
                  <a:moveTo>
                    <a:pt x="1930673" y="1701800"/>
                  </a:moveTo>
                  <a:lnTo>
                    <a:pt x="1917177" y="1701800"/>
                  </a:lnTo>
                  <a:lnTo>
                    <a:pt x="1917547" y="1689100"/>
                  </a:lnTo>
                  <a:lnTo>
                    <a:pt x="1930316" y="1689100"/>
                  </a:lnTo>
                  <a:lnTo>
                    <a:pt x="1930673" y="1701800"/>
                  </a:lnTo>
                  <a:close/>
                </a:path>
                <a:path w="2818130" h="1803400">
                  <a:moveTo>
                    <a:pt x="1945993" y="1701800"/>
                  </a:moveTo>
                  <a:lnTo>
                    <a:pt x="1930673" y="1701800"/>
                  </a:lnTo>
                  <a:lnTo>
                    <a:pt x="1931399" y="1689100"/>
                  </a:lnTo>
                  <a:lnTo>
                    <a:pt x="1944168" y="1689100"/>
                  </a:lnTo>
                  <a:lnTo>
                    <a:pt x="1945993" y="1701800"/>
                  </a:lnTo>
                  <a:close/>
                </a:path>
                <a:path w="2818130" h="1803400">
                  <a:moveTo>
                    <a:pt x="1962780" y="1701800"/>
                  </a:moveTo>
                  <a:lnTo>
                    <a:pt x="1948187" y="1701800"/>
                  </a:lnTo>
                  <a:lnTo>
                    <a:pt x="1948187" y="1689100"/>
                  </a:lnTo>
                  <a:lnTo>
                    <a:pt x="1962410" y="1689100"/>
                  </a:lnTo>
                  <a:lnTo>
                    <a:pt x="1962780" y="1701800"/>
                  </a:lnTo>
                  <a:close/>
                </a:path>
                <a:path w="2818130" h="1803400">
                  <a:moveTo>
                    <a:pt x="1971901" y="1701800"/>
                  </a:moveTo>
                  <a:lnTo>
                    <a:pt x="1962780" y="1701800"/>
                  </a:lnTo>
                  <a:lnTo>
                    <a:pt x="1963151" y="1689100"/>
                  </a:lnTo>
                  <a:lnTo>
                    <a:pt x="1973355" y="1689100"/>
                  </a:lnTo>
                  <a:lnTo>
                    <a:pt x="1971901" y="1701800"/>
                  </a:lnTo>
                  <a:close/>
                </a:path>
                <a:path w="2818130" h="1803400">
                  <a:moveTo>
                    <a:pt x="1978471" y="1701800"/>
                  </a:moveTo>
                  <a:lnTo>
                    <a:pt x="1977374" y="1701800"/>
                  </a:lnTo>
                  <a:lnTo>
                    <a:pt x="1977003" y="1689100"/>
                  </a:lnTo>
                  <a:lnTo>
                    <a:pt x="1980295" y="1689100"/>
                  </a:lnTo>
                  <a:lnTo>
                    <a:pt x="1978471" y="1701800"/>
                  </a:lnTo>
                  <a:close/>
                </a:path>
                <a:path w="2818130" h="1803400">
                  <a:moveTo>
                    <a:pt x="1982475" y="1701800"/>
                  </a:moveTo>
                  <a:lnTo>
                    <a:pt x="1980651" y="1701800"/>
                  </a:lnTo>
                  <a:lnTo>
                    <a:pt x="1980295" y="1689100"/>
                  </a:lnTo>
                  <a:lnTo>
                    <a:pt x="1982475" y="1689100"/>
                  </a:lnTo>
                  <a:lnTo>
                    <a:pt x="1982475" y="1701800"/>
                  </a:lnTo>
                  <a:close/>
                </a:path>
                <a:path w="2818130" h="1803400">
                  <a:moveTo>
                    <a:pt x="2012759" y="1701800"/>
                  </a:moveTo>
                  <a:lnTo>
                    <a:pt x="1984300" y="1701800"/>
                  </a:lnTo>
                  <a:lnTo>
                    <a:pt x="1983943" y="1689100"/>
                  </a:lnTo>
                  <a:lnTo>
                    <a:pt x="2012759" y="1689100"/>
                  </a:lnTo>
                  <a:lnTo>
                    <a:pt x="2012759" y="1701800"/>
                  </a:lnTo>
                  <a:close/>
                </a:path>
                <a:path w="2818130" h="1803400">
                  <a:moveTo>
                    <a:pt x="2047418" y="1701800"/>
                  </a:moveTo>
                  <a:lnTo>
                    <a:pt x="2013856" y="1701800"/>
                  </a:lnTo>
                  <a:lnTo>
                    <a:pt x="2013856" y="1689100"/>
                  </a:lnTo>
                  <a:lnTo>
                    <a:pt x="2047788" y="1689100"/>
                  </a:lnTo>
                  <a:lnTo>
                    <a:pt x="2047418" y="1701800"/>
                  </a:lnTo>
                  <a:close/>
                </a:path>
                <a:path w="2818130" h="1803400">
                  <a:moveTo>
                    <a:pt x="2055812" y="1701800"/>
                  </a:moveTo>
                  <a:lnTo>
                    <a:pt x="2048886" y="1701800"/>
                  </a:lnTo>
                  <a:lnTo>
                    <a:pt x="2049242" y="1689100"/>
                  </a:lnTo>
                  <a:lnTo>
                    <a:pt x="2055441" y="1689100"/>
                  </a:lnTo>
                  <a:lnTo>
                    <a:pt x="2055812" y="1701800"/>
                  </a:lnTo>
                  <a:close/>
                </a:path>
                <a:path w="2818130" h="1803400">
                  <a:moveTo>
                    <a:pt x="2070405" y="1701800"/>
                  </a:moveTo>
                  <a:lnTo>
                    <a:pt x="2058006" y="1701800"/>
                  </a:lnTo>
                  <a:lnTo>
                    <a:pt x="2058006" y="1689100"/>
                  </a:lnTo>
                  <a:lnTo>
                    <a:pt x="2070405" y="1689100"/>
                  </a:lnTo>
                  <a:lnTo>
                    <a:pt x="2070405" y="1701800"/>
                  </a:lnTo>
                  <a:close/>
                </a:path>
                <a:path w="2818130" h="1803400">
                  <a:moveTo>
                    <a:pt x="2073326" y="1701800"/>
                  </a:moveTo>
                  <a:lnTo>
                    <a:pt x="2070405" y="1701800"/>
                  </a:lnTo>
                  <a:lnTo>
                    <a:pt x="2070405" y="1689100"/>
                  </a:lnTo>
                  <a:lnTo>
                    <a:pt x="2073326" y="1689100"/>
                  </a:lnTo>
                  <a:lnTo>
                    <a:pt x="2073326" y="1701800"/>
                  </a:lnTo>
                  <a:close/>
                </a:path>
                <a:path w="2818130" h="1803400">
                  <a:moveTo>
                    <a:pt x="2083544" y="1701800"/>
                  </a:moveTo>
                  <a:lnTo>
                    <a:pt x="2076975" y="1701800"/>
                  </a:lnTo>
                  <a:lnTo>
                    <a:pt x="2078072" y="1689100"/>
                  </a:lnTo>
                  <a:lnTo>
                    <a:pt x="2083901" y="1689100"/>
                  </a:lnTo>
                  <a:lnTo>
                    <a:pt x="2083544" y="1701800"/>
                  </a:lnTo>
                  <a:close/>
                </a:path>
                <a:path w="2818130" h="1803400">
                  <a:moveTo>
                    <a:pt x="2092295" y="1701800"/>
                  </a:moveTo>
                  <a:lnTo>
                    <a:pt x="2084628" y="1701800"/>
                  </a:lnTo>
                  <a:lnTo>
                    <a:pt x="2085369" y="1689100"/>
                  </a:lnTo>
                  <a:lnTo>
                    <a:pt x="2092295" y="1689100"/>
                  </a:lnTo>
                  <a:lnTo>
                    <a:pt x="2092295" y="1701800"/>
                  </a:lnTo>
                  <a:close/>
                </a:path>
                <a:path w="2818130" h="1803400">
                  <a:moveTo>
                    <a:pt x="2127324" y="1701800"/>
                  </a:moveTo>
                  <a:lnTo>
                    <a:pt x="2092295" y="1701800"/>
                  </a:lnTo>
                  <a:lnTo>
                    <a:pt x="2092295" y="1689100"/>
                  </a:lnTo>
                  <a:lnTo>
                    <a:pt x="2127324" y="1689100"/>
                  </a:lnTo>
                  <a:lnTo>
                    <a:pt x="2127324" y="1701800"/>
                  </a:lnTo>
                  <a:close/>
                </a:path>
                <a:path w="2818130" h="1803400">
                  <a:moveTo>
                    <a:pt x="2143371" y="1701800"/>
                  </a:moveTo>
                  <a:lnTo>
                    <a:pt x="2127324" y="1701800"/>
                  </a:lnTo>
                  <a:lnTo>
                    <a:pt x="2127680" y="1689100"/>
                  </a:lnTo>
                  <a:lnTo>
                    <a:pt x="2143000" y="1689100"/>
                  </a:lnTo>
                  <a:lnTo>
                    <a:pt x="2143371" y="1701800"/>
                  </a:lnTo>
                  <a:close/>
                </a:path>
                <a:path w="2818130" h="1803400">
                  <a:moveTo>
                    <a:pt x="2159061" y="1701800"/>
                  </a:moveTo>
                  <a:lnTo>
                    <a:pt x="2143371" y="1701800"/>
                  </a:lnTo>
                  <a:lnTo>
                    <a:pt x="2144098" y="1689100"/>
                  </a:lnTo>
                  <a:lnTo>
                    <a:pt x="2159418" y="1689100"/>
                  </a:lnTo>
                  <a:lnTo>
                    <a:pt x="2159061" y="1701800"/>
                  </a:lnTo>
                  <a:close/>
                </a:path>
                <a:path w="2818130" h="1803400">
                  <a:moveTo>
                    <a:pt x="2178756" y="1701800"/>
                  </a:moveTo>
                  <a:lnTo>
                    <a:pt x="2159418" y="1701800"/>
                  </a:lnTo>
                  <a:lnTo>
                    <a:pt x="2159418" y="1689100"/>
                  </a:lnTo>
                  <a:lnTo>
                    <a:pt x="2178756" y="1689100"/>
                  </a:lnTo>
                  <a:lnTo>
                    <a:pt x="2179064" y="1699655"/>
                  </a:lnTo>
                  <a:lnTo>
                    <a:pt x="2178756" y="1701800"/>
                  </a:lnTo>
                  <a:close/>
                </a:path>
                <a:path w="2818130" h="1803400">
                  <a:moveTo>
                    <a:pt x="2187150" y="1714500"/>
                  </a:moveTo>
                  <a:lnTo>
                    <a:pt x="2171830" y="1714500"/>
                  </a:lnTo>
                  <a:lnTo>
                    <a:pt x="2171830" y="1701800"/>
                  </a:lnTo>
                  <a:lnTo>
                    <a:pt x="2179127" y="1701800"/>
                  </a:lnTo>
                  <a:lnTo>
                    <a:pt x="2179064" y="1699655"/>
                  </a:lnTo>
                  <a:lnTo>
                    <a:pt x="2180581" y="1689100"/>
                  </a:lnTo>
                  <a:lnTo>
                    <a:pt x="2187877" y="1689100"/>
                  </a:lnTo>
                  <a:lnTo>
                    <a:pt x="2187150" y="1714500"/>
                  </a:lnTo>
                  <a:close/>
                </a:path>
                <a:path w="2818130" h="1803400">
                  <a:moveTo>
                    <a:pt x="2189345" y="1701800"/>
                  </a:moveTo>
                  <a:lnTo>
                    <a:pt x="2187877" y="1701800"/>
                  </a:lnTo>
                  <a:lnTo>
                    <a:pt x="2189345" y="1689100"/>
                  </a:lnTo>
                  <a:lnTo>
                    <a:pt x="2190072" y="1689100"/>
                  </a:lnTo>
                  <a:lnTo>
                    <a:pt x="2189345" y="1701800"/>
                  </a:lnTo>
                  <a:close/>
                </a:path>
                <a:path w="2818130" h="1803400">
                  <a:moveTo>
                    <a:pt x="2192993" y="1701800"/>
                  </a:moveTo>
                  <a:lnTo>
                    <a:pt x="2191169" y="1701800"/>
                  </a:lnTo>
                  <a:lnTo>
                    <a:pt x="2191169" y="1689100"/>
                  </a:lnTo>
                  <a:lnTo>
                    <a:pt x="2192993" y="1689100"/>
                  </a:lnTo>
                  <a:lnTo>
                    <a:pt x="2192993" y="1701800"/>
                  </a:lnTo>
                  <a:close/>
                </a:path>
                <a:path w="2818130" h="1803400">
                  <a:moveTo>
                    <a:pt x="2206845" y="1701800"/>
                  </a:moveTo>
                  <a:lnTo>
                    <a:pt x="2192993" y="1701800"/>
                  </a:lnTo>
                  <a:lnTo>
                    <a:pt x="2194076" y="1689100"/>
                  </a:lnTo>
                  <a:lnTo>
                    <a:pt x="2206489" y="1689100"/>
                  </a:lnTo>
                  <a:lnTo>
                    <a:pt x="2206845" y="1701800"/>
                  </a:lnTo>
                  <a:close/>
                </a:path>
                <a:path w="2818130" h="1803400">
                  <a:moveTo>
                    <a:pt x="2209767" y="1714500"/>
                  </a:moveTo>
                  <a:lnTo>
                    <a:pt x="2206489" y="1714500"/>
                  </a:lnTo>
                  <a:lnTo>
                    <a:pt x="2207586" y="1701800"/>
                  </a:lnTo>
                  <a:lnTo>
                    <a:pt x="2207943" y="1689100"/>
                  </a:lnTo>
                  <a:lnTo>
                    <a:pt x="2212318" y="1689100"/>
                  </a:lnTo>
                  <a:lnTo>
                    <a:pt x="2213059" y="1701800"/>
                  </a:lnTo>
                  <a:lnTo>
                    <a:pt x="2209411" y="1701800"/>
                  </a:lnTo>
                  <a:lnTo>
                    <a:pt x="2209767" y="1714500"/>
                  </a:lnTo>
                  <a:close/>
                </a:path>
                <a:path w="2818130" h="1803400">
                  <a:moveTo>
                    <a:pt x="2223263" y="1701800"/>
                  </a:moveTo>
                  <a:lnTo>
                    <a:pt x="2215239" y="1701800"/>
                  </a:lnTo>
                  <a:lnTo>
                    <a:pt x="2216337" y="1689100"/>
                  </a:lnTo>
                  <a:lnTo>
                    <a:pt x="2222536" y="1689100"/>
                  </a:lnTo>
                  <a:lnTo>
                    <a:pt x="2223263" y="1701800"/>
                  </a:lnTo>
                  <a:close/>
                </a:path>
                <a:path w="2818130" h="1803400">
                  <a:moveTo>
                    <a:pt x="2232754" y="1701800"/>
                  </a:moveTo>
                  <a:lnTo>
                    <a:pt x="2223263" y="1701800"/>
                  </a:lnTo>
                  <a:lnTo>
                    <a:pt x="2223263" y="1689100"/>
                  </a:lnTo>
                  <a:lnTo>
                    <a:pt x="2230930" y="1689100"/>
                  </a:lnTo>
                  <a:lnTo>
                    <a:pt x="2232754" y="1699655"/>
                  </a:lnTo>
                  <a:lnTo>
                    <a:pt x="2232754" y="1701800"/>
                  </a:lnTo>
                  <a:close/>
                </a:path>
                <a:path w="2818130" h="1803400">
                  <a:moveTo>
                    <a:pt x="2237129" y="1701800"/>
                  </a:moveTo>
                  <a:lnTo>
                    <a:pt x="2234578" y="1701800"/>
                  </a:lnTo>
                  <a:lnTo>
                    <a:pt x="2236032" y="1689100"/>
                  </a:lnTo>
                  <a:lnTo>
                    <a:pt x="2237129" y="1701800"/>
                  </a:lnTo>
                  <a:close/>
                </a:path>
                <a:path w="2818130" h="1803400">
                  <a:moveTo>
                    <a:pt x="2244069" y="1701800"/>
                  </a:moveTo>
                  <a:lnTo>
                    <a:pt x="2238226" y="1701800"/>
                  </a:lnTo>
                  <a:lnTo>
                    <a:pt x="2238226" y="1689100"/>
                  </a:lnTo>
                  <a:lnTo>
                    <a:pt x="2247347" y="1689100"/>
                  </a:lnTo>
                  <a:lnTo>
                    <a:pt x="2244069" y="1701800"/>
                  </a:lnTo>
                  <a:close/>
                </a:path>
                <a:path w="2818130" h="1803400">
                  <a:moveTo>
                    <a:pt x="2259746" y="1701800"/>
                  </a:moveTo>
                  <a:lnTo>
                    <a:pt x="2256468" y="1701800"/>
                  </a:lnTo>
                  <a:lnTo>
                    <a:pt x="2257921" y="1689100"/>
                  </a:lnTo>
                  <a:lnTo>
                    <a:pt x="2259389" y="1689100"/>
                  </a:lnTo>
                  <a:lnTo>
                    <a:pt x="2259746" y="1701800"/>
                  </a:lnTo>
                  <a:close/>
                </a:path>
                <a:path w="2818130" h="1803400">
                  <a:moveTo>
                    <a:pt x="2269964" y="1701800"/>
                  </a:moveTo>
                  <a:lnTo>
                    <a:pt x="2264135" y="1701800"/>
                  </a:lnTo>
                  <a:lnTo>
                    <a:pt x="2264135" y="1689100"/>
                  </a:lnTo>
                  <a:lnTo>
                    <a:pt x="2268510" y="1689100"/>
                  </a:lnTo>
                  <a:lnTo>
                    <a:pt x="2269964" y="1701800"/>
                  </a:lnTo>
                  <a:close/>
                </a:path>
                <a:path w="2818130" h="1803400">
                  <a:moveTo>
                    <a:pt x="2279455" y="1701800"/>
                  </a:moveTo>
                  <a:lnTo>
                    <a:pt x="2274709" y="1701800"/>
                  </a:lnTo>
                  <a:lnTo>
                    <a:pt x="2275080" y="1689100"/>
                  </a:lnTo>
                  <a:lnTo>
                    <a:pt x="2278728" y="1689100"/>
                  </a:lnTo>
                  <a:lnTo>
                    <a:pt x="2279455" y="1701800"/>
                  </a:lnTo>
                  <a:close/>
                </a:path>
                <a:path w="2818130" h="1803400">
                  <a:moveTo>
                    <a:pt x="2291127" y="1701800"/>
                  </a:moveTo>
                  <a:lnTo>
                    <a:pt x="2279811" y="1701800"/>
                  </a:lnTo>
                  <a:lnTo>
                    <a:pt x="2281635" y="1689100"/>
                  </a:lnTo>
                  <a:lnTo>
                    <a:pt x="2290029" y="1689100"/>
                  </a:lnTo>
                  <a:lnTo>
                    <a:pt x="2291127" y="1701800"/>
                  </a:lnTo>
                  <a:close/>
                </a:path>
                <a:path w="2818130" h="1803400">
                  <a:moveTo>
                    <a:pt x="2293321" y="1701800"/>
                  </a:moveTo>
                  <a:lnTo>
                    <a:pt x="2292224" y="1689100"/>
                  </a:lnTo>
                  <a:lnTo>
                    <a:pt x="2293678" y="1689100"/>
                  </a:lnTo>
                  <a:lnTo>
                    <a:pt x="2293321" y="1701800"/>
                  </a:lnTo>
                  <a:close/>
                </a:path>
                <a:path w="2818130" h="1803400">
                  <a:moveTo>
                    <a:pt x="2297326" y="1701800"/>
                  </a:moveTo>
                  <a:lnTo>
                    <a:pt x="2293678" y="1689100"/>
                  </a:lnTo>
                  <a:lnTo>
                    <a:pt x="2299150" y="1689100"/>
                  </a:lnTo>
                  <a:lnTo>
                    <a:pt x="2297326" y="1701800"/>
                  </a:lnTo>
                  <a:close/>
                </a:path>
                <a:path w="2818130" h="1803400">
                  <a:moveTo>
                    <a:pt x="2310095" y="1714500"/>
                  </a:moveTo>
                  <a:lnTo>
                    <a:pt x="2299877" y="1714500"/>
                  </a:lnTo>
                  <a:lnTo>
                    <a:pt x="2300618" y="1701800"/>
                  </a:lnTo>
                  <a:lnTo>
                    <a:pt x="2300618" y="1689100"/>
                  </a:lnTo>
                  <a:lnTo>
                    <a:pt x="2315567" y="1689100"/>
                  </a:lnTo>
                  <a:lnTo>
                    <a:pt x="2315567" y="1701800"/>
                  </a:lnTo>
                  <a:lnTo>
                    <a:pt x="2311192" y="1701800"/>
                  </a:lnTo>
                  <a:lnTo>
                    <a:pt x="2310095" y="1714500"/>
                  </a:lnTo>
                  <a:close/>
                </a:path>
                <a:path w="2818130" h="1803400">
                  <a:moveTo>
                    <a:pt x="2319942" y="1701800"/>
                  </a:moveTo>
                  <a:lnTo>
                    <a:pt x="2317035" y="1701800"/>
                  </a:lnTo>
                  <a:lnTo>
                    <a:pt x="2316665" y="1689100"/>
                  </a:lnTo>
                  <a:lnTo>
                    <a:pt x="2322137" y="1689100"/>
                  </a:lnTo>
                  <a:lnTo>
                    <a:pt x="2322576" y="1691640"/>
                  </a:lnTo>
                  <a:lnTo>
                    <a:pt x="2319942" y="1701800"/>
                  </a:lnTo>
                  <a:close/>
                </a:path>
                <a:path w="2818130" h="1803400">
                  <a:moveTo>
                    <a:pt x="2322576" y="1691640"/>
                  </a:moveTo>
                  <a:lnTo>
                    <a:pt x="2322137" y="1689100"/>
                  </a:lnTo>
                  <a:lnTo>
                    <a:pt x="2323234" y="1689100"/>
                  </a:lnTo>
                  <a:lnTo>
                    <a:pt x="2322576" y="1691640"/>
                  </a:lnTo>
                  <a:close/>
                </a:path>
                <a:path w="2818130" h="1803400">
                  <a:moveTo>
                    <a:pt x="2360815" y="1701800"/>
                  </a:moveTo>
                  <a:lnTo>
                    <a:pt x="2324332" y="1701800"/>
                  </a:lnTo>
                  <a:lnTo>
                    <a:pt x="2322576" y="1691640"/>
                  </a:lnTo>
                  <a:lnTo>
                    <a:pt x="2323234" y="1689100"/>
                  </a:lnTo>
                  <a:lnTo>
                    <a:pt x="2361898" y="1689100"/>
                  </a:lnTo>
                  <a:lnTo>
                    <a:pt x="2360815" y="1701800"/>
                  </a:lnTo>
                  <a:close/>
                </a:path>
                <a:path w="2818130" h="1803400">
                  <a:moveTo>
                    <a:pt x="2363366" y="1701800"/>
                  </a:moveTo>
                  <a:lnTo>
                    <a:pt x="2362639" y="1689100"/>
                  </a:lnTo>
                  <a:lnTo>
                    <a:pt x="2365190" y="1689100"/>
                  </a:lnTo>
                  <a:lnTo>
                    <a:pt x="2363366" y="1701800"/>
                  </a:lnTo>
                  <a:close/>
                </a:path>
                <a:path w="2818130" h="1803400">
                  <a:moveTo>
                    <a:pt x="2368468" y="1714500"/>
                  </a:moveTo>
                  <a:lnTo>
                    <a:pt x="2357893" y="1714500"/>
                  </a:lnTo>
                  <a:lnTo>
                    <a:pt x="2357893" y="1701800"/>
                  </a:lnTo>
                  <a:lnTo>
                    <a:pt x="2366643" y="1701800"/>
                  </a:lnTo>
                  <a:lnTo>
                    <a:pt x="2368111" y="1689100"/>
                  </a:lnTo>
                  <a:lnTo>
                    <a:pt x="2369565" y="1689100"/>
                  </a:lnTo>
                  <a:lnTo>
                    <a:pt x="2371389" y="1701800"/>
                  </a:lnTo>
                  <a:lnTo>
                    <a:pt x="2368468" y="1714500"/>
                  </a:lnTo>
                  <a:close/>
                </a:path>
                <a:path w="2818130" h="1803400">
                  <a:moveTo>
                    <a:pt x="2372486" y="1701800"/>
                  </a:moveTo>
                  <a:lnTo>
                    <a:pt x="2371389" y="1701800"/>
                  </a:lnTo>
                  <a:lnTo>
                    <a:pt x="2372843" y="1689100"/>
                  </a:lnTo>
                  <a:lnTo>
                    <a:pt x="2376861" y="1689100"/>
                  </a:lnTo>
                  <a:lnTo>
                    <a:pt x="2372486" y="1701800"/>
                  </a:lnTo>
                  <a:close/>
                </a:path>
                <a:path w="2818130" h="1803400">
                  <a:moveTo>
                    <a:pt x="2179127" y="1701800"/>
                  </a:moveTo>
                  <a:lnTo>
                    <a:pt x="2178756" y="1701800"/>
                  </a:lnTo>
                  <a:lnTo>
                    <a:pt x="2179064" y="1699655"/>
                  </a:lnTo>
                  <a:lnTo>
                    <a:pt x="2179127" y="1701800"/>
                  </a:lnTo>
                  <a:close/>
                </a:path>
                <a:path w="2818130" h="1803400">
                  <a:moveTo>
                    <a:pt x="2232754" y="1701800"/>
                  </a:moveTo>
                  <a:lnTo>
                    <a:pt x="2232754" y="1699655"/>
                  </a:lnTo>
                  <a:lnTo>
                    <a:pt x="2232953" y="1700808"/>
                  </a:lnTo>
                  <a:lnTo>
                    <a:pt x="2232754" y="1701800"/>
                  </a:lnTo>
                  <a:close/>
                </a:path>
                <a:path w="2818130" h="1803400">
                  <a:moveTo>
                    <a:pt x="2233124" y="1701800"/>
                  </a:moveTo>
                  <a:lnTo>
                    <a:pt x="2232754" y="1701800"/>
                  </a:lnTo>
                  <a:lnTo>
                    <a:pt x="2232953" y="1700808"/>
                  </a:lnTo>
                  <a:lnTo>
                    <a:pt x="2233124" y="1701800"/>
                  </a:lnTo>
                  <a:close/>
                </a:path>
                <a:path w="2818130" h="1803400">
                  <a:moveTo>
                    <a:pt x="1817946" y="1714500"/>
                  </a:moveTo>
                  <a:lnTo>
                    <a:pt x="1815395" y="1714500"/>
                  </a:lnTo>
                  <a:lnTo>
                    <a:pt x="1816478" y="1701800"/>
                  </a:lnTo>
                  <a:lnTo>
                    <a:pt x="1817576" y="1701800"/>
                  </a:lnTo>
                  <a:lnTo>
                    <a:pt x="1817946" y="1714500"/>
                  </a:lnTo>
                  <a:close/>
                </a:path>
                <a:path w="2818130" h="1803400">
                  <a:moveTo>
                    <a:pt x="1827467" y="1713994"/>
                  </a:moveTo>
                  <a:lnTo>
                    <a:pt x="1819585" y="1701800"/>
                  </a:lnTo>
                  <a:lnTo>
                    <a:pt x="1828520" y="1701800"/>
                  </a:lnTo>
                  <a:lnTo>
                    <a:pt x="1827467" y="1713994"/>
                  </a:lnTo>
                  <a:close/>
                </a:path>
                <a:path w="2818130" h="1803400">
                  <a:moveTo>
                    <a:pt x="1844581" y="1714500"/>
                  </a:moveTo>
                  <a:lnTo>
                    <a:pt x="1828520" y="1714500"/>
                  </a:lnTo>
                  <a:lnTo>
                    <a:pt x="1828520" y="1701800"/>
                  </a:lnTo>
                  <a:lnTo>
                    <a:pt x="1844211" y="1701800"/>
                  </a:lnTo>
                  <a:lnTo>
                    <a:pt x="1844581" y="1714500"/>
                  </a:lnTo>
                  <a:close/>
                </a:path>
                <a:path w="2818130" h="1803400">
                  <a:moveTo>
                    <a:pt x="1857707" y="1714500"/>
                  </a:moveTo>
                  <a:lnTo>
                    <a:pt x="1845308" y="1714500"/>
                  </a:lnTo>
                  <a:lnTo>
                    <a:pt x="1845665" y="1701800"/>
                  </a:lnTo>
                  <a:lnTo>
                    <a:pt x="1858077" y="1701800"/>
                  </a:lnTo>
                  <a:lnTo>
                    <a:pt x="1857707" y="1714500"/>
                  </a:lnTo>
                  <a:close/>
                </a:path>
                <a:path w="2818130" h="1803400">
                  <a:moveTo>
                    <a:pt x="1860628" y="1714500"/>
                  </a:moveTo>
                  <a:lnTo>
                    <a:pt x="1858434" y="1714500"/>
                  </a:lnTo>
                  <a:lnTo>
                    <a:pt x="1858434" y="1701800"/>
                  </a:lnTo>
                  <a:lnTo>
                    <a:pt x="1860628" y="1701800"/>
                  </a:lnTo>
                  <a:lnTo>
                    <a:pt x="1860628" y="1714500"/>
                  </a:lnTo>
                  <a:close/>
                </a:path>
                <a:path w="2818130" h="1803400">
                  <a:moveTo>
                    <a:pt x="1873768" y="1714500"/>
                  </a:moveTo>
                  <a:lnTo>
                    <a:pt x="1862082" y="1714500"/>
                  </a:lnTo>
                  <a:lnTo>
                    <a:pt x="1861355" y="1701800"/>
                  </a:lnTo>
                  <a:lnTo>
                    <a:pt x="1873027" y="1701800"/>
                  </a:lnTo>
                  <a:lnTo>
                    <a:pt x="1873768" y="1714500"/>
                  </a:lnTo>
                  <a:close/>
                </a:path>
                <a:path w="2818130" h="1803400">
                  <a:moveTo>
                    <a:pt x="1881791" y="1714500"/>
                  </a:moveTo>
                  <a:lnTo>
                    <a:pt x="1878499" y="1714500"/>
                  </a:lnTo>
                  <a:lnTo>
                    <a:pt x="1878499" y="1701800"/>
                  </a:lnTo>
                  <a:lnTo>
                    <a:pt x="1881791" y="1701800"/>
                  </a:lnTo>
                  <a:lnTo>
                    <a:pt x="1881791" y="1714500"/>
                  </a:lnTo>
                  <a:close/>
                </a:path>
                <a:path w="2818130" h="1803400">
                  <a:moveTo>
                    <a:pt x="1891268" y="1714500"/>
                  </a:moveTo>
                  <a:lnTo>
                    <a:pt x="1890541" y="1714500"/>
                  </a:lnTo>
                  <a:lnTo>
                    <a:pt x="1890541" y="1701800"/>
                  </a:lnTo>
                  <a:lnTo>
                    <a:pt x="1891639" y="1701800"/>
                  </a:lnTo>
                  <a:lnTo>
                    <a:pt x="1891268" y="1714500"/>
                  </a:lnTo>
                  <a:close/>
                </a:path>
                <a:path w="2818130" h="1803400">
                  <a:moveTo>
                    <a:pt x="1896741" y="1714500"/>
                  </a:moveTo>
                  <a:lnTo>
                    <a:pt x="1893463" y="1714500"/>
                  </a:lnTo>
                  <a:lnTo>
                    <a:pt x="1892365" y="1701800"/>
                  </a:lnTo>
                  <a:lnTo>
                    <a:pt x="1898208" y="1701800"/>
                  </a:lnTo>
                  <a:lnTo>
                    <a:pt x="1896741" y="1714500"/>
                  </a:lnTo>
                  <a:close/>
                </a:path>
                <a:path w="2818130" h="1803400">
                  <a:moveTo>
                    <a:pt x="1904778" y="1714500"/>
                  </a:moveTo>
                  <a:lnTo>
                    <a:pt x="1897111" y="1714500"/>
                  </a:lnTo>
                  <a:lnTo>
                    <a:pt x="1899662" y="1701800"/>
                  </a:lnTo>
                  <a:lnTo>
                    <a:pt x="1905505" y="1701800"/>
                  </a:lnTo>
                  <a:lnTo>
                    <a:pt x="1904778" y="1714500"/>
                  </a:lnTo>
                  <a:close/>
                </a:path>
                <a:path w="2818130" h="1803400">
                  <a:moveTo>
                    <a:pt x="1913899" y="1714500"/>
                  </a:moveTo>
                  <a:lnTo>
                    <a:pt x="1906959" y="1714500"/>
                  </a:lnTo>
                  <a:lnTo>
                    <a:pt x="1906602" y="1701800"/>
                  </a:lnTo>
                  <a:lnTo>
                    <a:pt x="1914255" y="1701800"/>
                  </a:lnTo>
                  <a:lnTo>
                    <a:pt x="1913899" y="1714500"/>
                  </a:lnTo>
                  <a:close/>
                </a:path>
                <a:path w="2818130" h="1803400">
                  <a:moveTo>
                    <a:pt x="1919728" y="1714500"/>
                  </a:moveTo>
                  <a:lnTo>
                    <a:pt x="1918630" y="1714500"/>
                  </a:lnTo>
                  <a:lnTo>
                    <a:pt x="1919001" y="1701800"/>
                  </a:lnTo>
                  <a:lnTo>
                    <a:pt x="1919371" y="1701800"/>
                  </a:lnTo>
                  <a:lnTo>
                    <a:pt x="1919728" y="1714500"/>
                  </a:lnTo>
                  <a:close/>
                </a:path>
                <a:path w="2818130" h="1803400">
                  <a:moveTo>
                    <a:pt x="1924103" y="1714500"/>
                  </a:moveTo>
                  <a:lnTo>
                    <a:pt x="1919728" y="1714500"/>
                  </a:lnTo>
                  <a:lnTo>
                    <a:pt x="1919728" y="1701800"/>
                  </a:lnTo>
                  <a:lnTo>
                    <a:pt x="1924103" y="1701800"/>
                  </a:lnTo>
                  <a:lnTo>
                    <a:pt x="1924103" y="1714500"/>
                  </a:lnTo>
                  <a:close/>
                </a:path>
                <a:path w="2818130" h="1803400">
                  <a:moveTo>
                    <a:pt x="1935048" y="1714500"/>
                  </a:moveTo>
                  <a:lnTo>
                    <a:pt x="1925200" y="1714500"/>
                  </a:lnTo>
                  <a:lnTo>
                    <a:pt x="1926668" y="1701800"/>
                  </a:lnTo>
                  <a:lnTo>
                    <a:pt x="1934691" y="1701800"/>
                  </a:lnTo>
                  <a:lnTo>
                    <a:pt x="1935048" y="1714500"/>
                  </a:lnTo>
                  <a:close/>
                </a:path>
                <a:path w="2818130" h="1803400">
                  <a:moveTo>
                    <a:pt x="1945993" y="1714500"/>
                  </a:moveTo>
                  <a:lnTo>
                    <a:pt x="1936516" y="1714500"/>
                  </a:lnTo>
                  <a:lnTo>
                    <a:pt x="1936872" y="1701800"/>
                  </a:lnTo>
                  <a:lnTo>
                    <a:pt x="1944539" y="1701800"/>
                  </a:lnTo>
                  <a:lnTo>
                    <a:pt x="1945993" y="1714500"/>
                  </a:lnTo>
                  <a:close/>
                </a:path>
                <a:path w="2818130" h="1803400">
                  <a:moveTo>
                    <a:pt x="1950011" y="1714500"/>
                  </a:moveTo>
                  <a:lnTo>
                    <a:pt x="1948914" y="1714500"/>
                  </a:lnTo>
                  <a:lnTo>
                    <a:pt x="1948914" y="1701800"/>
                  </a:lnTo>
                  <a:lnTo>
                    <a:pt x="1950382" y="1701800"/>
                  </a:lnTo>
                  <a:lnTo>
                    <a:pt x="1950011" y="1714500"/>
                  </a:lnTo>
                  <a:close/>
                </a:path>
                <a:path w="2818130" h="1803400">
                  <a:moveTo>
                    <a:pt x="1956211" y="1714500"/>
                  </a:moveTo>
                  <a:lnTo>
                    <a:pt x="1950738" y="1714500"/>
                  </a:lnTo>
                  <a:lnTo>
                    <a:pt x="1950738" y="1701800"/>
                  </a:lnTo>
                  <a:lnTo>
                    <a:pt x="1956211" y="1701800"/>
                  </a:lnTo>
                  <a:lnTo>
                    <a:pt x="1956211" y="1714500"/>
                  </a:lnTo>
                  <a:close/>
                </a:path>
                <a:path w="2818130" h="1803400">
                  <a:moveTo>
                    <a:pt x="1977003" y="1714500"/>
                  </a:moveTo>
                  <a:lnTo>
                    <a:pt x="1956581" y="1714500"/>
                  </a:lnTo>
                  <a:lnTo>
                    <a:pt x="1958405" y="1701800"/>
                  </a:lnTo>
                  <a:lnTo>
                    <a:pt x="1977003" y="1701800"/>
                  </a:lnTo>
                  <a:lnTo>
                    <a:pt x="1977003" y="1714500"/>
                  </a:lnTo>
                  <a:close/>
                </a:path>
                <a:path w="2818130" h="1803400">
                  <a:moveTo>
                    <a:pt x="1982846" y="1714500"/>
                  </a:moveTo>
                  <a:lnTo>
                    <a:pt x="1979568" y="1714500"/>
                  </a:lnTo>
                  <a:lnTo>
                    <a:pt x="1979924" y="1701800"/>
                  </a:lnTo>
                  <a:lnTo>
                    <a:pt x="1985041" y="1701800"/>
                  </a:lnTo>
                  <a:lnTo>
                    <a:pt x="1982846" y="1714500"/>
                  </a:lnTo>
                  <a:close/>
                </a:path>
                <a:path w="2818130" h="1803400">
                  <a:moveTo>
                    <a:pt x="1993064" y="1714500"/>
                  </a:moveTo>
                  <a:lnTo>
                    <a:pt x="1985041" y="1714500"/>
                  </a:lnTo>
                  <a:lnTo>
                    <a:pt x="1986494" y="1701800"/>
                  </a:lnTo>
                  <a:lnTo>
                    <a:pt x="1994161" y="1701800"/>
                  </a:lnTo>
                  <a:lnTo>
                    <a:pt x="1993064" y="1714500"/>
                  </a:lnTo>
                  <a:close/>
                </a:path>
                <a:path w="2818130" h="1803400">
                  <a:moveTo>
                    <a:pt x="2011305" y="1714500"/>
                  </a:moveTo>
                  <a:lnTo>
                    <a:pt x="1996712" y="1714500"/>
                  </a:lnTo>
                  <a:lnTo>
                    <a:pt x="1995985" y="1701800"/>
                  </a:lnTo>
                  <a:lnTo>
                    <a:pt x="2011662" y="1701800"/>
                  </a:lnTo>
                  <a:lnTo>
                    <a:pt x="2011305" y="1714500"/>
                  </a:lnTo>
                  <a:close/>
                </a:path>
                <a:path w="2818130" h="1803400">
                  <a:moveTo>
                    <a:pt x="2014227" y="1714500"/>
                  </a:moveTo>
                  <a:lnTo>
                    <a:pt x="2011662" y="1714500"/>
                  </a:lnTo>
                  <a:lnTo>
                    <a:pt x="2012403" y="1701800"/>
                  </a:lnTo>
                  <a:lnTo>
                    <a:pt x="2016407" y="1701800"/>
                  </a:lnTo>
                  <a:lnTo>
                    <a:pt x="2014227" y="1714500"/>
                  </a:lnTo>
                  <a:close/>
                </a:path>
                <a:path w="2818130" h="1803400">
                  <a:moveTo>
                    <a:pt x="2024431" y="1714500"/>
                  </a:moveTo>
                  <a:lnTo>
                    <a:pt x="2016778" y="1714500"/>
                  </a:lnTo>
                  <a:lnTo>
                    <a:pt x="2016407" y="1701800"/>
                  </a:lnTo>
                  <a:lnTo>
                    <a:pt x="2025172" y="1701800"/>
                  </a:lnTo>
                  <a:lnTo>
                    <a:pt x="2024431" y="1714500"/>
                  </a:lnTo>
                  <a:close/>
                </a:path>
                <a:path w="2818130" h="1803400">
                  <a:moveTo>
                    <a:pt x="2053617" y="1714500"/>
                  </a:moveTo>
                  <a:lnTo>
                    <a:pt x="2025528" y="1714500"/>
                  </a:lnTo>
                  <a:lnTo>
                    <a:pt x="2025528" y="1701800"/>
                  </a:lnTo>
                  <a:lnTo>
                    <a:pt x="2052890" y="1701800"/>
                  </a:lnTo>
                  <a:lnTo>
                    <a:pt x="2053617" y="1714500"/>
                  </a:lnTo>
                  <a:close/>
                </a:path>
                <a:path w="2818130" h="1803400">
                  <a:moveTo>
                    <a:pt x="2073326" y="1714500"/>
                  </a:moveTo>
                  <a:lnTo>
                    <a:pt x="2056909" y="1714500"/>
                  </a:lnTo>
                  <a:lnTo>
                    <a:pt x="2057636" y="1701800"/>
                  </a:lnTo>
                  <a:lnTo>
                    <a:pt x="2073683" y="1701800"/>
                  </a:lnTo>
                  <a:lnTo>
                    <a:pt x="2073326" y="1714500"/>
                  </a:lnTo>
                  <a:close/>
                </a:path>
                <a:path w="2818130" h="1803400">
                  <a:moveTo>
                    <a:pt x="2103966" y="1714500"/>
                  </a:moveTo>
                  <a:lnTo>
                    <a:pt x="2075151" y="1714500"/>
                  </a:lnTo>
                  <a:lnTo>
                    <a:pt x="2075151" y="1701800"/>
                  </a:lnTo>
                  <a:lnTo>
                    <a:pt x="2104337" y="1701800"/>
                  </a:lnTo>
                  <a:lnTo>
                    <a:pt x="2103966" y="1714500"/>
                  </a:lnTo>
                  <a:close/>
                </a:path>
                <a:path w="2818130" h="1803400">
                  <a:moveTo>
                    <a:pt x="2107615" y="1714500"/>
                  </a:moveTo>
                  <a:lnTo>
                    <a:pt x="2105064" y="1714500"/>
                  </a:lnTo>
                  <a:lnTo>
                    <a:pt x="2106517" y="1701800"/>
                  </a:lnTo>
                  <a:lnTo>
                    <a:pt x="2107615" y="1701800"/>
                  </a:lnTo>
                  <a:lnTo>
                    <a:pt x="2107615" y="1714500"/>
                  </a:lnTo>
                  <a:close/>
                </a:path>
                <a:path w="2818130" h="1803400">
                  <a:moveTo>
                    <a:pt x="2114184" y="1714500"/>
                  </a:moveTo>
                  <a:lnTo>
                    <a:pt x="2107615" y="1714500"/>
                  </a:lnTo>
                  <a:lnTo>
                    <a:pt x="2108341" y="1701800"/>
                  </a:lnTo>
                  <a:lnTo>
                    <a:pt x="2113458" y="1701800"/>
                  </a:lnTo>
                  <a:lnTo>
                    <a:pt x="2114184" y="1714500"/>
                  </a:lnTo>
                  <a:close/>
                </a:path>
                <a:path w="2818130" h="1803400">
                  <a:moveTo>
                    <a:pt x="2115425" y="1711999"/>
                  </a:moveTo>
                  <a:lnTo>
                    <a:pt x="2114555" y="1701800"/>
                  </a:lnTo>
                  <a:lnTo>
                    <a:pt x="2116009" y="1701800"/>
                  </a:lnTo>
                  <a:lnTo>
                    <a:pt x="2115425" y="1711999"/>
                  </a:lnTo>
                  <a:close/>
                </a:path>
                <a:path w="2818130" h="1803400">
                  <a:moveTo>
                    <a:pt x="2115638" y="1714500"/>
                  </a:moveTo>
                  <a:lnTo>
                    <a:pt x="2115425" y="1711999"/>
                  </a:lnTo>
                  <a:lnTo>
                    <a:pt x="2116009" y="1701800"/>
                  </a:lnTo>
                  <a:lnTo>
                    <a:pt x="2116379" y="1701800"/>
                  </a:lnTo>
                  <a:lnTo>
                    <a:pt x="2115638" y="1714500"/>
                  </a:lnTo>
                  <a:close/>
                </a:path>
                <a:path w="2818130" h="1803400">
                  <a:moveTo>
                    <a:pt x="2133523" y="1714500"/>
                  </a:moveTo>
                  <a:lnTo>
                    <a:pt x="2115638" y="1714500"/>
                  </a:lnTo>
                  <a:lnTo>
                    <a:pt x="2116379" y="1701800"/>
                  </a:lnTo>
                  <a:lnTo>
                    <a:pt x="2133153" y="1701800"/>
                  </a:lnTo>
                  <a:lnTo>
                    <a:pt x="2133523" y="1714500"/>
                  </a:lnTo>
                  <a:close/>
                </a:path>
                <a:path w="2818130" h="1803400">
                  <a:moveTo>
                    <a:pt x="2140093" y="1714500"/>
                  </a:moveTo>
                  <a:lnTo>
                    <a:pt x="2134250" y="1714500"/>
                  </a:lnTo>
                  <a:lnTo>
                    <a:pt x="2135347" y="1701800"/>
                  </a:lnTo>
                  <a:lnTo>
                    <a:pt x="2140093" y="1701800"/>
                  </a:lnTo>
                  <a:lnTo>
                    <a:pt x="2140093" y="1714500"/>
                  </a:lnTo>
                  <a:close/>
                </a:path>
                <a:path w="2818130" h="1803400">
                  <a:moveTo>
                    <a:pt x="2166358" y="1714500"/>
                  </a:moveTo>
                  <a:lnTo>
                    <a:pt x="2145195" y="1714500"/>
                  </a:lnTo>
                  <a:lnTo>
                    <a:pt x="2144098" y="1701800"/>
                  </a:lnTo>
                  <a:lnTo>
                    <a:pt x="2165631" y="1701800"/>
                  </a:lnTo>
                  <a:lnTo>
                    <a:pt x="2166358" y="1714500"/>
                  </a:lnTo>
                  <a:close/>
                </a:path>
                <a:path w="2818130" h="1803400">
                  <a:moveTo>
                    <a:pt x="2170362" y="1714500"/>
                  </a:moveTo>
                  <a:lnTo>
                    <a:pt x="2167085" y="1714500"/>
                  </a:lnTo>
                  <a:lnTo>
                    <a:pt x="2167455" y="1701800"/>
                  </a:lnTo>
                  <a:lnTo>
                    <a:pt x="2170006" y="1701800"/>
                  </a:lnTo>
                  <a:lnTo>
                    <a:pt x="2170362" y="1714500"/>
                  </a:lnTo>
                  <a:close/>
                </a:path>
                <a:path w="2818130" h="1803400">
                  <a:moveTo>
                    <a:pt x="2205762" y="1714500"/>
                  </a:moveTo>
                  <a:lnTo>
                    <a:pt x="2188248" y="1714500"/>
                  </a:lnTo>
                  <a:lnTo>
                    <a:pt x="2188974" y="1701800"/>
                  </a:lnTo>
                  <a:lnTo>
                    <a:pt x="2205762" y="1701800"/>
                  </a:lnTo>
                  <a:lnTo>
                    <a:pt x="2205762" y="1714500"/>
                  </a:lnTo>
                  <a:close/>
                </a:path>
                <a:path w="2818130" h="1803400">
                  <a:moveTo>
                    <a:pt x="2212688" y="1714500"/>
                  </a:moveTo>
                  <a:lnTo>
                    <a:pt x="2210494" y="1714500"/>
                  </a:lnTo>
                  <a:lnTo>
                    <a:pt x="2210864" y="1701800"/>
                  </a:lnTo>
                  <a:lnTo>
                    <a:pt x="2212688" y="1714500"/>
                  </a:lnTo>
                  <a:close/>
                </a:path>
                <a:path w="2818130" h="1803400">
                  <a:moveTo>
                    <a:pt x="2230203" y="1714500"/>
                  </a:moveTo>
                  <a:lnTo>
                    <a:pt x="2215966" y="1714500"/>
                  </a:lnTo>
                  <a:lnTo>
                    <a:pt x="2216337" y="1701800"/>
                  </a:lnTo>
                  <a:lnTo>
                    <a:pt x="2231657" y="1701800"/>
                  </a:lnTo>
                  <a:lnTo>
                    <a:pt x="2230203" y="1714500"/>
                  </a:lnTo>
                  <a:close/>
                </a:path>
                <a:path w="2818130" h="1803400">
                  <a:moveTo>
                    <a:pt x="2241148" y="1714500"/>
                  </a:moveTo>
                  <a:lnTo>
                    <a:pt x="2232027" y="1714500"/>
                  </a:lnTo>
                  <a:lnTo>
                    <a:pt x="2231657" y="1701800"/>
                  </a:lnTo>
                  <a:lnTo>
                    <a:pt x="2240777" y="1701800"/>
                  </a:lnTo>
                  <a:lnTo>
                    <a:pt x="2241148" y="1714500"/>
                  </a:lnTo>
                  <a:close/>
                </a:path>
                <a:path w="2818130" h="1803400">
                  <a:moveTo>
                    <a:pt x="2245523" y="1714500"/>
                  </a:moveTo>
                  <a:lnTo>
                    <a:pt x="2243699" y="1714500"/>
                  </a:lnTo>
                  <a:lnTo>
                    <a:pt x="2243699" y="1701800"/>
                  </a:lnTo>
                  <a:lnTo>
                    <a:pt x="2246620" y="1701800"/>
                  </a:lnTo>
                  <a:lnTo>
                    <a:pt x="2245523" y="1714500"/>
                  </a:lnTo>
                  <a:close/>
                </a:path>
                <a:path w="2818130" h="1803400">
                  <a:moveTo>
                    <a:pt x="2260843" y="1714500"/>
                  </a:moveTo>
                  <a:lnTo>
                    <a:pt x="2248801" y="1714500"/>
                  </a:lnTo>
                  <a:lnTo>
                    <a:pt x="2248444" y="1701800"/>
                  </a:lnTo>
                  <a:lnTo>
                    <a:pt x="2260487" y="1701800"/>
                  </a:lnTo>
                  <a:lnTo>
                    <a:pt x="2260843" y="1714500"/>
                  </a:lnTo>
                  <a:close/>
                </a:path>
                <a:path w="2818130" h="1803400">
                  <a:moveTo>
                    <a:pt x="2269607" y="1714500"/>
                  </a:moveTo>
                  <a:lnTo>
                    <a:pt x="2265959" y="1714500"/>
                  </a:lnTo>
                  <a:lnTo>
                    <a:pt x="2267413" y="1701800"/>
                  </a:lnTo>
                  <a:lnTo>
                    <a:pt x="2268140" y="1701800"/>
                  </a:lnTo>
                  <a:lnTo>
                    <a:pt x="2269607" y="1714500"/>
                  </a:lnTo>
                  <a:close/>
                </a:path>
                <a:path w="2818130" h="1803400">
                  <a:moveTo>
                    <a:pt x="2271061" y="1714500"/>
                  </a:moveTo>
                  <a:lnTo>
                    <a:pt x="2269607" y="1714500"/>
                  </a:lnTo>
                  <a:lnTo>
                    <a:pt x="2269964" y="1701800"/>
                  </a:lnTo>
                  <a:lnTo>
                    <a:pt x="2270690" y="1701800"/>
                  </a:lnTo>
                  <a:lnTo>
                    <a:pt x="2271061" y="1714500"/>
                  </a:lnTo>
                  <a:close/>
                </a:path>
                <a:path w="2818130" h="1803400">
                  <a:moveTo>
                    <a:pt x="2274339" y="1714500"/>
                  </a:moveTo>
                  <a:lnTo>
                    <a:pt x="2273982" y="1714500"/>
                  </a:lnTo>
                  <a:lnTo>
                    <a:pt x="2273256" y="1701800"/>
                  </a:lnTo>
                  <a:lnTo>
                    <a:pt x="2275436" y="1701800"/>
                  </a:lnTo>
                  <a:lnTo>
                    <a:pt x="2274339" y="1714500"/>
                  </a:lnTo>
                  <a:close/>
                </a:path>
                <a:path w="2818130" h="1803400">
                  <a:moveTo>
                    <a:pt x="2279455" y="1714500"/>
                  </a:moveTo>
                  <a:lnTo>
                    <a:pt x="2275807" y="1714500"/>
                  </a:lnTo>
                  <a:lnTo>
                    <a:pt x="2275436" y="1701800"/>
                  </a:lnTo>
                  <a:lnTo>
                    <a:pt x="2279084" y="1701800"/>
                  </a:lnTo>
                  <a:lnTo>
                    <a:pt x="2279455" y="1714500"/>
                  </a:lnTo>
                  <a:close/>
                </a:path>
                <a:path w="2818130" h="1803400">
                  <a:moveTo>
                    <a:pt x="2280182" y="1714500"/>
                  </a:moveTo>
                  <a:lnTo>
                    <a:pt x="2279455" y="1714500"/>
                  </a:lnTo>
                  <a:lnTo>
                    <a:pt x="2279455" y="1701800"/>
                  </a:lnTo>
                  <a:lnTo>
                    <a:pt x="2282376" y="1701800"/>
                  </a:lnTo>
                  <a:lnTo>
                    <a:pt x="2280182" y="1714500"/>
                  </a:lnTo>
                  <a:close/>
                </a:path>
                <a:path w="2818130" h="1803400">
                  <a:moveTo>
                    <a:pt x="2287849" y="1714500"/>
                  </a:moveTo>
                  <a:lnTo>
                    <a:pt x="2283103" y="1714500"/>
                  </a:lnTo>
                  <a:lnTo>
                    <a:pt x="2283103" y="1701800"/>
                  </a:lnTo>
                  <a:lnTo>
                    <a:pt x="2287108" y="1701800"/>
                  </a:lnTo>
                  <a:lnTo>
                    <a:pt x="2287849" y="1714500"/>
                  </a:lnTo>
                  <a:close/>
                </a:path>
                <a:path w="2818130" h="1803400">
                  <a:moveTo>
                    <a:pt x="2291497" y="1714500"/>
                  </a:moveTo>
                  <a:lnTo>
                    <a:pt x="2290756" y="1714500"/>
                  </a:lnTo>
                  <a:lnTo>
                    <a:pt x="2291127" y="1701800"/>
                  </a:lnTo>
                  <a:lnTo>
                    <a:pt x="2291497" y="1701800"/>
                  </a:lnTo>
                  <a:lnTo>
                    <a:pt x="2291497" y="1714500"/>
                  </a:lnTo>
                  <a:close/>
                </a:path>
                <a:path w="2818130" h="1803400">
                  <a:moveTo>
                    <a:pt x="2297696" y="1714500"/>
                  </a:moveTo>
                  <a:lnTo>
                    <a:pt x="2295872" y="1714500"/>
                  </a:lnTo>
                  <a:lnTo>
                    <a:pt x="2293321" y="1701800"/>
                  </a:lnTo>
                  <a:lnTo>
                    <a:pt x="2296229" y="1701800"/>
                  </a:lnTo>
                  <a:lnTo>
                    <a:pt x="2297696" y="1714500"/>
                  </a:lnTo>
                  <a:close/>
                </a:path>
                <a:path w="2818130" h="1803400">
                  <a:moveTo>
                    <a:pt x="2323591" y="1714500"/>
                  </a:moveTo>
                  <a:lnTo>
                    <a:pt x="2316665" y="1714500"/>
                  </a:lnTo>
                  <a:lnTo>
                    <a:pt x="2315938" y="1701800"/>
                  </a:lnTo>
                  <a:lnTo>
                    <a:pt x="2322864" y="1701800"/>
                  </a:lnTo>
                  <a:lnTo>
                    <a:pt x="2323591" y="1714500"/>
                  </a:lnTo>
                  <a:close/>
                </a:path>
                <a:path w="2818130" h="1803400">
                  <a:moveTo>
                    <a:pt x="2329434" y="1714500"/>
                  </a:moveTo>
                  <a:lnTo>
                    <a:pt x="2325059" y="1714500"/>
                  </a:lnTo>
                  <a:lnTo>
                    <a:pt x="2326156" y="1701800"/>
                  </a:lnTo>
                  <a:lnTo>
                    <a:pt x="2329434" y="1714500"/>
                  </a:lnTo>
                  <a:close/>
                </a:path>
                <a:path w="2818130" h="1803400">
                  <a:moveTo>
                    <a:pt x="2342203" y="1714500"/>
                  </a:moveTo>
                  <a:lnTo>
                    <a:pt x="2331628" y="1714500"/>
                  </a:lnTo>
                  <a:lnTo>
                    <a:pt x="2333809" y="1701800"/>
                  </a:lnTo>
                  <a:lnTo>
                    <a:pt x="2342203" y="1701800"/>
                  </a:lnTo>
                  <a:lnTo>
                    <a:pt x="2342203" y="1714500"/>
                  </a:lnTo>
                  <a:close/>
                </a:path>
                <a:path w="2818130" h="1803400">
                  <a:moveTo>
                    <a:pt x="2355699" y="1714500"/>
                  </a:moveTo>
                  <a:lnTo>
                    <a:pt x="2345851" y="1714500"/>
                  </a:lnTo>
                  <a:lnTo>
                    <a:pt x="2344754" y="1701800"/>
                  </a:lnTo>
                  <a:lnTo>
                    <a:pt x="2355699" y="1701800"/>
                  </a:lnTo>
                  <a:lnTo>
                    <a:pt x="2355699" y="1714500"/>
                  </a:lnTo>
                  <a:close/>
                </a:path>
                <a:path w="2818130" h="1803400">
                  <a:moveTo>
                    <a:pt x="2115638" y="1714500"/>
                  </a:moveTo>
                  <a:lnTo>
                    <a:pt x="2115282" y="1714500"/>
                  </a:lnTo>
                  <a:lnTo>
                    <a:pt x="2115425" y="1711999"/>
                  </a:lnTo>
                  <a:lnTo>
                    <a:pt x="2115638" y="1714500"/>
                  </a:lnTo>
                  <a:close/>
                </a:path>
                <a:path w="2818130" h="1803400">
                  <a:moveTo>
                    <a:pt x="1827794" y="1714500"/>
                  </a:moveTo>
                  <a:lnTo>
                    <a:pt x="1827423" y="1714500"/>
                  </a:lnTo>
                  <a:lnTo>
                    <a:pt x="1827467" y="1713994"/>
                  </a:lnTo>
                  <a:lnTo>
                    <a:pt x="1827794" y="1714500"/>
                  </a:lnTo>
                  <a:close/>
                </a:path>
                <a:path w="2818130" h="1803400">
                  <a:moveTo>
                    <a:pt x="1894190" y="1727200"/>
                  </a:moveTo>
                  <a:lnTo>
                    <a:pt x="1891268" y="1727200"/>
                  </a:lnTo>
                  <a:lnTo>
                    <a:pt x="1891268" y="1714500"/>
                  </a:lnTo>
                  <a:lnTo>
                    <a:pt x="1894190" y="1714500"/>
                  </a:lnTo>
                  <a:lnTo>
                    <a:pt x="1894190" y="1727200"/>
                  </a:lnTo>
                  <a:close/>
                </a:path>
                <a:path w="2818130" h="1803400">
                  <a:moveTo>
                    <a:pt x="1901486" y="1727200"/>
                  </a:moveTo>
                  <a:lnTo>
                    <a:pt x="1895657" y="1727200"/>
                  </a:lnTo>
                  <a:lnTo>
                    <a:pt x="1896384" y="1714500"/>
                  </a:lnTo>
                  <a:lnTo>
                    <a:pt x="1903310" y="1714500"/>
                  </a:lnTo>
                  <a:lnTo>
                    <a:pt x="1901486" y="1727200"/>
                  </a:lnTo>
                  <a:close/>
                </a:path>
                <a:path w="2818130" h="1803400">
                  <a:moveTo>
                    <a:pt x="1912431" y="1727200"/>
                  </a:moveTo>
                  <a:lnTo>
                    <a:pt x="1904408" y="1727200"/>
                  </a:lnTo>
                  <a:lnTo>
                    <a:pt x="1903310" y="1714500"/>
                  </a:lnTo>
                  <a:lnTo>
                    <a:pt x="1914255" y="1714500"/>
                  </a:lnTo>
                  <a:lnTo>
                    <a:pt x="1912431" y="1727200"/>
                  </a:lnTo>
                  <a:close/>
                </a:path>
                <a:path w="2818130" h="1803400">
                  <a:moveTo>
                    <a:pt x="1920825" y="1727200"/>
                  </a:moveTo>
                  <a:lnTo>
                    <a:pt x="1914626" y="1727200"/>
                  </a:lnTo>
                  <a:lnTo>
                    <a:pt x="1914626" y="1714500"/>
                  </a:lnTo>
                  <a:lnTo>
                    <a:pt x="1921922" y="1714500"/>
                  </a:lnTo>
                  <a:lnTo>
                    <a:pt x="1920825" y="1727200"/>
                  </a:lnTo>
                  <a:close/>
                </a:path>
                <a:path w="2818130" h="1803400">
                  <a:moveTo>
                    <a:pt x="1932497" y="1727200"/>
                  </a:moveTo>
                  <a:lnTo>
                    <a:pt x="1924473" y="1727200"/>
                  </a:lnTo>
                  <a:lnTo>
                    <a:pt x="1923376" y="1714500"/>
                  </a:lnTo>
                  <a:lnTo>
                    <a:pt x="1933965" y="1714500"/>
                  </a:lnTo>
                  <a:lnTo>
                    <a:pt x="1932497" y="1727200"/>
                  </a:lnTo>
                  <a:close/>
                </a:path>
                <a:path w="2818130" h="1803400">
                  <a:moveTo>
                    <a:pt x="1952562" y="1727200"/>
                  </a:moveTo>
                  <a:lnTo>
                    <a:pt x="1935789" y="1727200"/>
                  </a:lnTo>
                  <a:lnTo>
                    <a:pt x="1935048" y="1714500"/>
                  </a:lnTo>
                  <a:lnTo>
                    <a:pt x="1952933" y="1714500"/>
                  </a:lnTo>
                  <a:lnTo>
                    <a:pt x="1952562" y="1727200"/>
                  </a:lnTo>
                  <a:close/>
                </a:path>
                <a:path w="2818130" h="1803400">
                  <a:moveTo>
                    <a:pt x="1962054" y="1727200"/>
                  </a:moveTo>
                  <a:lnTo>
                    <a:pt x="1955854" y="1727200"/>
                  </a:lnTo>
                  <a:lnTo>
                    <a:pt x="1955854" y="1714500"/>
                  </a:lnTo>
                  <a:lnTo>
                    <a:pt x="1962410" y="1714500"/>
                  </a:lnTo>
                  <a:lnTo>
                    <a:pt x="1962054" y="1727200"/>
                  </a:lnTo>
                  <a:close/>
                </a:path>
                <a:path w="2818130" h="1803400">
                  <a:moveTo>
                    <a:pt x="1992337" y="1727200"/>
                  </a:moveTo>
                  <a:lnTo>
                    <a:pt x="1963507" y="1727200"/>
                  </a:lnTo>
                  <a:lnTo>
                    <a:pt x="1962410" y="1714500"/>
                  </a:lnTo>
                  <a:lnTo>
                    <a:pt x="1992693" y="1714500"/>
                  </a:lnTo>
                  <a:lnTo>
                    <a:pt x="1992337" y="1727200"/>
                  </a:lnTo>
                  <a:close/>
                </a:path>
                <a:path w="2818130" h="1803400">
                  <a:moveTo>
                    <a:pt x="2020782" y="1727200"/>
                  </a:moveTo>
                  <a:lnTo>
                    <a:pt x="1995985" y="1727200"/>
                  </a:lnTo>
                  <a:lnTo>
                    <a:pt x="1994161" y="1714500"/>
                  </a:lnTo>
                  <a:lnTo>
                    <a:pt x="2021153" y="1714500"/>
                  </a:lnTo>
                  <a:lnTo>
                    <a:pt x="2020782" y="1727200"/>
                  </a:lnTo>
                  <a:close/>
                </a:path>
                <a:path w="2818130" h="1803400">
                  <a:moveTo>
                    <a:pt x="2028820" y="1727200"/>
                  </a:moveTo>
                  <a:lnTo>
                    <a:pt x="2024074" y="1727200"/>
                  </a:lnTo>
                  <a:lnTo>
                    <a:pt x="2021880" y="1714500"/>
                  </a:lnTo>
                  <a:lnTo>
                    <a:pt x="2029176" y="1714500"/>
                  </a:lnTo>
                  <a:lnTo>
                    <a:pt x="2028820" y="1727200"/>
                  </a:lnTo>
                  <a:close/>
                </a:path>
                <a:path w="2818130" h="1803400">
                  <a:moveTo>
                    <a:pt x="2042672" y="1727200"/>
                  </a:moveTo>
                  <a:lnTo>
                    <a:pt x="2029547" y="1727200"/>
                  </a:lnTo>
                  <a:lnTo>
                    <a:pt x="2029547" y="1714500"/>
                  </a:lnTo>
                  <a:lnTo>
                    <a:pt x="2041945" y="1714500"/>
                  </a:lnTo>
                  <a:lnTo>
                    <a:pt x="2042672" y="1727200"/>
                  </a:lnTo>
                  <a:close/>
                </a:path>
                <a:path w="2818130" h="1803400">
                  <a:moveTo>
                    <a:pt x="2063479" y="1727200"/>
                  </a:moveTo>
                  <a:lnTo>
                    <a:pt x="2044867" y="1727200"/>
                  </a:lnTo>
                  <a:lnTo>
                    <a:pt x="2044140" y="1714500"/>
                  </a:lnTo>
                  <a:lnTo>
                    <a:pt x="2064562" y="1714500"/>
                  </a:lnTo>
                  <a:lnTo>
                    <a:pt x="2063479" y="1727200"/>
                  </a:lnTo>
                  <a:close/>
                </a:path>
                <a:path w="2818130" h="1803400">
                  <a:moveTo>
                    <a:pt x="2071502" y="1727200"/>
                  </a:moveTo>
                  <a:lnTo>
                    <a:pt x="2063835" y="1727200"/>
                  </a:lnTo>
                  <a:lnTo>
                    <a:pt x="2064562" y="1714500"/>
                  </a:lnTo>
                  <a:lnTo>
                    <a:pt x="2071132" y="1714500"/>
                  </a:lnTo>
                  <a:lnTo>
                    <a:pt x="2071502" y="1727200"/>
                  </a:lnTo>
                  <a:close/>
                </a:path>
                <a:path w="2818130" h="1803400">
                  <a:moveTo>
                    <a:pt x="2102869" y="1727200"/>
                  </a:moveTo>
                  <a:lnTo>
                    <a:pt x="2072600" y="1727200"/>
                  </a:lnTo>
                  <a:lnTo>
                    <a:pt x="2072956" y="1714500"/>
                  </a:lnTo>
                  <a:lnTo>
                    <a:pt x="2103610" y="1714500"/>
                  </a:lnTo>
                  <a:lnTo>
                    <a:pt x="2102869" y="1727200"/>
                  </a:lnTo>
                  <a:close/>
                </a:path>
                <a:path w="2818130" h="1803400">
                  <a:moveTo>
                    <a:pt x="2138625" y="1727200"/>
                  </a:moveTo>
                  <a:lnTo>
                    <a:pt x="2105434" y="1727200"/>
                  </a:lnTo>
                  <a:lnTo>
                    <a:pt x="2104693" y="1714500"/>
                  </a:lnTo>
                  <a:lnTo>
                    <a:pt x="2138625" y="1714500"/>
                  </a:lnTo>
                  <a:lnTo>
                    <a:pt x="2138625" y="1727200"/>
                  </a:lnTo>
                  <a:close/>
                </a:path>
                <a:path w="2818130" h="1803400">
                  <a:moveTo>
                    <a:pt x="2169279" y="1727200"/>
                  </a:moveTo>
                  <a:lnTo>
                    <a:pt x="2139352" y="1727200"/>
                  </a:lnTo>
                  <a:lnTo>
                    <a:pt x="2138996" y="1714500"/>
                  </a:lnTo>
                  <a:lnTo>
                    <a:pt x="2168538" y="1714500"/>
                  </a:lnTo>
                  <a:lnTo>
                    <a:pt x="2169279" y="1727200"/>
                  </a:lnTo>
                  <a:close/>
                </a:path>
                <a:path w="2818130" h="1803400">
                  <a:moveTo>
                    <a:pt x="2176576" y="1727200"/>
                  </a:moveTo>
                  <a:lnTo>
                    <a:pt x="2170362" y="1727200"/>
                  </a:lnTo>
                  <a:lnTo>
                    <a:pt x="2170362" y="1714500"/>
                  </a:lnTo>
                  <a:lnTo>
                    <a:pt x="2175835" y="1714500"/>
                  </a:lnTo>
                  <a:lnTo>
                    <a:pt x="2176576" y="1727200"/>
                  </a:lnTo>
                  <a:close/>
                </a:path>
                <a:path w="2818130" h="1803400">
                  <a:moveTo>
                    <a:pt x="2185697" y="1727200"/>
                  </a:moveTo>
                  <a:lnTo>
                    <a:pt x="2178756" y="1727200"/>
                  </a:lnTo>
                  <a:lnTo>
                    <a:pt x="2180224" y="1714500"/>
                  </a:lnTo>
                  <a:lnTo>
                    <a:pt x="2185697" y="1714500"/>
                  </a:lnTo>
                  <a:lnTo>
                    <a:pt x="2185697" y="1727200"/>
                  </a:lnTo>
                  <a:close/>
                </a:path>
                <a:path w="2818130" h="1803400">
                  <a:moveTo>
                    <a:pt x="2272885" y="1727200"/>
                  </a:moveTo>
                  <a:lnTo>
                    <a:pt x="2188248" y="1727200"/>
                  </a:lnTo>
                  <a:lnTo>
                    <a:pt x="2187877" y="1714500"/>
                  </a:lnTo>
                  <a:lnTo>
                    <a:pt x="2272885" y="1714500"/>
                  </a:lnTo>
                  <a:lnTo>
                    <a:pt x="2272885" y="1727200"/>
                  </a:lnTo>
                  <a:close/>
                </a:path>
                <a:path w="2818130" h="1803400">
                  <a:moveTo>
                    <a:pt x="2285654" y="1727200"/>
                  </a:moveTo>
                  <a:lnTo>
                    <a:pt x="2275080" y="1727200"/>
                  </a:lnTo>
                  <a:lnTo>
                    <a:pt x="2273612" y="1714500"/>
                  </a:lnTo>
                  <a:lnTo>
                    <a:pt x="2285284" y="1714500"/>
                  </a:lnTo>
                  <a:lnTo>
                    <a:pt x="2285654" y="1727200"/>
                  </a:lnTo>
                  <a:close/>
                </a:path>
                <a:path w="2818130" h="1803400">
                  <a:moveTo>
                    <a:pt x="2290756" y="1727200"/>
                  </a:moveTo>
                  <a:lnTo>
                    <a:pt x="2285654" y="1727200"/>
                  </a:lnTo>
                  <a:lnTo>
                    <a:pt x="2286751" y="1714500"/>
                  </a:lnTo>
                  <a:lnTo>
                    <a:pt x="2290756" y="1714500"/>
                  </a:lnTo>
                  <a:lnTo>
                    <a:pt x="2290756" y="1727200"/>
                  </a:lnTo>
                  <a:close/>
                </a:path>
                <a:path w="2818130" h="1803400">
                  <a:moveTo>
                    <a:pt x="2294775" y="1727200"/>
                  </a:moveTo>
                  <a:lnTo>
                    <a:pt x="2291853" y="1727200"/>
                  </a:lnTo>
                  <a:lnTo>
                    <a:pt x="2292580" y="1714500"/>
                  </a:lnTo>
                  <a:lnTo>
                    <a:pt x="2294048" y="1714500"/>
                  </a:lnTo>
                  <a:lnTo>
                    <a:pt x="2294775" y="1727200"/>
                  </a:lnTo>
                  <a:close/>
                </a:path>
                <a:path w="2818130" h="1803400">
                  <a:moveTo>
                    <a:pt x="2301345" y="1727200"/>
                  </a:moveTo>
                  <a:lnTo>
                    <a:pt x="2299877" y="1727200"/>
                  </a:lnTo>
                  <a:lnTo>
                    <a:pt x="2296599" y="1714500"/>
                  </a:lnTo>
                  <a:lnTo>
                    <a:pt x="2302798" y="1714500"/>
                  </a:lnTo>
                  <a:lnTo>
                    <a:pt x="2301345" y="1727200"/>
                  </a:lnTo>
                  <a:close/>
                </a:path>
                <a:path w="2818130" h="1803400">
                  <a:moveTo>
                    <a:pt x="2303896" y="1727200"/>
                  </a:moveTo>
                  <a:lnTo>
                    <a:pt x="2303525" y="1727200"/>
                  </a:lnTo>
                  <a:lnTo>
                    <a:pt x="2302798" y="1714500"/>
                  </a:lnTo>
                  <a:lnTo>
                    <a:pt x="2304622" y="1714500"/>
                  </a:lnTo>
                  <a:lnTo>
                    <a:pt x="2303896" y="1727200"/>
                  </a:lnTo>
                  <a:close/>
                </a:path>
                <a:path w="2818130" h="1803400">
                  <a:moveTo>
                    <a:pt x="2307914" y="1727200"/>
                  </a:moveTo>
                  <a:lnTo>
                    <a:pt x="2305349" y="1727200"/>
                  </a:lnTo>
                  <a:lnTo>
                    <a:pt x="2304993" y="1714500"/>
                  </a:lnTo>
                  <a:lnTo>
                    <a:pt x="2309368" y="1714500"/>
                  </a:lnTo>
                  <a:lnTo>
                    <a:pt x="2307914" y="1727200"/>
                  </a:lnTo>
                  <a:close/>
                </a:path>
                <a:path w="2818130" h="1803400">
                  <a:moveTo>
                    <a:pt x="2334536" y="1727200"/>
                  </a:moveTo>
                  <a:lnTo>
                    <a:pt x="2313387" y="1727200"/>
                  </a:lnTo>
                  <a:lnTo>
                    <a:pt x="2312646" y="1714500"/>
                  </a:lnTo>
                  <a:lnTo>
                    <a:pt x="2335277" y="1714500"/>
                  </a:lnTo>
                  <a:lnTo>
                    <a:pt x="2334536" y="1727200"/>
                  </a:lnTo>
                  <a:close/>
                </a:path>
                <a:path w="2818130" h="1803400">
                  <a:moveTo>
                    <a:pt x="2345480" y="1727200"/>
                  </a:moveTo>
                  <a:lnTo>
                    <a:pt x="2336730" y="1727200"/>
                  </a:lnTo>
                  <a:lnTo>
                    <a:pt x="2336003" y="1714500"/>
                  </a:lnTo>
                  <a:lnTo>
                    <a:pt x="2343656" y="1714500"/>
                  </a:lnTo>
                  <a:lnTo>
                    <a:pt x="2345480" y="1727200"/>
                  </a:lnTo>
                  <a:close/>
                </a:path>
                <a:path w="2818130" h="1803400">
                  <a:moveTo>
                    <a:pt x="2346948" y="1727200"/>
                  </a:moveTo>
                  <a:lnTo>
                    <a:pt x="2345851" y="1727200"/>
                  </a:lnTo>
                  <a:lnTo>
                    <a:pt x="2346578" y="1714500"/>
                  </a:lnTo>
                  <a:lnTo>
                    <a:pt x="2346948" y="1727200"/>
                  </a:lnTo>
                  <a:close/>
                </a:path>
                <a:path w="2818130" h="1803400">
                  <a:moveTo>
                    <a:pt x="2363722" y="1727200"/>
                  </a:moveTo>
                  <a:lnTo>
                    <a:pt x="2351323" y="1727200"/>
                  </a:lnTo>
                  <a:lnTo>
                    <a:pt x="2350226" y="1714500"/>
                  </a:lnTo>
                  <a:lnTo>
                    <a:pt x="2364463" y="1714500"/>
                  </a:lnTo>
                  <a:lnTo>
                    <a:pt x="2363722" y="1727200"/>
                  </a:lnTo>
                  <a:close/>
                </a:path>
                <a:path w="2818130" h="1803400">
                  <a:moveTo>
                    <a:pt x="2002912" y="1739900"/>
                  </a:moveTo>
                  <a:lnTo>
                    <a:pt x="1954082" y="1739900"/>
                  </a:lnTo>
                  <a:lnTo>
                    <a:pt x="1946363" y="1727200"/>
                  </a:lnTo>
                  <a:lnTo>
                    <a:pt x="2002185" y="1727200"/>
                  </a:lnTo>
                  <a:lnTo>
                    <a:pt x="2002912" y="1739900"/>
                  </a:lnTo>
                  <a:close/>
                </a:path>
                <a:path w="2818130" h="1803400">
                  <a:moveTo>
                    <a:pt x="2009111" y="1739900"/>
                  </a:moveTo>
                  <a:lnTo>
                    <a:pt x="2004736" y="1739900"/>
                  </a:lnTo>
                  <a:lnTo>
                    <a:pt x="2004736" y="1727200"/>
                  </a:lnTo>
                  <a:lnTo>
                    <a:pt x="2010935" y="1727200"/>
                  </a:lnTo>
                  <a:lnTo>
                    <a:pt x="2009111" y="1739900"/>
                  </a:lnTo>
                  <a:close/>
                </a:path>
                <a:path w="2818130" h="1803400">
                  <a:moveTo>
                    <a:pt x="2024431" y="1739900"/>
                  </a:moveTo>
                  <a:lnTo>
                    <a:pt x="2013856" y="1739900"/>
                  </a:lnTo>
                  <a:lnTo>
                    <a:pt x="2013856" y="1727200"/>
                  </a:lnTo>
                  <a:lnTo>
                    <a:pt x="2026255" y="1727200"/>
                  </a:lnTo>
                  <a:lnTo>
                    <a:pt x="2024431" y="1739900"/>
                  </a:lnTo>
                  <a:close/>
                </a:path>
                <a:path w="2818130" h="1803400">
                  <a:moveTo>
                    <a:pt x="2025528" y="1739900"/>
                  </a:moveTo>
                  <a:lnTo>
                    <a:pt x="2024431" y="1739900"/>
                  </a:lnTo>
                  <a:lnTo>
                    <a:pt x="2026255" y="1727200"/>
                  </a:lnTo>
                  <a:lnTo>
                    <a:pt x="2025528" y="1739900"/>
                  </a:lnTo>
                  <a:close/>
                </a:path>
                <a:path w="2818130" h="1803400">
                  <a:moveTo>
                    <a:pt x="2037570" y="1739900"/>
                  </a:moveTo>
                  <a:lnTo>
                    <a:pt x="2025528" y="1739900"/>
                  </a:lnTo>
                  <a:lnTo>
                    <a:pt x="2026255" y="1727200"/>
                  </a:lnTo>
                  <a:lnTo>
                    <a:pt x="2038668" y="1727200"/>
                  </a:lnTo>
                  <a:lnTo>
                    <a:pt x="2037570" y="1739900"/>
                  </a:lnTo>
                  <a:close/>
                </a:path>
                <a:path w="2818130" h="1803400">
                  <a:moveTo>
                    <a:pt x="2050339" y="1739900"/>
                  </a:moveTo>
                  <a:lnTo>
                    <a:pt x="2047062" y="1739900"/>
                  </a:lnTo>
                  <a:lnTo>
                    <a:pt x="2047788" y="1727200"/>
                  </a:lnTo>
                  <a:lnTo>
                    <a:pt x="2050339" y="1727200"/>
                  </a:lnTo>
                  <a:lnTo>
                    <a:pt x="2050339" y="1739900"/>
                  </a:lnTo>
                  <a:close/>
                </a:path>
                <a:path w="2818130" h="1803400">
                  <a:moveTo>
                    <a:pt x="2053988" y="1739900"/>
                  </a:moveTo>
                  <a:lnTo>
                    <a:pt x="2052890" y="1727200"/>
                  </a:lnTo>
                  <a:lnTo>
                    <a:pt x="2053617" y="1727200"/>
                  </a:lnTo>
                  <a:lnTo>
                    <a:pt x="2053988" y="1739900"/>
                  </a:lnTo>
                  <a:close/>
                </a:path>
                <a:path w="2818130" h="1803400">
                  <a:moveTo>
                    <a:pt x="2059831" y="1739900"/>
                  </a:moveTo>
                  <a:lnTo>
                    <a:pt x="2055441" y="1739900"/>
                  </a:lnTo>
                  <a:lnTo>
                    <a:pt x="2053988" y="1727200"/>
                  </a:lnTo>
                  <a:lnTo>
                    <a:pt x="2059831" y="1727200"/>
                  </a:lnTo>
                  <a:lnTo>
                    <a:pt x="2059831" y="1739900"/>
                  </a:lnTo>
                  <a:close/>
                </a:path>
                <a:path w="2818130" h="1803400">
                  <a:moveTo>
                    <a:pt x="2070405" y="1739900"/>
                  </a:moveTo>
                  <a:lnTo>
                    <a:pt x="2060914" y="1739900"/>
                  </a:lnTo>
                  <a:lnTo>
                    <a:pt x="2060914" y="1727200"/>
                  </a:lnTo>
                  <a:lnTo>
                    <a:pt x="2070775" y="1727200"/>
                  </a:lnTo>
                  <a:lnTo>
                    <a:pt x="2070405" y="1739900"/>
                  </a:lnTo>
                  <a:close/>
                </a:path>
                <a:path w="2818130" h="1803400">
                  <a:moveTo>
                    <a:pt x="2078072" y="1739900"/>
                  </a:moveTo>
                  <a:lnTo>
                    <a:pt x="2070775" y="1739900"/>
                  </a:lnTo>
                  <a:lnTo>
                    <a:pt x="2072229" y="1727200"/>
                  </a:lnTo>
                  <a:lnTo>
                    <a:pt x="2078428" y="1727200"/>
                  </a:lnTo>
                  <a:lnTo>
                    <a:pt x="2078072" y="1739900"/>
                  </a:lnTo>
                  <a:close/>
                </a:path>
                <a:path w="2818130" h="1803400">
                  <a:moveTo>
                    <a:pt x="2100318" y="1739900"/>
                  </a:moveTo>
                  <a:lnTo>
                    <a:pt x="2079896" y="1739900"/>
                  </a:lnTo>
                  <a:lnTo>
                    <a:pt x="2078799" y="1727200"/>
                  </a:lnTo>
                  <a:lnTo>
                    <a:pt x="2101786" y="1727200"/>
                  </a:lnTo>
                  <a:lnTo>
                    <a:pt x="2100318" y="1739900"/>
                  </a:lnTo>
                  <a:close/>
                </a:path>
                <a:path w="2818130" h="1803400">
                  <a:moveTo>
                    <a:pt x="2108341" y="1739900"/>
                  </a:moveTo>
                  <a:lnTo>
                    <a:pt x="2107258" y="1739900"/>
                  </a:lnTo>
                  <a:lnTo>
                    <a:pt x="2107985" y="1727200"/>
                  </a:lnTo>
                  <a:lnTo>
                    <a:pt x="2108341" y="1739900"/>
                  </a:lnTo>
                  <a:close/>
                </a:path>
                <a:path w="2818130" h="1803400">
                  <a:moveTo>
                    <a:pt x="2110907" y="1739900"/>
                  </a:moveTo>
                  <a:lnTo>
                    <a:pt x="2110536" y="1739900"/>
                  </a:lnTo>
                  <a:lnTo>
                    <a:pt x="2109809" y="1727200"/>
                  </a:lnTo>
                  <a:lnTo>
                    <a:pt x="2113087" y="1727200"/>
                  </a:lnTo>
                  <a:lnTo>
                    <a:pt x="2110907" y="1739900"/>
                  </a:lnTo>
                  <a:close/>
                </a:path>
                <a:path w="2818130" h="1803400">
                  <a:moveTo>
                    <a:pt x="2130972" y="1739900"/>
                  </a:moveTo>
                  <a:lnTo>
                    <a:pt x="2114911" y="1739900"/>
                  </a:lnTo>
                  <a:lnTo>
                    <a:pt x="2115282" y="1727200"/>
                  </a:lnTo>
                  <a:lnTo>
                    <a:pt x="2131699" y="1727200"/>
                  </a:lnTo>
                  <a:lnTo>
                    <a:pt x="2130972" y="1739900"/>
                  </a:lnTo>
                  <a:close/>
                </a:path>
                <a:path w="2818130" h="1803400">
                  <a:moveTo>
                    <a:pt x="2133523" y="1739900"/>
                  </a:moveTo>
                  <a:lnTo>
                    <a:pt x="2132055" y="1739900"/>
                  </a:lnTo>
                  <a:lnTo>
                    <a:pt x="2132055" y="1727200"/>
                  </a:lnTo>
                  <a:lnTo>
                    <a:pt x="2133523" y="1727200"/>
                  </a:lnTo>
                  <a:lnTo>
                    <a:pt x="2133523" y="1739900"/>
                  </a:lnTo>
                  <a:close/>
                </a:path>
                <a:path w="2818130" h="1803400">
                  <a:moveTo>
                    <a:pt x="2141176" y="1739900"/>
                  </a:moveTo>
                  <a:lnTo>
                    <a:pt x="2134621" y="1739900"/>
                  </a:lnTo>
                  <a:lnTo>
                    <a:pt x="2134621" y="1727200"/>
                  </a:lnTo>
                  <a:lnTo>
                    <a:pt x="2141176" y="1727200"/>
                  </a:lnTo>
                  <a:lnTo>
                    <a:pt x="2141176" y="1739900"/>
                  </a:lnTo>
                  <a:close/>
                </a:path>
                <a:path w="2818130" h="1803400">
                  <a:moveTo>
                    <a:pt x="2160515" y="1739900"/>
                  </a:moveTo>
                  <a:lnTo>
                    <a:pt x="2144468" y="1739900"/>
                  </a:lnTo>
                  <a:lnTo>
                    <a:pt x="2142644" y="1727200"/>
                  </a:lnTo>
                  <a:lnTo>
                    <a:pt x="2162710" y="1727200"/>
                  </a:lnTo>
                  <a:lnTo>
                    <a:pt x="2160515" y="1739900"/>
                  </a:lnTo>
                  <a:close/>
                </a:path>
                <a:path w="2818130" h="1803400">
                  <a:moveTo>
                    <a:pt x="2176932" y="1739900"/>
                  </a:moveTo>
                  <a:lnTo>
                    <a:pt x="2163066" y="1739900"/>
                  </a:lnTo>
                  <a:lnTo>
                    <a:pt x="2167085" y="1727200"/>
                  </a:lnTo>
                  <a:lnTo>
                    <a:pt x="2176932" y="1727200"/>
                  </a:lnTo>
                  <a:lnTo>
                    <a:pt x="2176932" y="1739900"/>
                  </a:lnTo>
                  <a:close/>
                </a:path>
                <a:path w="2818130" h="1803400">
                  <a:moveTo>
                    <a:pt x="2178756" y="1739900"/>
                  </a:moveTo>
                  <a:lnTo>
                    <a:pt x="2176932" y="1739900"/>
                  </a:lnTo>
                  <a:lnTo>
                    <a:pt x="2178756" y="1727200"/>
                  </a:lnTo>
                  <a:lnTo>
                    <a:pt x="2178756" y="1739900"/>
                  </a:lnTo>
                  <a:close/>
                </a:path>
                <a:path w="2818130" h="1803400">
                  <a:moveTo>
                    <a:pt x="2181678" y="1739900"/>
                  </a:moveTo>
                  <a:lnTo>
                    <a:pt x="2180951" y="1739900"/>
                  </a:lnTo>
                  <a:lnTo>
                    <a:pt x="2182048" y="1727200"/>
                  </a:lnTo>
                  <a:lnTo>
                    <a:pt x="2183131" y="1727200"/>
                  </a:lnTo>
                  <a:lnTo>
                    <a:pt x="2181678" y="1739900"/>
                  </a:lnTo>
                  <a:close/>
                </a:path>
                <a:path w="2818130" h="1803400">
                  <a:moveTo>
                    <a:pt x="2198466" y="1752600"/>
                  </a:moveTo>
                  <a:lnTo>
                    <a:pt x="2183131" y="1752600"/>
                  </a:lnTo>
                  <a:lnTo>
                    <a:pt x="2181678" y="1747990"/>
                  </a:lnTo>
                  <a:lnTo>
                    <a:pt x="2181678" y="1739900"/>
                  </a:lnTo>
                  <a:lnTo>
                    <a:pt x="2184599" y="1727200"/>
                  </a:lnTo>
                  <a:lnTo>
                    <a:pt x="2183873" y="1739900"/>
                  </a:lnTo>
                  <a:lnTo>
                    <a:pt x="2198822" y="1739900"/>
                  </a:lnTo>
                  <a:lnTo>
                    <a:pt x="2198466" y="1752600"/>
                  </a:lnTo>
                  <a:close/>
                </a:path>
                <a:path w="2818130" h="1803400">
                  <a:moveTo>
                    <a:pt x="2206489" y="1739900"/>
                  </a:moveTo>
                  <a:lnTo>
                    <a:pt x="2185697" y="1739900"/>
                  </a:lnTo>
                  <a:lnTo>
                    <a:pt x="2185326" y="1727200"/>
                  </a:lnTo>
                  <a:lnTo>
                    <a:pt x="2207216" y="1727200"/>
                  </a:lnTo>
                  <a:lnTo>
                    <a:pt x="2206489" y="1739900"/>
                  </a:lnTo>
                  <a:close/>
                </a:path>
                <a:path w="2818130" h="1803400">
                  <a:moveTo>
                    <a:pt x="2215610" y="1739900"/>
                  </a:moveTo>
                  <a:lnTo>
                    <a:pt x="2213059" y="1739900"/>
                  </a:lnTo>
                  <a:lnTo>
                    <a:pt x="2210864" y="1727200"/>
                  </a:lnTo>
                  <a:lnTo>
                    <a:pt x="2216707" y="1727200"/>
                  </a:lnTo>
                  <a:lnTo>
                    <a:pt x="2215610" y="1739900"/>
                  </a:lnTo>
                  <a:close/>
                </a:path>
                <a:path w="2818130" h="1803400">
                  <a:moveTo>
                    <a:pt x="2222180" y="1739900"/>
                  </a:moveTo>
                  <a:lnTo>
                    <a:pt x="2216707" y="1739900"/>
                  </a:lnTo>
                  <a:lnTo>
                    <a:pt x="2216707" y="1727200"/>
                  </a:lnTo>
                  <a:lnTo>
                    <a:pt x="2222906" y="1727200"/>
                  </a:lnTo>
                  <a:lnTo>
                    <a:pt x="2222180" y="1739900"/>
                  </a:lnTo>
                  <a:close/>
                </a:path>
                <a:path w="2818130" h="1803400">
                  <a:moveTo>
                    <a:pt x="2246620" y="1739900"/>
                  </a:moveTo>
                  <a:lnTo>
                    <a:pt x="2226184" y="1739900"/>
                  </a:lnTo>
                  <a:lnTo>
                    <a:pt x="2225828" y="1727200"/>
                  </a:lnTo>
                  <a:lnTo>
                    <a:pt x="2245893" y="1727200"/>
                  </a:lnTo>
                  <a:lnTo>
                    <a:pt x="2246341" y="1730312"/>
                  </a:lnTo>
                  <a:lnTo>
                    <a:pt x="2246620" y="1739900"/>
                  </a:lnTo>
                  <a:close/>
                </a:path>
                <a:path w="2818130" h="1803400">
                  <a:moveTo>
                    <a:pt x="2247347" y="1737320"/>
                  </a:moveTo>
                  <a:lnTo>
                    <a:pt x="2246341" y="1730312"/>
                  </a:lnTo>
                  <a:lnTo>
                    <a:pt x="2246250" y="1727200"/>
                  </a:lnTo>
                  <a:lnTo>
                    <a:pt x="2247347" y="1727200"/>
                  </a:lnTo>
                  <a:lnTo>
                    <a:pt x="2247347" y="1737320"/>
                  </a:lnTo>
                  <a:close/>
                </a:path>
                <a:path w="2818130" h="1803400">
                  <a:moveTo>
                    <a:pt x="2281635" y="1739900"/>
                  </a:moveTo>
                  <a:lnTo>
                    <a:pt x="2248444" y="1739900"/>
                  </a:lnTo>
                  <a:lnTo>
                    <a:pt x="2248444" y="1727200"/>
                  </a:lnTo>
                  <a:lnTo>
                    <a:pt x="2282006" y="1727200"/>
                  </a:lnTo>
                  <a:lnTo>
                    <a:pt x="2281635" y="1739900"/>
                  </a:lnTo>
                  <a:close/>
                </a:path>
                <a:path w="2818130" h="1803400">
                  <a:moveTo>
                    <a:pt x="2282376" y="1739900"/>
                  </a:moveTo>
                  <a:lnTo>
                    <a:pt x="2282006" y="1739900"/>
                  </a:lnTo>
                  <a:lnTo>
                    <a:pt x="2282376" y="1727200"/>
                  </a:lnTo>
                  <a:lnTo>
                    <a:pt x="2282733" y="1727200"/>
                  </a:lnTo>
                  <a:lnTo>
                    <a:pt x="2282376" y="1739900"/>
                  </a:lnTo>
                  <a:close/>
                </a:path>
                <a:path w="2818130" h="1803400">
                  <a:moveTo>
                    <a:pt x="2291853" y="1739900"/>
                  </a:moveTo>
                  <a:lnTo>
                    <a:pt x="2282733" y="1739900"/>
                  </a:lnTo>
                  <a:lnTo>
                    <a:pt x="2282733" y="1727200"/>
                  </a:lnTo>
                  <a:lnTo>
                    <a:pt x="2291127" y="1727200"/>
                  </a:lnTo>
                  <a:lnTo>
                    <a:pt x="2291853" y="1739900"/>
                  </a:lnTo>
                  <a:close/>
                </a:path>
                <a:path w="2818130" h="1803400">
                  <a:moveTo>
                    <a:pt x="2302798" y="1739900"/>
                  </a:moveTo>
                  <a:lnTo>
                    <a:pt x="2296970" y="1739900"/>
                  </a:lnTo>
                  <a:lnTo>
                    <a:pt x="2296970" y="1727200"/>
                  </a:lnTo>
                  <a:lnTo>
                    <a:pt x="2302071" y="1727200"/>
                  </a:lnTo>
                  <a:lnTo>
                    <a:pt x="2302798" y="1739900"/>
                  </a:lnTo>
                  <a:close/>
                </a:path>
                <a:path w="2818130" h="1803400">
                  <a:moveTo>
                    <a:pt x="2304993" y="1739900"/>
                  </a:moveTo>
                  <a:lnTo>
                    <a:pt x="2305720" y="1727200"/>
                  </a:lnTo>
                  <a:lnTo>
                    <a:pt x="2306090" y="1727200"/>
                  </a:lnTo>
                  <a:lnTo>
                    <a:pt x="2304993" y="1739900"/>
                  </a:lnTo>
                  <a:close/>
                </a:path>
                <a:path w="2818130" h="1803400">
                  <a:moveTo>
                    <a:pt x="2313743" y="1739900"/>
                  </a:moveTo>
                  <a:lnTo>
                    <a:pt x="2304993" y="1739900"/>
                  </a:lnTo>
                  <a:lnTo>
                    <a:pt x="2306090" y="1727200"/>
                  </a:lnTo>
                  <a:lnTo>
                    <a:pt x="2313016" y="1727200"/>
                  </a:lnTo>
                  <a:lnTo>
                    <a:pt x="2313743" y="1739900"/>
                  </a:lnTo>
                  <a:close/>
                </a:path>
                <a:path w="2818130" h="1803400">
                  <a:moveTo>
                    <a:pt x="2322864" y="1739900"/>
                  </a:moveTo>
                  <a:lnTo>
                    <a:pt x="2316665" y="1739900"/>
                  </a:lnTo>
                  <a:lnTo>
                    <a:pt x="2314470" y="1727200"/>
                  </a:lnTo>
                  <a:lnTo>
                    <a:pt x="2323234" y="1727200"/>
                  </a:lnTo>
                  <a:lnTo>
                    <a:pt x="2322864" y="1739900"/>
                  </a:lnTo>
                  <a:close/>
                </a:path>
                <a:path w="2818130" h="1803400">
                  <a:moveTo>
                    <a:pt x="2330887" y="1739900"/>
                  </a:moveTo>
                  <a:lnTo>
                    <a:pt x="2326883" y="1739900"/>
                  </a:lnTo>
                  <a:lnTo>
                    <a:pt x="2327239" y="1727200"/>
                  </a:lnTo>
                  <a:lnTo>
                    <a:pt x="2328707" y="1727200"/>
                  </a:lnTo>
                  <a:lnTo>
                    <a:pt x="2330887" y="1739900"/>
                  </a:lnTo>
                  <a:close/>
                </a:path>
                <a:path w="2818130" h="1803400">
                  <a:moveTo>
                    <a:pt x="2353518" y="1739900"/>
                  </a:moveTo>
                  <a:lnTo>
                    <a:pt x="2334179" y="1739900"/>
                  </a:lnTo>
                  <a:lnTo>
                    <a:pt x="2334906" y="1727200"/>
                  </a:lnTo>
                  <a:lnTo>
                    <a:pt x="2352777" y="1727200"/>
                  </a:lnTo>
                  <a:lnTo>
                    <a:pt x="2353518" y="1739900"/>
                  </a:lnTo>
                  <a:close/>
                </a:path>
                <a:path w="2818130" h="1803400">
                  <a:moveTo>
                    <a:pt x="2356796" y="1739900"/>
                  </a:moveTo>
                  <a:lnTo>
                    <a:pt x="2354972" y="1739900"/>
                  </a:lnTo>
                  <a:lnTo>
                    <a:pt x="2354972" y="1727200"/>
                  </a:lnTo>
                  <a:lnTo>
                    <a:pt x="2361541" y="1727200"/>
                  </a:lnTo>
                  <a:lnTo>
                    <a:pt x="2356796" y="1739900"/>
                  </a:lnTo>
                  <a:close/>
                </a:path>
                <a:path w="2818130" h="1803400">
                  <a:moveTo>
                    <a:pt x="2247347" y="1739900"/>
                  </a:moveTo>
                  <a:lnTo>
                    <a:pt x="2246620" y="1739900"/>
                  </a:lnTo>
                  <a:lnTo>
                    <a:pt x="2246341" y="1730312"/>
                  </a:lnTo>
                  <a:lnTo>
                    <a:pt x="2247347" y="1737320"/>
                  </a:lnTo>
                  <a:lnTo>
                    <a:pt x="2247347" y="1739900"/>
                  </a:lnTo>
                  <a:close/>
                </a:path>
                <a:path w="2818130" h="1803400">
                  <a:moveTo>
                    <a:pt x="2247718" y="1739900"/>
                  </a:moveTo>
                  <a:lnTo>
                    <a:pt x="2247347" y="1739900"/>
                  </a:lnTo>
                  <a:lnTo>
                    <a:pt x="2247347" y="1737320"/>
                  </a:lnTo>
                  <a:lnTo>
                    <a:pt x="2247718" y="1739900"/>
                  </a:lnTo>
                  <a:close/>
                </a:path>
                <a:path w="2818130" h="1803400">
                  <a:moveTo>
                    <a:pt x="2032098" y="1752600"/>
                  </a:moveTo>
                  <a:lnTo>
                    <a:pt x="2016715" y="1752600"/>
                  </a:lnTo>
                  <a:lnTo>
                    <a:pt x="2010208" y="1739900"/>
                  </a:lnTo>
                  <a:lnTo>
                    <a:pt x="2032098" y="1739900"/>
                  </a:lnTo>
                  <a:lnTo>
                    <a:pt x="2032098" y="1752600"/>
                  </a:lnTo>
                  <a:close/>
                </a:path>
                <a:path w="2818130" h="1803400">
                  <a:moveTo>
                    <a:pt x="2041219" y="1752600"/>
                  </a:moveTo>
                  <a:lnTo>
                    <a:pt x="2033195" y="1752600"/>
                  </a:lnTo>
                  <a:lnTo>
                    <a:pt x="2033195" y="1739900"/>
                  </a:lnTo>
                  <a:lnTo>
                    <a:pt x="2040492" y="1739900"/>
                  </a:lnTo>
                  <a:lnTo>
                    <a:pt x="2041219" y="1752600"/>
                  </a:lnTo>
                  <a:close/>
                </a:path>
                <a:path w="2818130" h="1803400">
                  <a:moveTo>
                    <a:pt x="2047788" y="1752600"/>
                  </a:moveTo>
                  <a:lnTo>
                    <a:pt x="2044496" y="1752600"/>
                  </a:lnTo>
                  <a:lnTo>
                    <a:pt x="2044867" y="1739900"/>
                  </a:lnTo>
                  <a:lnTo>
                    <a:pt x="2047418" y="1739900"/>
                  </a:lnTo>
                  <a:lnTo>
                    <a:pt x="2047788" y="1752600"/>
                  </a:lnTo>
                  <a:close/>
                </a:path>
                <a:path w="2818130" h="1803400">
                  <a:moveTo>
                    <a:pt x="2056909" y="1752600"/>
                  </a:moveTo>
                  <a:lnTo>
                    <a:pt x="2053261" y="1752600"/>
                  </a:lnTo>
                  <a:lnTo>
                    <a:pt x="2053617" y="1739900"/>
                  </a:lnTo>
                  <a:lnTo>
                    <a:pt x="2058006" y="1739900"/>
                  </a:lnTo>
                  <a:lnTo>
                    <a:pt x="2057636" y="1746250"/>
                  </a:lnTo>
                  <a:lnTo>
                    <a:pt x="2056909" y="1752600"/>
                  </a:lnTo>
                  <a:close/>
                </a:path>
                <a:path w="2818130" h="1803400">
                  <a:moveTo>
                    <a:pt x="2057636" y="1746250"/>
                  </a:moveTo>
                  <a:lnTo>
                    <a:pt x="2058006" y="1739900"/>
                  </a:lnTo>
                  <a:lnTo>
                    <a:pt x="2058077" y="1742400"/>
                  </a:lnTo>
                  <a:lnTo>
                    <a:pt x="2057636" y="1746250"/>
                  </a:lnTo>
                  <a:close/>
                </a:path>
                <a:path w="2818130" h="1803400">
                  <a:moveTo>
                    <a:pt x="2058077" y="1742400"/>
                  </a:moveTo>
                  <a:lnTo>
                    <a:pt x="2058006" y="1739900"/>
                  </a:lnTo>
                  <a:lnTo>
                    <a:pt x="2058363" y="1739900"/>
                  </a:lnTo>
                  <a:lnTo>
                    <a:pt x="2058077" y="1742400"/>
                  </a:lnTo>
                  <a:close/>
                </a:path>
                <a:path w="2818130" h="1803400">
                  <a:moveTo>
                    <a:pt x="2082447" y="1752600"/>
                  </a:moveTo>
                  <a:lnTo>
                    <a:pt x="2060557" y="1752600"/>
                  </a:lnTo>
                  <a:lnTo>
                    <a:pt x="2060187" y="1739900"/>
                  </a:lnTo>
                  <a:lnTo>
                    <a:pt x="2082803" y="1739900"/>
                  </a:lnTo>
                  <a:lnTo>
                    <a:pt x="2082447" y="1752600"/>
                  </a:lnTo>
                  <a:close/>
                </a:path>
                <a:path w="2818130" h="1803400">
                  <a:moveTo>
                    <a:pt x="2100318" y="1752600"/>
                  </a:moveTo>
                  <a:lnTo>
                    <a:pt x="2083174" y="1752600"/>
                  </a:lnTo>
                  <a:lnTo>
                    <a:pt x="2084628" y="1739900"/>
                  </a:lnTo>
                  <a:lnTo>
                    <a:pt x="2100689" y="1739900"/>
                  </a:lnTo>
                  <a:lnTo>
                    <a:pt x="2100318" y="1752600"/>
                  </a:lnTo>
                  <a:close/>
                </a:path>
                <a:path w="2818130" h="1803400">
                  <a:moveTo>
                    <a:pt x="2106888" y="1752600"/>
                  </a:moveTo>
                  <a:lnTo>
                    <a:pt x="2103240" y="1752600"/>
                  </a:lnTo>
                  <a:lnTo>
                    <a:pt x="2105791" y="1739900"/>
                  </a:lnTo>
                  <a:lnTo>
                    <a:pt x="2106888" y="1752600"/>
                  </a:lnTo>
                  <a:close/>
                </a:path>
                <a:path w="2818130" h="1803400">
                  <a:moveTo>
                    <a:pt x="2112360" y="1752600"/>
                  </a:moveTo>
                  <a:lnTo>
                    <a:pt x="2108341" y="1752600"/>
                  </a:lnTo>
                  <a:lnTo>
                    <a:pt x="2107615" y="1739900"/>
                  </a:lnTo>
                  <a:lnTo>
                    <a:pt x="2112360" y="1739900"/>
                  </a:lnTo>
                  <a:lnTo>
                    <a:pt x="2112360" y="1752600"/>
                  </a:lnTo>
                  <a:close/>
                </a:path>
                <a:path w="2818130" h="1803400">
                  <a:moveTo>
                    <a:pt x="2121852" y="1752600"/>
                  </a:moveTo>
                  <a:lnTo>
                    <a:pt x="2112360" y="1752600"/>
                  </a:lnTo>
                  <a:lnTo>
                    <a:pt x="2113814" y="1739900"/>
                  </a:lnTo>
                  <a:lnTo>
                    <a:pt x="2121852" y="1739900"/>
                  </a:lnTo>
                  <a:lnTo>
                    <a:pt x="2121852" y="1752600"/>
                  </a:lnTo>
                  <a:close/>
                </a:path>
                <a:path w="2818130" h="1803400">
                  <a:moveTo>
                    <a:pt x="2129148" y="1752600"/>
                  </a:moveTo>
                  <a:lnTo>
                    <a:pt x="2121852" y="1752600"/>
                  </a:lnTo>
                  <a:lnTo>
                    <a:pt x="2123676" y="1739900"/>
                  </a:lnTo>
                  <a:lnTo>
                    <a:pt x="2129148" y="1739900"/>
                  </a:lnTo>
                  <a:lnTo>
                    <a:pt x="2129148" y="1752600"/>
                  </a:lnTo>
                  <a:close/>
                </a:path>
                <a:path w="2818130" h="1803400">
                  <a:moveTo>
                    <a:pt x="2147019" y="1752600"/>
                  </a:moveTo>
                  <a:lnTo>
                    <a:pt x="2132796" y="1752600"/>
                  </a:lnTo>
                  <a:lnTo>
                    <a:pt x="2131699" y="1739900"/>
                  </a:lnTo>
                  <a:lnTo>
                    <a:pt x="2146292" y="1739900"/>
                  </a:lnTo>
                  <a:lnTo>
                    <a:pt x="2147019" y="1752600"/>
                  </a:lnTo>
                  <a:close/>
                </a:path>
                <a:path w="2818130" h="1803400">
                  <a:moveTo>
                    <a:pt x="2161983" y="1752600"/>
                  </a:moveTo>
                  <a:lnTo>
                    <a:pt x="2149570" y="1752600"/>
                  </a:lnTo>
                  <a:lnTo>
                    <a:pt x="2148843" y="1739900"/>
                  </a:lnTo>
                  <a:lnTo>
                    <a:pt x="2161983" y="1739900"/>
                  </a:lnTo>
                  <a:lnTo>
                    <a:pt x="2161983" y="1752600"/>
                  </a:lnTo>
                  <a:close/>
                </a:path>
                <a:path w="2818130" h="1803400">
                  <a:moveTo>
                    <a:pt x="2173654" y="1752600"/>
                  </a:moveTo>
                  <a:lnTo>
                    <a:pt x="2161983" y="1752600"/>
                  </a:lnTo>
                  <a:lnTo>
                    <a:pt x="2161983" y="1739900"/>
                  </a:lnTo>
                  <a:lnTo>
                    <a:pt x="2172187" y="1739900"/>
                  </a:lnTo>
                  <a:lnTo>
                    <a:pt x="2173654" y="1750119"/>
                  </a:lnTo>
                  <a:lnTo>
                    <a:pt x="2173654" y="1752600"/>
                  </a:lnTo>
                  <a:close/>
                </a:path>
                <a:path w="2818130" h="1803400">
                  <a:moveTo>
                    <a:pt x="2174011" y="1752600"/>
                  </a:moveTo>
                  <a:lnTo>
                    <a:pt x="2173654" y="1750119"/>
                  </a:lnTo>
                  <a:lnTo>
                    <a:pt x="2173654" y="1739900"/>
                  </a:lnTo>
                  <a:lnTo>
                    <a:pt x="2174011" y="1752600"/>
                  </a:lnTo>
                  <a:close/>
                </a:path>
                <a:path w="2818130" h="1803400">
                  <a:moveTo>
                    <a:pt x="2181678" y="1752600"/>
                  </a:moveTo>
                  <a:lnTo>
                    <a:pt x="2174011" y="1752600"/>
                  </a:lnTo>
                  <a:lnTo>
                    <a:pt x="2174011" y="1739900"/>
                  </a:lnTo>
                  <a:lnTo>
                    <a:pt x="2179127" y="1739900"/>
                  </a:lnTo>
                  <a:lnTo>
                    <a:pt x="2181678" y="1747990"/>
                  </a:lnTo>
                  <a:lnTo>
                    <a:pt x="2181678" y="1752600"/>
                  </a:lnTo>
                  <a:close/>
                </a:path>
                <a:path w="2818130" h="1803400">
                  <a:moveTo>
                    <a:pt x="2203938" y="1752600"/>
                  </a:moveTo>
                  <a:lnTo>
                    <a:pt x="2198466" y="1752600"/>
                  </a:lnTo>
                  <a:lnTo>
                    <a:pt x="2200646" y="1739900"/>
                  </a:lnTo>
                  <a:lnTo>
                    <a:pt x="2205021" y="1739900"/>
                  </a:lnTo>
                  <a:lnTo>
                    <a:pt x="2203938" y="1752600"/>
                  </a:lnTo>
                  <a:close/>
                </a:path>
                <a:path w="2818130" h="1803400">
                  <a:moveTo>
                    <a:pt x="2215610" y="1765300"/>
                  </a:moveTo>
                  <a:lnTo>
                    <a:pt x="2206489" y="1765300"/>
                  </a:lnTo>
                  <a:lnTo>
                    <a:pt x="2205392" y="1752600"/>
                  </a:lnTo>
                  <a:lnTo>
                    <a:pt x="2205392" y="1739900"/>
                  </a:lnTo>
                  <a:lnTo>
                    <a:pt x="2214142" y="1739900"/>
                  </a:lnTo>
                  <a:lnTo>
                    <a:pt x="2215239" y="1752600"/>
                  </a:lnTo>
                  <a:lnTo>
                    <a:pt x="2219258" y="1752600"/>
                  </a:lnTo>
                  <a:lnTo>
                    <a:pt x="2215610" y="1765300"/>
                  </a:lnTo>
                  <a:close/>
                </a:path>
                <a:path w="2818130" h="1803400">
                  <a:moveTo>
                    <a:pt x="2234208" y="1752600"/>
                  </a:moveTo>
                  <a:lnTo>
                    <a:pt x="2218531" y="1752600"/>
                  </a:lnTo>
                  <a:lnTo>
                    <a:pt x="2218531" y="1739900"/>
                  </a:lnTo>
                  <a:lnTo>
                    <a:pt x="2234208" y="1739900"/>
                  </a:lnTo>
                  <a:lnTo>
                    <a:pt x="2234208" y="1752600"/>
                  </a:lnTo>
                  <a:close/>
                </a:path>
                <a:path w="2818130" h="1803400">
                  <a:moveTo>
                    <a:pt x="2240421" y="1752600"/>
                  </a:moveTo>
                  <a:lnTo>
                    <a:pt x="2234949" y="1752600"/>
                  </a:lnTo>
                  <a:lnTo>
                    <a:pt x="2234578" y="1739900"/>
                  </a:lnTo>
                  <a:lnTo>
                    <a:pt x="2243328" y="1739900"/>
                  </a:lnTo>
                  <a:lnTo>
                    <a:pt x="2243514" y="1740616"/>
                  </a:lnTo>
                  <a:lnTo>
                    <a:pt x="2240421" y="1752600"/>
                  </a:lnTo>
                  <a:close/>
                </a:path>
                <a:path w="2818130" h="1803400">
                  <a:moveTo>
                    <a:pt x="2243514" y="1740616"/>
                  </a:moveTo>
                  <a:lnTo>
                    <a:pt x="2243328" y="1739900"/>
                  </a:lnTo>
                  <a:lnTo>
                    <a:pt x="2243699" y="1739900"/>
                  </a:lnTo>
                  <a:lnTo>
                    <a:pt x="2243514" y="1740616"/>
                  </a:lnTo>
                  <a:close/>
                </a:path>
                <a:path w="2818130" h="1803400">
                  <a:moveTo>
                    <a:pt x="2252093" y="1752600"/>
                  </a:moveTo>
                  <a:lnTo>
                    <a:pt x="2246620" y="1752600"/>
                  </a:lnTo>
                  <a:lnTo>
                    <a:pt x="2243514" y="1740616"/>
                  </a:lnTo>
                  <a:lnTo>
                    <a:pt x="2243699" y="1739900"/>
                  </a:lnTo>
                  <a:lnTo>
                    <a:pt x="2253190" y="1739900"/>
                  </a:lnTo>
                  <a:lnTo>
                    <a:pt x="2252093" y="1752600"/>
                  </a:lnTo>
                  <a:close/>
                </a:path>
                <a:path w="2818130" h="1803400">
                  <a:moveTo>
                    <a:pt x="2260487" y="1752600"/>
                  </a:moveTo>
                  <a:lnTo>
                    <a:pt x="2255370" y="1752600"/>
                  </a:lnTo>
                  <a:lnTo>
                    <a:pt x="2255370" y="1739900"/>
                  </a:lnTo>
                  <a:lnTo>
                    <a:pt x="2259746" y="1739900"/>
                  </a:lnTo>
                  <a:lnTo>
                    <a:pt x="2260487" y="1752600"/>
                  </a:lnTo>
                  <a:close/>
                </a:path>
                <a:path w="2818130" h="1803400">
                  <a:moveTo>
                    <a:pt x="2269607" y="1752600"/>
                  </a:moveTo>
                  <a:lnTo>
                    <a:pt x="2263764" y="1752600"/>
                  </a:lnTo>
                  <a:lnTo>
                    <a:pt x="2263038" y="1739900"/>
                  </a:lnTo>
                  <a:lnTo>
                    <a:pt x="2270334" y="1739900"/>
                  </a:lnTo>
                  <a:lnTo>
                    <a:pt x="2269607" y="1752600"/>
                  </a:lnTo>
                  <a:close/>
                </a:path>
                <a:path w="2818130" h="1803400">
                  <a:moveTo>
                    <a:pt x="2284927" y="1752600"/>
                  </a:moveTo>
                  <a:lnTo>
                    <a:pt x="2272885" y="1752600"/>
                  </a:lnTo>
                  <a:lnTo>
                    <a:pt x="2273256" y="1739900"/>
                  </a:lnTo>
                  <a:lnTo>
                    <a:pt x="2285654" y="1739900"/>
                  </a:lnTo>
                  <a:lnTo>
                    <a:pt x="2284927" y="1752600"/>
                  </a:lnTo>
                  <a:close/>
                </a:path>
                <a:path w="2818130" h="1803400">
                  <a:moveTo>
                    <a:pt x="2316665" y="1752600"/>
                  </a:moveTo>
                  <a:lnTo>
                    <a:pt x="2288205" y="1752600"/>
                  </a:lnTo>
                  <a:lnTo>
                    <a:pt x="2288932" y="1739900"/>
                  </a:lnTo>
                  <a:lnTo>
                    <a:pt x="2317035" y="1739900"/>
                  </a:lnTo>
                  <a:lnTo>
                    <a:pt x="2316665" y="1752600"/>
                  </a:lnTo>
                  <a:close/>
                </a:path>
                <a:path w="2818130" h="1803400">
                  <a:moveTo>
                    <a:pt x="2338554" y="1752600"/>
                  </a:moveTo>
                  <a:lnTo>
                    <a:pt x="2318859" y="1752600"/>
                  </a:lnTo>
                  <a:lnTo>
                    <a:pt x="2317035" y="1739900"/>
                  </a:lnTo>
                  <a:lnTo>
                    <a:pt x="2338554" y="1739900"/>
                  </a:lnTo>
                  <a:lnTo>
                    <a:pt x="2338554" y="1752600"/>
                  </a:lnTo>
                  <a:close/>
                </a:path>
                <a:path w="2818130" h="1803400">
                  <a:moveTo>
                    <a:pt x="2347305" y="1765300"/>
                  </a:moveTo>
                  <a:lnTo>
                    <a:pt x="2346948" y="1765300"/>
                  </a:lnTo>
                  <a:lnTo>
                    <a:pt x="2344754" y="1752600"/>
                  </a:lnTo>
                  <a:lnTo>
                    <a:pt x="2344027" y="1752600"/>
                  </a:lnTo>
                  <a:lnTo>
                    <a:pt x="2345124" y="1739900"/>
                  </a:lnTo>
                  <a:lnTo>
                    <a:pt x="2355342" y="1739900"/>
                  </a:lnTo>
                  <a:lnTo>
                    <a:pt x="2347305" y="1765300"/>
                  </a:lnTo>
                  <a:close/>
                </a:path>
                <a:path w="2818130" h="1803400">
                  <a:moveTo>
                    <a:pt x="2058363" y="1752600"/>
                  </a:moveTo>
                  <a:lnTo>
                    <a:pt x="2057265" y="1752600"/>
                  </a:lnTo>
                  <a:lnTo>
                    <a:pt x="2057636" y="1746250"/>
                  </a:lnTo>
                  <a:lnTo>
                    <a:pt x="2058077" y="1742400"/>
                  </a:lnTo>
                  <a:lnTo>
                    <a:pt x="2058363" y="1752600"/>
                  </a:lnTo>
                  <a:close/>
                </a:path>
                <a:path w="2818130" h="1803400">
                  <a:moveTo>
                    <a:pt x="2183131" y="1752600"/>
                  </a:moveTo>
                  <a:lnTo>
                    <a:pt x="2181678" y="1752600"/>
                  </a:lnTo>
                  <a:lnTo>
                    <a:pt x="2181678" y="1747990"/>
                  </a:lnTo>
                  <a:lnTo>
                    <a:pt x="2183131" y="1752600"/>
                  </a:lnTo>
                  <a:close/>
                </a:path>
                <a:path w="2818130" h="1803400">
                  <a:moveTo>
                    <a:pt x="2174011" y="1752600"/>
                  </a:moveTo>
                  <a:lnTo>
                    <a:pt x="2173654" y="1752600"/>
                  </a:lnTo>
                  <a:lnTo>
                    <a:pt x="2173654" y="1750119"/>
                  </a:lnTo>
                  <a:lnTo>
                    <a:pt x="2174011" y="1752600"/>
                  </a:lnTo>
                  <a:close/>
                </a:path>
                <a:path w="2818130" h="1803400">
                  <a:moveTo>
                    <a:pt x="2080424" y="1762301"/>
                  </a:moveTo>
                  <a:lnTo>
                    <a:pt x="2066210" y="1752600"/>
                  </a:lnTo>
                  <a:lnTo>
                    <a:pt x="2080623" y="1752600"/>
                  </a:lnTo>
                  <a:lnTo>
                    <a:pt x="2080623" y="1758825"/>
                  </a:lnTo>
                  <a:lnTo>
                    <a:pt x="2080424" y="1762301"/>
                  </a:lnTo>
                  <a:close/>
                </a:path>
                <a:path w="2818130" h="1803400">
                  <a:moveTo>
                    <a:pt x="2085369" y="1765300"/>
                  </a:moveTo>
                  <a:lnTo>
                    <a:pt x="2084818" y="1765300"/>
                  </a:lnTo>
                  <a:lnTo>
                    <a:pt x="2080623" y="1762437"/>
                  </a:lnTo>
                  <a:lnTo>
                    <a:pt x="2080623" y="1758825"/>
                  </a:lnTo>
                  <a:lnTo>
                    <a:pt x="2080979" y="1752600"/>
                  </a:lnTo>
                  <a:lnTo>
                    <a:pt x="2086452" y="1752600"/>
                  </a:lnTo>
                  <a:lnTo>
                    <a:pt x="2085369" y="1765300"/>
                  </a:lnTo>
                  <a:close/>
                </a:path>
                <a:path w="2818130" h="1803400">
                  <a:moveTo>
                    <a:pt x="2089017" y="1765300"/>
                  </a:moveTo>
                  <a:lnTo>
                    <a:pt x="2087920" y="1765300"/>
                  </a:lnTo>
                  <a:lnTo>
                    <a:pt x="2086822" y="1752600"/>
                  </a:lnTo>
                  <a:lnTo>
                    <a:pt x="2090471" y="1752600"/>
                  </a:lnTo>
                  <a:lnTo>
                    <a:pt x="2089017" y="1765300"/>
                  </a:lnTo>
                  <a:close/>
                </a:path>
                <a:path w="2818130" h="1803400">
                  <a:moveTo>
                    <a:pt x="2096314" y="1765300"/>
                  </a:moveTo>
                  <a:lnTo>
                    <a:pt x="2090471" y="1765300"/>
                  </a:lnTo>
                  <a:lnTo>
                    <a:pt x="2090471" y="1752600"/>
                  </a:lnTo>
                  <a:lnTo>
                    <a:pt x="2096314" y="1752600"/>
                  </a:lnTo>
                  <a:lnTo>
                    <a:pt x="2096314" y="1765300"/>
                  </a:lnTo>
                  <a:close/>
                </a:path>
                <a:path w="2818130" h="1803400">
                  <a:moveTo>
                    <a:pt x="2105434" y="1765300"/>
                  </a:moveTo>
                  <a:lnTo>
                    <a:pt x="2098494" y="1765300"/>
                  </a:lnTo>
                  <a:lnTo>
                    <a:pt x="2097767" y="1752600"/>
                  </a:lnTo>
                  <a:lnTo>
                    <a:pt x="2105434" y="1752600"/>
                  </a:lnTo>
                  <a:lnTo>
                    <a:pt x="2105434" y="1765300"/>
                  </a:lnTo>
                  <a:close/>
                </a:path>
                <a:path w="2818130" h="1803400">
                  <a:moveTo>
                    <a:pt x="2109809" y="1765300"/>
                  </a:moveTo>
                  <a:lnTo>
                    <a:pt x="2106161" y="1765300"/>
                  </a:lnTo>
                  <a:lnTo>
                    <a:pt x="2106517" y="1752600"/>
                  </a:lnTo>
                  <a:lnTo>
                    <a:pt x="2110166" y="1752600"/>
                  </a:lnTo>
                  <a:lnTo>
                    <a:pt x="2109809" y="1765300"/>
                  </a:lnTo>
                  <a:close/>
                </a:path>
                <a:path w="2818130" h="1803400">
                  <a:moveTo>
                    <a:pt x="2120754" y="1765300"/>
                  </a:moveTo>
                  <a:lnTo>
                    <a:pt x="2112731" y="1765300"/>
                  </a:lnTo>
                  <a:lnTo>
                    <a:pt x="2112731" y="1752600"/>
                  </a:lnTo>
                  <a:lnTo>
                    <a:pt x="2121111" y="1752600"/>
                  </a:lnTo>
                  <a:lnTo>
                    <a:pt x="2120754" y="1765300"/>
                  </a:lnTo>
                  <a:close/>
                </a:path>
                <a:path w="2818130" h="1803400">
                  <a:moveTo>
                    <a:pt x="2128407" y="1765300"/>
                  </a:moveTo>
                  <a:lnTo>
                    <a:pt x="2126227" y="1765300"/>
                  </a:lnTo>
                  <a:lnTo>
                    <a:pt x="2125129" y="1752600"/>
                  </a:lnTo>
                  <a:lnTo>
                    <a:pt x="2128407" y="1752600"/>
                  </a:lnTo>
                  <a:lnTo>
                    <a:pt x="2128407" y="1765300"/>
                  </a:lnTo>
                  <a:close/>
                </a:path>
                <a:path w="2818130" h="1803400">
                  <a:moveTo>
                    <a:pt x="2134250" y="1765300"/>
                  </a:moveTo>
                  <a:lnTo>
                    <a:pt x="2132426" y="1752600"/>
                  </a:lnTo>
                  <a:lnTo>
                    <a:pt x="2137898" y="1752600"/>
                  </a:lnTo>
                  <a:lnTo>
                    <a:pt x="2134250" y="1765300"/>
                  </a:lnTo>
                  <a:close/>
                </a:path>
                <a:path w="2818130" h="1803400">
                  <a:moveTo>
                    <a:pt x="2148116" y="1765300"/>
                  </a:moveTo>
                  <a:lnTo>
                    <a:pt x="2141917" y="1765300"/>
                  </a:lnTo>
                  <a:lnTo>
                    <a:pt x="2141176" y="1752600"/>
                  </a:lnTo>
                  <a:lnTo>
                    <a:pt x="2148473" y="1752600"/>
                  </a:lnTo>
                  <a:lnTo>
                    <a:pt x="2148116" y="1765300"/>
                  </a:lnTo>
                  <a:close/>
                </a:path>
                <a:path w="2818130" h="1803400">
                  <a:moveTo>
                    <a:pt x="2155769" y="1765300"/>
                  </a:moveTo>
                  <a:lnTo>
                    <a:pt x="2152121" y="1765300"/>
                  </a:lnTo>
                  <a:lnTo>
                    <a:pt x="2152492" y="1752600"/>
                  </a:lnTo>
                  <a:lnTo>
                    <a:pt x="2155413" y="1752600"/>
                  </a:lnTo>
                  <a:lnTo>
                    <a:pt x="2155769" y="1765300"/>
                  </a:lnTo>
                  <a:close/>
                </a:path>
                <a:path w="2818130" h="1803400">
                  <a:moveTo>
                    <a:pt x="2161983" y="1765300"/>
                  </a:moveTo>
                  <a:lnTo>
                    <a:pt x="2155769" y="1765300"/>
                  </a:lnTo>
                  <a:lnTo>
                    <a:pt x="2155769" y="1752600"/>
                  </a:lnTo>
                  <a:lnTo>
                    <a:pt x="2161612" y="1752600"/>
                  </a:lnTo>
                  <a:lnTo>
                    <a:pt x="2161983" y="1765300"/>
                  </a:lnTo>
                  <a:close/>
                </a:path>
                <a:path w="2818130" h="1803400">
                  <a:moveTo>
                    <a:pt x="2169279" y="1765300"/>
                  </a:moveTo>
                  <a:lnTo>
                    <a:pt x="2165631" y="1765300"/>
                  </a:lnTo>
                  <a:lnTo>
                    <a:pt x="2164534" y="1752600"/>
                  </a:lnTo>
                  <a:lnTo>
                    <a:pt x="2169279" y="1752600"/>
                  </a:lnTo>
                  <a:lnTo>
                    <a:pt x="2169279" y="1765300"/>
                  </a:lnTo>
                  <a:close/>
                </a:path>
                <a:path w="2818130" h="1803400">
                  <a:moveTo>
                    <a:pt x="2184956" y="1765300"/>
                  </a:moveTo>
                  <a:lnTo>
                    <a:pt x="2177659" y="1765300"/>
                  </a:lnTo>
                  <a:lnTo>
                    <a:pt x="2177659" y="1752600"/>
                  </a:lnTo>
                  <a:lnTo>
                    <a:pt x="2183873" y="1752600"/>
                  </a:lnTo>
                  <a:lnTo>
                    <a:pt x="2184956" y="1765300"/>
                  </a:lnTo>
                  <a:close/>
                </a:path>
                <a:path w="2818130" h="1803400">
                  <a:moveTo>
                    <a:pt x="2194817" y="1765300"/>
                  </a:moveTo>
                  <a:lnTo>
                    <a:pt x="2184956" y="1765300"/>
                  </a:lnTo>
                  <a:lnTo>
                    <a:pt x="2185326" y="1752600"/>
                  </a:lnTo>
                  <a:lnTo>
                    <a:pt x="2195900" y="1752600"/>
                  </a:lnTo>
                  <a:lnTo>
                    <a:pt x="2194817" y="1765300"/>
                  </a:lnTo>
                  <a:close/>
                </a:path>
                <a:path w="2818130" h="1803400">
                  <a:moveTo>
                    <a:pt x="2201373" y="1765300"/>
                  </a:moveTo>
                  <a:lnTo>
                    <a:pt x="2198095" y="1765300"/>
                  </a:lnTo>
                  <a:lnTo>
                    <a:pt x="2197368" y="1752600"/>
                  </a:lnTo>
                  <a:lnTo>
                    <a:pt x="2201017" y="1752600"/>
                  </a:lnTo>
                  <a:lnTo>
                    <a:pt x="2201373" y="1765300"/>
                  </a:lnTo>
                  <a:close/>
                </a:path>
                <a:path w="2818130" h="1803400">
                  <a:moveTo>
                    <a:pt x="2223633" y="1765300"/>
                  </a:moveTo>
                  <a:lnTo>
                    <a:pt x="2221809" y="1765300"/>
                  </a:lnTo>
                  <a:lnTo>
                    <a:pt x="2219258" y="1752600"/>
                  </a:lnTo>
                  <a:lnTo>
                    <a:pt x="2225087" y="1752600"/>
                  </a:lnTo>
                  <a:lnTo>
                    <a:pt x="2223633" y="1765300"/>
                  </a:lnTo>
                  <a:close/>
                </a:path>
                <a:path w="2818130" h="1803400">
                  <a:moveTo>
                    <a:pt x="2232754" y="1765300"/>
                  </a:moveTo>
                  <a:lnTo>
                    <a:pt x="2227652" y="1765300"/>
                  </a:lnTo>
                  <a:lnTo>
                    <a:pt x="2227652" y="1752600"/>
                  </a:lnTo>
                  <a:lnTo>
                    <a:pt x="2233481" y="1752600"/>
                  </a:lnTo>
                  <a:lnTo>
                    <a:pt x="2232754" y="1765300"/>
                  </a:lnTo>
                  <a:close/>
                </a:path>
                <a:path w="2818130" h="1803400">
                  <a:moveTo>
                    <a:pt x="2238226" y="1765300"/>
                  </a:moveTo>
                  <a:lnTo>
                    <a:pt x="2236402" y="1765300"/>
                  </a:lnTo>
                  <a:lnTo>
                    <a:pt x="2236402" y="1752600"/>
                  </a:lnTo>
                  <a:lnTo>
                    <a:pt x="2238953" y="1752600"/>
                  </a:lnTo>
                  <a:lnTo>
                    <a:pt x="2238226" y="1765300"/>
                  </a:lnTo>
                  <a:close/>
                </a:path>
                <a:path w="2818130" h="1803400">
                  <a:moveTo>
                    <a:pt x="2255370" y="1765300"/>
                  </a:moveTo>
                  <a:lnTo>
                    <a:pt x="2245893" y="1765300"/>
                  </a:lnTo>
                  <a:lnTo>
                    <a:pt x="2244069" y="1752600"/>
                  </a:lnTo>
                  <a:lnTo>
                    <a:pt x="2255014" y="1752600"/>
                  </a:lnTo>
                  <a:lnTo>
                    <a:pt x="2255370" y="1765300"/>
                  </a:lnTo>
                  <a:close/>
                </a:path>
                <a:path w="2818130" h="1803400">
                  <a:moveTo>
                    <a:pt x="2264491" y="1765300"/>
                  </a:moveTo>
                  <a:lnTo>
                    <a:pt x="2256097" y="1765300"/>
                  </a:lnTo>
                  <a:lnTo>
                    <a:pt x="2256097" y="1752600"/>
                  </a:lnTo>
                  <a:lnTo>
                    <a:pt x="2264135" y="1752600"/>
                  </a:lnTo>
                  <a:lnTo>
                    <a:pt x="2264491" y="1765300"/>
                  </a:lnTo>
                  <a:close/>
                </a:path>
                <a:path w="2818130" h="1803400">
                  <a:moveTo>
                    <a:pt x="2273612" y="1765300"/>
                  </a:moveTo>
                  <a:lnTo>
                    <a:pt x="2268140" y="1765300"/>
                  </a:lnTo>
                  <a:lnTo>
                    <a:pt x="2268140" y="1752600"/>
                  </a:lnTo>
                  <a:lnTo>
                    <a:pt x="2273612" y="1752600"/>
                  </a:lnTo>
                  <a:lnTo>
                    <a:pt x="2273612" y="1765300"/>
                  </a:lnTo>
                  <a:close/>
                </a:path>
                <a:path w="2818130" h="1803400">
                  <a:moveTo>
                    <a:pt x="2294048" y="1765300"/>
                  </a:moveTo>
                  <a:lnTo>
                    <a:pt x="2277260" y="1765300"/>
                  </a:lnTo>
                  <a:lnTo>
                    <a:pt x="2276904" y="1752600"/>
                  </a:lnTo>
                  <a:lnTo>
                    <a:pt x="2292224" y="1752600"/>
                  </a:lnTo>
                  <a:lnTo>
                    <a:pt x="2294048" y="1765300"/>
                  </a:lnTo>
                  <a:close/>
                </a:path>
                <a:path w="2818130" h="1803400">
                  <a:moveTo>
                    <a:pt x="2304266" y="1765300"/>
                  </a:moveTo>
                  <a:lnTo>
                    <a:pt x="2302071" y="1765300"/>
                  </a:lnTo>
                  <a:lnTo>
                    <a:pt x="2299150" y="1752600"/>
                  </a:lnTo>
                  <a:lnTo>
                    <a:pt x="2304266" y="1752600"/>
                  </a:lnTo>
                  <a:lnTo>
                    <a:pt x="2304266" y="1765300"/>
                  </a:lnTo>
                  <a:close/>
                </a:path>
                <a:path w="2818130" h="1803400">
                  <a:moveTo>
                    <a:pt x="2311919" y="1765300"/>
                  </a:moveTo>
                  <a:lnTo>
                    <a:pt x="2307173" y="1765300"/>
                  </a:lnTo>
                  <a:lnTo>
                    <a:pt x="2307173" y="1752600"/>
                  </a:lnTo>
                  <a:lnTo>
                    <a:pt x="2311563" y="1752600"/>
                  </a:lnTo>
                  <a:lnTo>
                    <a:pt x="2311919" y="1765300"/>
                  </a:lnTo>
                  <a:close/>
                </a:path>
                <a:path w="2818130" h="1803400">
                  <a:moveTo>
                    <a:pt x="2314470" y="1765300"/>
                  </a:moveTo>
                  <a:lnTo>
                    <a:pt x="2312290" y="1765300"/>
                  </a:lnTo>
                  <a:lnTo>
                    <a:pt x="2313016" y="1752600"/>
                  </a:lnTo>
                  <a:lnTo>
                    <a:pt x="2313387" y="1752600"/>
                  </a:lnTo>
                  <a:lnTo>
                    <a:pt x="2314470" y="1765300"/>
                  </a:lnTo>
                  <a:close/>
                </a:path>
                <a:path w="2818130" h="1803400">
                  <a:moveTo>
                    <a:pt x="2324688" y="1765300"/>
                  </a:moveTo>
                  <a:lnTo>
                    <a:pt x="2319586" y="1765300"/>
                  </a:lnTo>
                  <a:lnTo>
                    <a:pt x="2317762" y="1752600"/>
                  </a:lnTo>
                  <a:lnTo>
                    <a:pt x="2325415" y="1752600"/>
                  </a:lnTo>
                  <a:lnTo>
                    <a:pt x="2324688" y="1765300"/>
                  </a:lnTo>
                  <a:close/>
                </a:path>
                <a:path w="2818130" h="1803400">
                  <a:moveTo>
                    <a:pt x="2332711" y="1765300"/>
                  </a:moveTo>
                  <a:lnTo>
                    <a:pt x="2328336" y="1765300"/>
                  </a:lnTo>
                  <a:lnTo>
                    <a:pt x="2327610" y="1752600"/>
                  </a:lnTo>
                  <a:lnTo>
                    <a:pt x="2332711" y="1752600"/>
                  </a:lnTo>
                  <a:lnTo>
                    <a:pt x="2332711" y="1765300"/>
                  </a:lnTo>
                  <a:close/>
                </a:path>
                <a:path w="2818130" h="1803400">
                  <a:moveTo>
                    <a:pt x="2338925" y="1765300"/>
                  </a:moveTo>
                  <a:lnTo>
                    <a:pt x="2335633" y="1765300"/>
                  </a:lnTo>
                  <a:lnTo>
                    <a:pt x="2336003" y="1752600"/>
                  </a:lnTo>
                  <a:lnTo>
                    <a:pt x="2338925" y="1765300"/>
                  </a:lnTo>
                  <a:close/>
                </a:path>
                <a:path w="2818130" h="1803400">
                  <a:moveTo>
                    <a:pt x="2346221" y="1765300"/>
                  </a:moveTo>
                  <a:lnTo>
                    <a:pt x="2340008" y="1765300"/>
                  </a:lnTo>
                  <a:lnTo>
                    <a:pt x="2338925" y="1752600"/>
                  </a:lnTo>
                  <a:lnTo>
                    <a:pt x="2340008" y="1752600"/>
                  </a:lnTo>
                  <a:lnTo>
                    <a:pt x="2346221" y="1765300"/>
                  </a:lnTo>
                  <a:close/>
                </a:path>
                <a:path w="2818130" h="1803400">
                  <a:moveTo>
                    <a:pt x="2080623" y="1762437"/>
                  </a:moveTo>
                  <a:lnTo>
                    <a:pt x="2080424" y="1762301"/>
                  </a:lnTo>
                  <a:lnTo>
                    <a:pt x="2080623" y="1758825"/>
                  </a:lnTo>
                  <a:lnTo>
                    <a:pt x="2080623" y="1762437"/>
                  </a:lnTo>
                  <a:close/>
                </a:path>
                <a:path w="2818130" h="1803400">
                  <a:moveTo>
                    <a:pt x="2080623" y="1765300"/>
                  </a:moveTo>
                  <a:lnTo>
                    <a:pt x="2080252" y="1765300"/>
                  </a:lnTo>
                  <a:lnTo>
                    <a:pt x="2080424" y="1762301"/>
                  </a:lnTo>
                  <a:lnTo>
                    <a:pt x="2080623" y="1762437"/>
                  </a:lnTo>
                  <a:lnTo>
                    <a:pt x="2080623" y="1765300"/>
                  </a:lnTo>
                  <a:close/>
                </a:path>
                <a:path w="2818130" h="1803400">
                  <a:moveTo>
                    <a:pt x="2150297" y="1778000"/>
                  </a:moveTo>
                  <a:lnTo>
                    <a:pt x="2145565" y="1765300"/>
                  </a:lnTo>
                  <a:lnTo>
                    <a:pt x="2149570" y="1765300"/>
                  </a:lnTo>
                  <a:lnTo>
                    <a:pt x="2150297" y="1778000"/>
                  </a:lnTo>
                  <a:close/>
                </a:path>
                <a:path w="2818130" h="1803400">
                  <a:moveTo>
                    <a:pt x="2157964" y="1778000"/>
                  </a:moveTo>
                  <a:lnTo>
                    <a:pt x="2153218" y="1778000"/>
                  </a:lnTo>
                  <a:lnTo>
                    <a:pt x="2153218" y="1765300"/>
                  </a:lnTo>
                  <a:lnTo>
                    <a:pt x="2158334" y="1765300"/>
                  </a:lnTo>
                  <a:lnTo>
                    <a:pt x="2157964" y="1778000"/>
                  </a:lnTo>
                  <a:close/>
                </a:path>
                <a:path w="2818130" h="1803400">
                  <a:moveTo>
                    <a:pt x="2165987" y="1778000"/>
                  </a:moveTo>
                  <a:lnTo>
                    <a:pt x="2165987" y="1765300"/>
                  </a:lnTo>
                  <a:lnTo>
                    <a:pt x="2167455" y="1765300"/>
                  </a:lnTo>
                  <a:lnTo>
                    <a:pt x="2165987" y="1778000"/>
                  </a:lnTo>
                  <a:close/>
                </a:path>
                <a:path w="2818130" h="1803400">
                  <a:moveTo>
                    <a:pt x="2173284" y="1778000"/>
                  </a:moveTo>
                  <a:lnTo>
                    <a:pt x="2169279" y="1778000"/>
                  </a:lnTo>
                  <a:lnTo>
                    <a:pt x="2168538" y="1765300"/>
                  </a:lnTo>
                  <a:lnTo>
                    <a:pt x="2172557" y="1765300"/>
                  </a:lnTo>
                  <a:lnTo>
                    <a:pt x="2173284" y="1778000"/>
                  </a:lnTo>
                  <a:close/>
                </a:path>
                <a:path w="2818130" h="1803400">
                  <a:moveTo>
                    <a:pt x="2182048" y="1778000"/>
                  </a:moveTo>
                  <a:lnTo>
                    <a:pt x="2178400" y="1778000"/>
                  </a:lnTo>
                  <a:lnTo>
                    <a:pt x="2178030" y="1765300"/>
                  </a:lnTo>
                  <a:lnTo>
                    <a:pt x="2180951" y="1765300"/>
                  </a:lnTo>
                  <a:lnTo>
                    <a:pt x="2182048" y="1778000"/>
                  </a:lnTo>
                  <a:close/>
                </a:path>
                <a:path w="2818130" h="1803400">
                  <a:moveTo>
                    <a:pt x="2191169" y="1778000"/>
                  </a:moveTo>
                  <a:lnTo>
                    <a:pt x="2182048" y="1778000"/>
                  </a:lnTo>
                  <a:lnTo>
                    <a:pt x="2183502" y="1765300"/>
                  </a:lnTo>
                  <a:lnTo>
                    <a:pt x="2190428" y="1765300"/>
                  </a:lnTo>
                  <a:lnTo>
                    <a:pt x="2191169" y="1778000"/>
                  </a:lnTo>
                  <a:close/>
                </a:path>
                <a:path w="2818130" h="1803400">
                  <a:moveTo>
                    <a:pt x="2196642" y="1778000"/>
                  </a:moveTo>
                  <a:lnTo>
                    <a:pt x="2195174" y="1778000"/>
                  </a:lnTo>
                  <a:lnTo>
                    <a:pt x="2195544" y="1765300"/>
                  </a:lnTo>
                  <a:lnTo>
                    <a:pt x="2196642" y="1765300"/>
                  </a:lnTo>
                  <a:lnTo>
                    <a:pt x="2196642" y="1778000"/>
                  </a:lnTo>
                  <a:close/>
                </a:path>
                <a:path w="2818130" h="1803400">
                  <a:moveTo>
                    <a:pt x="2202470" y="1778000"/>
                  </a:moveTo>
                  <a:lnTo>
                    <a:pt x="2201017" y="1778000"/>
                  </a:lnTo>
                  <a:lnTo>
                    <a:pt x="2201743" y="1765300"/>
                  </a:lnTo>
                  <a:lnTo>
                    <a:pt x="2202470" y="1778000"/>
                  </a:lnTo>
                  <a:close/>
                </a:path>
                <a:path w="2818130" h="1803400">
                  <a:moveTo>
                    <a:pt x="2215239" y="1778000"/>
                  </a:moveTo>
                  <a:lnTo>
                    <a:pt x="2214512" y="1765300"/>
                  </a:lnTo>
                  <a:lnTo>
                    <a:pt x="2215966" y="1765300"/>
                  </a:lnTo>
                  <a:lnTo>
                    <a:pt x="2215239" y="1778000"/>
                  </a:lnTo>
                  <a:close/>
                </a:path>
                <a:path w="2818130" h="1803400">
                  <a:moveTo>
                    <a:pt x="2219985" y="1778000"/>
                  </a:moveTo>
                  <a:lnTo>
                    <a:pt x="2217790" y="1778000"/>
                  </a:lnTo>
                  <a:lnTo>
                    <a:pt x="2216707" y="1765300"/>
                  </a:lnTo>
                  <a:lnTo>
                    <a:pt x="2218888" y="1765300"/>
                  </a:lnTo>
                  <a:lnTo>
                    <a:pt x="2219985" y="1778000"/>
                  </a:lnTo>
                  <a:close/>
                </a:path>
                <a:path w="2818130" h="1803400">
                  <a:moveTo>
                    <a:pt x="2253917" y="1778000"/>
                  </a:moveTo>
                  <a:lnTo>
                    <a:pt x="2225087" y="1778000"/>
                  </a:lnTo>
                  <a:lnTo>
                    <a:pt x="2225828" y="1765300"/>
                  </a:lnTo>
                  <a:lnTo>
                    <a:pt x="2252820" y="1765300"/>
                  </a:lnTo>
                  <a:lnTo>
                    <a:pt x="2253917" y="1778000"/>
                  </a:lnTo>
                  <a:close/>
                </a:path>
                <a:path w="2818130" h="1803400">
                  <a:moveTo>
                    <a:pt x="2288576" y="1778000"/>
                  </a:moveTo>
                  <a:lnTo>
                    <a:pt x="2265218" y="1778000"/>
                  </a:lnTo>
                  <a:lnTo>
                    <a:pt x="2266315" y="1765300"/>
                  </a:lnTo>
                  <a:lnTo>
                    <a:pt x="2289302" y="1765300"/>
                  </a:lnTo>
                  <a:lnTo>
                    <a:pt x="2288576" y="1778000"/>
                  </a:lnTo>
                  <a:close/>
                </a:path>
                <a:path w="2818130" h="1803400">
                  <a:moveTo>
                    <a:pt x="2291853" y="1778000"/>
                  </a:moveTo>
                  <a:lnTo>
                    <a:pt x="2291497" y="1778000"/>
                  </a:lnTo>
                  <a:lnTo>
                    <a:pt x="2289302" y="1765300"/>
                  </a:lnTo>
                  <a:lnTo>
                    <a:pt x="2291853" y="1765300"/>
                  </a:lnTo>
                  <a:lnTo>
                    <a:pt x="2291853" y="1778000"/>
                  </a:lnTo>
                  <a:close/>
                </a:path>
                <a:path w="2818130" h="1803400">
                  <a:moveTo>
                    <a:pt x="2314114" y="1778000"/>
                  </a:moveTo>
                  <a:lnTo>
                    <a:pt x="2299521" y="1778000"/>
                  </a:lnTo>
                  <a:lnTo>
                    <a:pt x="2299877" y="1765300"/>
                  </a:lnTo>
                  <a:lnTo>
                    <a:pt x="2313387" y="1765300"/>
                  </a:lnTo>
                  <a:lnTo>
                    <a:pt x="2314114" y="1778000"/>
                  </a:lnTo>
                  <a:close/>
                </a:path>
                <a:path w="2818130" h="1803400">
                  <a:moveTo>
                    <a:pt x="2317762" y="1778000"/>
                  </a:moveTo>
                  <a:lnTo>
                    <a:pt x="2315938" y="1778000"/>
                  </a:lnTo>
                  <a:lnTo>
                    <a:pt x="2317035" y="1765300"/>
                  </a:lnTo>
                  <a:lnTo>
                    <a:pt x="2320313" y="1765300"/>
                  </a:lnTo>
                  <a:lnTo>
                    <a:pt x="2317762" y="1778000"/>
                  </a:lnTo>
                  <a:close/>
                </a:path>
                <a:path w="2818130" h="1803400">
                  <a:moveTo>
                    <a:pt x="2327980" y="1778000"/>
                  </a:moveTo>
                  <a:lnTo>
                    <a:pt x="2322864" y="1778000"/>
                  </a:lnTo>
                  <a:lnTo>
                    <a:pt x="2320313" y="1765300"/>
                  </a:lnTo>
                  <a:lnTo>
                    <a:pt x="2327610" y="1765300"/>
                  </a:lnTo>
                  <a:lnTo>
                    <a:pt x="2327980" y="1778000"/>
                  </a:lnTo>
                  <a:close/>
                </a:path>
                <a:path w="2818130" h="1803400">
                  <a:moveTo>
                    <a:pt x="2340008" y="1778000"/>
                  </a:moveTo>
                  <a:lnTo>
                    <a:pt x="2329063" y="1778000"/>
                  </a:lnTo>
                  <a:lnTo>
                    <a:pt x="2329063" y="1765300"/>
                  </a:lnTo>
                  <a:lnTo>
                    <a:pt x="2340749" y="1765300"/>
                  </a:lnTo>
                  <a:lnTo>
                    <a:pt x="2340008" y="1778000"/>
                  </a:lnTo>
                  <a:close/>
                </a:path>
                <a:path w="2818130" h="1803400">
                  <a:moveTo>
                    <a:pt x="2207216" y="1790700"/>
                  </a:moveTo>
                  <a:lnTo>
                    <a:pt x="2206845" y="1790700"/>
                  </a:lnTo>
                  <a:lnTo>
                    <a:pt x="2206845" y="1778000"/>
                  </a:lnTo>
                  <a:lnTo>
                    <a:pt x="2207943" y="1778000"/>
                  </a:lnTo>
                  <a:lnTo>
                    <a:pt x="2207216" y="1790700"/>
                  </a:lnTo>
                  <a:close/>
                </a:path>
                <a:path w="2818130" h="1803400">
                  <a:moveTo>
                    <a:pt x="2216707" y="1790700"/>
                  </a:moveTo>
                  <a:lnTo>
                    <a:pt x="2212318" y="1790700"/>
                  </a:lnTo>
                  <a:lnTo>
                    <a:pt x="2212318" y="1778000"/>
                  </a:lnTo>
                  <a:lnTo>
                    <a:pt x="2218161" y="1778000"/>
                  </a:lnTo>
                  <a:lnTo>
                    <a:pt x="2216707" y="1790700"/>
                  </a:lnTo>
                  <a:close/>
                </a:path>
                <a:path w="2818130" h="1803400">
                  <a:moveTo>
                    <a:pt x="2226555" y="1790700"/>
                  </a:moveTo>
                  <a:lnTo>
                    <a:pt x="2221809" y="1790700"/>
                  </a:lnTo>
                  <a:lnTo>
                    <a:pt x="2221439" y="1778000"/>
                  </a:lnTo>
                  <a:lnTo>
                    <a:pt x="2226184" y="1778000"/>
                  </a:lnTo>
                  <a:lnTo>
                    <a:pt x="2226555" y="1790700"/>
                  </a:lnTo>
                  <a:close/>
                </a:path>
                <a:path w="2818130" h="1803400">
                  <a:moveTo>
                    <a:pt x="2242972" y="1790700"/>
                  </a:moveTo>
                  <a:lnTo>
                    <a:pt x="2240421" y="1790700"/>
                  </a:lnTo>
                  <a:lnTo>
                    <a:pt x="2241504" y="1778000"/>
                  </a:lnTo>
                  <a:lnTo>
                    <a:pt x="2241875" y="1778000"/>
                  </a:lnTo>
                  <a:lnTo>
                    <a:pt x="2242972" y="1790700"/>
                  </a:lnTo>
                  <a:close/>
                </a:path>
                <a:path w="2818130" h="1803400">
                  <a:moveTo>
                    <a:pt x="2252820" y="1790700"/>
                  </a:moveTo>
                  <a:lnTo>
                    <a:pt x="2248444" y="1790700"/>
                  </a:lnTo>
                  <a:lnTo>
                    <a:pt x="2248444" y="1778000"/>
                  </a:lnTo>
                  <a:lnTo>
                    <a:pt x="2250995" y="1778000"/>
                  </a:lnTo>
                  <a:lnTo>
                    <a:pt x="2252820" y="1790700"/>
                  </a:lnTo>
                  <a:close/>
                </a:path>
                <a:path w="2818130" h="1803400">
                  <a:moveTo>
                    <a:pt x="2258662" y="1790700"/>
                  </a:moveTo>
                  <a:lnTo>
                    <a:pt x="2254644" y="1790700"/>
                  </a:lnTo>
                  <a:lnTo>
                    <a:pt x="2255370" y="1778000"/>
                  </a:lnTo>
                  <a:lnTo>
                    <a:pt x="2258662" y="1778000"/>
                  </a:lnTo>
                  <a:lnTo>
                    <a:pt x="2258662" y="1790700"/>
                  </a:lnTo>
                  <a:close/>
                </a:path>
                <a:path w="2818130" h="1803400">
                  <a:moveTo>
                    <a:pt x="2274709" y="1790700"/>
                  </a:moveTo>
                  <a:lnTo>
                    <a:pt x="2260487" y="1790700"/>
                  </a:lnTo>
                  <a:lnTo>
                    <a:pt x="2260116" y="1778000"/>
                  </a:lnTo>
                  <a:lnTo>
                    <a:pt x="2273982" y="1778000"/>
                  </a:lnTo>
                  <a:lnTo>
                    <a:pt x="2274709" y="1790700"/>
                  </a:lnTo>
                  <a:close/>
                </a:path>
                <a:path w="2818130" h="1803400">
                  <a:moveTo>
                    <a:pt x="2284927" y="1790700"/>
                  </a:moveTo>
                  <a:lnTo>
                    <a:pt x="2278728" y="1790700"/>
                  </a:lnTo>
                  <a:lnTo>
                    <a:pt x="2278358" y="1778000"/>
                  </a:lnTo>
                  <a:lnTo>
                    <a:pt x="2284557" y="1778000"/>
                  </a:lnTo>
                  <a:lnTo>
                    <a:pt x="2284927" y="1790700"/>
                  </a:lnTo>
                  <a:close/>
                </a:path>
                <a:path w="2818130" h="1803400">
                  <a:moveTo>
                    <a:pt x="2290029" y="1790700"/>
                  </a:moveTo>
                  <a:lnTo>
                    <a:pt x="2288576" y="1790700"/>
                  </a:lnTo>
                  <a:lnTo>
                    <a:pt x="2289302" y="1778000"/>
                  </a:lnTo>
                  <a:lnTo>
                    <a:pt x="2290029" y="1790700"/>
                  </a:lnTo>
                  <a:close/>
                </a:path>
                <a:path w="2818130" h="1803400">
                  <a:moveTo>
                    <a:pt x="2299521" y="1790700"/>
                  </a:moveTo>
                  <a:lnTo>
                    <a:pt x="2294404" y="1790700"/>
                  </a:lnTo>
                  <a:lnTo>
                    <a:pt x="2293321" y="1778000"/>
                  </a:lnTo>
                  <a:lnTo>
                    <a:pt x="2300247" y="1778000"/>
                  </a:lnTo>
                  <a:lnTo>
                    <a:pt x="2299521" y="1790700"/>
                  </a:lnTo>
                  <a:close/>
                </a:path>
                <a:path w="2818130" h="1803400">
                  <a:moveTo>
                    <a:pt x="2304622" y="1790700"/>
                  </a:moveTo>
                  <a:lnTo>
                    <a:pt x="2299521" y="1790700"/>
                  </a:lnTo>
                  <a:lnTo>
                    <a:pt x="2301345" y="1778000"/>
                  </a:lnTo>
                  <a:lnTo>
                    <a:pt x="2304993" y="1778000"/>
                  </a:lnTo>
                  <a:lnTo>
                    <a:pt x="2304622" y="1790700"/>
                  </a:lnTo>
                  <a:close/>
                </a:path>
                <a:path w="2818130" h="1803400">
                  <a:moveTo>
                    <a:pt x="2309739" y="1790700"/>
                  </a:moveTo>
                  <a:lnTo>
                    <a:pt x="2308641" y="1790700"/>
                  </a:lnTo>
                  <a:lnTo>
                    <a:pt x="2308998" y="1778000"/>
                  </a:lnTo>
                  <a:lnTo>
                    <a:pt x="2313387" y="1778000"/>
                  </a:lnTo>
                  <a:lnTo>
                    <a:pt x="2309739" y="1790700"/>
                  </a:lnTo>
                  <a:close/>
                </a:path>
                <a:path w="2818130" h="1803400">
                  <a:moveTo>
                    <a:pt x="2320313" y="1790700"/>
                  </a:moveTo>
                  <a:lnTo>
                    <a:pt x="2313743" y="1790700"/>
                  </a:lnTo>
                  <a:lnTo>
                    <a:pt x="2313743" y="1778000"/>
                  </a:lnTo>
                  <a:lnTo>
                    <a:pt x="2320313" y="1778000"/>
                  </a:lnTo>
                  <a:lnTo>
                    <a:pt x="2320313" y="1790700"/>
                  </a:lnTo>
                  <a:close/>
                </a:path>
                <a:path w="2818130" h="1803400">
                  <a:moveTo>
                    <a:pt x="2333809" y="1790700"/>
                  </a:moveTo>
                  <a:lnTo>
                    <a:pt x="2324332" y="1790700"/>
                  </a:lnTo>
                  <a:lnTo>
                    <a:pt x="2324332" y="1778000"/>
                  </a:lnTo>
                  <a:lnTo>
                    <a:pt x="2334536" y="1778000"/>
                  </a:lnTo>
                  <a:lnTo>
                    <a:pt x="2333809" y="1790700"/>
                  </a:lnTo>
                  <a:close/>
                </a:path>
                <a:path w="2818130" h="1803400">
                  <a:moveTo>
                    <a:pt x="2338184" y="1790700"/>
                  </a:moveTo>
                  <a:lnTo>
                    <a:pt x="2336003" y="1790700"/>
                  </a:lnTo>
                  <a:lnTo>
                    <a:pt x="2336003" y="1778000"/>
                  </a:lnTo>
                  <a:lnTo>
                    <a:pt x="2339652" y="1778000"/>
                  </a:lnTo>
                  <a:lnTo>
                    <a:pt x="2338184" y="1790700"/>
                  </a:lnTo>
                  <a:close/>
                </a:path>
                <a:path w="2818130" h="1803400">
                  <a:moveTo>
                    <a:pt x="2278728" y="1803400"/>
                  </a:moveTo>
                  <a:lnTo>
                    <a:pt x="2273982" y="1803400"/>
                  </a:lnTo>
                  <a:lnTo>
                    <a:pt x="2274339" y="1790700"/>
                  </a:lnTo>
                  <a:lnTo>
                    <a:pt x="2278358" y="1790700"/>
                  </a:lnTo>
                  <a:lnTo>
                    <a:pt x="2278728" y="1803400"/>
                  </a:lnTo>
                  <a:close/>
                </a:path>
                <a:path w="2818130" h="1803400">
                  <a:moveTo>
                    <a:pt x="2309739" y="1803400"/>
                  </a:moveTo>
                  <a:lnTo>
                    <a:pt x="2291853" y="1803400"/>
                  </a:lnTo>
                  <a:lnTo>
                    <a:pt x="2291497" y="1790700"/>
                  </a:lnTo>
                  <a:lnTo>
                    <a:pt x="2310822" y="1790700"/>
                  </a:lnTo>
                  <a:lnTo>
                    <a:pt x="2309739" y="1803400"/>
                  </a:lnTo>
                  <a:close/>
                </a:path>
                <a:path w="2818130" h="1803400">
                  <a:moveTo>
                    <a:pt x="2327980" y="1803400"/>
                  </a:moveTo>
                  <a:lnTo>
                    <a:pt x="2312290" y="1803400"/>
                  </a:lnTo>
                  <a:lnTo>
                    <a:pt x="2311563" y="1790700"/>
                  </a:lnTo>
                  <a:lnTo>
                    <a:pt x="2327980" y="1790700"/>
                  </a:lnTo>
                  <a:lnTo>
                    <a:pt x="2327980" y="1803400"/>
                  </a:lnTo>
                  <a:close/>
                </a:path>
                <a:path w="2818130" h="1803400">
                  <a:moveTo>
                    <a:pt x="2331985" y="1803400"/>
                  </a:moveTo>
                  <a:lnTo>
                    <a:pt x="2331628" y="1790700"/>
                  </a:lnTo>
                  <a:lnTo>
                    <a:pt x="2335277" y="1790700"/>
                  </a:lnTo>
                  <a:lnTo>
                    <a:pt x="2331985" y="1803400"/>
                  </a:lnTo>
                  <a:close/>
                </a:path>
              </a:pathLst>
            </a:custGeom>
            <a:solidFill>
              <a:srgbClr val="24215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26147" y="295988"/>
              <a:ext cx="2699365" cy="17713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2697" y="5406546"/>
              <a:ext cx="4067174" cy="38480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43422" y="5406546"/>
              <a:ext cx="3867149" cy="38480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473523" y="1392176"/>
            <a:ext cx="512508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254">
                <a:latin typeface="Verdana"/>
                <a:cs typeface="Verdana"/>
              </a:rPr>
              <a:t>Konsep</a:t>
            </a:r>
            <a:r>
              <a:rPr dirty="0" sz="5400" spc="-365">
                <a:latin typeface="Verdana"/>
                <a:cs typeface="Verdana"/>
              </a:rPr>
              <a:t> </a:t>
            </a:r>
            <a:r>
              <a:rPr dirty="0" sz="5400" spc="315">
                <a:latin typeface="Verdana"/>
                <a:cs typeface="Verdana"/>
              </a:rPr>
              <a:t>Game</a:t>
            </a:r>
            <a:endParaRPr sz="5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74417" y="2825881"/>
            <a:ext cx="8054340" cy="1282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2400" spc="15">
                <a:latin typeface="Lucida Sans Unicode"/>
                <a:cs typeface="Lucida Sans Unicode"/>
              </a:rPr>
              <a:t>Game</a:t>
            </a:r>
            <a:r>
              <a:rPr dirty="0" sz="2400" spc="-175">
                <a:latin typeface="Lucida Sans Unicode"/>
                <a:cs typeface="Lucida Sans Unicode"/>
              </a:rPr>
              <a:t> </a:t>
            </a:r>
            <a:r>
              <a:rPr dirty="0" sz="2400" spc="-40">
                <a:latin typeface="Lucida Sans Unicode"/>
                <a:cs typeface="Lucida Sans Unicode"/>
              </a:rPr>
              <a:t>ini</a:t>
            </a:r>
            <a:r>
              <a:rPr dirty="0" sz="2400" spc="-175">
                <a:latin typeface="Lucida Sans Unicode"/>
                <a:cs typeface="Lucida Sans Unicode"/>
              </a:rPr>
              <a:t> </a:t>
            </a:r>
            <a:r>
              <a:rPr dirty="0" sz="2400" spc="-45">
                <a:latin typeface="Lucida Sans Unicode"/>
                <a:cs typeface="Lucida Sans Unicode"/>
              </a:rPr>
              <a:t>dikembangkan</a:t>
            </a:r>
            <a:r>
              <a:rPr dirty="0" sz="2400" spc="-175">
                <a:latin typeface="Lucida Sans Unicode"/>
                <a:cs typeface="Lucida Sans Unicode"/>
              </a:rPr>
              <a:t> </a:t>
            </a:r>
            <a:r>
              <a:rPr dirty="0" sz="2400" spc="-15">
                <a:latin typeface="Lucida Sans Unicode"/>
                <a:cs typeface="Lucida Sans Unicode"/>
              </a:rPr>
              <a:t>dengan</a:t>
            </a:r>
            <a:r>
              <a:rPr dirty="0" sz="2400" spc="-175">
                <a:latin typeface="Lucida Sans Unicode"/>
                <a:cs typeface="Lucida Sans Unicode"/>
              </a:rPr>
              <a:t> </a:t>
            </a:r>
            <a:r>
              <a:rPr dirty="0" sz="2400" spc="45">
                <a:latin typeface="Lucida Sans Unicode"/>
                <a:cs typeface="Lucida Sans Unicode"/>
              </a:rPr>
              <a:t>Bahasa</a:t>
            </a:r>
            <a:r>
              <a:rPr dirty="0" sz="2400" spc="-175">
                <a:latin typeface="Lucida Sans Unicode"/>
                <a:cs typeface="Lucida Sans Unicode"/>
              </a:rPr>
              <a:t> </a:t>
            </a:r>
            <a:r>
              <a:rPr dirty="0" sz="2400" spc="-15">
                <a:latin typeface="Lucida Sans Unicode"/>
                <a:cs typeface="Lucida Sans Unicode"/>
              </a:rPr>
              <a:t>pemograman  </a:t>
            </a:r>
            <a:r>
              <a:rPr dirty="0" sz="2400" spc="40">
                <a:latin typeface="Lucida Sans Unicode"/>
                <a:cs typeface="Lucida Sans Unicode"/>
              </a:rPr>
              <a:t>Python.</a:t>
            </a:r>
            <a:r>
              <a:rPr dirty="0" sz="2400" spc="-175">
                <a:latin typeface="Lucida Sans Unicode"/>
                <a:cs typeface="Lucida Sans Unicode"/>
              </a:rPr>
              <a:t> </a:t>
            </a:r>
            <a:r>
              <a:rPr dirty="0" sz="2400" spc="-50">
                <a:latin typeface="Lucida Sans Unicode"/>
                <a:cs typeface="Lucida Sans Unicode"/>
              </a:rPr>
              <a:t>Yang</a:t>
            </a:r>
            <a:r>
              <a:rPr dirty="0" sz="2400" spc="-175">
                <a:latin typeface="Lucida Sans Unicode"/>
                <a:cs typeface="Lucida Sans Unicode"/>
              </a:rPr>
              <a:t> </a:t>
            </a:r>
            <a:r>
              <a:rPr dirty="0" sz="2400" spc="-5">
                <a:latin typeface="Lucida Sans Unicode"/>
                <a:cs typeface="Lucida Sans Unicode"/>
              </a:rPr>
              <a:t>mana</a:t>
            </a:r>
            <a:r>
              <a:rPr dirty="0" sz="2400" spc="-175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berbasis</a:t>
            </a:r>
            <a:r>
              <a:rPr dirty="0" sz="2400" spc="-175">
                <a:latin typeface="Lucida Sans Unicode"/>
                <a:cs typeface="Lucida Sans Unicode"/>
              </a:rPr>
              <a:t> </a:t>
            </a:r>
            <a:r>
              <a:rPr dirty="0" sz="2400" spc="55">
                <a:latin typeface="Lucida Sans Unicode"/>
                <a:cs typeface="Lucida Sans Unicode"/>
              </a:rPr>
              <a:t>GUI</a:t>
            </a:r>
            <a:r>
              <a:rPr dirty="0" sz="2400" spc="-175">
                <a:latin typeface="Lucida Sans Unicode"/>
                <a:cs typeface="Lucida Sans Unicode"/>
              </a:rPr>
              <a:t> </a:t>
            </a:r>
            <a:r>
              <a:rPr dirty="0" sz="2400" spc="-15">
                <a:latin typeface="Lucida Sans Unicode"/>
                <a:cs typeface="Lucida Sans Unicode"/>
              </a:rPr>
              <a:t>dengan</a:t>
            </a:r>
            <a:r>
              <a:rPr dirty="0" sz="2400" spc="-175">
                <a:latin typeface="Lucida Sans Unicode"/>
                <a:cs typeface="Lucida Sans Unicode"/>
              </a:rPr>
              <a:t> </a:t>
            </a:r>
            <a:r>
              <a:rPr dirty="0" sz="2400" spc="-50">
                <a:latin typeface="Lucida Sans Unicode"/>
                <a:cs typeface="Lucida Sans Unicode"/>
              </a:rPr>
              <a:t>menggunakan  </a:t>
            </a:r>
            <a:r>
              <a:rPr dirty="0" sz="2400" spc="20">
                <a:latin typeface="Lucida Sans Unicode"/>
                <a:cs typeface="Lucida Sans Unicode"/>
              </a:rPr>
              <a:t>library</a:t>
            </a:r>
            <a:r>
              <a:rPr dirty="0" sz="2400" spc="-175">
                <a:latin typeface="Lucida Sans Unicode"/>
                <a:cs typeface="Lucida Sans Unicode"/>
              </a:rPr>
              <a:t> </a:t>
            </a:r>
            <a:r>
              <a:rPr dirty="0" sz="2400" spc="35">
                <a:latin typeface="Lucida Sans Unicode"/>
                <a:cs typeface="Lucida Sans Unicode"/>
              </a:rPr>
              <a:t>PyGame.</a:t>
            </a:r>
            <a:r>
              <a:rPr dirty="0" sz="2400" spc="-175">
                <a:latin typeface="Lucida Sans Unicode"/>
                <a:cs typeface="Lucida Sans Unicode"/>
              </a:rPr>
              <a:t> </a:t>
            </a:r>
            <a:r>
              <a:rPr dirty="0" sz="2400" spc="10">
                <a:latin typeface="Lucida Sans Unicode"/>
                <a:cs typeface="Lucida Sans Unicode"/>
              </a:rPr>
              <a:t>Dan</a:t>
            </a:r>
            <a:r>
              <a:rPr dirty="0" sz="2400" spc="-175">
                <a:latin typeface="Lucida Sans Unicode"/>
                <a:cs typeface="Lucida Sans Unicode"/>
              </a:rPr>
              <a:t> </a:t>
            </a:r>
            <a:r>
              <a:rPr dirty="0" sz="2400" spc="-70">
                <a:latin typeface="Lucida Sans Unicode"/>
                <a:cs typeface="Lucida Sans Unicode"/>
              </a:rPr>
              <a:t>juga</a:t>
            </a:r>
            <a:r>
              <a:rPr dirty="0" sz="2400" spc="-175">
                <a:latin typeface="Lucida Sans Unicode"/>
                <a:cs typeface="Lucida Sans Unicode"/>
              </a:rPr>
              <a:t> </a:t>
            </a:r>
            <a:r>
              <a:rPr dirty="0" sz="2400" spc="-50">
                <a:latin typeface="Lucida Sans Unicode"/>
                <a:cs typeface="Lucida Sans Unicode"/>
              </a:rPr>
              <a:t>memiliki</a:t>
            </a:r>
            <a:r>
              <a:rPr dirty="0" sz="2400" spc="-175">
                <a:latin typeface="Lucida Sans Unicode"/>
                <a:cs typeface="Lucida Sans Unicode"/>
              </a:rPr>
              <a:t> </a:t>
            </a:r>
            <a:r>
              <a:rPr dirty="0" sz="2400" spc="5">
                <a:latin typeface="Lucida Sans Unicode"/>
                <a:cs typeface="Lucida Sans Unicode"/>
              </a:rPr>
              <a:t>visual</a:t>
            </a:r>
            <a:r>
              <a:rPr dirty="0" sz="2400" spc="-175">
                <a:latin typeface="Lucida Sans Unicode"/>
                <a:cs typeface="Lucida Sans Unicode"/>
              </a:rPr>
              <a:t> </a:t>
            </a:r>
            <a:r>
              <a:rPr dirty="0" sz="2400" spc="-105">
                <a:latin typeface="Lucida Sans Unicode"/>
                <a:cs typeface="Lucida Sans Unicode"/>
              </a:rPr>
              <a:t>2D.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DF9D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70358" y="6326504"/>
            <a:ext cx="16579850" cy="3962400"/>
            <a:chOff x="670358" y="6326504"/>
            <a:chExt cx="16579850" cy="3962400"/>
          </a:xfrm>
        </p:grpSpPr>
        <p:sp>
          <p:nvSpPr>
            <p:cNvPr id="4" name="object 4"/>
            <p:cNvSpPr/>
            <p:nvPr/>
          </p:nvSpPr>
          <p:spPr>
            <a:xfrm>
              <a:off x="670358" y="6326504"/>
              <a:ext cx="16579850" cy="3962400"/>
            </a:xfrm>
            <a:custGeom>
              <a:avLst/>
              <a:gdLst/>
              <a:ahLst/>
              <a:cxnLst/>
              <a:rect l="l" t="t" r="r" b="b"/>
              <a:pathLst>
                <a:path w="16579850" h="3962400">
                  <a:moveTo>
                    <a:pt x="16485244" y="3962400"/>
                  </a:moveTo>
                  <a:lnTo>
                    <a:pt x="286310" y="3962400"/>
                  </a:lnTo>
                  <a:lnTo>
                    <a:pt x="245435" y="3950834"/>
                  </a:lnTo>
                  <a:lnTo>
                    <a:pt x="218297" y="3921587"/>
                  </a:lnTo>
                  <a:lnTo>
                    <a:pt x="209127" y="3882830"/>
                  </a:lnTo>
                  <a:lnTo>
                    <a:pt x="222158" y="3842735"/>
                  </a:lnTo>
                  <a:lnTo>
                    <a:pt x="424120" y="3540008"/>
                  </a:lnTo>
                  <a:lnTo>
                    <a:pt x="432572" y="3522932"/>
                  </a:lnTo>
                  <a:lnTo>
                    <a:pt x="436495" y="3504445"/>
                  </a:lnTo>
                  <a:lnTo>
                    <a:pt x="435814" y="3485512"/>
                  </a:lnTo>
                  <a:lnTo>
                    <a:pt x="430456" y="3467099"/>
                  </a:lnTo>
                  <a:lnTo>
                    <a:pt x="390156" y="3372476"/>
                  </a:lnTo>
                  <a:lnTo>
                    <a:pt x="5940" y="2474915"/>
                  </a:lnTo>
                  <a:lnTo>
                    <a:pt x="891" y="2457220"/>
                  </a:lnTo>
                  <a:lnTo>
                    <a:pt x="0" y="2439154"/>
                  </a:lnTo>
                  <a:lnTo>
                    <a:pt x="3267" y="2421534"/>
                  </a:lnTo>
                  <a:lnTo>
                    <a:pt x="10692" y="2405176"/>
                  </a:lnTo>
                  <a:lnTo>
                    <a:pt x="425704" y="1713341"/>
                  </a:lnTo>
                  <a:lnTo>
                    <a:pt x="433438" y="1695696"/>
                  </a:lnTo>
                  <a:lnTo>
                    <a:pt x="436495" y="1676788"/>
                  </a:lnTo>
                  <a:lnTo>
                    <a:pt x="434948" y="1657731"/>
                  </a:lnTo>
                  <a:lnTo>
                    <a:pt x="428872" y="1639641"/>
                  </a:lnTo>
                  <a:lnTo>
                    <a:pt x="162757" y="1107886"/>
                  </a:lnTo>
                  <a:lnTo>
                    <a:pt x="156037" y="1088743"/>
                  </a:lnTo>
                  <a:lnTo>
                    <a:pt x="154738" y="1068857"/>
                  </a:lnTo>
                  <a:lnTo>
                    <a:pt x="158636" y="1049268"/>
                  </a:lnTo>
                  <a:lnTo>
                    <a:pt x="167509" y="1031016"/>
                  </a:lnTo>
                  <a:lnTo>
                    <a:pt x="422536" y="648248"/>
                  </a:lnTo>
                  <a:lnTo>
                    <a:pt x="431409" y="629996"/>
                  </a:lnTo>
                  <a:lnTo>
                    <a:pt x="435307" y="610407"/>
                  </a:lnTo>
                  <a:lnTo>
                    <a:pt x="434007" y="590521"/>
                  </a:lnTo>
                  <a:lnTo>
                    <a:pt x="427288" y="571378"/>
                  </a:lnTo>
                  <a:lnTo>
                    <a:pt x="198398" y="111739"/>
                  </a:lnTo>
                  <a:lnTo>
                    <a:pt x="190453" y="72549"/>
                  </a:lnTo>
                  <a:lnTo>
                    <a:pt x="201961" y="36553"/>
                  </a:lnTo>
                  <a:lnTo>
                    <a:pt x="228914" y="10215"/>
                  </a:lnTo>
                  <a:lnTo>
                    <a:pt x="267302" y="0"/>
                  </a:lnTo>
                  <a:lnTo>
                    <a:pt x="16314963" y="0"/>
                  </a:lnTo>
                  <a:lnTo>
                    <a:pt x="16353350" y="10215"/>
                  </a:lnTo>
                  <a:lnTo>
                    <a:pt x="16380303" y="36553"/>
                  </a:lnTo>
                  <a:lnTo>
                    <a:pt x="16391812" y="72549"/>
                  </a:lnTo>
                  <a:lnTo>
                    <a:pt x="16383867" y="111739"/>
                  </a:lnTo>
                  <a:lnTo>
                    <a:pt x="16154976" y="569793"/>
                  </a:lnTo>
                  <a:lnTo>
                    <a:pt x="16148257" y="588936"/>
                  </a:lnTo>
                  <a:lnTo>
                    <a:pt x="16146958" y="608822"/>
                  </a:lnTo>
                  <a:lnTo>
                    <a:pt x="16150856" y="628411"/>
                  </a:lnTo>
                  <a:lnTo>
                    <a:pt x="16159728" y="646663"/>
                  </a:lnTo>
                  <a:lnTo>
                    <a:pt x="16404458" y="1014374"/>
                  </a:lnTo>
                  <a:lnTo>
                    <a:pt x="16415336" y="1038966"/>
                  </a:lnTo>
                  <a:lnTo>
                    <a:pt x="16417230" y="1064895"/>
                  </a:lnTo>
                  <a:lnTo>
                    <a:pt x="16410362" y="1089932"/>
                  </a:lnTo>
                  <a:lnTo>
                    <a:pt x="16394955" y="1111849"/>
                  </a:lnTo>
                  <a:lnTo>
                    <a:pt x="16031422" y="1475597"/>
                  </a:lnTo>
                  <a:lnTo>
                    <a:pt x="16015409" y="1499037"/>
                  </a:lnTo>
                  <a:lnTo>
                    <a:pt x="16009048" y="1525821"/>
                  </a:lnTo>
                  <a:lnTo>
                    <a:pt x="16012489" y="1553050"/>
                  </a:lnTo>
                  <a:lnTo>
                    <a:pt x="16025879" y="1577827"/>
                  </a:lnTo>
                  <a:lnTo>
                    <a:pt x="16563652" y="2250643"/>
                  </a:lnTo>
                  <a:lnTo>
                    <a:pt x="16574184" y="2268003"/>
                  </a:lnTo>
                  <a:lnTo>
                    <a:pt x="16579591" y="2287295"/>
                  </a:lnTo>
                  <a:lnTo>
                    <a:pt x="16579802" y="2307478"/>
                  </a:lnTo>
                  <a:lnTo>
                    <a:pt x="16574740" y="2327513"/>
                  </a:lnTo>
                  <a:lnTo>
                    <a:pt x="16334327" y="2929164"/>
                  </a:lnTo>
                  <a:lnTo>
                    <a:pt x="16297537" y="3021726"/>
                  </a:lnTo>
                  <a:lnTo>
                    <a:pt x="16293503" y="3034591"/>
                  </a:lnTo>
                  <a:lnTo>
                    <a:pt x="16291994" y="3047977"/>
                  </a:lnTo>
                  <a:lnTo>
                    <a:pt x="16292860" y="3061511"/>
                  </a:lnTo>
                  <a:lnTo>
                    <a:pt x="16295954" y="3074822"/>
                  </a:lnTo>
                  <a:lnTo>
                    <a:pt x="16475898" y="3615230"/>
                  </a:lnTo>
                  <a:lnTo>
                    <a:pt x="16558109" y="3860962"/>
                  </a:lnTo>
                  <a:lnTo>
                    <a:pt x="16561091" y="3897874"/>
                  </a:lnTo>
                  <a:lnTo>
                    <a:pt x="16547516" y="3930403"/>
                  </a:lnTo>
                  <a:lnTo>
                    <a:pt x="16521021" y="3953571"/>
                  </a:lnTo>
                  <a:lnTo>
                    <a:pt x="16485244" y="3962400"/>
                  </a:lnTo>
                  <a:close/>
                </a:path>
              </a:pathLst>
            </a:custGeom>
            <a:solidFill>
              <a:srgbClr val="9CCD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2331" y="6326504"/>
              <a:ext cx="16494760" cy="3962400"/>
            </a:xfrm>
            <a:custGeom>
              <a:avLst/>
              <a:gdLst/>
              <a:ahLst/>
              <a:cxnLst/>
              <a:rect l="l" t="t" r="r" b="b"/>
              <a:pathLst>
                <a:path w="16494760" h="3962400">
                  <a:moveTo>
                    <a:pt x="898928" y="520700"/>
                  </a:moveTo>
                  <a:lnTo>
                    <a:pt x="746863" y="520700"/>
                  </a:lnTo>
                  <a:lnTo>
                    <a:pt x="746863" y="0"/>
                  </a:lnTo>
                  <a:lnTo>
                    <a:pt x="898928" y="0"/>
                  </a:lnTo>
                  <a:lnTo>
                    <a:pt x="898928" y="520700"/>
                  </a:lnTo>
                  <a:close/>
                </a:path>
                <a:path w="16494760" h="3962400">
                  <a:moveTo>
                    <a:pt x="1660048" y="520700"/>
                  </a:moveTo>
                  <a:lnTo>
                    <a:pt x="1507982" y="520700"/>
                  </a:lnTo>
                  <a:lnTo>
                    <a:pt x="1507982" y="0"/>
                  </a:lnTo>
                  <a:lnTo>
                    <a:pt x="1660048" y="0"/>
                  </a:lnTo>
                  <a:lnTo>
                    <a:pt x="1660048" y="520700"/>
                  </a:lnTo>
                  <a:close/>
                </a:path>
                <a:path w="16494760" h="3962400">
                  <a:moveTo>
                    <a:pt x="2424334" y="520700"/>
                  </a:moveTo>
                  <a:lnTo>
                    <a:pt x="2272269" y="520700"/>
                  </a:lnTo>
                  <a:lnTo>
                    <a:pt x="2272269" y="0"/>
                  </a:lnTo>
                  <a:lnTo>
                    <a:pt x="2424334" y="0"/>
                  </a:lnTo>
                  <a:lnTo>
                    <a:pt x="2424334" y="520700"/>
                  </a:lnTo>
                  <a:close/>
                </a:path>
                <a:path w="16494760" h="3962400">
                  <a:moveTo>
                    <a:pt x="3185454" y="520700"/>
                  </a:moveTo>
                  <a:lnTo>
                    <a:pt x="3033388" y="520700"/>
                  </a:lnTo>
                  <a:lnTo>
                    <a:pt x="3033388" y="0"/>
                  </a:lnTo>
                  <a:lnTo>
                    <a:pt x="3185454" y="0"/>
                  </a:lnTo>
                  <a:lnTo>
                    <a:pt x="3185454" y="520700"/>
                  </a:lnTo>
                  <a:close/>
                </a:path>
                <a:path w="16494760" h="3962400">
                  <a:moveTo>
                    <a:pt x="3946573" y="520700"/>
                  </a:moveTo>
                  <a:lnTo>
                    <a:pt x="3794508" y="520700"/>
                  </a:lnTo>
                  <a:lnTo>
                    <a:pt x="3794508" y="0"/>
                  </a:lnTo>
                  <a:lnTo>
                    <a:pt x="3946573" y="0"/>
                  </a:lnTo>
                  <a:lnTo>
                    <a:pt x="3946573" y="520700"/>
                  </a:lnTo>
                  <a:close/>
                </a:path>
                <a:path w="16494760" h="3962400">
                  <a:moveTo>
                    <a:pt x="4707693" y="520700"/>
                  </a:moveTo>
                  <a:lnTo>
                    <a:pt x="4555627" y="520700"/>
                  </a:lnTo>
                  <a:lnTo>
                    <a:pt x="4555627" y="0"/>
                  </a:lnTo>
                  <a:lnTo>
                    <a:pt x="4707693" y="0"/>
                  </a:lnTo>
                  <a:lnTo>
                    <a:pt x="4707693" y="520700"/>
                  </a:lnTo>
                  <a:close/>
                </a:path>
                <a:path w="16494760" h="3962400">
                  <a:moveTo>
                    <a:pt x="5468813" y="520700"/>
                  </a:moveTo>
                  <a:lnTo>
                    <a:pt x="5316747" y="520700"/>
                  </a:lnTo>
                  <a:lnTo>
                    <a:pt x="5316747" y="0"/>
                  </a:lnTo>
                  <a:lnTo>
                    <a:pt x="5468813" y="0"/>
                  </a:lnTo>
                  <a:lnTo>
                    <a:pt x="5468813" y="520700"/>
                  </a:lnTo>
                  <a:close/>
                </a:path>
                <a:path w="16494760" h="3962400">
                  <a:moveTo>
                    <a:pt x="6229932" y="520700"/>
                  </a:moveTo>
                  <a:lnTo>
                    <a:pt x="6077867" y="520700"/>
                  </a:lnTo>
                  <a:lnTo>
                    <a:pt x="6077867" y="0"/>
                  </a:lnTo>
                  <a:lnTo>
                    <a:pt x="6229932" y="0"/>
                  </a:lnTo>
                  <a:lnTo>
                    <a:pt x="6229932" y="520700"/>
                  </a:lnTo>
                  <a:close/>
                </a:path>
                <a:path w="16494760" h="3962400">
                  <a:moveTo>
                    <a:pt x="6991052" y="520700"/>
                  </a:moveTo>
                  <a:lnTo>
                    <a:pt x="6838986" y="520700"/>
                  </a:lnTo>
                  <a:lnTo>
                    <a:pt x="6838986" y="0"/>
                  </a:lnTo>
                  <a:lnTo>
                    <a:pt x="6991052" y="0"/>
                  </a:lnTo>
                  <a:lnTo>
                    <a:pt x="6991052" y="520700"/>
                  </a:lnTo>
                  <a:close/>
                </a:path>
                <a:path w="16494760" h="3962400">
                  <a:moveTo>
                    <a:pt x="7754548" y="520700"/>
                  </a:moveTo>
                  <a:lnTo>
                    <a:pt x="7600106" y="520700"/>
                  </a:lnTo>
                  <a:lnTo>
                    <a:pt x="7600106" y="0"/>
                  </a:lnTo>
                  <a:lnTo>
                    <a:pt x="7754548" y="0"/>
                  </a:lnTo>
                  <a:lnTo>
                    <a:pt x="7754548" y="520700"/>
                  </a:lnTo>
                  <a:close/>
                </a:path>
                <a:path w="16494760" h="3962400">
                  <a:moveTo>
                    <a:pt x="8515667" y="520700"/>
                  </a:moveTo>
                  <a:lnTo>
                    <a:pt x="8363602" y="520700"/>
                  </a:lnTo>
                  <a:lnTo>
                    <a:pt x="8363602" y="0"/>
                  </a:lnTo>
                  <a:lnTo>
                    <a:pt x="8515667" y="0"/>
                  </a:lnTo>
                  <a:lnTo>
                    <a:pt x="8515667" y="520700"/>
                  </a:lnTo>
                  <a:close/>
                </a:path>
                <a:path w="16494760" h="3962400">
                  <a:moveTo>
                    <a:pt x="9276787" y="520700"/>
                  </a:moveTo>
                  <a:lnTo>
                    <a:pt x="9124722" y="520700"/>
                  </a:lnTo>
                  <a:lnTo>
                    <a:pt x="9124722" y="0"/>
                  </a:lnTo>
                  <a:lnTo>
                    <a:pt x="9276787" y="0"/>
                  </a:lnTo>
                  <a:lnTo>
                    <a:pt x="9276787" y="520700"/>
                  </a:lnTo>
                  <a:close/>
                </a:path>
                <a:path w="16494760" h="3962400">
                  <a:moveTo>
                    <a:pt x="10037906" y="520700"/>
                  </a:moveTo>
                  <a:lnTo>
                    <a:pt x="9885841" y="520700"/>
                  </a:lnTo>
                  <a:lnTo>
                    <a:pt x="9885841" y="0"/>
                  </a:lnTo>
                  <a:lnTo>
                    <a:pt x="10037906" y="0"/>
                  </a:lnTo>
                  <a:lnTo>
                    <a:pt x="10037906" y="520700"/>
                  </a:lnTo>
                  <a:close/>
                </a:path>
                <a:path w="16494760" h="3962400">
                  <a:moveTo>
                    <a:pt x="10799025" y="520700"/>
                  </a:moveTo>
                  <a:lnTo>
                    <a:pt x="10646960" y="520700"/>
                  </a:lnTo>
                  <a:lnTo>
                    <a:pt x="10646960" y="0"/>
                  </a:lnTo>
                  <a:lnTo>
                    <a:pt x="10799025" y="0"/>
                  </a:lnTo>
                  <a:lnTo>
                    <a:pt x="10799025" y="520700"/>
                  </a:lnTo>
                  <a:close/>
                </a:path>
                <a:path w="16494760" h="3962400">
                  <a:moveTo>
                    <a:pt x="11560144" y="520700"/>
                  </a:moveTo>
                  <a:lnTo>
                    <a:pt x="11408079" y="520700"/>
                  </a:lnTo>
                  <a:lnTo>
                    <a:pt x="11408079" y="0"/>
                  </a:lnTo>
                  <a:lnTo>
                    <a:pt x="11560144" y="0"/>
                  </a:lnTo>
                  <a:lnTo>
                    <a:pt x="11560144" y="520700"/>
                  </a:lnTo>
                  <a:close/>
                </a:path>
                <a:path w="16494760" h="3962400">
                  <a:moveTo>
                    <a:pt x="12324432" y="520700"/>
                  </a:moveTo>
                  <a:lnTo>
                    <a:pt x="12172367" y="520700"/>
                  </a:lnTo>
                  <a:lnTo>
                    <a:pt x="12172367" y="0"/>
                  </a:lnTo>
                  <a:lnTo>
                    <a:pt x="12324432" y="0"/>
                  </a:lnTo>
                  <a:lnTo>
                    <a:pt x="12324432" y="520700"/>
                  </a:lnTo>
                  <a:close/>
                </a:path>
                <a:path w="16494760" h="3962400">
                  <a:moveTo>
                    <a:pt x="13085551" y="520700"/>
                  </a:moveTo>
                  <a:lnTo>
                    <a:pt x="12933486" y="520700"/>
                  </a:lnTo>
                  <a:lnTo>
                    <a:pt x="12933486" y="0"/>
                  </a:lnTo>
                  <a:lnTo>
                    <a:pt x="13085551" y="0"/>
                  </a:lnTo>
                  <a:lnTo>
                    <a:pt x="13085551" y="520700"/>
                  </a:lnTo>
                  <a:close/>
                </a:path>
                <a:path w="16494760" h="3962400">
                  <a:moveTo>
                    <a:pt x="13846671" y="520700"/>
                  </a:moveTo>
                  <a:lnTo>
                    <a:pt x="13694605" y="520700"/>
                  </a:lnTo>
                  <a:lnTo>
                    <a:pt x="13694605" y="0"/>
                  </a:lnTo>
                  <a:lnTo>
                    <a:pt x="13846671" y="0"/>
                  </a:lnTo>
                  <a:lnTo>
                    <a:pt x="13846671" y="520700"/>
                  </a:lnTo>
                  <a:close/>
                </a:path>
                <a:path w="16494760" h="3962400">
                  <a:moveTo>
                    <a:pt x="14607789" y="520700"/>
                  </a:moveTo>
                  <a:lnTo>
                    <a:pt x="14455725" y="520700"/>
                  </a:lnTo>
                  <a:lnTo>
                    <a:pt x="14455725" y="0"/>
                  </a:lnTo>
                  <a:lnTo>
                    <a:pt x="14607789" y="0"/>
                  </a:lnTo>
                  <a:lnTo>
                    <a:pt x="14607789" y="520700"/>
                  </a:lnTo>
                  <a:close/>
                </a:path>
                <a:path w="16494760" h="3962400">
                  <a:moveTo>
                    <a:pt x="15368909" y="520700"/>
                  </a:moveTo>
                  <a:lnTo>
                    <a:pt x="15216844" y="520700"/>
                  </a:lnTo>
                  <a:lnTo>
                    <a:pt x="15216844" y="0"/>
                  </a:lnTo>
                  <a:lnTo>
                    <a:pt x="15368909" y="0"/>
                  </a:lnTo>
                  <a:lnTo>
                    <a:pt x="15368909" y="520700"/>
                  </a:lnTo>
                  <a:close/>
                </a:path>
                <a:path w="16494760" h="3962400">
                  <a:moveTo>
                    <a:pt x="15928066" y="1511300"/>
                  </a:moveTo>
                  <a:lnTo>
                    <a:pt x="289082" y="1511300"/>
                  </a:lnTo>
                  <a:lnTo>
                    <a:pt x="213050" y="1358900"/>
                  </a:lnTo>
                  <a:lnTo>
                    <a:pt x="15977171" y="1358900"/>
                  </a:lnTo>
                  <a:lnTo>
                    <a:pt x="15977171" y="673100"/>
                  </a:lnTo>
                  <a:lnTo>
                    <a:pt x="314427" y="673100"/>
                  </a:lnTo>
                  <a:lnTo>
                    <a:pt x="340563" y="635000"/>
                  </a:lnTo>
                  <a:lnTo>
                    <a:pt x="349436" y="622300"/>
                  </a:lnTo>
                  <a:lnTo>
                    <a:pt x="353334" y="596900"/>
                  </a:lnTo>
                  <a:lnTo>
                    <a:pt x="352035" y="584200"/>
                  </a:lnTo>
                  <a:lnTo>
                    <a:pt x="345315" y="558800"/>
                  </a:lnTo>
                  <a:lnTo>
                    <a:pt x="327099" y="520700"/>
                  </a:lnTo>
                  <a:lnTo>
                    <a:pt x="15977963" y="520700"/>
                  </a:lnTo>
                  <a:lnTo>
                    <a:pt x="15977963" y="0"/>
                  </a:lnTo>
                  <a:lnTo>
                    <a:pt x="16130028" y="0"/>
                  </a:lnTo>
                  <a:lnTo>
                    <a:pt x="16130028" y="457200"/>
                  </a:lnTo>
                  <a:lnTo>
                    <a:pt x="16115896" y="482600"/>
                  </a:lnTo>
                  <a:lnTo>
                    <a:pt x="16087928" y="533400"/>
                  </a:lnTo>
                  <a:lnTo>
                    <a:pt x="16073796" y="558800"/>
                  </a:lnTo>
                  <a:lnTo>
                    <a:pt x="16067076" y="584200"/>
                  </a:lnTo>
                  <a:lnTo>
                    <a:pt x="16065777" y="596900"/>
                  </a:lnTo>
                  <a:lnTo>
                    <a:pt x="16069675" y="622300"/>
                  </a:lnTo>
                  <a:lnTo>
                    <a:pt x="16078548" y="635000"/>
                  </a:lnTo>
                  <a:lnTo>
                    <a:pt x="16091492" y="660400"/>
                  </a:lnTo>
                  <a:lnTo>
                    <a:pt x="16117084" y="698500"/>
                  </a:lnTo>
                  <a:lnTo>
                    <a:pt x="16130028" y="711200"/>
                  </a:lnTo>
                  <a:lnTo>
                    <a:pt x="16130028" y="1282700"/>
                  </a:lnTo>
                  <a:lnTo>
                    <a:pt x="15950242" y="1473200"/>
                  </a:lnTo>
                  <a:lnTo>
                    <a:pt x="15941320" y="1473200"/>
                  </a:lnTo>
                  <a:lnTo>
                    <a:pt x="15934699" y="1485900"/>
                  </a:lnTo>
                  <a:lnTo>
                    <a:pt x="15930306" y="1498600"/>
                  </a:lnTo>
                  <a:lnTo>
                    <a:pt x="15928066" y="1511300"/>
                  </a:lnTo>
                  <a:close/>
                </a:path>
                <a:path w="16494760" h="3962400">
                  <a:moveTo>
                    <a:pt x="898136" y="1358900"/>
                  </a:moveTo>
                  <a:lnTo>
                    <a:pt x="746071" y="1358900"/>
                  </a:lnTo>
                  <a:lnTo>
                    <a:pt x="746071" y="673100"/>
                  </a:lnTo>
                  <a:lnTo>
                    <a:pt x="898136" y="673100"/>
                  </a:lnTo>
                  <a:lnTo>
                    <a:pt x="898136" y="1358900"/>
                  </a:lnTo>
                  <a:close/>
                </a:path>
                <a:path w="16494760" h="3962400">
                  <a:moveTo>
                    <a:pt x="1660048" y="1358900"/>
                  </a:moveTo>
                  <a:lnTo>
                    <a:pt x="1507190" y="1358900"/>
                  </a:lnTo>
                  <a:lnTo>
                    <a:pt x="1507190" y="673100"/>
                  </a:lnTo>
                  <a:lnTo>
                    <a:pt x="1660048" y="673100"/>
                  </a:lnTo>
                  <a:lnTo>
                    <a:pt x="1660048" y="1358900"/>
                  </a:lnTo>
                  <a:close/>
                </a:path>
                <a:path w="16494760" h="3962400">
                  <a:moveTo>
                    <a:pt x="2421959" y="1358900"/>
                  </a:moveTo>
                  <a:lnTo>
                    <a:pt x="2269102" y="1358900"/>
                  </a:lnTo>
                  <a:lnTo>
                    <a:pt x="2269102" y="673100"/>
                  </a:lnTo>
                  <a:lnTo>
                    <a:pt x="2421959" y="673100"/>
                  </a:lnTo>
                  <a:lnTo>
                    <a:pt x="2421959" y="1358900"/>
                  </a:lnTo>
                  <a:close/>
                </a:path>
                <a:path w="16494760" h="3962400">
                  <a:moveTo>
                    <a:pt x="3183079" y="1358900"/>
                  </a:moveTo>
                  <a:lnTo>
                    <a:pt x="3031013" y="1358900"/>
                  </a:lnTo>
                  <a:lnTo>
                    <a:pt x="3031013" y="673100"/>
                  </a:lnTo>
                  <a:lnTo>
                    <a:pt x="3183079" y="673100"/>
                  </a:lnTo>
                  <a:lnTo>
                    <a:pt x="3183079" y="1358900"/>
                  </a:lnTo>
                  <a:close/>
                </a:path>
                <a:path w="16494760" h="3962400">
                  <a:moveTo>
                    <a:pt x="3944990" y="1358900"/>
                  </a:moveTo>
                  <a:lnTo>
                    <a:pt x="3792133" y="1358900"/>
                  </a:lnTo>
                  <a:lnTo>
                    <a:pt x="3792133" y="673100"/>
                  </a:lnTo>
                  <a:lnTo>
                    <a:pt x="3944990" y="673100"/>
                  </a:lnTo>
                  <a:lnTo>
                    <a:pt x="3944990" y="1358900"/>
                  </a:lnTo>
                  <a:close/>
                </a:path>
                <a:path w="16494760" h="3962400">
                  <a:moveTo>
                    <a:pt x="4706109" y="1358900"/>
                  </a:moveTo>
                  <a:lnTo>
                    <a:pt x="4554044" y="1358900"/>
                  </a:lnTo>
                  <a:lnTo>
                    <a:pt x="4554044" y="673100"/>
                  </a:lnTo>
                  <a:lnTo>
                    <a:pt x="4706109" y="673100"/>
                  </a:lnTo>
                  <a:lnTo>
                    <a:pt x="4706109" y="1358900"/>
                  </a:lnTo>
                  <a:close/>
                </a:path>
                <a:path w="16494760" h="3962400">
                  <a:moveTo>
                    <a:pt x="5468021" y="1358900"/>
                  </a:moveTo>
                  <a:lnTo>
                    <a:pt x="5315163" y="1358900"/>
                  </a:lnTo>
                  <a:lnTo>
                    <a:pt x="5315163" y="673100"/>
                  </a:lnTo>
                  <a:lnTo>
                    <a:pt x="5468021" y="673100"/>
                  </a:lnTo>
                  <a:lnTo>
                    <a:pt x="5468021" y="1358900"/>
                  </a:lnTo>
                  <a:close/>
                </a:path>
                <a:path w="16494760" h="3962400">
                  <a:moveTo>
                    <a:pt x="6229140" y="1358900"/>
                  </a:moveTo>
                  <a:lnTo>
                    <a:pt x="6077075" y="1358900"/>
                  </a:lnTo>
                  <a:lnTo>
                    <a:pt x="6077075" y="673100"/>
                  </a:lnTo>
                  <a:lnTo>
                    <a:pt x="6229140" y="673100"/>
                  </a:lnTo>
                  <a:lnTo>
                    <a:pt x="6229140" y="1358900"/>
                  </a:lnTo>
                  <a:close/>
                </a:path>
                <a:path w="16494760" h="3962400">
                  <a:moveTo>
                    <a:pt x="6991052" y="1358900"/>
                  </a:moveTo>
                  <a:lnTo>
                    <a:pt x="6838194" y="1358900"/>
                  </a:lnTo>
                  <a:lnTo>
                    <a:pt x="6838194" y="673100"/>
                  </a:lnTo>
                  <a:lnTo>
                    <a:pt x="6991052" y="673100"/>
                  </a:lnTo>
                  <a:lnTo>
                    <a:pt x="6991052" y="1358900"/>
                  </a:lnTo>
                  <a:close/>
                </a:path>
                <a:path w="16494760" h="3962400">
                  <a:moveTo>
                    <a:pt x="7752171" y="1358900"/>
                  </a:moveTo>
                  <a:lnTo>
                    <a:pt x="7600106" y="1358900"/>
                  </a:lnTo>
                  <a:lnTo>
                    <a:pt x="7600106" y="673100"/>
                  </a:lnTo>
                  <a:lnTo>
                    <a:pt x="7752171" y="673100"/>
                  </a:lnTo>
                  <a:lnTo>
                    <a:pt x="7752171" y="1358900"/>
                  </a:lnTo>
                  <a:close/>
                </a:path>
                <a:path w="16494760" h="3962400">
                  <a:moveTo>
                    <a:pt x="8514083" y="1358900"/>
                  </a:moveTo>
                  <a:lnTo>
                    <a:pt x="8361225" y="1358900"/>
                  </a:lnTo>
                  <a:lnTo>
                    <a:pt x="8361225" y="673100"/>
                  </a:lnTo>
                  <a:lnTo>
                    <a:pt x="8514083" y="673100"/>
                  </a:lnTo>
                  <a:lnTo>
                    <a:pt x="8514083" y="1358900"/>
                  </a:lnTo>
                  <a:close/>
                </a:path>
                <a:path w="16494760" h="3962400">
                  <a:moveTo>
                    <a:pt x="9275202" y="1358900"/>
                  </a:moveTo>
                  <a:lnTo>
                    <a:pt x="9123137" y="1358900"/>
                  </a:lnTo>
                  <a:lnTo>
                    <a:pt x="9123137" y="673100"/>
                  </a:lnTo>
                  <a:lnTo>
                    <a:pt x="9275202" y="673100"/>
                  </a:lnTo>
                  <a:lnTo>
                    <a:pt x="9275202" y="1358900"/>
                  </a:lnTo>
                  <a:close/>
                </a:path>
                <a:path w="16494760" h="3962400">
                  <a:moveTo>
                    <a:pt x="10037113" y="1358900"/>
                  </a:moveTo>
                  <a:lnTo>
                    <a:pt x="9884256" y="1358900"/>
                  </a:lnTo>
                  <a:lnTo>
                    <a:pt x="9884256" y="673100"/>
                  </a:lnTo>
                  <a:lnTo>
                    <a:pt x="10037113" y="673100"/>
                  </a:lnTo>
                  <a:lnTo>
                    <a:pt x="10037113" y="1358900"/>
                  </a:lnTo>
                  <a:close/>
                </a:path>
                <a:path w="16494760" h="3962400">
                  <a:moveTo>
                    <a:pt x="10799025" y="1358900"/>
                  </a:moveTo>
                  <a:lnTo>
                    <a:pt x="10646167" y="1358900"/>
                  </a:lnTo>
                  <a:lnTo>
                    <a:pt x="10646167" y="673100"/>
                  </a:lnTo>
                  <a:lnTo>
                    <a:pt x="10799025" y="673100"/>
                  </a:lnTo>
                  <a:lnTo>
                    <a:pt x="10799025" y="1358900"/>
                  </a:lnTo>
                  <a:close/>
                </a:path>
                <a:path w="16494760" h="3962400">
                  <a:moveTo>
                    <a:pt x="11560144" y="1358900"/>
                  </a:moveTo>
                  <a:lnTo>
                    <a:pt x="11408079" y="1358900"/>
                  </a:lnTo>
                  <a:lnTo>
                    <a:pt x="11408079" y="673100"/>
                  </a:lnTo>
                  <a:lnTo>
                    <a:pt x="11560144" y="673100"/>
                  </a:lnTo>
                  <a:lnTo>
                    <a:pt x="11560144" y="1358900"/>
                  </a:lnTo>
                  <a:close/>
                </a:path>
                <a:path w="16494760" h="3962400">
                  <a:moveTo>
                    <a:pt x="12322055" y="1358900"/>
                  </a:moveTo>
                  <a:lnTo>
                    <a:pt x="12169198" y="1358900"/>
                  </a:lnTo>
                  <a:lnTo>
                    <a:pt x="12169198" y="673100"/>
                  </a:lnTo>
                  <a:lnTo>
                    <a:pt x="12322055" y="673100"/>
                  </a:lnTo>
                  <a:lnTo>
                    <a:pt x="12322055" y="1358900"/>
                  </a:lnTo>
                  <a:close/>
                </a:path>
                <a:path w="16494760" h="3962400">
                  <a:moveTo>
                    <a:pt x="13083175" y="1358900"/>
                  </a:moveTo>
                  <a:lnTo>
                    <a:pt x="12931110" y="1358900"/>
                  </a:lnTo>
                  <a:lnTo>
                    <a:pt x="12931110" y="673100"/>
                  </a:lnTo>
                  <a:lnTo>
                    <a:pt x="13083175" y="673100"/>
                  </a:lnTo>
                  <a:lnTo>
                    <a:pt x="13083175" y="1358900"/>
                  </a:lnTo>
                  <a:close/>
                </a:path>
                <a:path w="16494760" h="3962400">
                  <a:moveTo>
                    <a:pt x="13845087" y="1358900"/>
                  </a:moveTo>
                  <a:lnTo>
                    <a:pt x="13692229" y="1358900"/>
                  </a:lnTo>
                  <a:lnTo>
                    <a:pt x="13692229" y="673100"/>
                  </a:lnTo>
                  <a:lnTo>
                    <a:pt x="13845087" y="673100"/>
                  </a:lnTo>
                  <a:lnTo>
                    <a:pt x="13845087" y="1358900"/>
                  </a:lnTo>
                  <a:close/>
                </a:path>
                <a:path w="16494760" h="3962400">
                  <a:moveTo>
                    <a:pt x="14606206" y="1358900"/>
                  </a:moveTo>
                  <a:lnTo>
                    <a:pt x="14454141" y="1358900"/>
                  </a:lnTo>
                  <a:lnTo>
                    <a:pt x="14454141" y="673100"/>
                  </a:lnTo>
                  <a:lnTo>
                    <a:pt x="14606206" y="673100"/>
                  </a:lnTo>
                  <a:lnTo>
                    <a:pt x="14606206" y="1358900"/>
                  </a:lnTo>
                  <a:close/>
                </a:path>
                <a:path w="16494760" h="3962400">
                  <a:moveTo>
                    <a:pt x="15368117" y="1358900"/>
                  </a:moveTo>
                  <a:lnTo>
                    <a:pt x="15215260" y="1358900"/>
                  </a:lnTo>
                  <a:lnTo>
                    <a:pt x="15215260" y="673100"/>
                  </a:lnTo>
                  <a:lnTo>
                    <a:pt x="15368117" y="673100"/>
                  </a:lnTo>
                  <a:lnTo>
                    <a:pt x="15368117" y="1358900"/>
                  </a:lnTo>
                  <a:close/>
                </a:path>
                <a:path w="16494760" h="3962400">
                  <a:moveTo>
                    <a:pt x="898136" y="2120900"/>
                  </a:moveTo>
                  <a:lnTo>
                    <a:pt x="746071" y="2120900"/>
                  </a:lnTo>
                  <a:lnTo>
                    <a:pt x="746071" y="1511300"/>
                  </a:lnTo>
                  <a:lnTo>
                    <a:pt x="898136" y="1511300"/>
                  </a:lnTo>
                  <a:lnTo>
                    <a:pt x="898136" y="2120900"/>
                  </a:lnTo>
                  <a:close/>
                </a:path>
                <a:path w="16494760" h="3962400">
                  <a:moveTo>
                    <a:pt x="1660048" y="2120900"/>
                  </a:moveTo>
                  <a:lnTo>
                    <a:pt x="1507190" y="2120900"/>
                  </a:lnTo>
                  <a:lnTo>
                    <a:pt x="1507190" y="1511300"/>
                  </a:lnTo>
                  <a:lnTo>
                    <a:pt x="1660048" y="1511300"/>
                  </a:lnTo>
                  <a:lnTo>
                    <a:pt x="1660048" y="2120900"/>
                  </a:lnTo>
                  <a:close/>
                </a:path>
                <a:path w="16494760" h="3962400">
                  <a:moveTo>
                    <a:pt x="2421167" y="2120900"/>
                  </a:moveTo>
                  <a:lnTo>
                    <a:pt x="2269102" y="2120900"/>
                  </a:lnTo>
                  <a:lnTo>
                    <a:pt x="2269102" y="1511300"/>
                  </a:lnTo>
                  <a:lnTo>
                    <a:pt x="2421167" y="1511300"/>
                  </a:lnTo>
                  <a:lnTo>
                    <a:pt x="2421167" y="2120900"/>
                  </a:lnTo>
                  <a:close/>
                </a:path>
                <a:path w="16494760" h="3962400">
                  <a:moveTo>
                    <a:pt x="3183078" y="2120900"/>
                  </a:moveTo>
                  <a:lnTo>
                    <a:pt x="3030221" y="2120900"/>
                  </a:lnTo>
                  <a:lnTo>
                    <a:pt x="3030221" y="1511300"/>
                  </a:lnTo>
                  <a:lnTo>
                    <a:pt x="3183078" y="1511300"/>
                  </a:lnTo>
                  <a:lnTo>
                    <a:pt x="3183078" y="2120900"/>
                  </a:lnTo>
                  <a:close/>
                </a:path>
                <a:path w="16494760" h="3962400">
                  <a:moveTo>
                    <a:pt x="3944198" y="2120900"/>
                  </a:moveTo>
                  <a:lnTo>
                    <a:pt x="3792132" y="2120900"/>
                  </a:lnTo>
                  <a:lnTo>
                    <a:pt x="3792132" y="1511300"/>
                  </a:lnTo>
                  <a:lnTo>
                    <a:pt x="3944198" y="1511300"/>
                  </a:lnTo>
                  <a:lnTo>
                    <a:pt x="3944198" y="2120900"/>
                  </a:lnTo>
                  <a:close/>
                </a:path>
                <a:path w="16494760" h="3962400">
                  <a:moveTo>
                    <a:pt x="4706109" y="2120900"/>
                  </a:moveTo>
                  <a:lnTo>
                    <a:pt x="4553252" y="2120900"/>
                  </a:lnTo>
                  <a:lnTo>
                    <a:pt x="4553252" y="1511300"/>
                  </a:lnTo>
                  <a:lnTo>
                    <a:pt x="4706109" y="1511300"/>
                  </a:lnTo>
                  <a:lnTo>
                    <a:pt x="4706109" y="2120900"/>
                  </a:lnTo>
                  <a:close/>
                </a:path>
                <a:path w="16494760" h="3962400">
                  <a:moveTo>
                    <a:pt x="5468021" y="2120900"/>
                  </a:moveTo>
                  <a:lnTo>
                    <a:pt x="5315163" y="2120900"/>
                  </a:lnTo>
                  <a:lnTo>
                    <a:pt x="5315163" y="1511300"/>
                  </a:lnTo>
                  <a:lnTo>
                    <a:pt x="5468021" y="1511300"/>
                  </a:lnTo>
                  <a:lnTo>
                    <a:pt x="5468021" y="2120900"/>
                  </a:lnTo>
                  <a:close/>
                </a:path>
                <a:path w="16494760" h="3962400">
                  <a:moveTo>
                    <a:pt x="6229140" y="2120900"/>
                  </a:moveTo>
                  <a:lnTo>
                    <a:pt x="6077075" y="2120900"/>
                  </a:lnTo>
                  <a:lnTo>
                    <a:pt x="6077075" y="1511300"/>
                  </a:lnTo>
                  <a:lnTo>
                    <a:pt x="6229140" y="1511300"/>
                  </a:lnTo>
                  <a:lnTo>
                    <a:pt x="6229140" y="2120900"/>
                  </a:lnTo>
                  <a:close/>
                </a:path>
                <a:path w="16494760" h="3962400">
                  <a:moveTo>
                    <a:pt x="6991052" y="2120900"/>
                  </a:moveTo>
                  <a:lnTo>
                    <a:pt x="6838195" y="2120900"/>
                  </a:lnTo>
                  <a:lnTo>
                    <a:pt x="6838195" y="1511300"/>
                  </a:lnTo>
                  <a:lnTo>
                    <a:pt x="6991052" y="1511300"/>
                  </a:lnTo>
                  <a:lnTo>
                    <a:pt x="6991052" y="2120900"/>
                  </a:lnTo>
                  <a:close/>
                </a:path>
                <a:path w="16494760" h="3962400">
                  <a:moveTo>
                    <a:pt x="7752171" y="2120900"/>
                  </a:moveTo>
                  <a:lnTo>
                    <a:pt x="7600106" y="2120900"/>
                  </a:lnTo>
                  <a:lnTo>
                    <a:pt x="7600106" y="1511300"/>
                  </a:lnTo>
                  <a:lnTo>
                    <a:pt x="7752171" y="1511300"/>
                  </a:lnTo>
                  <a:lnTo>
                    <a:pt x="7752171" y="2120900"/>
                  </a:lnTo>
                  <a:close/>
                </a:path>
                <a:path w="16494760" h="3962400">
                  <a:moveTo>
                    <a:pt x="8514083" y="2120900"/>
                  </a:moveTo>
                  <a:lnTo>
                    <a:pt x="8361225" y="2120900"/>
                  </a:lnTo>
                  <a:lnTo>
                    <a:pt x="8361225" y="1511300"/>
                  </a:lnTo>
                  <a:lnTo>
                    <a:pt x="8514083" y="1511300"/>
                  </a:lnTo>
                  <a:lnTo>
                    <a:pt x="8514083" y="2120900"/>
                  </a:lnTo>
                  <a:close/>
                </a:path>
                <a:path w="16494760" h="3962400">
                  <a:moveTo>
                    <a:pt x="9275202" y="2120900"/>
                  </a:moveTo>
                  <a:lnTo>
                    <a:pt x="9123137" y="2120900"/>
                  </a:lnTo>
                  <a:lnTo>
                    <a:pt x="9123137" y="1511300"/>
                  </a:lnTo>
                  <a:lnTo>
                    <a:pt x="9275202" y="1511300"/>
                  </a:lnTo>
                  <a:lnTo>
                    <a:pt x="9275202" y="2120900"/>
                  </a:lnTo>
                  <a:close/>
                </a:path>
                <a:path w="16494760" h="3962400">
                  <a:moveTo>
                    <a:pt x="10037113" y="2120900"/>
                  </a:moveTo>
                  <a:lnTo>
                    <a:pt x="9884256" y="2120900"/>
                  </a:lnTo>
                  <a:lnTo>
                    <a:pt x="9884256" y="1511300"/>
                  </a:lnTo>
                  <a:lnTo>
                    <a:pt x="10037113" y="1511300"/>
                  </a:lnTo>
                  <a:lnTo>
                    <a:pt x="10037113" y="2120900"/>
                  </a:lnTo>
                  <a:close/>
                </a:path>
                <a:path w="16494760" h="3962400">
                  <a:moveTo>
                    <a:pt x="10798233" y="2120900"/>
                  </a:moveTo>
                  <a:lnTo>
                    <a:pt x="10646167" y="2120900"/>
                  </a:lnTo>
                  <a:lnTo>
                    <a:pt x="10646167" y="1511300"/>
                  </a:lnTo>
                  <a:lnTo>
                    <a:pt x="10798233" y="1511300"/>
                  </a:lnTo>
                  <a:lnTo>
                    <a:pt x="10798233" y="2120900"/>
                  </a:lnTo>
                  <a:close/>
                </a:path>
                <a:path w="16494760" h="3962400">
                  <a:moveTo>
                    <a:pt x="11560144" y="2120900"/>
                  </a:moveTo>
                  <a:lnTo>
                    <a:pt x="11407287" y="2120900"/>
                  </a:lnTo>
                  <a:lnTo>
                    <a:pt x="11407287" y="1511300"/>
                  </a:lnTo>
                  <a:lnTo>
                    <a:pt x="11560144" y="1511300"/>
                  </a:lnTo>
                  <a:lnTo>
                    <a:pt x="11560144" y="2120900"/>
                  </a:lnTo>
                  <a:close/>
                </a:path>
                <a:path w="16494760" h="3962400">
                  <a:moveTo>
                    <a:pt x="12321264" y="2120900"/>
                  </a:moveTo>
                  <a:lnTo>
                    <a:pt x="12169198" y="2120900"/>
                  </a:lnTo>
                  <a:lnTo>
                    <a:pt x="12169198" y="1511300"/>
                  </a:lnTo>
                  <a:lnTo>
                    <a:pt x="12321264" y="1511300"/>
                  </a:lnTo>
                  <a:lnTo>
                    <a:pt x="12321264" y="2120900"/>
                  </a:lnTo>
                  <a:close/>
                </a:path>
                <a:path w="16494760" h="3962400">
                  <a:moveTo>
                    <a:pt x="13083176" y="2120900"/>
                  </a:moveTo>
                  <a:lnTo>
                    <a:pt x="12930318" y="2120900"/>
                  </a:lnTo>
                  <a:lnTo>
                    <a:pt x="12930318" y="1511300"/>
                  </a:lnTo>
                  <a:lnTo>
                    <a:pt x="13083176" y="1511300"/>
                  </a:lnTo>
                  <a:lnTo>
                    <a:pt x="13083176" y="2120900"/>
                  </a:lnTo>
                  <a:close/>
                </a:path>
                <a:path w="16494760" h="3962400">
                  <a:moveTo>
                    <a:pt x="13844295" y="2120900"/>
                  </a:moveTo>
                  <a:lnTo>
                    <a:pt x="13692230" y="2120900"/>
                  </a:lnTo>
                  <a:lnTo>
                    <a:pt x="13692230" y="1511300"/>
                  </a:lnTo>
                  <a:lnTo>
                    <a:pt x="13844295" y="1511300"/>
                  </a:lnTo>
                  <a:lnTo>
                    <a:pt x="13844295" y="2120900"/>
                  </a:lnTo>
                  <a:close/>
                </a:path>
                <a:path w="16494760" h="3962400">
                  <a:moveTo>
                    <a:pt x="14606206" y="2120900"/>
                  </a:moveTo>
                  <a:lnTo>
                    <a:pt x="14453349" y="2120900"/>
                  </a:lnTo>
                  <a:lnTo>
                    <a:pt x="14453349" y="1511300"/>
                  </a:lnTo>
                  <a:lnTo>
                    <a:pt x="14606206" y="1511300"/>
                  </a:lnTo>
                  <a:lnTo>
                    <a:pt x="14606206" y="2120900"/>
                  </a:lnTo>
                  <a:close/>
                </a:path>
                <a:path w="16494760" h="3962400">
                  <a:moveTo>
                    <a:pt x="15368117" y="2120900"/>
                  </a:moveTo>
                  <a:lnTo>
                    <a:pt x="15215260" y="2120900"/>
                  </a:lnTo>
                  <a:lnTo>
                    <a:pt x="15215260" y="1511300"/>
                  </a:lnTo>
                  <a:lnTo>
                    <a:pt x="15368117" y="1511300"/>
                  </a:lnTo>
                  <a:lnTo>
                    <a:pt x="15368117" y="2120900"/>
                  </a:lnTo>
                  <a:close/>
                </a:path>
                <a:path w="16494760" h="3962400">
                  <a:moveTo>
                    <a:pt x="16129236" y="2120900"/>
                  </a:moveTo>
                  <a:lnTo>
                    <a:pt x="15977171" y="2120900"/>
                  </a:lnTo>
                  <a:lnTo>
                    <a:pt x="15977171" y="1612900"/>
                  </a:lnTo>
                  <a:lnTo>
                    <a:pt x="16129236" y="1803400"/>
                  </a:lnTo>
                  <a:lnTo>
                    <a:pt x="16129236" y="2120900"/>
                  </a:lnTo>
                  <a:close/>
                </a:path>
                <a:path w="16494760" h="3962400">
                  <a:moveTo>
                    <a:pt x="16494487" y="2273300"/>
                  </a:moveTo>
                  <a:lnTo>
                    <a:pt x="0" y="2273300"/>
                  </a:lnTo>
                  <a:lnTo>
                    <a:pt x="22695" y="2235200"/>
                  </a:lnTo>
                  <a:lnTo>
                    <a:pt x="68384" y="2159000"/>
                  </a:lnTo>
                  <a:lnTo>
                    <a:pt x="91080" y="2120900"/>
                  </a:lnTo>
                  <a:lnTo>
                    <a:pt x="16388223" y="2120900"/>
                  </a:lnTo>
                  <a:lnTo>
                    <a:pt x="16481680" y="2247900"/>
                  </a:lnTo>
                  <a:lnTo>
                    <a:pt x="16487038" y="2247900"/>
                  </a:lnTo>
                  <a:lnTo>
                    <a:pt x="16491282" y="2260600"/>
                  </a:lnTo>
                  <a:lnTo>
                    <a:pt x="16494487" y="2273300"/>
                  </a:lnTo>
                  <a:close/>
                </a:path>
                <a:path w="16494760" h="3962400">
                  <a:moveTo>
                    <a:pt x="898136" y="3035300"/>
                  </a:moveTo>
                  <a:lnTo>
                    <a:pt x="746071" y="3035300"/>
                  </a:lnTo>
                  <a:lnTo>
                    <a:pt x="746071" y="2273300"/>
                  </a:lnTo>
                  <a:lnTo>
                    <a:pt x="898136" y="2273300"/>
                  </a:lnTo>
                  <a:lnTo>
                    <a:pt x="898136" y="3035300"/>
                  </a:lnTo>
                  <a:close/>
                </a:path>
                <a:path w="16494760" h="3962400">
                  <a:moveTo>
                    <a:pt x="1660048" y="3035300"/>
                  </a:moveTo>
                  <a:lnTo>
                    <a:pt x="1507190" y="3035300"/>
                  </a:lnTo>
                  <a:lnTo>
                    <a:pt x="1507190" y="2273300"/>
                  </a:lnTo>
                  <a:lnTo>
                    <a:pt x="1660048" y="2273300"/>
                  </a:lnTo>
                  <a:lnTo>
                    <a:pt x="1660048" y="3035300"/>
                  </a:lnTo>
                  <a:close/>
                </a:path>
                <a:path w="16494760" h="3962400">
                  <a:moveTo>
                    <a:pt x="2421167" y="3035300"/>
                  </a:moveTo>
                  <a:lnTo>
                    <a:pt x="2269102" y="3035300"/>
                  </a:lnTo>
                  <a:lnTo>
                    <a:pt x="2269102" y="2273300"/>
                  </a:lnTo>
                  <a:lnTo>
                    <a:pt x="2421167" y="2273300"/>
                  </a:lnTo>
                  <a:lnTo>
                    <a:pt x="2421167" y="3035300"/>
                  </a:lnTo>
                  <a:close/>
                </a:path>
                <a:path w="16494760" h="3962400">
                  <a:moveTo>
                    <a:pt x="3183078" y="3035300"/>
                  </a:moveTo>
                  <a:lnTo>
                    <a:pt x="3030221" y="3035300"/>
                  </a:lnTo>
                  <a:lnTo>
                    <a:pt x="3030221" y="2273300"/>
                  </a:lnTo>
                  <a:lnTo>
                    <a:pt x="3183078" y="2273300"/>
                  </a:lnTo>
                  <a:lnTo>
                    <a:pt x="3183078" y="3035300"/>
                  </a:lnTo>
                  <a:close/>
                </a:path>
                <a:path w="16494760" h="3962400">
                  <a:moveTo>
                    <a:pt x="3944198" y="3035300"/>
                  </a:moveTo>
                  <a:lnTo>
                    <a:pt x="3792132" y="3035300"/>
                  </a:lnTo>
                  <a:lnTo>
                    <a:pt x="3792132" y="2273300"/>
                  </a:lnTo>
                  <a:lnTo>
                    <a:pt x="3944198" y="2273300"/>
                  </a:lnTo>
                  <a:lnTo>
                    <a:pt x="3944198" y="3035300"/>
                  </a:lnTo>
                  <a:close/>
                </a:path>
                <a:path w="16494760" h="3962400">
                  <a:moveTo>
                    <a:pt x="4706109" y="3035300"/>
                  </a:moveTo>
                  <a:lnTo>
                    <a:pt x="4553252" y="3035300"/>
                  </a:lnTo>
                  <a:lnTo>
                    <a:pt x="4553252" y="2273300"/>
                  </a:lnTo>
                  <a:lnTo>
                    <a:pt x="4706109" y="2273300"/>
                  </a:lnTo>
                  <a:lnTo>
                    <a:pt x="4706109" y="3035300"/>
                  </a:lnTo>
                  <a:close/>
                </a:path>
                <a:path w="16494760" h="3962400">
                  <a:moveTo>
                    <a:pt x="5468021" y="3035300"/>
                  </a:moveTo>
                  <a:lnTo>
                    <a:pt x="5315163" y="3035300"/>
                  </a:lnTo>
                  <a:lnTo>
                    <a:pt x="5315163" y="2273300"/>
                  </a:lnTo>
                  <a:lnTo>
                    <a:pt x="5468021" y="2273300"/>
                  </a:lnTo>
                  <a:lnTo>
                    <a:pt x="5468021" y="3035300"/>
                  </a:lnTo>
                  <a:close/>
                </a:path>
                <a:path w="16494760" h="3962400">
                  <a:moveTo>
                    <a:pt x="6229140" y="3035300"/>
                  </a:moveTo>
                  <a:lnTo>
                    <a:pt x="6077075" y="3035300"/>
                  </a:lnTo>
                  <a:lnTo>
                    <a:pt x="6077075" y="2273300"/>
                  </a:lnTo>
                  <a:lnTo>
                    <a:pt x="6229140" y="2273300"/>
                  </a:lnTo>
                  <a:lnTo>
                    <a:pt x="6229140" y="3035300"/>
                  </a:lnTo>
                  <a:close/>
                </a:path>
                <a:path w="16494760" h="3962400">
                  <a:moveTo>
                    <a:pt x="6991052" y="3035300"/>
                  </a:moveTo>
                  <a:lnTo>
                    <a:pt x="6838195" y="3035300"/>
                  </a:lnTo>
                  <a:lnTo>
                    <a:pt x="6838195" y="2273300"/>
                  </a:lnTo>
                  <a:lnTo>
                    <a:pt x="6991052" y="2273300"/>
                  </a:lnTo>
                  <a:lnTo>
                    <a:pt x="6991052" y="3035300"/>
                  </a:lnTo>
                  <a:close/>
                </a:path>
                <a:path w="16494760" h="3962400">
                  <a:moveTo>
                    <a:pt x="7752171" y="3035300"/>
                  </a:moveTo>
                  <a:lnTo>
                    <a:pt x="7600106" y="3035300"/>
                  </a:lnTo>
                  <a:lnTo>
                    <a:pt x="7600106" y="2273300"/>
                  </a:lnTo>
                  <a:lnTo>
                    <a:pt x="7752171" y="2273300"/>
                  </a:lnTo>
                  <a:lnTo>
                    <a:pt x="7752171" y="3035300"/>
                  </a:lnTo>
                  <a:close/>
                </a:path>
                <a:path w="16494760" h="3962400">
                  <a:moveTo>
                    <a:pt x="8514083" y="3035300"/>
                  </a:moveTo>
                  <a:lnTo>
                    <a:pt x="8361225" y="3035300"/>
                  </a:lnTo>
                  <a:lnTo>
                    <a:pt x="8361225" y="2273300"/>
                  </a:lnTo>
                  <a:lnTo>
                    <a:pt x="8514083" y="2273300"/>
                  </a:lnTo>
                  <a:lnTo>
                    <a:pt x="8514083" y="3035300"/>
                  </a:lnTo>
                  <a:close/>
                </a:path>
                <a:path w="16494760" h="3962400">
                  <a:moveTo>
                    <a:pt x="9275202" y="3035300"/>
                  </a:moveTo>
                  <a:lnTo>
                    <a:pt x="9123137" y="3035300"/>
                  </a:lnTo>
                  <a:lnTo>
                    <a:pt x="9123137" y="2273300"/>
                  </a:lnTo>
                  <a:lnTo>
                    <a:pt x="9275202" y="2273300"/>
                  </a:lnTo>
                  <a:lnTo>
                    <a:pt x="9275202" y="3035300"/>
                  </a:lnTo>
                  <a:close/>
                </a:path>
                <a:path w="16494760" h="3962400">
                  <a:moveTo>
                    <a:pt x="10037113" y="3035300"/>
                  </a:moveTo>
                  <a:lnTo>
                    <a:pt x="9884256" y="3035300"/>
                  </a:lnTo>
                  <a:lnTo>
                    <a:pt x="9884256" y="2273300"/>
                  </a:lnTo>
                  <a:lnTo>
                    <a:pt x="10037113" y="2273300"/>
                  </a:lnTo>
                  <a:lnTo>
                    <a:pt x="10037113" y="3035300"/>
                  </a:lnTo>
                  <a:close/>
                </a:path>
                <a:path w="16494760" h="3962400">
                  <a:moveTo>
                    <a:pt x="10798233" y="3035300"/>
                  </a:moveTo>
                  <a:lnTo>
                    <a:pt x="10646167" y="3035300"/>
                  </a:lnTo>
                  <a:lnTo>
                    <a:pt x="10646167" y="2273300"/>
                  </a:lnTo>
                  <a:lnTo>
                    <a:pt x="10798233" y="2273300"/>
                  </a:lnTo>
                  <a:lnTo>
                    <a:pt x="10798233" y="3035300"/>
                  </a:lnTo>
                  <a:close/>
                </a:path>
                <a:path w="16494760" h="3962400">
                  <a:moveTo>
                    <a:pt x="11560144" y="3035300"/>
                  </a:moveTo>
                  <a:lnTo>
                    <a:pt x="11407287" y="3035300"/>
                  </a:lnTo>
                  <a:lnTo>
                    <a:pt x="11407287" y="2273300"/>
                  </a:lnTo>
                  <a:lnTo>
                    <a:pt x="11560144" y="2273300"/>
                  </a:lnTo>
                  <a:lnTo>
                    <a:pt x="11560144" y="3035300"/>
                  </a:lnTo>
                  <a:close/>
                </a:path>
                <a:path w="16494760" h="3962400">
                  <a:moveTo>
                    <a:pt x="12321264" y="3035300"/>
                  </a:moveTo>
                  <a:lnTo>
                    <a:pt x="12169198" y="3035300"/>
                  </a:lnTo>
                  <a:lnTo>
                    <a:pt x="12169198" y="2273300"/>
                  </a:lnTo>
                  <a:lnTo>
                    <a:pt x="12321264" y="2273300"/>
                  </a:lnTo>
                  <a:lnTo>
                    <a:pt x="12321264" y="3035300"/>
                  </a:lnTo>
                  <a:close/>
                </a:path>
                <a:path w="16494760" h="3962400">
                  <a:moveTo>
                    <a:pt x="13083176" y="3035300"/>
                  </a:moveTo>
                  <a:lnTo>
                    <a:pt x="12930318" y="3035300"/>
                  </a:lnTo>
                  <a:lnTo>
                    <a:pt x="12930318" y="2273300"/>
                  </a:lnTo>
                  <a:lnTo>
                    <a:pt x="13083176" y="2273300"/>
                  </a:lnTo>
                  <a:lnTo>
                    <a:pt x="13083176" y="3035300"/>
                  </a:lnTo>
                  <a:close/>
                </a:path>
                <a:path w="16494760" h="3962400">
                  <a:moveTo>
                    <a:pt x="13844295" y="3035300"/>
                  </a:moveTo>
                  <a:lnTo>
                    <a:pt x="13692230" y="3035300"/>
                  </a:lnTo>
                  <a:lnTo>
                    <a:pt x="13692230" y="2273300"/>
                  </a:lnTo>
                  <a:lnTo>
                    <a:pt x="13844295" y="2273300"/>
                  </a:lnTo>
                  <a:lnTo>
                    <a:pt x="13844295" y="3035300"/>
                  </a:lnTo>
                  <a:close/>
                </a:path>
                <a:path w="16494760" h="3962400">
                  <a:moveTo>
                    <a:pt x="14606206" y="3035300"/>
                  </a:moveTo>
                  <a:lnTo>
                    <a:pt x="14453349" y="3035300"/>
                  </a:lnTo>
                  <a:lnTo>
                    <a:pt x="14453349" y="2273300"/>
                  </a:lnTo>
                  <a:lnTo>
                    <a:pt x="14606206" y="2273300"/>
                  </a:lnTo>
                  <a:lnTo>
                    <a:pt x="14606206" y="3035300"/>
                  </a:lnTo>
                  <a:close/>
                </a:path>
                <a:path w="16494760" h="3962400">
                  <a:moveTo>
                    <a:pt x="15368118" y="3035300"/>
                  </a:moveTo>
                  <a:lnTo>
                    <a:pt x="15215260" y="3035300"/>
                  </a:lnTo>
                  <a:lnTo>
                    <a:pt x="15215260" y="2273300"/>
                  </a:lnTo>
                  <a:lnTo>
                    <a:pt x="15368118" y="2273300"/>
                  </a:lnTo>
                  <a:lnTo>
                    <a:pt x="15368118" y="3035300"/>
                  </a:lnTo>
                  <a:close/>
                </a:path>
                <a:path w="16494760" h="3962400">
                  <a:moveTo>
                    <a:pt x="16128443" y="3035300"/>
                  </a:moveTo>
                  <a:lnTo>
                    <a:pt x="15977172" y="3035300"/>
                  </a:lnTo>
                  <a:lnTo>
                    <a:pt x="15977172" y="2273300"/>
                  </a:lnTo>
                  <a:lnTo>
                    <a:pt x="16128443" y="2273300"/>
                  </a:lnTo>
                  <a:lnTo>
                    <a:pt x="16128443" y="3035300"/>
                  </a:lnTo>
                  <a:close/>
                </a:path>
                <a:path w="16494760" h="3962400">
                  <a:moveTo>
                    <a:pt x="16255957" y="3187700"/>
                  </a:moveTo>
                  <a:lnTo>
                    <a:pt x="234434" y="3187700"/>
                  </a:lnTo>
                  <a:lnTo>
                    <a:pt x="218272" y="3149600"/>
                  </a:lnTo>
                  <a:lnTo>
                    <a:pt x="185651" y="3073400"/>
                  </a:lnTo>
                  <a:lnTo>
                    <a:pt x="169489" y="3035300"/>
                  </a:lnTo>
                  <a:lnTo>
                    <a:pt x="16210021" y="3035300"/>
                  </a:lnTo>
                  <a:lnTo>
                    <a:pt x="16210194" y="3048000"/>
                  </a:lnTo>
                  <a:lnTo>
                    <a:pt x="16210813" y="3060700"/>
                  </a:lnTo>
                  <a:lnTo>
                    <a:pt x="16212026" y="3060700"/>
                  </a:lnTo>
                  <a:lnTo>
                    <a:pt x="16213981" y="3073400"/>
                  </a:lnTo>
                  <a:lnTo>
                    <a:pt x="16224549" y="3098800"/>
                  </a:lnTo>
                  <a:lnTo>
                    <a:pt x="16245389" y="3162300"/>
                  </a:lnTo>
                  <a:lnTo>
                    <a:pt x="16255957" y="3187700"/>
                  </a:lnTo>
                  <a:close/>
                </a:path>
                <a:path w="16494760" h="3962400">
                  <a:moveTo>
                    <a:pt x="898136" y="3962400"/>
                  </a:moveTo>
                  <a:lnTo>
                    <a:pt x="746071" y="3962400"/>
                  </a:lnTo>
                  <a:lnTo>
                    <a:pt x="746071" y="3187700"/>
                  </a:lnTo>
                  <a:lnTo>
                    <a:pt x="898136" y="3187700"/>
                  </a:lnTo>
                  <a:lnTo>
                    <a:pt x="898136" y="3962400"/>
                  </a:lnTo>
                  <a:close/>
                </a:path>
                <a:path w="16494760" h="3962400">
                  <a:moveTo>
                    <a:pt x="1660048" y="3962400"/>
                  </a:moveTo>
                  <a:lnTo>
                    <a:pt x="1507190" y="3962400"/>
                  </a:lnTo>
                  <a:lnTo>
                    <a:pt x="1507190" y="3187700"/>
                  </a:lnTo>
                  <a:lnTo>
                    <a:pt x="1660048" y="3187700"/>
                  </a:lnTo>
                  <a:lnTo>
                    <a:pt x="1660048" y="3962400"/>
                  </a:lnTo>
                  <a:close/>
                </a:path>
                <a:path w="16494760" h="3962400">
                  <a:moveTo>
                    <a:pt x="2421167" y="3962400"/>
                  </a:moveTo>
                  <a:lnTo>
                    <a:pt x="2269102" y="3962400"/>
                  </a:lnTo>
                  <a:lnTo>
                    <a:pt x="2269102" y="3187700"/>
                  </a:lnTo>
                  <a:lnTo>
                    <a:pt x="2421167" y="3187700"/>
                  </a:lnTo>
                  <a:lnTo>
                    <a:pt x="2421167" y="3962400"/>
                  </a:lnTo>
                  <a:close/>
                </a:path>
                <a:path w="16494760" h="3962400">
                  <a:moveTo>
                    <a:pt x="3182287" y="3962400"/>
                  </a:moveTo>
                  <a:lnTo>
                    <a:pt x="3030221" y="3962400"/>
                  </a:lnTo>
                  <a:lnTo>
                    <a:pt x="3030221" y="3187700"/>
                  </a:lnTo>
                  <a:lnTo>
                    <a:pt x="3182287" y="3187700"/>
                  </a:lnTo>
                  <a:lnTo>
                    <a:pt x="3182287" y="3962400"/>
                  </a:lnTo>
                  <a:close/>
                </a:path>
                <a:path w="16494760" h="3962400">
                  <a:moveTo>
                    <a:pt x="3943406" y="3962400"/>
                  </a:moveTo>
                  <a:lnTo>
                    <a:pt x="3791341" y="3962400"/>
                  </a:lnTo>
                  <a:lnTo>
                    <a:pt x="3791341" y="3187700"/>
                  </a:lnTo>
                  <a:lnTo>
                    <a:pt x="3943406" y="3187700"/>
                  </a:lnTo>
                  <a:lnTo>
                    <a:pt x="3943406" y="3962400"/>
                  </a:lnTo>
                  <a:close/>
                </a:path>
                <a:path w="16494760" h="3962400">
                  <a:moveTo>
                    <a:pt x="4704526" y="3962400"/>
                  </a:moveTo>
                  <a:lnTo>
                    <a:pt x="4552460" y="3962400"/>
                  </a:lnTo>
                  <a:lnTo>
                    <a:pt x="4552460" y="3187700"/>
                  </a:lnTo>
                  <a:lnTo>
                    <a:pt x="4704526" y="3187700"/>
                  </a:lnTo>
                  <a:lnTo>
                    <a:pt x="4704526" y="3962400"/>
                  </a:lnTo>
                  <a:close/>
                </a:path>
                <a:path w="16494760" h="3962400">
                  <a:moveTo>
                    <a:pt x="5465645" y="3962400"/>
                  </a:moveTo>
                  <a:lnTo>
                    <a:pt x="5313580" y="3962400"/>
                  </a:lnTo>
                  <a:lnTo>
                    <a:pt x="5313580" y="3187700"/>
                  </a:lnTo>
                  <a:lnTo>
                    <a:pt x="5465645" y="3187700"/>
                  </a:lnTo>
                  <a:lnTo>
                    <a:pt x="5465645" y="3962400"/>
                  </a:lnTo>
                  <a:close/>
                </a:path>
                <a:path w="16494760" h="3962400">
                  <a:moveTo>
                    <a:pt x="6226765" y="3962400"/>
                  </a:moveTo>
                  <a:lnTo>
                    <a:pt x="6074700" y="3962400"/>
                  </a:lnTo>
                  <a:lnTo>
                    <a:pt x="6074700" y="3187700"/>
                  </a:lnTo>
                  <a:lnTo>
                    <a:pt x="6226765" y="3187700"/>
                  </a:lnTo>
                  <a:lnTo>
                    <a:pt x="6226765" y="3962400"/>
                  </a:lnTo>
                  <a:close/>
                </a:path>
                <a:path w="16494760" h="3962400">
                  <a:moveTo>
                    <a:pt x="6987885" y="3962400"/>
                  </a:moveTo>
                  <a:lnTo>
                    <a:pt x="6835819" y="3962400"/>
                  </a:lnTo>
                  <a:lnTo>
                    <a:pt x="6835819" y="3187700"/>
                  </a:lnTo>
                  <a:lnTo>
                    <a:pt x="6987885" y="3187700"/>
                  </a:lnTo>
                  <a:lnTo>
                    <a:pt x="6987885" y="3962400"/>
                  </a:lnTo>
                  <a:close/>
                </a:path>
                <a:path w="16494760" h="3962400">
                  <a:moveTo>
                    <a:pt x="7752171" y="3962400"/>
                  </a:moveTo>
                  <a:lnTo>
                    <a:pt x="7600106" y="3962400"/>
                  </a:lnTo>
                  <a:lnTo>
                    <a:pt x="7600106" y="3187700"/>
                  </a:lnTo>
                  <a:lnTo>
                    <a:pt x="7752171" y="3187700"/>
                  </a:lnTo>
                  <a:lnTo>
                    <a:pt x="7752171" y="3962400"/>
                  </a:lnTo>
                  <a:close/>
                </a:path>
                <a:path w="16494760" h="3962400">
                  <a:moveTo>
                    <a:pt x="8513290" y="3962400"/>
                  </a:moveTo>
                  <a:lnTo>
                    <a:pt x="8361225" y="3962400"/>
                  </a:lnTo>
                  <a:lnTo>
                    <a:pt x="8361225" y="3187700"/>
                  </a:lnTo>
                  <a:lnTo>
                    <a:pt x="8513290" y="3187700"/>
                  </a:lnTo>
                  <a:lnTo>
                    <a:pt x="8513290" y="3962400"/>
                  </a:lnTo>
                  <a:close/>
                </a:path>
                <a:path w="16494760" h="3962400">
                  <a:moveTo>
                    <a:pt x="9274409" y="3962400"/>
                  </a:moveTo>
                  <a:lnTo>
                    <a:pt x="9122344" y="3962400"/>
                  </a:lnTo>
                  <a:lnTo>
                    <a:pt x="9122344" y="3187700"/>
                  </a:lnTo>
                  <a:lnTo>
                    <a:pt x="9274409" y="3187700"/>
                  </a:lnTo>
                  <a:lnTo>
                    <a:pt x="9274409" y="3962400"/>
                  </a:lnTo>
                  <a:close/>
                </a:path>
                <a:path w="16494760" h="3962400">
                  <a:moveTo>
                    <a:pt x="10035529" y="3962400"/>
                  </a:moveTo>
                  <a:lnTo>
                    <a:pt x="9883463" y="3962400"/>
                  </a:lnTo>
                  <a:lnTo>
                    <a:pt x="9883463" y="3187700"/>
                  </a:lnTo>
                  <a:lnTo>
                    <a:pt x="10035529" y="3187700"/>
                  </a:lnTo>
                  <a:lnTo>
                    <a:pt x="10035529" y="3962400"/>
                  </a:lnTo>
                  <a:close/>
                </a:path>
                <a:path w="16494760" h="3962400">
                  <a:moveTo>
                    <a:pt x="10796648" y="3962400"/>
                  </a:moveTo>
                  <a:lnTo>
                    <a:pt x="10644583" y="3962400"/>
                  </a:lnTo>
                  <a:lnTo>
                    <a:pt x="10644583" y="3187700"/>
                  </a:lnTo>
                  <a:lnTo>
                    <a:pt x="10796648" y="3187700"/>
                  </a:lnTo>
                  <a:lnTo>
                    <a:pt x="10796648" y="3962400"/>
                  </a:lnTo>
                  <a:close/>
                </a:path>
                <a:path w="16494760" h="3962400">
                  <a:moveTo>
                    <a:pt x="11557767" y="3962400"/>
                  </a:moveTo>
                  <a:lnTo>
                    <a:pt x="11405702" y="3962400"/>
                  </a:lnTo>
                  <a:lnTo>
                    <a:pt x="11405702" y="3187700"/>
                  </a:lnTo>
                  <a:lnTo>
                    <a:pt x="11557767" y="3187700"/>
                  </a:lnTo>
                  <a:lnTo>
                    <a:pt x="11557767" y="3962400"/>
                  </a:lnTo>
                  <a:close/>
                </a:path>
                <a:path w="16494760" h="3962400">
                  <a:moveTo>
                    <a:pt x="12318886" y="3962400"/>
                  </a:moveTo>
                  <a:lnTo>
                    <a:pt x="12166821" y="3962400"/>
                  </a:lnTo>
                  <a:lnTo>
                    <a:pt x="12166821" y="3187700"/>
                  </a:lnTo>
                  <a:lnTo>
                    <a:pt x="12318886" y="3187700"/>
                  </a:lnTo>
                  <a:lnTo>
                    <a:pt x="12318886" y="3962400"/>
                  </a:lnTo>
                  <a:close/>
                </a:path>
                <a:path w="16494760" h="3962400">
                  <a:moveTo>
                    <a:pt x="13080005" y="3962400"/>
                  </a:moveTo>
                  <a:lnTo>
                    <a:pt x="12927940" y="3962400"/>
                  </a:lnTo>
                  <a:lnTo>
                    <a:pt x="12927940" y="3187700"/>
                  </a:lnTo>
                  <a:lnTo>
                    <a:pt x="13080005" y="3187700"/>
                  </a:lnTo>
                  <a:lnTo>
                    <a:pt x="13080005" y="3962400"/>
                  </a:lnTo>
                  <a:close/>
                </a:path>
                <a:path w="16494760" h="3962400">
                  <a:moveTo>
                    <a:pt x="13841125" y="3962400"/>
                  </a:moveTo>
                  <a:lnTo>
                    <a:pt x="13689060" y="3962400"/>
                  </a:lnTo>
                  <a:lnTo>
                    <a:pt x="13689060" y="3187700"/>
                  </a:lnTo>
                  <a:lnTo>
                    <a:pt x="13841125" y="3187700"/>
                  </a:lnTo>
                  <a:lnTo>
                    <a:pt x="13841125" y="3962400"/>
                  </a:lnTo>
                  <a:close/>
                </a:path>
                <a:path w="16494760" h="3962400">
                  <a:moveTo>
                    <a:pt x="14602244" y="3962400"/>
                  </a:moveTo>
                  <a:lnTo>
                    <a:pt x="14450179" y="3962400"/>
                  </a:lnTo>
                  <a:lnTo>
                    <a:pt x="14450179" y="3187700"/>
                  </a:lnTo>
                  <a:lnTo>
                    <a:pt x="14602244" y="3187700"/>
                  </a:lnTo>
                  <a:lnTo>
                    <a:pt x="14602244" y="3962400"/>
                  </a:lnTo>
                  <a:close/>
                </a:path>
                <a:path w="16494760" h="3962400">
                  <a:moveTo>
                    <a:pt x="15363363" y="3962400"/>
                  </a:moveTo>
                  <a:lnTo>
                    <a:pt x="15211298" y="3962400"/>
                  </a:lnTo>
                  <a:lnTo>
                    <a:pt x="15211298" y="3187700"/>
                  </a:lnTo>
                  <a:lnTo>
                    <a:pt x="15363363" y="3187700"/>
                  </a:lnTo>
                  <a:lnTo>
                    <a:pt x="15363363" y="3962400"/>
                  </a:lnTo>
                  <a:close/>
                </a:path>
                <a:path w="16494760" h="3962400">
                  <a:moveTo>
                    <a:pt x="16129236" y="3962400"/>
                  </a:moveTo>
                  <a:lnTo>
                    <a:pt x="15972417" y="3962400"/>
                  </a:lnTo>
                  <a:lnTo>
                    <a:pt x="15972417" y="3187700"/>
                  </a:lnTo>
                  <a:lnTo>
                    <a:pt x="16129236" y="3187700"/>
                  </a:lnTo>
                  <a:lnTo>
                    <a:pt x="16129236" y="3962400"/>
                  </a:lnTo>
                  <a:close/>
                </a:path>
              </a:pathLst>
            </a:custGeom>
            <a:solidFill>
              <a:srgbClr val="176AB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108432" y="2702877"/>
            <a:ext cx="3027680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-90">
                <a:solidFill>
                  <a:srgbClr val="242153"/>
                </a:solidFill>
                <a:latin typeface="Verdana"/>
                <a:cs typeface="Verdana"/>
              </a:rPr>
              <a:t>G</a:t>
            </a:r>
            <a:r>
              <a:rPr dirty="0" sz="7500" spc="270">
                <a:solidFill>
                  <a:srgbClr val="242153"/>
                </a:solidFill>
                <a:latin typeface="Verdana"/>
                <a:cs typeface="Verdana"/>
              </a:rPr>
              <a:t>e</a:t>
            </a:r>
            <a:r>
              <a:rPr dirty="0" sz="7500" spc="500">
                <a:solidFill>
                  <a:srgbClr val="242153"/>
                </a:solidFill>
                <a:latin typeface="Verdana"/>
                <a:cs typeface="Verdana"/>
              </a:rPr>
              <a:t>n</a:t>
            </a:r>
            <a:r>
              <a:rPr dirty="0" sz="7500" spc="-25">
                <a:solidFill>
                  <a:srgbClr val="242153"/>
                </a:solidFill>
                <a:latin typeface="Verdana"/>
                <a:cs typeface="Verdana"/>
              </a:rPr>
              <a:t>r</a:t>
            </a:r>
            <a:r>
              <a:rPr dirty="0" sz="7500" spc="270">
                <a:solidFill>
                  <a:srgbClr val="242153"/>
                </a:solidFill>
                <a:latin typeface="Verdana"/>
                <a:cs typeface="Verdana"/>
              </a:rPr>
              <a:t>e</a:t>
            </a:r>
            <a:endParaRPr sz="75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08432" y="4501197"/>
            <a:ext cx="11106150" cy="1196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100"/>
              </a:spcBef>
            </a:pPr>
            <a:r>
              <a:rPr dirty="0" sz="2400" spc="200">
                <a:solidFill>
                  <a:srgbClr val="242153"/>
                </a:solidFill>
                <a:latin typeface="Lucida Sans Unicode"/>
                <a:cs typeface="Lucida Sans Unicode"/>
              </a:rPr>
              <a:t>Game</a:t>
            </a:r>
            <a:r>
              <a:rPr dirty="0" sz="2400" spc="-3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20">
                <a:solidFill>
                  <a:srgbClr val="242153"/>
                </a:solidFill>
                <a:latin typeface="Lucida Sans Unicode"/>
                <a:cs typeface="Lucida Sans Unicode"/>
              </a:rPr>
              <a:t>ini</a:t>
            </a:r>
            <a:r>
              <a:rPr dirty="0" sz="2400" spc="-3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40">
                <a:solidFill>
                  <a:srgbClr val="242153"/>
                </a:solidFill>
                <a:latin typeface="Lucida Sans Unicode"/>
                <a:cs typeface="Lucida Sans Unicode"/>
              </a:rPr>
              <a:t>memiliki</a:t>
            </a:r>
            <a:r>
              <a:rPr dirty="0" sz="2400" spc="-3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85">
                <a:solidFill>
                  <a:srgbClr val="242153"/>
                </a:solidFill>
                <a:latin typeface="Lucida Sans Unicode"/>
                <a:cs typeface="Lucida Sans Unicode"/>
              </a:rPr>
              <a:t>genre</a:t>
            </a:r>
            <a:r>
              <a:rPr dirty="0" sz="2400" spc="-3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65">
                <a:solidFill>
                  <a:srgbClr val="242153"/>
                </a:solidFill>
                <a:latin typeface="Lucida Sans Unicode"/>
                <a:cs typeface="Lucida Sans Unicode"/>
              </a:rPr>
              <a:t>Arcade,</a:t>
            </a:r>
            <a:r>
              <a:rPr dirty="0" sz="2400" spc="-30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40">
                <a:solidFill>
                  <a:srgbClr val="242153"/>
                </a:solidFill>
                <a:latin typeface="Lucida Sans Unicode"/>
                <a:cs typeface="Lucida Sans Unicode"/>
              </a:rPr>
              <a:t>Adventure.</a:t>
            </a:r>
            <a:r>
              <a:rPr dirty="0" sz="2400" spc="-3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10">
                <a:solidFill>
                  <a:srgbClr val="242153"/>
                </a:solidFill>
                <a:latin typeface="Lucida Sans Unicode"/>
                <a:cs typeface="Lucida Sans Unicode"/>
              </a:rPr>
              <a:t>Yang</a:t>
            </a:r>
            <a:r>
              <a:rPr dirty="0" sz="2400" spc="-3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229">
                <a:solidFill>
                  <a:srgbClr val="242153"/>
                </a:solidFill>
                <a:latin typeface="Lucida Sans Unicode"/>
                <a:cs typeface="Lucida Sans Unicode"/>
              </a:rPr>
              <a:t>mana</a:t>
            </a:r>
            <a:r>
              <a:rPr dirty="0" sz="2400" spc="-3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75">
                <a:solidFill>
                  <a:srgbClr val="242153"/>
                </a:solidFill>
                <a:latin typeface="Lucida Sans Unicode"/>
                <a:cs typeface="Lucida Sans Unicode"/>
              </a:rPr>
              <a:t>membawakan </a:t>
            </a:r>
            <a:r>
              <a:rPr dirty="0" sz="2400" spc="-740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65">
                <a:solidFill>
                  <a:srgbClr val="242153"/>
                </a:solidFill>
                <a:latin typeface="Lucida Sans Unicode"/>
                <a:cs typeface="Lucida Sans Unicode"/>
              </a:rPr>
              <a:t>suasana </a:t>
            </a:r>
            <a:r>
              <a:rPr dirty="0" sz="2400" spc="110">
                <a:solidFill>
                  <a:srgbClr val="242153"/>
                </a:solidFill>
                <a:latin typeface="Lucida Sans Unicode"/>
                <a:cs typeface="Lucida Sans Unicode"/>
              </a:rPr>
              <a:t>kerajaan </a:t>
            </a:r>
            <a:r>
              <a:rPr dirty="0" sz="2400" spc="140">
                <a:solidFill>
                  <a:srgbClr val="242153"/>
                </a:solidFill>
                <a:latin typeface="Lucida Sans Unicode"/>
                <a:cs typeface="Lucida Sans Unicode"/>
              </a:rPr>
              <a:t>layaknya </a:t>
            </a:r>
            <a:r>
              <a:rPr dirty="0" sz="2400" spc="40">
                <a:solidFill>
                  <a:srgbClr val="242153"/>
                </a:solidFill>
                <a:latin typeface="Lucida Sans Unicode"/>
                <a:cs typeface="Lucida Sans Unicode"/>
              </a:rPr>
              <a:t>kita </a:t>
            </a:r>
            <a:r>
              <a:rPr dirty="0" sz="2400" spc="105">
                <a:solidFill>
                  <a:srgbClr val="242153"/>
                </a:solidFill>
                <a:latin typeface="Lucida Sans Unicode"/>
                <a:cs typeface="Lucida Sans Unicode"/>
              </a:rPr>
              <a:t>bermain </a:t>
            </a:r>
            <a:r>
              <a:rPr dirty="0" sz="2400" spc="204">
                <a:solidFill>
                  <a:srgbClr val="242153"/>
                </a:solidFill>
                <a:latin typeface="Lucida Sans Unicode"/>
                <a:cs typeface="Lucida Sans Unicode"/>
              </a:rPr>
              <a:t>game </a:t>
            </a:r>
            <a:r>
              <a:rPr dirty="0" sz="2400" spc="130">
                <a:solidFill>
                  <a:srgbClr val="242153"/>
                </a:solidFill>
                <a:latin typeface="Lucida Sans Unicode"/>
                <a:cs typeface="Lucida Sans Unicode"/>
              </a:rPr>
              <a:t>petualangan </a:t>
            </a:r>
            <a:r>
              <a:rPr dirty="0" sz="2400" spc="25">
                <a:solidFill>
                  <a:srgbClr val="242153"/>
                </a:solidFill>
                <a:latin typeface="Lucida Sans Unicode"/>
                <a:cs typeface="Lucida Sans Unicode"/>
              </a:rPr>
              <a:t>untuk </a:t>
            </a:r>
            <a:r>
              <a:rPr dirty="0" sz="2400" spc="30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85">
                <a:solidFill>
                  <a:srgbClr val="242153"/>
                </a:solidFill>
                <a:latin typeface="Lucida Sans Unicode"/>
                <a:cs typeface="Lucida Sans Unicode"/>
              </a:rPr>
              <a:t>menjelajahi</a:t>
            </a:r>
            <a:r>
              <a:rPr dirty="0" sz="2400" spc="-40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20">
                <a:solidFill>
                  <a:srgbClr val="242153"/>
                </a:solidFill>
                <a:latin typeface="Lucida Sans Unicode"/>
                <a:cs typeface="Lucida Sans Unicode"/>
              </a:rPr>
              <a:t>berbagai</a:t>
            </a:r>
            <a:r>
              <a:rPr dirty="0" sz="2400" spc="-3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30">
                <a:solidFill>
                  <a:srgbClr val="242153"/>
                </a:solidFill>
                <a:latin typeface="Lucida Sans Unicode"/>
                <a:cs typeface="Lucida Sans Unicode"/>
              </a:rPr>
              <a:t>tempat</a:t>
            </a:r>
            <a:r>
              <a:rPr dirty="0" sz="2400" spc="-40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60">
                <a:solidFill>
                  <a:srgbClr val="242153"/>
                </a:solidFill>
                <a:latin typeface="Lucida Sans Unicode"/>
                <a:cs typeface="Lucida Sans Unicode"/>
              </a:rPr>
              <a:t>yang</a:t>
            </a:r>
            <a:r>
              <a:rPr dirty="0" sz="2400" spc="-3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20">
                <a:solidFill>
                  <a:srgbClr val="242153"/>
                </a:solidFill>
                <a:latin typeface="Lucida Sans Unicode"/>
                <a:cs typeface="Lucida Sans Unicode"/>
              </a:rPr>
              <a:t>sudah</a:t>
            </a:r>
            <a:r>
              <a:rPr dirty="0" sz="2400" spc="-40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90">
                <a:solidFill>
                  <a:srgbClr val="242153"/>
                </a:solidFill>
                <a:latin typeface="Lucida Sans Unicode"/>
                <a:cs typeface="Lucida Sans Unicode"/>
              </a:rPr>
              <a:t>disediakan</a:t>
            </a:r>
            <a:r>
              <a:rPr dirty="0" sz="2400" spc="-3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25">
                <a:solidFill>
                  <a:srgbClr val="242153"/>
                </a:solidFill>
                <a:latin typeface="Lucida Sans Unicode"/>
                <a:cs typeface="Lucida Sans Unicode"/>
              </a:rPr>
              <a:t>di</a:t>
            </a:r>
            <a:r>
              <a:rPr dirty="0" sz="2400" spc="-40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204">
                <a:solidFill>
                  <a:srgbClr val="242153"/>
                </a:solidFill>
                <a:latin typeface="Lucida Sans Unicode"/>
                <a:cs typeface="Lucida Sans Unicode"/>
              </a:rPr>
              <a:t>game</a:t>
            </a:r>
            <a:r>
              <a:rPr dirty="0" sz="2400" spc="-3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65">
                <a:solidFill>
                  <a:srgbClr val="242153"/>
                </a:solidFill>
                <a:latin typeface="Lucida Sans Unicode"/>
                <a:cs typeface="Lucida Sans Unicode"/>
              </a:rPr>
              <a:t>ini.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2279" y="3883027"/>
            <a:ext cx="4408805" cy="231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7500" spc="765">
                <a:solidFill>
                  <a:srgbClr val="242153"/>
                </a:solidFill>
                <a:latin typeface="Verdana"/>
                <a:cs typeface="Verdana"/>
              </a:rPr>
              <a:t>M</a:t>
            </a:r>
            <a:r>
              <a:rPr dirty="0" sz="7500" spc="270">
                <a:solidFill>
                  <a:srgbClr val="242153"/>
                </a:solidFill>
                <a:latin typeface="Verdana"/>
                <a:cs typeface="Verdana"/>
              </a:rPr>
              <a:t>e</a:t>
            </a:r>
            <a:r>
              <a:rPr dirty="0" sz="7500" spc="455">
                <a:solidFill>
                  <a:srgbClr val="242153"/>
                </a:solidFill>
                <a:latin typeface="Verdana"/>
                <a:cs typeface="Verdana"/>
              </a:rPr>
              <a:t>k</a:t>
            </a:r>
            <a:r>
              <a:rPr dirty="0" sz="7500" spc="730">
                <a:solidFill>
                  <a:srgbClr val="242153"/>
                </a:solidFill>
                <a:latin typeface="Verdana"/>
                <a:cs typeface="Verdana"/>
              </a:rPr>
              <a:t>a</a:t>
            </a:r>
            <a:r>
              <a:rPr dirty="0" sz="7500" spc="500">
                <a:solidFill>
                  <a:srgbClr val="242153"/>
                </a:solidFill>
                <a:latin typeface="Verdana"/>
                <a:cs typeface="Verdana"/>
              </a:rPr>
              <a:t>n</a:t>
            </a:r>
            <a:r>
              <a:rPr dirty="0" sz="7500" spc="345">
                <a:solidFill>
                  <a:srgbClr val="242153"/>
                </a:solidFill>
                <a:latin typeface="Verdana"/>
                <a:cs typeface="Verdana"/>
              </a:rPr>
              <a:t>i</a:t>
            </a:r>
            <a:r>
              <a:rPr dirty="0" sz="7500" spc="330">
                <a:solidFill>
                  <a:srgbClr val="242153"/>
                </a:solidFill>
                <a:latin typeface="Verdana"/>
                <a:cs typeface="Verdana"/>
              </a:rPr>
              <a:t>k  </a:t>
            </a:r>
            <a:r>
              <a:rPr dirty="0" sz="7500" spc="600">
                <a:solidFill>
                  <a:srgbClr val="242153"/>
                </a:solidFill>
                <a:latin typeface="Verdana"/>
                <a:cs typeface="Verdana"/>
              </a:rPr>
              <a:t>game</a:t>
            </a:r>
            <a:endParaRPr sz="75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45581" y="2158050"/>
            <a:ext cx="6293485" cy="39306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100"/>
              </a:spcBef>
            </a:pPr>
            <a:r>
              <a:rPr dirty="0" sz="2400" spc="95">
                <a:latin typeface="Lucida Sans Unicode"/>
                <a:cs typeface="Lucida Sans Unicode"/>
              </a:rPr>
              <a:t>Mekanisme </a:t>
            </a:r>
            <a:r>
              <a:rPr dirty="0" sz="2400" spc="110">
                <a:latin typeface="Lucida Sans Unicode"/>
                <a:cs typeface="Lucida Sans Unicode"/>
              </a:rPr>
              <a:t>Yang </a:t>
            </a:r>
            <a:r>
              <a:rPr dirty="0" sz="2400" spc="65">
                <a:latin typeface="Lucida Sans Unicode"/>
                <a:cs typeface="Lucida Sans Unicode"/>
              </a:rPr>
              <a:t>dibutuhkan </a:t>
            </a:r>
            <a:r>
              <a:rPr dirty="0" sz="2400" spc="25">
                <a:latin typeface="Lucida Sans Unicode"/>
                <a:cs typeface="Lucida Sans Unicode"/>
              </a:rPr>
              <a:t>untuk </a:t>
            </a:r>
            <a:r>
              <a:rPr dirty="0" sz="2400" spc="30">
                <a:latin typeface="Lucida Sans Unicode"/>
                <a:cs typeface="Lucida Sans Unicode"/>
              </a:rPr>
              <a:t> </a:t>
            </a:r>
            <a:r>
              <a:rPr dirty="0" sz="2400" spc="135">
                <a:latin typeface="Lucida Sans Unicode"/>
                <a:cs typeface="Lucida Sans Unicode"/>
              </a:rPr>
              <a:t>memainkan</a:t>
            </a:r>
            <a:r>
              <a:rPr dirty="0" sz="2400" spc="-45">
                <a:latin typeface="Lucida Sans Unicode"/>
                <a:cs typeface="Lucida Sans Unicode"/>
              </a:rPr>
              <a:t> </a:t>
            </a:r>
            <a:r>
              <a:rPr dirty="0" sz="2400" spc="204">
                <a:latin typeface="Lucida Sans Unicode"/>
                <a:cs typeface="Lucida Sans Unicode"/>
              </a:rPr>
              <a:t>game</a:t>
            </a:r>
            <a:r>
              <a:rPr dirty="0" sz="2400" spc="-45">
                <a:latin typeface="Lucida Sans Unicode"/>
                <a:cs typeface="Lucida Sans Unicode"/>
              </a:rPr>
              <a:t> </a:t>
            </a:r>
            <a:r>
              <a:rPr dirty="0" sz="2400" spc="-20">
                <a:latin typeface="Lucida Sans Unicode"/>
                <a:cs typeface="Lucida Sans Unicode"/>
              </a:rPr>
              <a:t>ini</a:t>
            </a:r>
            <a:r>
              <a:rPr dirty="0" sz="2400" spc="-45">
                <a:latin typeface="Lucida Sans Unicode"/>
                <a:cs typeface="Lucida Sans Unicode"/>
              </a:rPr>
              <a:t> </a:t>
            </a:r>
            <a:r>
              <a:rPr dirty="0" sz="2400" spc="170">
                <a:latin typeface="Lucida Sans Unicode"/>
                <a:cs typeface="Lucida Sans Unicode"/>
              </a:rPr>
              <a:t>adalah</a:t>
            </a:r>
            <a:r>
              <a:rPr dirty="0" sz="2400" spc="-40">
                <a:latin typeface="Lucida Sans Unicode"/>
                <a:cs typeface="Lucida Sans Unicode"/>
              </a:rPr>
              <a:t> </a:t>
            </a:r>
            <a:r>
              <a:rPr dirty="0" sz="2400" spc="125">
                <a:latin typeface="Lucida Sans Unicode"/>
                <a:cs typeface="Lucida Sans Unicode"/>
              </a:rPr>
              <a:t>sebuah</a:t>
            </a:r>
            <a:r>
              <a:rPr dirty="0" sz="2400" spc="-45">
                <a:latin typeface="Lucida Sans Unicode"/>
                <a:cs typeface="Lucida Sans Unicode"/>
              </a:rPr>
              <a:t> </a:t>
            </a:r>
            <a:r>
              <a:rPr dirty="0" sz="2400" spc="160">
                <a:latin typeface="Lucida Sans Unicode"/>
                <a:cs typeface="Lucida Sans Unicode"/>
              </a:rPr>
              <a:t>pc </a:t>
            </a:r>
            <a:r>
              <a:rPr dirty="0" sz="2400" spc="-750">
                <a:latin typeface="Lucida Sans Unicode"/>
                <a:cs typeface="Lucida Sans Unicode"/>
              </a:rPr>
              <a:t> </a:t>
            </a:r>
            <a:r>
              <a:rPr dirty="0" sz="2400" spc="165">
                <a:latin typeface="Lucida Sans Unicode"/>
                <a:cs typeface="Lucida Sans Unicode"/>
              </a:rPr>
              <a:t>atau </a:t>
            </a:r>
            <a:r>
              <a:rPr dirty="0" sz="2400" spc="85">
                <a:latin typeface="Lucida Sans Unicode"/>
                <a:cs typeface="Lucida Sans Unicode"/>
              </a:rPr>
              <a:t>laptop </a:t>
            </a:r>
            <a:r>
              <a:rPr dirty="0" sz="2400" spc="160">
                <a:latin typeface="Lucida Sans Unicode"/>
                <a:cs typeface="Lucida Sans Unicode"/>
              </a:rPr>
              <a:t>yang </a:t>
            </a:r>
            <a:r>
              <a:rPr dirty="0" sz="2400" spc="120">
                <a:latin typeface="Lucida Sans Unicode"/>
                <a:cs typeface="Lucida Sans Unicode"/>
              </a:rPr>
              <a:t>sudah </a:t>
            </a:r>
            <a:r>
              <a:rPr dirty="0" sz="2400" spc="30">
                <a:latin typeface="Lucida Sans Unicode"/>
                <a:cs typeface="Lucida Sans Unicode"/>
              </a:rPr>
              <a:t>terinstall </a:t>
            </a:r>
            <a:r>
              <a:rPr dirty="0" sz="2400" spc="35">
                <a:latin typeface="Lucida Sans Unicode"/>
                <a:cs typeface="Lucida Sans Unicode"/>
              </a:rPr>
              <a:t> </a:t>
            </a:r>
            <a:r>
              <a:rPr dirty="0" sz="2400" spc="135">
                <a:latin typeface="Lucida Sans Unicode"/>
                <a:cs typeface="Lucida Sans Unicode"/>
              </a:rPr>
              <a:t>dengan </a:t>
            </a:r>
            <a:r>
              <a:rPr dirty="0" sz="2400" spc="35">
                <a:latin typeface="Lucida Sans Unicode"/>
                <a:cs typeface="Lucida Sans Unicode"/>
              </a:rPr>
              <a:t>python. </a:t>
            </a:r>
            <a:r>
              <a:rPr dirty="0" sz="2400" spc="90">
                <a:latin typeface="Lucida Sans Unicode"/>
                <a:cs typeface="Lucida Sans Unicode"/>
              </a:rPr>
              <a:t>Terdapat </a:t>
            </a:r>
            <a:r>
              <a:rPr dirty="0" sz="2400" spc="105">
                <a:latin typeface="Lucida Sans Unicode"/>
                <a:cs typeface="Lucida Sans Unicode"/>
              </a:rPr>
              <a:t>satu </a:t>
            </a:r>
            <a:r>
              <a:rPr dirty="0" sz="2400" spc="55">
                <a:latin typeface="Lucida Sans Unicode"/>
                <a:cs typeface="Lucida Sans Unicode"/>
              </a:rPr>
              <a:t>karakter </a:t>
            </a:r>
            <a:r>
              <a:rPr dirty="0" sz="2400" spc="-745">
                <a:latin typeface="Lucida Sans Unicode"/>
                <a:cs typeface="Lucida Sans Unicode"/>
              </a:rPr>
              <a:t> </a:t>
            </a:r>
            <a:r>
              <a:rPr dirty="0" sz="2400" spc="160">
                <a:latin typeface="Lucida Sans Unicode"/>
                <a:cs typeface="Lucida Sans Unicode"/>
              </a:rPr>
              <a:t>yang</a:t>
            </a:r>
            <a:r>
              <a:rPr dirty="0" sz="2400" spc="-45">
                <a:latin typeface="Lucida Sans Unicode"/>
                <a:cs typeface="Lucida Sans Unicode"/>
              </a:rPr>
              <a:t> </a:t>
            </a:r>
            <a:r>
              <a:rPr dirty="0" sz="2400" spc="165">
                <a:latin typeface="Lucida Sans Unicode"/>
                <a:cs typeface="Lucida Sans Unicode"/>
              </a:rPr>
              <a:t>dapat</a:t>
            </a:r>
            <a:r>
              <a:rPr dirty="0" sz="2400" spc="-45">
                <a:latin typeface="Lucida Sans Unicode"/>
                <a:cs typeface="Lucida Sans Unicode"/>
              </a:rPr>
              <a:t> </a:t>
            </a:r>
            <a:r>
              <a:rPr dirty="0" sz="2400" spc="100">
                <a:latin typeface="Lucida Sans Unicode"/>
                <a:cs typeface="Lucida Sans Unicode"/>
              </a:rPr>
              <a:t>dimainkan</a:t>
            </a:r>
            <a:r>
              <a:rPr dirty="0" sz="2400" spc="-45">
                <a:latin typeface="Lucida Sans Unicode"/>
                <a:cs typeface="Lucida Sans Unicode"/>
              </a:rPr>
              <a:t> </a:t>
            </a:r>
            <a:r>
              <a:rPr dirty="0" sz="2400" spc="50">
                <a:latin typeface="Lucida Sans Unicode"/>
                <a:cs typeface="Lucida Sans Unicode"/>
              </a:rPr>
              <a:t>oleh</a:t>
            </a:r>
            <a:r>
              <a:rPr dirty="0" sz="2400" spc="-45">
                <a:latin typeface="Lucida Sans Unicode"/>
                <a:cs typeface="Lucida Sans Unicode"/>
              </a:rPr>
              <a:t> </a:t>
            </a:r>
            <a:r>
              <a:rPr dirty="0" sz="2400" spc="55">
                <a:latin typeface="Lucida Sans Unicode"/>
                <a:cs typeface="Lucida Sans Unicode"/>
              </a:rPr>
              <a:t>player.</a:t>
            </a:r>
            <a:endParaRPr sz="2400">
              <a:latin typeface="Lucida Sans Unicode"/>
              <a:cs typeface="Lucida Sans Unicode"/>
            </a:endParaRPr>
          </a:p>
          <a:p>
            <a:pPr marL="12700" marR="98425">
              <a:lnSpc>
                <a:spcPct val="106800"/>
              </a:lnSpc>
            </a:pPr>
            <a:r>
              <a:rPr dirty="0" sz="2400" spc="60">
                <a:latin typeface="Lucida Sans Unicode"/>
                <a:cs typeface="Lucida Sans Unicode"/>
              </a:rPr>
              <a:t>Karakter</a:t>
            </a:r>
            <a:r>
              <a:rPr dirty="0" sz="2400" spc="-50">
                <a:latin typeface="Lucida Sans Unicode"/>
                <a:cs typeface="Lucida Sans Unicode"/>
              </a:rPr>
              <a:t> </a:t>
            </a:r>
            <a:r>
              <a:rPr dirty="0" sz="2400" spc="165">
                <a:latin typeface="Lucida Sans Unicode"/>
                <a:cs typeface="Lucida Sans Unicode"/>
              </a:rPr>
              <a:t>dapat</a:t>
            </a:r>
            <a:r>
              <a:rPr dirty="0" sz="2400" spc="-50">
                <a:latin typeface="Lucida Sans Unicode"/>
                <a:cs typeface="Lucida Sans Unicode"/>
              </a:rPr>
              <a:t> </a:t>
            </a:r>
            <a:r>
              <a:rPr dirty="0" sz="2400" spc="80">
                <a:latin typeface="Lucida Sans Unicode"/>
                <a:cs typeface="Lucida Sans Unicode"/>
              </a:rPr>
              <a:t>bergerak</a:t>
            </a:r>
            <a:r>
              <a:rPr dirty="0" sz="2400" spc="-50">
                <a:latin typeface="Lucida Sans Unicode"/>
                <a:cs typeface="Lucida Sans Unicode"/>
              </a:rPr>
              <a:t> </a:t>
            </a:r>
            <a:r>
              <a:rPr dirty="0" sz="2400" spc="50">
                <a:latin typeface="Lucida Sans Unicode"/>
                <a:cs typeface="Lucida Sans Unicode"/>
              </a:rPr>
              <a:t>maju,</a:t>
            </a:r>
            <a:r>
              <a:rPr dirty="0" sz="2400" spc="-50">
                <a:latin typeface="Lucida Sans Unicode"/>
                <a:cs typeface="Lucida Sans Unicode"/>
              </a:rPr>
              <a:t> </a:t>
            </a:r>
            <a:r>
              <a:rPr dirty="0" sz="2400" spc="30">
                <a:latin typeface="Lucida Sans Unicode"/>
                <a:cs typeface="Lucida Sans Unicode"/>
              </a:rPr>
              <a:t>mundur, </a:t>
            </a:r>
            <a:r>
              <a:rPr dirty="0" sz="2400" spc="-745">
                <a:latin typeface="Lucida Sans Unicode"/>
                <a:cs typeface="Lucida Sans Unicode"/>
              </a:rPr>
              <a:t> </a:t>
            </a:r>
            <a:r>
              <a:rPr dirty="0" sz="2400" spc="55">
                <a:latin typeface="Lucida Sans Unicode"/>
                <a:cs typeface="Lucida Sans Unicode"/>
              </a:rPr>
              <a:t>lompat, </a:t>
            </a:r>
            <a:r>
              <a:rPr dirty="0" sz="2400" spc="160">
                <a:latin typeface="Lucida Sans Unicode"/>
                <a:cs typeface="Lucida Sans Unicode"/>
              </a:rPr>
              <a:t>dan </a:t>
            </a:r>
            <a:r>
              <a:rPr dirty="0" sz="2400" spc="95">
                <a:latin typeface="Lucida Sans Unicode"/>
                <a:cs typeface="Lucida Sans Unicode"/>
              </a:rPr>
              <a:t>menyerang. </a:t>
            </a:r>
            <a:r>
              <a:rPr dirty="0" sz="2400" spc="10">
                <a:latin typeface="Lucida Sans Unicode"/>
                <a:cs typeface="Lucida Sans Unicode"/>
              </a:rPr>
              <a:t>Untuk </a:t>
            </a:r>
            <a:r>
              <a:rPr dirty="0" sz="2400" spc="165">
                <a:latin typeface="Lucida Sans Unicode"/>
                <a:cs typeface="Lucida Sans Unicode"/>
              </a:rPr>
              <a:t>dapat </a:t>
            </a:r>
            <a:r>
              <a:rPr dirty="0" sz="2400" spc="170">
                <a:latin typeface="Lucida Sans Unicode"/>
                <a:cs typeface="Lucida Sans Unicode"/>
              </a:rPr>
              <a:t> </a:t>
            </a:r>
            <a:r>
              <a:rPr dirty="0" sz="2400" spc="110">
                <a:latin typeface="Lucida Sans Unicode"/>
                <a:cs typeface="Lucida Sans Unicode"/>
              </a:rPr>
              <a:t>menggerakkan </a:t>
            </a:r>
            <a:r>
              <a:rPr dirty="0" sz="2400" spc="20">
                <a:latin typeface="Lucida Sans Unicode"/>
                <a:cs typeface="Lucida Sans Unicode"/>
              </a:rPr>
              <a:t>karakter, </a:t>
            </a:r>
            <a:r>
              <a:rPr dirty="0" sz="2400" spc="95">
                <a:latin typeface="Lucida Sans Unicode"/>
                <a:cs typeface="Lucida Sans Unicode"/>
              </a:rPr>
              <a:t>player </a:t>
            </a:r>
            <a:r>
              <a:rPr dirty="0" sz="2400" spc="75">
                <a:latin typeface="Lucida Sans Unicode"/>
                <a:cs typeface="Lucida Sans Unicode"/>
              </a:rPr>
              <a:t>cukup </a:t>
            </a:r>
            <a:r>
              <a:rPr dirty="0" sz="2400" spc="80">
                <a:latin typeface="Lucida Sans Unicode"/>
                <a:cs typeface="Lucida Sans Unicode"/>
              </a:rPr>
              <a:t> </a:t>
            </a:r>
            <a:r>
              <a:rPr dirty="0" sz="2400" spc="130">
                <a:latin typeface="Lucida Sans Unicode"/>
                <a:cs typeface="Lucida Sans Unicode"/>
              </a:rPr>
              <a:t>menggunakan </a:t>
            </a:r>
            <a:r>
              <a:rPr dirty="0" sz="2400" spc="90">
                <a:latin typeface="Lucida Sans Unicode"/>
                <a:cs typeface="Lucida Sans Unicode"/>
              </a:rPr>
              <a:t>keyboard </a:t>
            </a:r>
            <a:r>
              <a:rPr dirty="0" sz="2400" spc="135">
                <a:latin typeface="Lucida Sans Unicode"/>
                <a:cs typeface="Lucida Sans Unicode"/>
              </a:rPr>
              <a:t>dengan </a:t>
            </a:r>
            <a:r>
              <a:rPr dirty="0" sz="2400" spc="140">
                <a:latin typeface="Lucida Sans Unicode"/>
                <a:cs typeface="Lucida Sans Unicode"/>
              </a:rPr>
              <a:t> </a:t>
            </a:r>
            <a:r>
              <a:rPr dirty="0" sz="2400" spc="75">
                <a:latin typeface="Lucida Sans Unicode"/>
                <a:cs typeface="Lucida Sans Unicode"/>
              </a:rPr>
              <a:t>ketentuan</a:t>
            </a:r>
            <a:r>
              <a:rPr dirty="0" sz="2400" spc="-45">
                <a:latin typeface="Lucida Sans Unicode"/>
                <a:cs typeface="Lucida Sans Unicode"/>
              </a:rPr>
              <a:t> </a:t>
            </a:r>
            <a:r>
              <a:rPr dirty="0" sz="2400" spc="-25">
                <a:latin typeface="Lucida Sans Unicode"/>
                <a:cs typeface="Lucida Sans Unicode"/>
              </a:rPr>
              <a:t>: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45581" y="6453825"/>
            <a:ext cx="4020820" cy="158750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2400" spc="-100">
                <a:solidFill>
                  <a:srgbClr val="242153"/>
                </a:solidFill>
                <a:latin typeface="Lucida Sans Unicode"/>
                <a:cs typeface="Lucida Sans Unicode"/>
              </a:rPr>
              <a:t>D</a:t>
            </a:r>
            <a:r>
              <a:rPr dirty="0" sz="2400" spc="-6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25">
                <a:solidFill>
                  <a:srgbClr val="242153"/>
                </a:solidFill>
                <a:latin typeface="Lucida Sans Unicode"/>
                <a:cs typeface="Lucida Sans Unicode"/>
              </a:rPr>
              <a:t>untuk</a:t>
            </a:r>
            <a:r>
              <a:rPr dirty="0" sz="2400" spc="-60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80">
                <a:solidFill>
                  <a:srgbClr val="242153"/>
                </a:solidFill>
                <a:latin typeface="Lucida Sans Unicode"/>
                <a:cs typeface="Lucida Sans Unicode"/>
              </a:rPr>
              <a:t>bergerak</a:t>
            </a:r>
            <a:r>
              <a:rPr dirty="0" sz="2400" spc="-60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30">
                <a:solidFill>
                  <a:srgbClr val="242153"/>
                </a:solidFill>
                <a:latin typeface="Lucida Sans Unicode"/>
                <a:cs typeface="Lucida Sans Unicode"/>
              </a:rPr>
              <a:t>maju</a:t>
            </a:r>
            <a:endParaRPr sz="2400">
              <a:latin typeface="Lucida Sans Unicode"/>
              <a:cs typeface="Lucida Sans Unicode"/>
            </a:endParaRPr>
          </a:p>
          <a:p>
            <a:pPr marL="12700" marR="5080">
              <a:lnSpc>
                <a:spcPct val="106800"/>
              </a:lnSpc>
            </a:pPr>
            <a:r>
              <a:rPr dirty="0" sz="2400" spc="15">
                <a:solidFill>
                  <a:srgbClr val="242153"/>
                </a:solidFill>
                <a:latin typeface="Lucida Sans Unicode"/>
                <a:cs typeface="Lucida Sans Unicode"/>
              </a:rPr>
              <a:t>A</a:t>
            </a:r>
            <a:r>
              <a:rPr dirty="0" sz="2400" spc="-70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25">
                <a:solidFill>
                  <a:srgbClr val="242153"/>
                </a:solidFill>
                <a:latin typeface="Lucida Sans Unicode"/>
                <a:cs typeface="Lucida Sans Unicode"/>
              </a:rPr>
              <a:t>untuk</a:t>
            </a:r>
            <a:r>
              <a:rPr dirty="0" sz="2400" spc="-70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80">
                <a:solidFill>
                  <a:srgbClr val="242153"/>
                </a:solidFill>
                <a:latin typeface="Lucida Sans Unicode"/>
                <a:cs typeface="Lucida Sans Unicode"/>
              </a:rPr>
              <a:t>bergerak</a:t>
            </a:r>
            <a:r>
              <a:rPr dirty="0" sz="2400" spc="-70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85">
                <a:solidFill>
                  <a:srgbClr val="242153"/>
                </a:solidFill>
                <a:latin typeface="Lucida Sans Unicode"/>
                <a:cs typeface="Lucida Sans Unicode"/>
              </a:rPr>
              <a:t>mundur </a:t>
            </a:r>
            <a:r>
              <a:rPr dirty="0" sz="2400" spc="-750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340">
                <a:solidFill>
                  <a:srgbClr val="242153"/>
                </a:solidFill>
                <a:latin typeface="Lucida Sans Unicode"/>
                <a:cs typeface="Lucida Sans Unicode"/>
              </a:rPr>
              <a:t>W</a:t>
            </a:r>
            <a:r>
              <a:rPr dirty="0" sz="2400" spc="-4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25">
                <a:solidFill>
                  <a:srgbClr val="242153"/>
                </a:solidFill>
                <a:latin typeface="Lucida Sans Unicode"/>
                <a:cs typeface="Lucida Sans Unicode"/>
              </a:rPr>
              <a:t>untuk</a:t>
            </a:r>
            <a:r>
              <a:rPr dirty="0" sz="2400" spc="-4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10">
                <a:solidFill>
                  <a:srgbClr val="242153"/>
                </a:solidFill>
                <a:latin typeface="Lucida Sans Unicode"/>
                <a:cs typeface="Lucida Sans Unicode"/>
              </a:rPr>
              <a:t>lompat</a:t>
            </a:r>
            <a:endParaRPr sz="2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2400" spc="100">
                <a:solidFill>
                  <a:srgbClr val="242153"/>
                </a:solidFill>
                <a:latin typeface="Lucida Sans Unicode"/>
                <a:cs typeface="Lucida Sans Unicode"/>
              </a:rPr>
              <a:t>P</a:t>
            </a:r>
            <a:r>
              <a:rPr dirty="0" sz="2400" spc="-6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25">
                <a:solidFill>
                  <a:srgbClr val="242153"/>
                </a:solidFill>
                <a:latin typeface="Lucida Sans Unicode"/>
                <a:cs typeface="Lucida Sans Unicode"/>
              </a:rPr>
              <a:t>untuk</a:t>
            </a:r>
            <a:r>
              <a:rPr dirty="0" sz="2400" spc="-6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30">
                <a:solidFill>
                  <a:srgbClr val="242153"/>
                </a:solidFill>
                <a:latin typeface="Lucida Sans Unicode"/>
                <a:cs typeface="Lucida Sans Unicode"/>
              </a:rPr>
              <a:t>menyerang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3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0286999"/>
                </a:lnTo>
                <a:close/>
              </a:path>
            </a:pathLst>
          </a:custGeom>
          <a:solidFill>
            <a:srgbClr val="F2BD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02279" y="4454525"/>
            <a:ext cx="5298440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-90">
                <a:solidFill>
                  <a:srgbClr val="242153"/>
                </a:solidFill>
                <a:latin typeface="Verdana"/>
                <a:cs typeface="Verdana"/>
              </a:rPr>
              <a:t>G</a:t>
            </a:r>
            <a:r>
              <a:rPr dirty="0" sz="7500" spc="730">
                <a:solidFill>
                  <a:srgbClr val="242153"/>
                </a:solidFill>
                <a:latin typeface="Verdana"/>
                <a:cs typeface="Verdana"/>
              </a:rPr>
              <a:t>a</a:t>
            </a:r>
            <a:r>
              <a:rPr dirty="0" sz="7500" spc="835">
                <a:solidFill>
                  <a:srgbClr val="242153"/>
                </a:solidFill>
                <a:latin typeface="Verdana"/>
                <a:cs typeface="Verdana"/>
              </a:rPr>
              <a:t>m</a:t>
            </a:r>
            <a:r>
              <a:rPr dirty="0" sz="7500" spc="270">
                <a:solidFill>
                  <a:srgbClr val="242153"/>
                </a:solidFill>
                <a:latin typeface="Verdana"/>
                <a:cs typeface="Verdana"/>
              </a:rPr>
              <a:t>e</a:t>
            </a:r>
            <a:r>
              <a:rPr dirty="0" sz="7500" spc="560">
                <a:solidFill>
                  <a:srgbClr val="242153"/>
                </a:solidFill>
                <a:latin typeface="Verdana"/>
                <a:cs typeface="Verdana"/>
              </a:rPr>
              <a:t>p</a:t>
            </a:r>
            <a:r>
              <a:rPr dirty="0" sz="7500" spc="345">
                <a:solidFill>
                  <a:srgbClr val="242153"/>
                </a:solidFill>
                <a:latin typeface="Verdana"/>
                <a:cs typeface="Verdana"/>
              </a:rPr>
              <a:t>l</a:t>
            </a:r>
            <a:r>
              <a:rPr dirty="0" sz="7500" spc="730">
                <a:solidFill>
                  <a:srgbClr val="242153"/>
                </a:solidFill>
                <a:latin typeface="Verdana"/>
                <a:cs typeface="Verdana"/>
              </a:rPr>
              <a:t>a</a:t>
            </a:r>
            <a:r>
              <a:rPr dirty="0" sz="7500" spc="365">
                <a:solidFill>
                  <a:srgbClr val="242153"/>
                </a:solidFill>
                <a:latin typeface="Verdana"/>
                <a:cs typeface="Verdana"/>
              </a:rPr>
              <a:t>y</a:t>
            </a:r>
            <a:endParaRPr sz="75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85645" y="1792287"/>
            <a:ext cx="72053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95"/>
              <a:t>Game</a:t>
            </a:r>
            <a:r>
              <a:rPr dirty="0" sz="2400" spc="-125"/>
              <a:t> </a:t>
            </a:r>
            <a:r>
              <a:rPr dirty="0" sz="2400" spc="-5"/>
              <a:t>ini</a:t>
            </a:r>
            <a:r>
              <a:rPr dirty="0" sz="2400" spc="-120"/>
              <a:t> </a:t>
            </a:r>
            <a:r>
              <a:rPr dirty="0" sz="2400" spc="20"/>
              <a:t>memiliki</a:t>
            </a:r>
            <a:r>
              <a:rPr dirty="0" sz="2400" spc="-120"/>
              <a:t> </a:t>
            </a:r>
            <a:r>
              <a:rPr dirty="0" sz="2400" spc="95"/>
              <a:t>gameplay</a:t>
            </a:r>
            <a:r>
              <a:rPr dirty="0" sz="2400" spc="-125"/>
              <a:t> </a:t>
            </a:r>
            <a:r>
              <a:rPr dirty="0" sz="2400" spc="95"/>
              <a:t>sebagai</a:t>
            </a:r>
            <a:r>
              <a:rPr dirty="0" sz="2400" spc="-120"/>
              <a:t> </a:t>
            </a:r>
            <a:r>
              <a:rPr dirty="0" sz="2400" spc="-10"/>
              <a:t>berikut</a:t>
            </a:r>
            <a:r>
              <a:rPr dirty="0" sz="2400" spc="-120"/>
              <a:t> </a:t>
            </a:r>
            <a:r>
              <a:rPr dirty="0" sz="2400" spc="-355"/>
              <a:t>: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9885645" y="2548572"/>
            <a:ext cx="7265034" cy="5883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55270">
              <a:lnSpc>
                <a:spcPct val="106800"/>
              </a:lnSpc>
              <a:spcBef>
                <a:spcPts val="100"/>
              </a:spcBef>
              <a:buChar char="•"/>
              <a:tabLst>
                <a:tab pos="245110" algn="l"/>
              </a:tabLst>
            </a:pPr>
            <a:r>
              <a:rPr dirty="0" sz="2400" spc="30">
                <a:solidFill>
                  <a:srgbClr val="242153"/>
                </a:solidFill>
                <a:latin typeface="Verdana"/>
                <a:cs typeface="Verdana"/>
              </a:rPr>
              <a:t>Saat</a:t>
            </a:r>
            <a:r>
              <a:rPr dirty="0" sz="2400" spc="-125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75">
                <a:solidFill>
                  <a:srgbClr val="242153"/>
                </a:solidFill>
                <a:latin typeface="Verdana"/>
                <a:cs typeface="Verdana"/>
              </a:rPr>
              <a:t>memulai</a:t>
            </a:r>
            <a:r>
              <a:rPr dirty="0" sz="2400" spc="-125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70">
                <a:solidFill>
                  <a:srgbClr val="242153"/>
                </a:solidFill>
                <a:latin typeface="Verdana"/>
                <a:cs typeface="Verdana"/>
              </a:rPr>
              <a:t>permainan</a:t>
            </a:r>
            <a:r>
              <a:rPr dirty="0" sz="2400" spc="-125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60">
                <a:solidFill>
                  <a:srgbClr val="242153"/>
                </a:solidFill>
                <a:latin typeface="Verdana"/>
                <a:cs typeface="Verdana"/>
              </a:rPr>
              <a:t>baru</a:t>
            </a:r>
            <a:r>
              <a:rPr dirty="0" sz="2400" spc="-125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35">
                <a:solidFill>
                  <a:srgbClr val="242153"/>
                </a:solidFill>
                <a:latin typeface="Verdana"/>
                <a:cs typeface="Verdana"/>
              </a:rPr>
              <a:t>player</a:t>
            </a:r>
            <a:r>
              <a:rPr dirty="0" sz="2400" spc="-125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75">
                <a:solidFill>
                  <a:srgbClr val="242153"/>
                </a:solidFill>
                <a:latin typeface="Verdana"/>
                <a:cs typeface="Verdana"/>
              </a:rPr>
              <a:t>akan </a:t>
            </a:r>
            <a:r>
              <a:rPr dirty="0" sz="2400" spc="-830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25">
                <a:solidFill>
                  <a:srgbClr val="242153"/>
                </a:solidFill>
                <a:latin typeface="Verdana"/>
                <a:cs typeface="Verdana"/>
              </a:rPr>
              <a:t>disajikan </a:t>
            </a:r>
            <a:r>
              <a:rPr dirty="0" sz="2400" spc="70">
                <a:solidFill>
                  <a:srgbClr val="242153"/>
                </a:solidFill>
                <a:latin typeface="Verdana"/>
                <a:cs typeface="Verdana"/>
              </a:rPr>
              <a:t>menu </a:t>
            </a:r>
            <a:r>
              <a:rPr dirty="0" sz="2400" spc="-10">
                <a:solidFill>
                  <a:srgbClr val="242153"/>
                </a:solidFill>
                <a:latin typeface="Verdana"/>
                <a:cs typeface="Verdana"/>
              </a:rPr>
              <a:t>untuk </a:t>
            </a:r>
            <a:r>
              <a:rPr dirty="0" sz="2400" spc="45">
                <a:solidFill>
                  <a:srgbClr val="242153"/>
                </a:solidFill>
                <a:latin typeface="Verdana"/>
                <a:cs typeface="Verdana"/>
              </a:rPr>
              <a:t>memilih </a:t>
            </a:r>
            <a:r>
              <a:rPr dirty="0" sz="2400">
                <a:solidFill>
                  <a:srgbClr val="242153"/>
                </a:solidFill>
                <a:latin typeface="Verdana"/>
                <a:cs typeface="Verdana"/>
              </a:rPr>
              <a:t>level </a:t>
            </a:r>
            <a:r>
              <a:rPr dirty="0" sz="2400" spc="80">
                <a:solidFill>
                  <a:srgbClr val="242153"/>
                </a:solidFill>
                <a:latin typeface="Verdana"/>
                <a:cs typeface="Verdana"/>
              </a:rPr>
              <a:t>yang </a:t>
            </a:r>
            <a:r>
              <a:rPr dirty="0" sz="2400" spc="85">
                <a:solidFill>
                  <a:srgbClr val="242153"/>
                </a:solidFill>
                <a:latin typeface="Verdana"/>
                <a:cs typeface="Verdana"/>
              </a:rPr>
              <a:t> sudah</a:t>
            </a:r>
            <a:r>
              <a:rPr dirty="0" sz="2400" spc="-130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60">
                <a:solidFill>
                  <a:srgbClr val="242153"/>
                </a:solidFill>
                <a:latin typeface="Verdana"/>
                <a:cs typeface="Verdana"/>
              </a:rPr>
              <a:t>disediakan</a:t>
            </a:r>
            <a:r>
              <a:rPr dirty="0" sz="2400" spc="-130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125">
                <a:solidFill>
                  <a:srgbClr val="242153"/>
                </a:solidFill>
                <a:latin typeface="Verdana"/>
                <a:cs typeface="Verdana"/>
              </a:rPr>
              <a:t>dalam</a:t>
            </a:r>
            <a:r>
              <a:rPr dirty="0" sz="2400" spc="-130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35">
                <a:solidFill>
                  <a:srgbClr val="242153"/>
                </a:solidFill>
                <a:latin typeface="Verdana"/>
                <a:cs typeface="Verdana"/>
              </a:rPr>
              <a:t>permainan.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6800"/>
              </a:lnSpc>
              <a:buChar char="•"/>
              <a:tabLst>
                <a:tab pos="245110" algn="l"/>
              </a:tabLst>
            </a:pPr>
            <a:r>
              <a:rPr dirty="0" sz="2400" spc="10">
                <a:solidFill>
                  <a:srgbClr val="242153"/>
                </a:solidFill>
                <a:latin typeface="Verdana"/>
                <a:cs typeface="Verdana"/>
              </a:rPr>
              <a:t>Player</a:t>
            </a:r>
            <a:r>
              <a:rPr dirty="0" sz="2400" spc="-120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40">
                <a:solidFill>
                  <a:srgbClr val="242153"/>
                </a:solidFill>
                <a:latin typeface="Verdana"/>
                <a:cs typeface="Verdana"/>
              </a:rPr>
              <a:t>diharuskan</a:t>
            </a:r>
            <a:r>
              <a:rPr dirty="0" sz="2400" spc="-120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242153"/>
                </a:solidFill>
                <a:latin typeface="Verdana"/>
                <a:cs typeface="Verdana"/>
              </a:rPr>
              <a:t>untuk</a:t>
            </a:r>
            <a:r>
              <a:rPr dirty="0" sz="2400" spc="-120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45">
                <a:solidFill>
                  <a:srgbClr val="242153"/>
                </a:solidFill>
                <a:latin typeface="Verdana"/>
                <a:cs typeface="Verdana"/>
              </a:rPr>
              <a:t>menyelesaikan</a:t>
            </a:r>
            <a:r>
              <a:rPr dirty="0" sz="2400" spc="-120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242153"/>
                </a:solidFill>
                <a:latin typeface="Verdana"/>
                <a:cs typeface="Verdana"/>
              </a:rPr>
              <a:t>level </a:t>
            </a:r>
            <a:r>
              <a:rPr dirty="0" sz="2400" spc="-830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90">
                <a:solidFill>
                  <a:srgbClr val="242153"/>
                </a:solidFill>
                <a:latin typeface="Verdana"/>
                <a:cs typeface="Verdana"/>
              </a:rPr>
              <a:t>secara </a:t>
            </a:r>
            <a:r>
              <a:rPr dirty="0" sz="2400" spc="70">
                <a:solidFill>
                  <a:srgbClr val="242153"/>
                </a:solidFill>
                <a:latin typeface="Verdana"/>
                <a:cs typeface="Verdana"/>
              </a:rPr>
              <a:t>bertahap </a:t>
            </a:r>
            <a:r>
              <a:rPr dirty="0" sz="2400" spc="-10">
                <a:solidFill>
                  <a:srgbClr val="242153"/>
                </a:solidFill>
                <a:latin typeface="Verdana"/>
                <a:cs typeface="Verdana"/>
              </a:rPr>
              <a:t>untuk </a:t>
            </a:r>
            <a:r>
              <a:rPr dirty="0" sz="2400" spc="114">
                <a:solidFill>
                  <a:srgbClr val="242153"/>
                </a:solidFill>
                <a:latin typeface="Verdana"/>
                <a:cs typeface="Verdana"/>
              </a:rPr>
              <a:t>dapat </a:t>
            </a:r>
            <a:r>
              <a:rPr dirty="0" sz="2400" spc="30">
                <a:solidFill>
                  <a:srgbClr val="242153"/>
                </a:solidFill>
                <a:latin typeface="Verdana"/>
                <a:cs typeface="Verdana"/>
              </a:rPr>
              <a:t>melanjutkan </a:t>
            </a:r>
            <a:r>
              <a:rPr dirty="0" sz="2400" spc="-20">
                <a:solidFill>
                  <a:srgbClr val="242153"/>
                </a:solidFill>
                <a:latin typeface="Verdana"/>
                <a:cs typeface="Verdana"/>
              </a:rPr>
              <a:t>ke </a:t>
            </a:r>
            <a:r>
              <a:rPr dirty="0" sz="2400" spc="-830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242153"/>
                </a:solidFill>
                <a:latin typeface="Verdana"/>
                <a:cs typeface="Verdana"/>
              </a:rPr>
              <a:t>level</a:t>
            </a:r>
            <a:r>
              <a:rPr dirty="0" sz="2400" spc="-130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242153"/>
                </a:solidFill>
                <a:latin typeface="Verdana"/>
                <a:cs typeface="Verdana"/>
              </a:rPr>
              <a:t>selanjutnya.</a:t>
            </a:r>
            <a:endParaRPr sz="2400">
              <a:latin typeface="Verdana"/>
              <a:cs typeface="Verdana"/>
            </a:endParaRPr>
          </a:p>
          <a:p>
            <a:pPr marL="12700" marR="640080">
              <a:lnSpc>
                <a:spcPct val="106800"/>
              </a:lnSpc>
              <a:buChar char="•"/>
              <a:tabLst>
                <a:tab pos="245110" algn="l"/>
              </a:tabLst>
            </a:pPr>
            <a:r>
              <a:rPr dirty="0" sz="2400" spc="-10">
                <a:solidFill>
                  <a:srgbClr val="242153"/>
                </a:solidFill>
                <a:latin typeface="Verdana"/>
                <a:cs typeface="Verdana"/>
              </a:rPr>
              <a:t>Karakter </a:t>
            </a:r>
            <a:r>
              <a:rPr dirty="0" sz="2400" spc="20">
                <a:solidFill>
                  <a:srgbClr val="242153"/>
                </a:solidFill>
                <a:latin typeface="Verdana"/>
                <a:cs typeface="Verdana"/>
              </a:rPr>
              <a:t>memiliki </a:t>
            </a:r>
            <a:r>
              <a:rPr dirty="0" sz="2400" spc="85">
                <a:solidFill>
                  <a:srgbClr val="242153"/>
                </a:solidFill>
                <a:latin typeface="Verdana"/>
                <a:cs typeface="Verdana"/>
              </a:rPr>
              <a:t>hp </a:t>
            </a:r>
            <a:r>
              <a:rPr dirty="0" sz="2400" spc="70">
                <a:solidFill>
                  <a:srgbClr val="242153"/>
                </a:solidFill>
                <a:latin typeface="Verdana"/>
                <a:cs typeface="Verdana"/>
              </a:rPr>
              <a:t>bar </a:t>
            </a:r>
            <a:r>
              <a:rPr dirty="0" sz="2400" spc="80">
                <a:solidFill>
                  <a:srgbClr val="242153"/>
                </a:solidFill>
                <a:latin typeface="Verdana"/>
                <a:cs typeface="Verdana"/>
              </a:rPr>
              <a:t>yang </a:t>
            </a:r>
            <a:r>
              <a:rPr dirty="0" sz="2400" spc="75">
                <a:solidFill>
                  <a:srgbClr val="242153"/>
                </a:solidFill>
                <a:latin typeface="Verdana"/>
                <a:cs typeface="Verdana"/>
              </a:rPr>
              <a:t>akan </a:t>
            </a:r>
            <a:r>
              <a:rPr dirty="0" sz="2400" spc="80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30">
                <a:solidFill>
                  <a:srgbClr val="242153"/>
                </a:solidFill>
                <a:latin typeface="Verdana"/>
                <a:cs typeface="Verdana"/>
              </a:rPr>
              <a:t>berkurang</a:t>
            </a:r>
            <a:r>
              <a:rPr dirty="0" sz="2400" spc="-135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242153"/>
                </a:solidFill>
                <a:latin typeface="Verdana"/>
                <a:cs typeface="Verdana"/>
              </a:rPr>
              <a:t>ketika</a:t>
            </a:r>
            <a:r>
              <a:rPr dirty="0" sz="2400" spc="-135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60">
                <a:solidFill>
                  <a:srgbClr val="242153"/>
                </a:solidFill>
                <a:latin typeface="Verdana"/>
                <a:cs typeface="Verdana"/>
              </a:rPr>
              <a:t>menerima</a:t>
            </a:r>
            <a:r>
              <a:rPr dirty="0" sz="2400" spc="-130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70">
                <a:solidFill>
                  <a:srgbClr val="242153"/>
                </a:solidFill>
                <a:latin typeface="Verdana"/>
                <a:cs typeface="Verdana"/>
              </a:rPr>
              <a:t>serangan</a:t>
            </a:r>
            <a:r>
              <a:rPr dirty="0" sz="2400" spc="-135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45">
                <a:solidFill>
                  <a:srgbClr val="242153"/>
                </a:solidFill>
                <a:latin typeface="Verdana"/>
                <a:cs typeface="Verdana"/>
              </a:rPr>
              <a:t>dari </a:t>
            </a:r>
            <a:r>
              <a:rPr dirty="0" sz="2400" spc="-825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242153"/>
                </a:solidFill>
                <a:latin typeface="Verdana"/>
                <a:cs typeface="Verdana"/>
              </a:rPr>
              <a:t>musuh.</a:t>
            </a:r>
            <a:endParaRPr sz="2400">
              <a:latin typeface="Verdana"/>
              <a:cs typeface="Verdana"/>
            </a:endParaRPr>
          </a:p>
          <a:p>
            <a:pPr marL="12700" marR="1414780">
              <a:lnSpc>
                <a:spcPct val="106800"/>
              </a:lnSpc>
              <a:buChar char="•"/>
              <a:tabLst>
                <a:tab pos="245110" algn="l"/>
              </a:tabLst>
            </a:pPr>
            <a:r>
              <a:rPr dirty="0" sz="2400" spc="-10">
                <a:solidFill>
                  <a:srgbClr val="242153"/>
                </a:solidFill>
                <a:latin typeface="Verdana"/>
                <a:cs typeface="Verdana"/>
              </a:rPr>
              <a:t>Karakter</a:t>
            </a:r>
            <a:r>
              <a:rPr dirty="0" sz="2400" spc="-135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20">
                <a:solidFill>
                  <a:srgbClr val="242153"/>
                </a:solidFill>
                <a:latin typeface="Verdana"/>
                <a:cs typeface="Verdana"/>
              </a:rPr>
              <a:t>memiliki</a:t>
            </a:r>
            <a:r>
              <a:rPr dirty="0" sz="2400" spc="-135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80">
                <a:solidFill>
                  <a:srgbClr val="242153"/>
                </a:solidFill>
                <a:latin typeface="Verdana"/>
                <a:cs typeface="Verdana"/>
              </a:rPr>
              <a:t>nyawa</a:t>
            </a:r>
            <a:r>
              <a:rPr dirty="0" sz="2400" spc="-135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80">
                <a:solidFill>
                  <a:srgbClr val="242153"/>
                </a:solidFill>
                <a:latin typeface="Verdana"/>
                <a:cs typeface="Verdana"/>
              </a:rPr>
              <a:t>yang</a:t>
            </a:r>
            <a:r>
              <a:rPr dirty="0" sz="2400" spc="-130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75">
                <a:solidFill>
                  <a:srgbClr val="242153"/>
                </a:solidFill>
                <a:latin typeface="Verdana"/>
                <a:cs typeface="Verdana"/>
              </a:rPr>
              <a:t>akan </a:t>
            </a:r>
            <a:r>
              <a:rPr dirty="0" sz="2400" spc="-830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30">
                <a:solidFill>
                  <a:srgbClr val="242153"/>
                </a:solidFill>
                <a:latin typeface="Verdana"/>
                <a:cs typeface="Verdana"/>
              </a:rPr>
              <a:t>berkurang</a:t>
            </a:r>
            <a:r>
              <a:rPr dirty="0" sz="2400" spc="-130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242153"/>
                </a:solidFill>
                <a:latin typeface="Verdana"/>
                <a:cs typeface="Verdana"/>
              </a:rPr>
              <a:t>ketika</a:t>
            </a:r>
            <a:r>
              <a:rPr dirty="0" sz="2400" spc="-130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85">
                <a:solidFill>
                  <a:srgbClr val="242153"/>
                </a:solidFill>
                <a:latin typeface="Verdana"/>
                <a:cs typeface="Verdana"/>
              </a:rPr>
              <a:t>hp</a:t>
            </a:r>
            <a:r>
              <a:rPr dirty="0" sz="2400" spc="-125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70">
                <a:solidFill>
                  <a:srgbClr val="242153"/>
                </a:solidFill>
                <a:latin typeface="Verdana"/>
                <a:cs typeface="Verdana"/>
              </a:rPr>
              <a:t>bar</a:t>
            </a:r>
            <a:r>
              <a:rPr dirty="0" sz="2400" spc="-130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5">
                <a:solidFill>
                  <a:srgbClr val="242153"/>
                </a:solidFill>
                <a:latin typeface="Verdana"/>
                <a:cs typeface="Verdana"/>
              </a:rPr>
              <a:t>habis.</a:t>
            </a:r>
            <a:endParaRPr sz="2400">
              <a:latin typeface="Verdana"/>
              <a:cs typeface="Verdana"/>
            </a:endParaRPr>
          </a:p>
          <a:p>
            <a:pPr marL="12700" marR="151765">
              <a:lnSpc>
                <a:spcPct val="106800"/>
              </a:lnSpc>
              <a:buChar char="•"/>
              <a:tabLst>
                <a:tab pos="245110" algn="l"/>
              </a:tabLst>
            </a:pPr>
            <a:r>
              <a:rPr dirty="0" sz="2400" spc="20">
                <a:solidFill>
                  <a:srgbClr val="242153"/>
                </a:solidFill>
                <a:latin typeface="Verdana"/>
                <a:cs typeface="Verdana"/>
              </a:rPr>
              <a:t>Tersedia</a:t>
            </a:r>
            <a:r>
              <a:rPr dirty="0" sz="2400" spc="-130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95">
                <a:solidFill>
                  <a:srgbClr val="242153"/>
                </a:solidFill>
                <a:latin typeface="Verdana"/>
                <a:cs typeface="Verdana"/>
              </a:rPr>
              <a:t>beberapa</a:t>
            </a:r>
            <a:r>
              <a:rPr dirty="0" sz="2400" spc="-130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30">
                <a:solidFill>
                  <a:srgbClr val="242153"/>
                </a:solidFill>
                <a:latin typeface="Verdana"/>
                <a:cs typeface="Verdana"/>
              </a:rPr>
              <a:t>item</a:t>
            </a:r>
            <a:r>
              <a:rPr dirty="0" sz="2400" spc="-125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95">
                <a:solidFill>
                  <a:srgbClr val="242153"/>
                </a:solidFill>
                <a:latin typeface="Verdana"/>
                <a:cs typeface="Verdana"/>
              </a:rPr>
              <a:t>dengan</a:t>
            </a:r>
            <a:r>
              <a:rPr dirty="0" sz="2400" spc="-130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35">
                <a:solidFill>
                  <a:srgbClr val="242153"/>
                </a:solidFill>
                <a:latin typeface="Verdana"/>
                <a:cs typeface="Verdana"/>
              </a:rPr>
              <a:t>posisi</a:t>
            </a:r>
            <a:r>
              <a:rPr dirty="0" sz="2400" spc="-125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114">
                <a:solidFill>
                  <a:srgbClr val="242153"/>
                </a:solidFill>
                <a:latin typeface="Verdana"/>
                <a:cs typeface="Verdana"/>
              </a:rPr>
              <a:t>acak </a:t>
            </a:r>
            <a:r>
              <a:rPr dirty="0" sz="2400" spc="-830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80">
                <a:solidFill>
                  <a:srgbClr val="242153"/>
                </a:solidFill>
                <a:latin typeface="Verdana"/>
                <a:cs typeface="Verdana"/>
              </a:rPr>
              <a:t>yang </a:t>
            </a:r>
            <a:r>
              <a:rPr dirty="0" sz="2400" spc="114">
                <a:solidFill>
                  <a:srgbClr val="242153"/>
                </a:solidFill>
                <a:latin typeface="Verdana"/>
                <a:cs typeface="Verdana"/>
              </a:rPr>
              <a:t>dapat </a:t>
            </a:r>
            <a:r>
              <a:rPr dirty="0" sz="2400" spc="75">
                <a:solidFill>
                  <a:srgbClr val="242153"/>
                </a:solidFill>
                <a:latin typeface="Verdana"/>
                <a:cs typeface="Verdana"/>
              </a:rPr>
              <a:t>diambil </a:t>
            </a:r>
            <a:r>
              <a:rPr dirty="0" sz="2400" spc="30">
                <a:solidFill>
                  <a:srgbClr val="242153"/>
                </a:solidFill>
                <a:latin typeface="Verdana"/>
                <a:cs typeface="Verdana"/>
              </a:rPr>
              <a:t>oleh </a:t>
            </a:r>
            <a:r>
              <a:rPr dirty="0" sz="2400" spc="-5">
                <a:solidFill>
                  <a:srgbClr val="242153"/>
                </a:solidFill>
                <a:latin typeface="Verdana"/>
                <a:cs typeface="Verdana"/>
              </a:rPr>
              <a:t>karakter </a:t>
            </a:r>
            <a:r>
              <a:rPr dirty="0" sz="2400" spc="80">
                <a:solidFill>
                  <a:srgbClr val="242153"/>
                </a:solidFill>
                <a:latin typeface="Verdana"/>
                <a:cs typeface="Verdana"/>
              </a:rPr>
              <a:t>yang </a:t>
            </a:r>
            <a:r>
              <a:rPr dirty="0" sz="2400" spc="85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25">
                <a:solidFill>
                  <a:srgbClr val="242153"/>
                </a:solidFill>
                <a:latin typeface="Verdana"/>
                <a:cs typeface="Verdana"/>
              </a:rPr>
              <a:t>berfungsi </a:t>
            </a:r>
            <a:r>
              <a:rPr dirty="0" sz="2400" spc="-10">
                <a:solidFill>
                  <a:srgbClr val="242153"/>
                </a:solidFill>
                <a:latin typeface="Verdana"/>
                <a:cs typeface="Verdana"/>
              </a:rPr>
              <a:t>untuk </a:t>
            </a:r>
            <a:r>
              <a:rPr dirty="0" sz="2400" spc="95">
                <a:solidFill>
                  <a:srgbClr val="242153"/>
                </a:solidFill>
                <a:latin typeface="Verdana"/>
                <a:cs typeface="Verdana"/>
              </a:rPr>
              <a:t>menambahkan </a:t>
            </a:r>
            <a:r>
              <a:rPr dirty="0" sz="2400" spc="70">
                <a:solidFill>
                  <a:srgbClr val="242153"/>
                </a:solidFill>
                <a:latin typeface="Verdana"/>
                <a:cs typeface="Verdana"/>
              </a:rPr>
              <a:t>bar </a:t>
            </a:r>
            <a:r>
              <a:rPr dirty="0" sz="2400" spc="85">
                <a:solidFill>
                  <a:srgbClr val="242153"/>
                </a:solidFill>
                <a:latin typeface="Verdana"/>
                <a:cs typeface="Verdana"/>
              </a:rPr>
              <a:t>hp atau </a:t>
            </a:r>
            <a:r>
              <a:rPr dirty="0" sz="2400" spc="90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15">
                <a:solidFill>
                  <a:srgbClr val="242153"/>
                </a:solidFill>
                <a:latin typeface="Verdana"/>
                <a:cs typeface="Verdana"/>
              </a:rPr>
              <a:t>nyawa.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53197" y="3931856"/>
            <a:ext cx="6804659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55"/>
              <a:t>UML</a:t>
            </a:r>
            <a:r>
              <a:rPr dirty="0" sz="7500" spc="-465"/>
              <a:t> </a:t>
            </a:r>
            <a:r>
              <a:rPr dirty="0" sz="7500" spc="420"/>
              <a:t>Diagram</a:t>
            </a:r>
            <a:endParaRPr sz="7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092" y="1579390"/>
            <a:ext cx="6501901" cy="70937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8287998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421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316730" y="6436534"/>
            <a:ext cx="5654675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425">
                <a:solidFill>
                  <a:srgbClr val="FDF9DE"/>
                </a:solidFill>
                <a:latin typeface="Verdana"/>
                <a:cs typeface="Verdana"/>
              </a:rPr>
              <a:t>Thank</a:t>
            </a:r>
            <a:r>
              <a:rPr dirty="0" sz="7500" spc="-459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7500" spc="100">
                <a:solidFill>
                  <a:srgbClr val="FDF9DE"/>
                </a:solidFill>
                <a:latin typeface="Verdana"/>
                <a:cs typeface="Verdana"/>
              </a:rPr>
              <a:t>you.</a:t>
            </a:r>
            <a:endParaRPr sz="75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18736" y="8013600"/>
            <a:ext cx="11650980" cy="806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14245" marR="5080" indent="-2202180">
              <a:lnSpc>
                <a:spcPct val="106800"/>
              </a:lnSpc>
              <a:spcBef>
                <a:spcPts val="100"/>
              </a:spcBef>
            </a:pPr>
            <a:r>
              <a:rPr dirty="0" sz="2400" spc="100">
                <a:solidFill>
                  <a:srgbClr val="FDF9DE"/>
                </a:solidFill>
                <a:latin typeface="Verdana"/>
                <a:cs typeface="Verdana"/>
              </a:rPr>
              <a:t>Maaf</a:t>
            </a:r>
            <a:r>
              <a:rPr dirty="0" sz="2400" spc="-12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400" spc="-35">
                <a:solidFill>
                  <a:srgbClr val="FDF9DE"/>
                </a:solidFill>
                <a:latin typeface="Verdana"/>
                <a:cs typeface="Verdana"/>
              </a:rPr>
              <a:t>jika</a:t>
            </a:r>
            <a:r>
              <a:rPr dirty="0" sz="2400" spc="-114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400" spc="165">
                <a:solidFill>
                  <a:srgbClr val="FDF9DE"/>
                </a:solidFill>
                <a:latin typeface="Verdana"/>
                <a:cs typeface="Verdana"/>
              </a:rPr>
              <a:t>ada</a:t>
            </a:r>
            <a:r>
              <a:rPr dirty="0" sz="2400" spc="-12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400" spc="65">
                <a:solidFill>
                  <a:srgbClr val="FDF9DE"/>
                </a:solidFill>
                <a:latin typeface="Verdana"/>
                <a:cs typeface="Verdana"/>
              </a:rPr>
              <a:t>kesalahan</a:t>
            </a:r>
            <a:r>
              <a:rPr dirty="0" sz="2400" spc="-114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400" spc="125">
                <a:solidFill>
                  <a:srgbClr val="FDF9DE"/>
                </a:solidFill>
                <a:latin typeface="Verdana"/>
                <a:cs typeface="Verdana"/>
              </a:rPr>
              <a:t>dalam</a:t>
            </a:r>
            <a:r>
              <a:rPr dirty="0" sz="2400" spc="-12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400" spc="30">
                <a:solidFill>
                  <a:srgbClr val="FDF9DE"/>
                </a:solidFill>
                <a:latin typeface="Verdana"/>
                <a:cs typeface="Verdana"/>
              </a:rPr>
              <a:t>presentasi</a:t>
            </a:r>
            <a:r>
              <a:rPr dirty="0" sz="2400" spc="-114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400" spc="85">
                <a:solidFill>
                  <a:srgbClr val="FDF9DE"/>
                </a:solidFill>
                <a:latin typeface="Verdana"/>
                <a:cs typeface="Verdana"/>
              </a:rPr>
              <a:t>atau</a:t>
            </a:r>
            <a:r>
              <a:rPr dirty="0" sz="2400" spc="-12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400" spc="125">
                <a:solidFill>
                  <a:srgbClr val="FDF9DE"/>
                </a:solidFill>
                <a:latin typeface="Verdana"/>
                <a:cs typeface="Verdana"/>
              </a:rPr>
              <a:t>dalam</a:t>
            </a:r>
            <a:r>
              <a:rPr dirty="0" sz="2400" spc="-114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400" spc="55">
                <a:solidFill>
                  <a:srgbClr val="FDF9DE"/>
                </a:solidFill>
                <a:latin typeface="Verdana"/>
                <a:cs typeface="Verdana"/>
              </a:rPr>
              <a:t>penyampaian,</a:t>
            </a:r>
            <a:r>
              <a:rPr dirty="0" sz="2400" spc="-12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400" spc="114">
                <a:solidFill>
                  <a:srgbClr val="FDF9DE"/>
                </a:solidFill>
                <a:latin typeface="Verdana"/>
                <a:cs typeface="Verdana"/>
              </a:rPr>
              <a:t>dan </a:t>
            </a:r>
            <a:r>
              <a:rPr dirty="0" sz="2400" spc="-82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400" spc="55">
                <a:solidFill>
                  <a:srgbClr val="FDF9DE"/>
                </a:solidFill>
                <a:latin typeface="Verdana"/>
                <a:cs typeface="Verdana"/>
              </a:rPr>
              <a:t>kami</a:t>
            </a:r>
            <a:r>
              <a:rPr dirty="0" sz="2400" spc="-12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400" spc="95">
                <a:solidFill>
                  <a:srgbClr val="FDF9DE"/>
                </a:solidFill>
                <a:latin typeface="Verdana"/>
                <a:cs typeface="Verdana"/>
              </a:rPr>
              <a:t>ucapkan</a:t>
            </a:r>
            <a:r>
              <a:rPr dirty="0" sz="2400" spc="-12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400" spc="35">
                <a:solidFill>
                  <a:srgbClr val="FDF9DE"/>
                </a:solidFill>
                <a:latin typeface="Verdana"/>
                <a:cs typeface="Verdana"/>
              </a:rPr>
              <a:t>terima</a:t>
            </a:r>
            <a:r>
              <a:rPr dirty="0" sz="2400" spc="-12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400" spc="25">
                <a:solidFill>
                  <a:srgbClr val="FDF9DE"/>
                </a:solidFill>
                <a:latin typeface="Verdana"/>
                <a:cs typeface="Verdana"/>
              </a:rPr>
              <a:t>kasih</a:t>
            </a:r>
            <a:r>
              <a:rPr dirty="0" sz="2400" spc="-12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400" spc="85">
                <a:solidFill>
                  <a:srgbClr val="FDF9DE"/>
                </a:solidFill>
                <a:latin typeface="Verdana"/>
                <a:cs typeface="Verdana"/>
              </a:rPr>
              <a:t>atas</a:t>
            </a:r>
            <a:r>
              <a:rPr dirty="0" sz="2400" spc="-12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400" spc="50">
                <a:solidFill>
                  <a:srgbClr val="FDF9DE"/>
                </a:solidFill>
                <a:latin typeface="Verdana"/>
                <a:cs typeface="Verdana"/>
              </a:rPr>
              <a:t>perhatiannya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416" y="1451074"/>
            <a:ext cx="3695254" cy="43052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I2OI4OI88_Ichza Auliya Gumilar</dc:creator>
  <cp:keywords>DAFjX_tedqo,BAEq_Pjg3ZA</cp:keywords>
  <dc:title>Presentasi Akhir Tubes PBO</dc:title>
  <dcterms:created xsi:type="dcterms:W3CDTF">2023-05-19T16:46:10Z</dcterms:created>
  <dcterms:modified xsi:type="dcterms:W3CDTF">2023-05-19T16:46:10Z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2023-05-19T00:00:00Z</vt:filetime>
  </property>
  <property fmtid="{D5CDD505-2E9C-101B-9397-08002B2CF9AE}" pid="3" name="Creator">
    <vt:lpwstr>Canva</vt:lpwstr>
  </property>
  <property fmtid="{D5CDD505-2E9C-101B-9397-08002B2CF9AE}" pid="4" name="LastSaved">
    <vt:filetime>2023-05-19T00:00:00Z</vt:filetime>
  </property>
</Properties>
</file>