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4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12F6-41AA-624C-A94A-66E276279B53}" type="datetimeFigureOut">
              <a:rPr kumimoji="1" lang="zh-CN" altLang="en-US" smtClean="0"/>
              <a:t>15/12/23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69C2-FD1E-DA47-9DAA-641726F37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08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12F6-41AA-624C-A94A-66E276279B53}" type="datetimeFigureOut">
              <a:rPr kumimoji="1" lang="zh-CN" altLang="en-US" smtClean="0"/>
              <a:t>15/12/23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69C2-FD1E-DA47-9DAA-641726F37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851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12F6-41AA-624C-A94A-66E276279B53}" type="datetimeFigureOut">
              <a:rPr kumimoji="1" lang="zh-CN" altLang="en-US" smtClean="0"/>
              <a:t>15/12/23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69C2-FD1E-DA47-9DAA-641726F37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78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12F6-41AA-624C-A94A-66E276279B53}" type="datetimeFigureOut">
              <a:rPr kumimoji="1" lang="zh-CN" altLang="en-US" smtClean="0"/>
              <a:t>15/12/23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69C2-FD1E-DA47-9DAA-641726F37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203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12F6-41AA-624C-A94A-66E276279B53}" type="datetimeFigureOut">
              <a:rPr kumimoji="1" lang="zh-CN" altLang="en-US" smtClean="0"/>
              <a:t>15/12/23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69C2-FD1E-DA47-9DAA-641726F37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64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12F6-41AA-624C-A94A-66E276279B53}" type="datetimeFigureOut">
              <a:rPr kumimoji="1" lang="zh-CN" altLang="en-US" smtClean="0"/>
              <a:t>15/12/23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69C2-FD1E-DA47-9DAA-641726F37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12F6-41AA-624C-A94A-66E276279B53}" type="datetimeFigureOut">
              <a:rPr kumimoji="1" lang="zh-CN" altLang="en-US" smtClean="0"/>
              <a:t>15/12/23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69C2-FD1E-DA47-9DAA-641726F37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07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12F6-41AA-624C-A94A-66E276279B53}" type="datetimeFigureOut">
              <a:rPr kumimoji="1" lang="zh-CN" altLang="en-US" smtClean="0"/>
              <a:t>15/12/23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69C2-FD1E-DA47-9DAA-641726F37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71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12F6-41AA-624C-A94A-66E276279B53}" type="datetimeFigureOut">
              <a:rPr kumimoji="1" lang="zh-CN" altLang="en-US" smtClean="0"/>
              <a:t>15/12/23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69C2-FD1E-DA47-9DAA-641726F37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948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12F6-41AA-624C-A94A-66E276279B53}" type="datetimeFigureOut">
              <a:rPr kumimoji="1" lang="zh-CN" altLang="en-US" smtClean="0"/>
              <a:t>15/12/23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69C2-FD1E-DA47-9DAA-641726F37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506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12F6-41AA-624C-A94A-66E276279B53}" type="datetimeFigureOut">
              <a:rPr kumimoji="1" lang="zh-CN" altLang="en-US" smtClean="0"/>
              <a:t>15/12/23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69C2-FD1E-DA47-9DAA-641726F37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33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F12F6-41AA-624C-A94A-66E276279B53}" type="datetimeFigureOut">
              <a:rPr kumimoji="1" lang="zh-CN" altLang="en-US" smtClean="0"/>
              <a:t>15/12/23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669C2-FD1E-DA47-9DAA-641726F37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27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MagicalRecord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封装数据持久化技术</a:t>
            </a:r>
            <a:r>
              <a:rPr kumimoji="1" lang="en-US" altLang="zh-CN" sz="2000" dirty="0" err="1" smtClean="0"/>
              <a:t>CoreData</a:t>
            </a:r>
            <a:r>
              <a:rPr kumimoji="1" lang="zh-CN" altLang="en-US" sz="2000" dirty="0" smtClean="0"/>
              <a:t>的第三方框架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562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40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轻量级数据迁移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4195" y="1417637"/>
            <a:ext cx="78126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/>
              <a:t>1.</a:t>
            </a:r>
            <a:r>
              <a:rPr lang="zh-CN" altLang="en-US" sz="3000" dirty="0"/>
              <a:t>简单</a:t>
            </a:r>
            <a:r>
              <a:rPr lang="zh-CN" altLang="en-US" sz="3000" dirty="0" smtClean="0"/>
              <a:t>的增加</a:t>
            </a:r>
            <a:r>
              <a:rPr lang="zh-CN" altLang="en-US" sz="3000" dirty="0" smtClean="0"/>
              <a:t>，删除</a:t>
            </a:r>
            <a:r>
              <a:rPr lang="zh-CN" altLang="en-US" sz="3000" dirty="0" smtClean="0"/>
              <a:t>一个</a:t>
            </a:r>
            <a:r>
              <a:rPr lang="zh-CN" altLang="en-US" sz="3000" dirty="0"/>
              <a:t>字段</a:t>
            </a:r>
          </a:p>
          <a:p>
            <a:r>
              <a:rPr lang="en-US" altLang="zh-CN" sz="3000" dirty="0"/>
              <a:t>2.</a:t>
            </a:r>
            <a:r>
              <a:rPr lang="zh-CN" altLang="en-US" sz="3000" dirty="0"/>
              <a:t>把一个必填字段改为可选字段</a:t>
            </a:r>
          </a:p>
          <a:p>
            <a:r>
              <a:rPr lang="en-US" altLang="zh-CN" sz="3000" dirty="0"/>
              <a:t>3.</a:t>
            </a:r>
            <a:r>
              <a:rPr lang="zh-CN" altLang="en-US" sz="3000" dirty="0"/>
              <a:t>把可选字段改为必填字段（但一定要定义默认值）</a:t>
            </a:r>
          </a:p>
        </p:txBody>
      </p:sp>
    </p:spTree>
    <p:extLst>
      <p:ext uri="{BB962C8B-B14F-4D97-AF65-F5344CB8AC3E}">
        <p14:creationId xmlns:p14="http://schemas.microsoft.com/office/powerpoint/2010/main" val="323940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40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40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40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40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40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Core Data</a:t>
            </a:r>
            <a:r>
              <a:rPr kumimoji="1" lang="zh-CN" altLang="en-US" dirty="0" smtClean="0"/>
              <a:t>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很好的将数据库表和字段封装成了对象和属性，表之间的关系封装成对象间的包含关系。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不需要编写任何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语句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通过使用相应的封装类（比如</a:t>
            </a:r>
            <a:r>
              <a:rPr kumimoji="1" lang="en-US" altLang="zh-CN" dirty="0" err="1" smtClean="0"/>
              <a:t>NSFetchRequest</a:t>
            </a:r>
            <a:r>
              <a:rPr kumimoji="1" lang="zh-CN" altLang="en-US" dirty="0" smtClean="0"/>
              <a:t>）实现更简单</a:t>
            </a:r>
            <a:r>
              <a:rPr kumimoji="1" lang="zh-CN" altLang="en-US" dirty="0"/>
              <a:t>的性能管理机制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支持多线程操作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提供撤销重做、关系维护、懒加载数据、属性检查、数据库迁移等功能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524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CoreData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Stack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44830" r="-448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020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smtClean="0"/>
              <a:t>为什么</a:t>
            </a:r>
            <a:r>
              <a:rPr kumimoji="1" lang="zh-CN" altLang="en-US" dirty="0" smtClean="0"/>
              <a:t>封装</a:t>
            </a:r>
            <a:r>
              <a:rPr kumimoji="1" lang="en-US" altLang="en-US" dirty="0" err="1" smtClean="0"/>
              <a:t>CoreData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相关类很多，且概念不容易理解</a:t>
            </a:r>
            <a:endParaRPr kumimoji="1" lang="en-US" altLang="zh-CN" dirty="0" smtClean="0"/>
          </a:p>
          <a:p>
            <a:r>
              <a:rPr kumimoji="1" lang="zh-CN" altLang="en-US" dirty="0" smtClean="0"/>
              <a:t>初始化代码多，增加了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Delegate</a:t>
            </a:r>
            <a:r>
              <a:rPr kumimoji="1" lang="zh-CN" altLang="en-US" dirty="0" smtClean="0"/>
              <a:t>的体积</a:t>
            </a:r>
            <a:endParaRPr kumimoji="1" lang="en-US" altLang="zh-CN" dirty="0" smtClean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多线程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CoreData</a:t>
            </a:r>
            <a:r>
              <a:rPr kumimoji="1" lang="zh-CN" altLang="en-US" dirty="0" smtClean="0">
                <a:solidFill>
                  <a:srgbClr val="FF0000"/>
                </a:solidFill>
              </a:rPr>
              <a:t>需要</a:t>
            </a:r>
            <a:r>
              <a:rPr kumimoji="1" lang="zh-CN" altLang="en-US" dirty="0" smtClean="0">
                <a:solidFill>
                  <a:srgbClr val="FF0000"/>
                </a:solidFill>
              </a:rPr>
              <a:t>使用一定的策略来保证安全高效，这需要</a:t>
            </a:r>
            <a:r>
              <a:rPr kumimoji="1" lang="zh-CN" altLang="en-US" dirty="0" smtClean="0">
                <a:solidFill>
                  <a:srgbClr val="FF0000"/>
                </a:solidFill>
              </a:rPr>
              <a:t>写相当繁琐</a:t>
            </a:r>
            <a:r>
              <a:rPr kumimoji="1" lang="zh-CN" altLang="en-US" dirty="0" smtClean="0">
                <a:solidFill>
                  <a:srgbClr val="FF0000"/>
                </a:solidFill>
              </a:rPr>
              <a:t>的代码</a:t>
            </a:r>
            <a:endParaRPr kumimoji="1"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1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多线程</a:t>
            </a:r>
            <a:r>
              <a:rPr kumimoji="1" lang="en-US" altLang="zh-CN" dirty="0" err="1" smtClean="0"/>
              <a:t>CoreData</a:t>
            </a:r>
            <a:r>
              <a:rPr kumimoji="1" lang="zh-CN" altLang="en-US" dirty="0" smtClean="0"/>
              <a:t>为什么不安全？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22"/>
          <a:stretch/>
        </p:blipFill>
        <p:spPr>
          <a:xfrm>
            <a:off x="1649425" y="1600200"/>
            <a:ext cx="5822470" cy="452596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7200" y="609319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对于</a:t>
            </a:r>
            <a:r>
              <a:rPr lang="en-US" altLang="zh-TW" dirty="0" err="1"/>
              <a:t>ManagedObject</a:t>
            </a:r>
            <a:r>
              <a:rPr lang="zh-TW" altLang="en-US" dirty="0"/>
              <a:t>以及</a:t>
            </a:r>
            <a:r>
              <a:rPr lang="en-US" altLang="zh-TW" dirty="0" err="1"/>
              <a:t>ManagedObjectContext</a:t>
            </a:r>
            <a:r>
              <a:rPr lang="zh-TW" altLang="en-US" dirty="0"/>
              <a:t>的访问都只能在对应的线程上进行，</a:t>
            </a:r>
            <a:r>
              <a:rPr lang="zh-TW" altLang="en-US" dirty="0" smtClean="0"/>
              <a:t>而不能</a:t>
            </a:r>
            <a:r>
              <a:rPr lang="zh-CN" altLang="en-US" dirty="0" smtClean="0"/>
              <a:t>跨越</a:t>
            </a:r>
            <a:r>
              <a:rPr lang="zh-TW" altLang="en-US" dirty="0" smtClean="0"/>
              <a:t>线</a:t>
            </a:r>
            <a:r>
              <a:rPr lang="zh-TW" altLang="en-US" dirty="0"/>
              <a:t>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89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多线程</a:t>
            </a:r>
            <a:r>
              <a:rPr kumimoji="1" lang="en-US" altLang="zh-CN" dirty="0" err="1" smtClean="0"/>
              <a:t>CoreData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-17482" r="-17482"/>
          <a:stretch>
            <a:fillRect/>
          </a:stretch>
        </p:blipFill>
        <p:spPr>
          <a:xfrm>
            <a:off x="457200" y="1600200"/>
            <a:ext cx="8229600" cy="4224338"/>
          </a:xfrm>
        </p:spPr>
      </p:pic>
      <p:sp>
        <p:nvSpPr>
          <p:cNvPr id="4" name="矩形 3"/>
          <p:cNvSpPr/>
          <p:nvPr/>
        </p:nvSpPr>
        <p:spPr>
          <a:xfrm>
            <a:off x="257206" y="5824934"/>
            <a:ext cx="86991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比较好的</a:t>
            </a:r>
            <a:r>
              <a:rPr lang="zh-TW" altLang="en-US" dirty="0" smtClean="0"/>
              <a:t>解决办法</a:t>
            </a:r>
            <a:r>
              <a:rPr lang="zh-CN" altLang="en-US" dirty="0" smtClean="0"/>
              <a:t>是：</a:t>
            </a:r>
            <a:r>
              <a:rPr lang="zh-TW" altLang="en-US" dirty="0" smtClean="0"/>
              <a:t>要让</a:t>
            </a:r>
            <a:r>
              <a:rPr lang="zh-TW" altLang="en-US" dirty="0" smtClean="0"/>
              <a:t>不同的线</a:t>
            </a:r>
            <a:r>
              <a:rPr lang="zh-TW" altLang="en-US" dirty="0"/>
              <a:t>程使用不同的</a:t>
            </a:r>
            <a:r>
              <a:rPr lang="en-US" altLang="zh-TW" dirty="0"/>
              <a:t>context</a:t>
            </a:r>
            <a:r>
              <a:rPr lang="zh-TW" altLang="en-US" dirty="0"/>
              <a:t>进行操作</a:t>
            </a:r>
            <a:r>
              <a:rPr lang="zh-TW" altLang="en-US" dirty="0" smtClean="0"/>
              <a:t>，当一个线程的</a:t>
            </a:r>
            <a:r>
              <a:rPr lang="en-US" altLang="zh-TW" dirty="0" smtClean="0"/>
              <a:t>context</a:t>
            </a:r>
            <a:r>
              <a:rPr lang="zh-TW" altLang="en-US" dirty="0" smtClean="0"/>
              <a:t>发生变化</a:t>
            </a:r>
            <a:r>
              <a:rPr lang="zh-CN" altLang="en-US" dirty="0" smtClean="0"/>
              <a:t>后，</a:t>
            </a:r>
            <a:r>
              <a:rPr lang="zh-TW" altLang="en-US" dirty="0" smtClean="0"/>
              <a:t>利用</a:t>
            </a:r>
            <a:r>
              <a:rPr lang="en-US" altLang="zh-TW" dirty="0"/>
              <a:t>notification</a:t>
            </a:r>
            <a:r>
              <a:rPr lang="zh-TW" altLang="en-US" dirty="0" smtClean="0"/>
              <a:t>来通知</a:t>
            </a:r>
            <a:r>
              <a:rPr lang="zh-CN" altLang="en-US" dirty="0" smtClean="0"/>
              <a:t>其他</a:t>
            </a:r>
            <a:r>
              <a:rPr lang="zh-TW" altLang="en-US" dirty="0" smtClean="0"/>
              <a:t>线程</a:t>
            </a:r>
            <a:r>
              <a:rPr lang="zh-CN" altLang="en-US" dirty="0" smtClean="0"/>
              <a:t>的</a:t>
            </a:r>
            <a:r>
              <a:rPr lang="en-US" altLang="zh-TW" dirty="0" smtClean="0"/>
              <a:t>Context</a:t>
            </a:r>
            <a:r>
              <a:rPr lang="zh-TW" altLang="en-US" dirty="0" smtClean="0"/>
              <a:t>，</a:t>
            </a:r>
            <a:r>
              <a:rPr lang="zh-CN" altLang="en-US" smtClean="0"/>
              <a:t>其他</a:t>
            </a:r>
            <a:r>
              <a:rPr lang="zh-TW" altLang="en-US" smtClean="0"/>
              <a:t>线程调</a:t>
            </a:r>
            <a:r>
              <a:rPr lang="zh-CN" altLang="en-US" dirty="0" smtClean="0"/>
              <a:t>用</a:t>
            </a:r>
            <a:r>
              <a:rPr lang="en-US" altLang="zh-TW" dirty="0" err="1" smtClean="0"/>
              <a:t>mergeChangesFromContextDidSaveNotification</a:t>
            </a:r>
            <a:r>
              <a:rPr lang="zh-TW" altLang="en-US" dirty="0"/>
              <a:t>来合并变化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0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方</a:t>
            </a:r>
            <a:r>
              <a:rPr kumimoji="1" lang="zh-CN" altLang="en-US" dirty="0" smtClean="0"/>
              <a:t>案</a:t>
            </a:r>
            <a:r>
              <a:rPr kumimoji="1" lang="zh-CN" altLang="en-US" dirty="0" smtClean="0"/>
              <a:t>一：通知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0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方案二：父子关系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0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MagicalRecord</a:t>
            </a:r>
            <a:r>
              <a:rPr kumimoji="1" lang="zh-CN" altLang="en-US" dirty="0" smtClean="0"/>
              <a:t>处理多线程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40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170</Words>
  <Application>Microsoft Macintosh PowerPoint</Application>
  <PresentationFormat>全屏显示(4:3)</PresentationFormat>
  <Paragraphs>24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MagicalRecord</vt:lpstr>
      <vt:lpstr>Core Data特点</vt:lpstr>
      <vt:lpstr>CoreData Stack</vt:lpstr>
      <vt:lpstr>为什么封装CoreData？</vt:lpstr>
      <vt:lpstr>多线程CoreData为什么不安全？</vt:lpstr>
      <vt:lpstr>多线程CoreData</vt:lpstr>
      <vt:lpstr>方案一：通知</vt:lpstr>
      <vt:lpstr>方案二：父子关系</vt:lpstr>
      <vt:lpstr>MagicalRecord处理多线程</vt:lpstr>
      <vt:lpstr>PowerPoint 演示文稿</vt:lpstr>
      <vt:lpstr>轻量级数据迁移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MagicalRecord</dc:title>
  <dc:creator>Microsoft Office 用户</dc:creator>
  <cp:lastModifiedBy>Microsoft Office 用户</cp:lastModifiedBy>
  <cp:revision>80</cp:revision>
  <dcterms:created xsi:type="dcterms:W3CDTF">2015-12-21T01:12:21Z</dcterms:created>
  <dcterms:modified xsi:type="dcterms:W3CDTF">2015-12-23T07:17:40Z</dcterms:modified>
</cp:coreProperties>
</file>