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2DB3-B194-C549-BB14-6DDA9EE977EE}" type="datetimeFigureOut">
              <a:rPr kumimoji="1" lang="zh-CN" altLang="en-US" smtClean="0"/>
              <a:t>15/12/25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BB24-6AE6-BA4D-8C31-CB7ABE643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2DB3-B194-C549-BB14-6DDA9EE977EE}" type="datetimeFigureOut">
              <a:rPr kumimoji="1" lang="zh-CN" altLang="en-US" smtClean="0"/>
              <a:t>15/12/25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BB24-6AE6-BA4D-8C31-CB7ABE643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2DB3-B194-C549-BB14-6DDA9EE977EE}" type="datetimeFigureOut">
              <a:rPr kumimoji="1" lang="zh-CN" altLang="en-US" smtClean="0"/>
              <a:t>15/12/25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BB24-6AE6-BA4D-8C31-CB7ABE643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2DB3-B194-C549-BB14-6DDA9EE977EE}" type="datetimeFigureOut">
              <a:rPr kumimoji="1" lang="zh-CN" altLang="en-US" smtClean="0"/>
              <a:t>15/12/25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BB24-6AE6-BA4D-8C31-CB7ABE643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2DB3-B194-C549-BB14-6DDA9EE977EE}" type="datetimeFigureOut">
              <a:rPr kumimoji="1" lang="zh-CN" altLang="en-US" smtClean="0"/>
              <a:t>15/12/25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BB24-6AE6-BA4D-8C31-CB7ABE643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2DB3-B194-C549-BB14-6DDA9EE977EE}" type="datetimeFigureOut">
              <a:rPr kumimoji="1" lang="zh-CN" altLang="en-US" smtClean="0"/>
              <a:t>15/12/25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BB24-6AE6-BA4D-8C31-CB7ABE643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2DB3-B194-C549-BB14-6DDA9EE977EE}" type="datetimeFigureOut">
              <a:rPr kumimoji="1" lang="zh-CN" altLang="en-US" smtClean="0"/>
              <a:t>15/12/25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BB24-6AE6-BA4D-8C31-CB7ABE643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2DB3-B194-C549-BB14-6DDA9EE977EE}" type="datetimeFigureOut">
              <a:rPr kumimoji="1" lang="zh-CN" altLang="en-US" smtClean="0"/>
              <a:t>15/12/25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BB24-6AE6-BA4D-8C31-CB7ABE643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2DB3-B194-C549-BB14-6DDA9EE977EE}" type="datetimeFigureOut">
              <a:rPr kumimoji="1" lang="zh-CN" altLang="en-US" smtClean="0"/>
              <a:t>15/12/25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1BB24-6AE6-BA4D-8C31-CB7ABE643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2DB3-B194-C549-BB14-6DDA9EE977EE}" type="datetimeFigureOut">
              <a:rPr kumimoji="1" lang="zh-CN" altLang="en-US" smtClean="0"/>
              <a:t>15/12/25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7E22DB3-B194-C549-BB14-6DDA9EE977EE}" type="datetimeFigureOut">
              <a:rPr kumimoji="1" lang="zh-CN" altLang="en-US" smtClean="0"/>
              <a:t>15/12/25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D861BB24-6AE6-BA4D-8C31-CB7ABE6430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05" r:id="rId7"/>
    <p:sldLayoutId id="2147484506" r:id="rId8"/>
    <p:sldLayoutId id="2147484507" r:id="rId9"/>
    <p:sldLayoutId id="2147484508" r:id="rId10"/>
    <p:sldLayoutId id="2147484509" r:id="rId11"/>
    <p:sldLayoutId id="214748451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MagicalRecord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封装数据持久化技术</a:t>
            </a:r>
            <a:r>
              <a:rPr kumimoji="1" lang="en-US" altLang="zh-CN" dirty="0" err="1" smtClean="0"/>
              <a:t>CoreData</a:t>
            </a:r>
            <a:r>
              <a:rPr kumimoji="1" lang="zh-CN" altLang="en-US" dirty="0" smtClean="0"/>
              <a:t>的第三方框架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77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MagicalRecord</a:t>
            </a:r>
            <a:r>
              <a:rPr kumimoji="1" lang="en-US" altLang="en-US" dirty="0" err="1" smtClean="0"/>
              <a:t>的</a:t>
            </a:r>
            <a:r>
              <a:rPr kumimoji="1" lang="zh-CN" altLang="en-US" smtClean="0"/>
              <a:t>采用方</a:t>
            </a:r>
            <a:r>
              <a:rPr kumimoji="1" lang="zh-CN" altLang="en-US" smtClean="0"/>
              <a:t>案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17" y="1444532"/>
            <a:ext cx="64516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MagicalRecord</a:t>
            </a:r>
            <a:r>
              <a:rPr kumimoji="1" lang="en-US" altLang="en-US" dirty="0" err="1" smtClean="0"/>
              <a:t>采用方案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49" y="1675469"/>
            <a:ext cx="68072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轻量级数据迁移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如下改变支持轻量级迁移：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增加、删除</a:t>
            </a:r>
            <a:r>
              <a:rPr kumimoji="1" lang="en-US" altLang="zh-CN" dirty="0" smtClean="0"/>
              <a:t>Entity</a:t>
            </a:r>
          </a:p>
          <a:p>
            <a:pPr lvl="1"/>
            <a:r>
              <a:rPr kumimoji="1" lang="zh-CN" altLang="en-US" dirty="0" smtClean="0"/>
              <a:t>增加、删除</a:t>
            </a:r>
            <a:r>
              <a:rPr kumimoji="1" lang="en-US" altLang="zh-CN" dirty="0" smtClean="0"/>
              <a:t>Entity</a:t>
            </a:r>
            <a:r>
              <a:rPr kumimoji="1" lang="zh-CN" altLang="en-US" dirty="0" smtClean="0"/>
              <a:t>中属性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Attribute</a:t>
            </a:r>
            <a:r>
              <a:rPr kumimoji="1" lang="zh-CN" altLang="en-US" dirty="0" smtClean="0"/>
              <a:t>由可选改为必填（需要设置默认值）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Attribute</a:t>
            </a:r>
            <a:r>
              <a:rPr kumimoji="1" lang="zh-CN" altLang="en-US" dirty="0" smtClean="0"/>
              <a:t>由必填改为可选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重命名</a:t>
            </a:r>
            <a:r>
              <a:rPr kumimoji="1" lang="en-US" altLang="zh-CN" dirty="0" smtClean="0"/>
              <a:t>Entity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Attribute</a:t>
            </a:r>
          </a:p>
          <a:p>
            <a:pPr lvl="1"/>
            <a:r>
              <a:rPr kumimoji="1" lang="zh-CN" altLang="en-US" dirty="0" smtClean="0"/>
              <a:t>增加、删除</a:t>
            </a:r>
            <a:r>
              <a:rPr kumimoji="1" lang="en-US" altLang="zh-CN" dirty="0" smtClean="0"/>
              <a:t>relationship</a:t>
            </a:r>
          </a:p>
          <a:p>
            <a:pPr lvl="1"/>
            <a:r>
              <a:rPr kumimoji="1" lang="zh-CN" altLang="en-US" dirty="0" smtClean="0"/>
              <a:t>重命名关系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改变关系类型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增加</a:t>
            </a:r>
            <a:r>
              <a:rPr kumimoji="1" lang="en-US" altLang="zh-CN" dirty="0" smtClean="0"/>
              <a:t>Parent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Child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37144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简单的概念介绍</a:t>
            </a:r>
            <a:endParaRPr kumimoji="1" lang="en-US" altLang="zh-CN" dirty="0" smtClean="0"/>
          </a:p>
          <a:p>
            <a:r>
              <a:rPr kumimoji="1" lang="en-US" altLang="zh-CN" dirty="0" smtClean="0"/>
              <a:t>Core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多线程解决方案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MagicalRecord</a:t>
            </a:r>
            <a:r>
              <a:rPr kumimoji="1" lang="zh-CN" altLang="en-US" dirty="0" smtClean="0"/>
              <a:t>多线程所采用的方案</a:t>
            </a:r>
            <a:endParaRPr kumimoji="1" lang="en-US" altLang="zh-CN" dirty="0" smtClean="0"/>
          </a:p>
          <a:p>
            <a:r>
              <a:rPr kumimoji="1" lang="zh-CN" altLang="en-US" dirty="0" smtClean="0"/>
              <a:t>实现增删改查</a:t>
            </a:r>
            <a:endParaRPr kumimoji="1" lang="en-US" altLang="zh-CN" dirty="0" smtClean="0"/>
          </a:p>
          <a:p>
            <a:r>
              <a:rPr kumimoji="1" lang="zh-CN" altLang="en-US" dirty="0" smtClean="0"/>
              <a:t>轻量级自动数据迁移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618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中几个重要概念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kumimoji="1" lang="en-US" altLang="zh-CN" dirty="0" err="1"/>
              <a:t>ManagedObject</a:t>
            </a:r>
            <a:r>
              <a:rPr kumimoji="1" lang="zh-CN" altLang="en-US" dirty="0"/>
              <a:t>：托管对</a:t>
            </a:r>
            <a:r>
              <a:rPr kumimoji="1" lang="zh-CN" altLang="en-US" dirty="0" smtClean="0"/>
              <a:t>象</a:t>
            </a:r>
            <a:r>
              <a:rPr kumimoji="1" lang="zh-CN" altLang="en-US" dirty="0"/>
              <a:t>。</a:t>
            </a:r>
            <a:r>
              <a:rPr kumimoji="1" lang="zh-CN" altLang="en-US" dirty="0" smtClean="0"/>
              <a:t>用来表述实体</a:t>
            </a:r>
            <a:endParaRPr kumimoji="1" lang="en-US" altLang="zh-CN" dirty="0" smtClean="0"/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kumimoji="1" lang="en-US" altLang="zh-CN" dirty="0" err="1" smtClean="0"/>
              <a:t>ManagedObjectContext</a:t>
            </a:r>
            <a:r>
              <a:rPr kumimoji="1" lang="zh-CN" altLang="en-US" dirty="0"/>
              <a:t>：托管对象</a:t>
            </a:r>
            <a:r>
              <a:rPr kumimoji="1" lang="zh-CN" altLang="en-US" dirty="0" smtClean="0"/>
              <a:t>上下文</a:t>
            </a:r>
            <a:r>
              <a:rPr kumimoji="1" lang="zh-CN" altLang="en-US" dirty="0"/>
              <a:t>。</a:t>
            </a:r>
            <a:r>
              <a:rPr kumimoji="1" lang="zh-CN" altLang="en-US" dirty="0" smtClean="0"/>
              <a:t>监听托管对象，提交</a:t>
            </a:r>
            <a:r>
              <a:rPr kumimoji="1" lang="en-US" altLang="zh-CN" dirty="0" smtClean="0"/>
              <a:t>MO</a:t>
            </a:r>
            <a:r>
              <a:rPr kumimoji="1" lang="zh-CN" altLang="en-US" dirty="0" smtClean="0"/>
              <a:t>的增删改查操作</a:t>
            </a:r>
            <a:endParaRPr kumimoji="1" lang="en-US" altLang="zh-CN" dirty="0"/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endParaRPr kumimoji="1" lang="en-US" altLang="zh-CN" dirty="0" smtClean="0"/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kumimoji="1" lang="zh-CN" altLang="zh-CN" dirty="0" smtClean="0"/>
              <a:t>.</a:t>
            </a:r>
            <a:r>
              <a:rPr kumimoji="1" lang="en-US" altLang="zh-CN" dirty="0" err="1" smtClean="0"/>
              <a:t>xcdatamodeld</a:t>
            </a:r>
            <a:r>
              <a:rPr kumimoji="1" lang="zh-CN" altLang="en-US" dirty="0" smtClean="0"/>
              <a:t>文件：通过可视化界面管理实体描述</a:t>
            </a:r>
            <a:endParaRPr kumimoji="1" lang="en-US" altLang="zh-CN" dirty="0"/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kumimoji="1" lang="en-US" altLang="zh-CN" dirty="0" err="1"/>
              <a:t>ManagedObjectModel</a:t>
            </a:r>
            <a:r>
              <a:rPr kumimoji="1" lang="zh-CN" altLang="en-US" dirty="0"/>
              <a:t>：托管对象</a:t>
            </a:r>
            <a:r>
              <a:rPr kumimoji="1" lang="zh-CN" altLang="en-US" dirty="0" smtClean="0"/>
              <a:t>模型，通过</a:t>
            </a:r>
            <a:r>
              <a:rPr kumimoji="1" lang="en-US" altLang="zh-CN" dirty="0" smtClean="0"/>
              <a:t>.mom</a:t>
            </a:r>
            <a:r>
              <a:rPr kumimoji="1" lang="zh-CN" altLang="en-US" dirty="0" smtClean="0"/>
              <a:t>文件实例化，实体描述的集合</a:t>
            </a:r>
            <a:endParaRPr kumimoji="1" lang="en-US" altLang="zh-CN" dirty="0"/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altLang="zh-CN" dirty="0" err="1" smtClean="0"/>
              <a:t>NSPersistentStoreCoordinator</a:t>
            </a:r>
            <a:r>
              <a:rPr kumimoji="1" lang="zh-CN" altLang="en-US" dirty="0"/>
              <a:t>：</a:t>
            </a:r>
            <a:r>
              <a:rPr kumimoji="1" lang="zh-CN" altLang="en-US" dirty="0" smtClean="0"/>
              <a:t>持久化存储协调器。与</a:t>
            </a:r>
            <a:r>
              <a:rPr kumimoji="1" lang="en-US" altLang="zh-CN" dirty="0" smtClean="0"/>
              <a:t>SQLite</a:t>
            </a:r>
            <a:r>
              <a:rPr kumimoji="1" lang="zh-CN" altLang="en-US" dirty="0" smtClean="0"/>
              <a:t>交互，向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提供接口。</a:t>
            </a:r>
            <a:endParaRPr kumimoji="1" lang="zh-CN" altLang="en-US" dirty="0"/>
          </a:p>
          <a:p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9640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44000" cy="493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0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Core Data</a:t>
            </a:r>
            <a:r>
              <a:rPr kumimoji="1" lang="zh-CN" altLang="en-US" dirty="0" smtClean="0"/>
              <a:t>多线程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为了防止使用主线程操作大量数据产生线程阻塞，所以考虑使用多线程</a:t>
            </a:r>
            <a:r>
              <a:rPr kumimoji="1" lang="en-US" altLang="zh-CN" dirty="0" err="1" smtClean="0"/>
              <a:t>CoreData</a:t>
            </a:r>
            <a:endParaRPr kumimoji="1" lang="en-US" altLang="zh-CN" dirty="0" smtClean="0"/>
          </a:p>
          <a:p>
            <a:r>
              <a:rPr kumimoji="1" lang="zh-CN" altLang="en-US" dirty="0" smtClean="0"/>
              <a:t>问题：</a:t>
            </a:r>
            <a:r>
              <a:rPr kumimoji="1" lang="en-US" altLang="zh-CN" dirty="0" err="1" smtClean="0"/>
              <a:t>CoreData</a:t>
            </a:r>
            <a:r>
              <a:rPr kumimoji="1" lang="zh-CN" altLang="en-US" dirty="0" smtClean="0"/>
              <a:t>不是线程安全的，</a:t>
            </a:r>
            <a:r>
              <a:rPr kumimoji="1" lang="en-US" altLang="zh-CN" dirty="0" err="1"/>
              <a:t>PersistentStoreCoordinator</a:t>
            </a:r>
            <a:r>
              <a:rPr kumimoji="1" lang="zh-CN" altLang="en-US" dirty="0"/>
              <a:t>会在被</a:t>
            </a:r>
            <a:r>
              <a:rPr kumimoji="1" lang="en-US" altLang="zh-CN" dirty="0"/>
              <a:t>MOC</a:t>
            </a:r>
            <a:r>
              <a:rPr kumimoji="1" lang="zh-CN" altLang="en-US" dirty="0"/>
              <a:t>使用时上锁，以此来保证数据操作的正确性</a:t>
            </a:r>
            <a:r>
              <a:rPr kumimoji="1" lang="zh-CN" altLang="en-US" dirty="0" smtClean="0"/>
              <a:t>。但应用程序不能跨线程访问</a:t>
            </a:r>
            <a:r>
              <a:rPr kumimoji="1" lang="en-US" altLang="zh-CN" dirty="0" err="1"/>
              <a:t>ManagedObject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ManagedObjectContext</a:t>
            </a:r>
            <a:r>
              <a:rPr kumimoji="1" lang="zh-CN" altLang="en-US" dirty="0" smtClean="0"/>
              <a:t>。否则会导致</a:t>
            </a:r>
            <a:r>
              <a:rPr kumimoji="1" lang="en-US" altLang="zh-CN" dirty="0" smtClean="0"/>
              <a:t>MO</a:t>
            </a:r>
            <a:r>
              <a:rPr kumimoji="1" lang="zh-CN" altLang="en-US" dirty="0" smtClean="0"/>
              <a:t>的改变操作和</a:t>
            </a:r>
            <a:r>
              <a:rPr kumimoji="1" lang="en-US" altLang="zh-CN" dirty="0" smtClean="0"/>
              <a:t>MOC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save</a:t>
            </a:r>
            <a:r>
              <a:rPr kumimoji="1" lang="zh-CN" altLang="en-US" dirty="0" smtClean="0"/>
              <a:t>操作混杂，导致数据错误。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解决：对于多个线程，每个线程使用自己独立的</a:t>
            </a:r>
            <a:r>
              <a:rPr kumimoji="1" lang="en-US" altLang="zh-CN" dirty="0" err="1" smtClean="0"/>
              <a:t>ManagedObjectContext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40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解决方案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：通知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使用一个</a:t>
            </a:r>
            <a:r>
              <a:rPr kumimoji="1" lang="en-US" altLang="zh-CN" dirty="0" err="1" smtClean="0"/>
              <a:t>NSPersistentStoreCoordinator</a:t>
            </a:r>
            <a:r>
              <a:rPr kumimoji="1" lang="zh-CN" altLang="en-US" dirty="0" smtClean="0"/>
              <a:t>，以及两个独立的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。一个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负责主线程与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协作，一个私有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在后台负责耗时的处理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监听私有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NSManagedObjectContextsDidChangeNotification</a:t>
            </a:r>
            <a:r>
              <a:rPr kumimoji="1" lang="en-US" altLang="en-US" dirty="0" err="1" smtClean="0"/>
              <a:t>事件</a:t>
            </a:r>
            <a:r>
              <a:rPr kumimoji="1" lang="zh-CN" altLang="en-US" dirty="0" smtClean="0"/>
              <a:t>，当私有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发生变化后，通知主线程上的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，通过调用</a:t>
            </a:r>
            <a:r>
              <a:rPr kumimoji="1" lang="en-US" altLang="zh-CN" dirty="0" err="1" smtClean="0"/>
              <a:t>mergeChangesFromContextDidSaveNotification</a:t>
            </a:r>
            <a:r>
              <a:rPr kumimoji="1" lang="zh-CN" altLang="en-US" dirty="0" smtClean="0"/>
              <a:t>来合并变化，来实现同步。</a:t>
            </a:r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未编程证实不进行合并会出错）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40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625600"/>
            <a:ext cx="61214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方案二：父子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setParentContext</a:t>
            </a:r>
            <a:r>
              <a:rPr kumimoji="1" lang="zh-CN" altLang="en-US" dirty="0" smtClean="0"/>
              <a:t>:方法设置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之间的父子关系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当子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调用了</a:t>
            </a:r>
            <a:r>
              <a:rPr kumimoji="1" lang="en-US" altLang="zh-CN" dirty="0" smtClean="0"/>
              <a:t>Save</a:t>
            </a:r>
            <a:r>
              <a:rPr kumimoji="1" lang="zh-CN" altLang="en-US" dirty="0" smtClean="0"/>
              <a:t>方法之后，会把变化提交到父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中，而并不会直接提交到</a:t>
            </a:r>
            <a:r>
              <a:rPr kumimoji="1" lang="en-US" altLang="zh-CN" dirty="0" err="1" smtClean="0"/>
              <a:t>NSPersistentStoreCoordinator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注意：</a:t>
            </a:r>
            <a:r>
              <a:rPr kumimoji="1" lang="en-US" altLang="zh-CN" dirty="0" smtClean="0"/>
              <a:t>MO</a:t>
            </a:r>
            <a:r>
              <a:rPr kumimoji="1" lang="zh-CN" altLang="en-US" dirty="0" smtClean="0"/>
              <a:t>都有一个唯一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，因为子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不直接操作</a:t>
            </a:r>
            <a:r>
              <a:rPr kumimoji="1" lang="en-US" altLang="zh-CN" dirty="0" smtClean="0"/>
              <a:t>PSC</a:t>
            </a:r>
            <a:r>
              <a:rPr kumimoji="1" lang="zh-CN" altLang="en-US" dirty="0" smtClean="0"/>
              <a:t>，所以系统使用临时的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来唯一标识</a:t>
            </a:r>
            <a:r>
              <a:rPr kumimoji="1" lang="en-US" altLang="zh-CN" dirty="0" smtClean="0"/>
              <a:t>MO</a:t>
            </a:r>
            <a:r>
              <a:rPr kumimoji="1" lang="zh-CN" altLang="en-US" dirty="0" smtClean="0"/>
              <a:t>，当提交时需要调用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obtainPermanentIdsForObjects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方法将临时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转换为永久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。所以需要监听</a:t>
            </a:r>
            <a:r>
              <a:rPr kumimoji="1" lang="en-US" altLang="zh-CN" dirty="0" smtClean="0"/>
              <a:t>context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NSManagedObjectContextWillSaveNotification</a:t>
            </a:r>
            <a:r>
              <a:rPr kumimoji="1" lang="zh-CN" altLang="en-US" dirty="0" smtClean="0"/>
              <a:t>事件。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5904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66800"/>
            <a:ext cx="6781800" cy="4711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1079500"/>
            <a:ext cx="68072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344</TotalTime>
  <Words>305</Words>
  <Application>Microsoft Macintosh PowerPoint</Application>
  <PresentationFormat>全屏显示(4:3)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微风</vt:lpstr>
      <vt:lpstr>MagicalRecord</vt:lpstr>
      <vt:lpstr>目录</vt:lpstr>
      <vt:lpstr>Core Data中几个重要概念</vt:lpstr>
      <vt:lpstr>PowerPoint 演示文稿</vt:lpstr>
      <vt:lpstr>Core Data多线程</vt:lpstr>
      <vt:lpstr>解决方案1：通知</vt:lpstr>
      <vt:lpstr>PowerPoint 演示文稿</vt:lpstr>
      <vt:lpstr>方案二：父子</vt:lpstr>
      <vt:lpstr>PowerPoint 演示文稿</vt:lpstr>
      <vt:lpstr>MagicalRecord的采用方案</vt:lpstr>
      <vt:lpstr>MagicalRecord采用方案</vt:lpstr>
      <vt:lpstr>轻量级数据迁移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MagicalRecord</dc:title>
  <dc:creator>Microsoft Office 用户</dc:creator>
  <cp:lastModifiedBy>Microsoft Office 用户</cp:lastModifiedBy>
  <cp:revision>105</cp:revision>
  <dcterms:created xsi:type="dcterms:W3CDTF">2015-12-23T07:52:00Z</dcterms:created>
  <dcterms:modified xsi:type="dcterms:W3CDTF">2015-12-25T05:40:46Z</dcterms:modified>
</cp:coreProperties>
</file>