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1" r:id="rId1"/>
  </p:sldMasterIdLst>
  <p:sldIdLst>
    <p:sldId id="256" r:id="rId2"/>
    <p:sldId id="257" r:id="rId3"/>
    <p:sldId id="262" r:id="rId4"/>
    <p:sldId id="266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78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2T09:48:21.7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2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1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44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678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57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4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04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0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4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2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4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6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30514-3CEF-E341-893D-37C1AC1A7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IT" sz="5800"/>
              <a:t>Introducing IO-SDK </a:t>
            </a:r>
            <a:br>
              <a:rPr lang="en-IT" sz="5800"/>
            </a:br>
            <a:r>
              <a:rPr lang="en-IT" sz="5800"/>
              <a:t>(v0.5)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414E0-8ECA-3943-827E-BFC38F2B2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7187529" cy="768116"/>
          </a:xfrm>
          <a:ln>
            <a:noFill/>
          </a:ln>
        </p:spPr>
        <p:txBody>
          <a:bodyPr anchor="t">
            <a:normAutofit/>
          </a:bodyPr>
          <a:lstStyle/>
          <a:p>
            <a:r>
              <a:rPr lang="en-IT" sz="2400" dirty="0">
                <a:solidFill>
                  <a:schemeClr val="bg1"/>
                </a:solidFill>
              </a:rPr>
              <a:t>Michele Sciabarrà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97AE0C-FAFD-8448-9030-EE0C4F8CA019}"/>
                  </a:ext>
                </a:extLst>
              </p14:cNvPr>
              <p14:cNvContentPartPr/>
              <p14:nvPr/>
            </p14:nvContentPartPr>
            <p14:xfrm>
              <a:off x="5960340" y="-33453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97AE0C-FAFD-8448-9030-EE0C4F8CA0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51700" y="-34353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4626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CB71-2383-7F42-98CC-96EC2EEE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Development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7247B8-1E58-A444-B8B0-4140FE141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9411" y="863600"/>
            <a:ext cx="6953853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3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A524-D8AC-F24D-8B87-738285C9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Custom Importer</a:t>
            </a:r>
            <a:br>
              <a:rPr lang="en-IT" dirty="0"/>
            </a:br>
            <a:r>
              <a:rPr lang="en-IT" dirty="0"/>
              <a:t>for Excel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187A8A-2BFF-8B42-ADFB-9FA17C976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959456"/>
            <a:ext cx="7315200" cy="492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37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DB35C-185A-5946-9F2A-8DEA46672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First Importer:</a:t>
            </a:r>
            <a:br>
              <a:rPr lang="en-IT" dirty="0"/>
            </a:br>
            <a:r>
              <a:rPr lang="en-IT" dirty="0"/>
              <a:t>Import Excel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10D313-0331-304C-A16A-B27575042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1" y="250191"/>
            <a:ext cx="6976752" cy="39477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3AADE6-8566-F841-B67C-5DFB7D280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921" y="3715899"/>
            <a:ext cx="5154303" cy="268440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2B2D1E-F2DD-7C4B-8857-A1EA5E92A577}"/>
              </a:ext>
            </a:extLst>
          </p:cNvPr>
          <p:cNvCxnSpPr/>
          <p:nvPr/>
        </p:nvCxnSpPr>
        <p:spPr>
          <a:xfrm>
            <a:off x="5229101" y="3602558"/>
            <a:ext cx="866899" cy="84314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43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40ECC-5552-3144-889C-A5D54C61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What is </a:t>
            </a:r>
            <a:br>
              <a:rPr lang="en-IT" dirty="0"/>
            </a:br>
            <a:r>
              <a:rPr lang="en-IT" dirty="0"/>
              <a:t>IO-SDK?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83C3FD-128C-1142-9393-E3BA9EDB6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4988" y="1276400"/>
            <a:ext cx="7650327" cy="4448620"/>
          </a:xfrm>
        </p:spPr>
      </p:pic>
    </p:spTree>
    <p:extLst>
      <p:ext uri="{BB962C8B-B14F-4D97-AF65-F5344CB8AC3E}">
        <p14:creationId xmlns:p14="http://schemas.microsoft.com/office/powerpoint/2010/main" val="314517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CF0F-AF07-C840-99BD-1C008E32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476BF-9230-1A41-986D-640620EE3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Complete enviroment running single workstation</a:t>
            </a:r>
          </a:p>
          <a:p>
            <a:r>
              <a:rPr lang="en-IT" dirty="0"/>
              <a:t>Very simple installation with installers</a:t>
            </a:r>
          </a:p>
          <a:p>
            <a:r>
              <a:rPr lang="en-IT" dirty="0"/>
              <a:t>Provides Complete Server Side environment</a:t>
            </a:r>
          </a:p>
          <a:p>
            <a:r>
              <a:rPr lang="en-IT" dirty="0"/>
              <a:t>Ready-to-Go development environment with Editor</a:t>
            </a:r>
          </a:p>
          <a:p>
            <a:r>
              <a:rPr lang="en-IT" dirty="0"/>
              <a:t>A CLI to control the sdk</a:t>
            </a:r>
          </a:p>
          <a:p>
            <a:r>
              <a:rPr lang="en-IT" dirty="0"/>
              <a:t>Portable: Windows, Mac and Linux</a:t>
            </a:r>
          </a:p>
          <a:p>
            <a:r>
              <a:rPr lang="en-IT" dirty="0"/>
              <a:t>Only requirement: Docker and 8Gb of memory</a:t>
            </a:r>
          </a:p>
          <a:p>
            <a:r>
              <a:rPr lang="en-IT" dirty="0"/>
              <a:t>Supports multiple programmin languages</a:t>
            </a:r>
          </a:p>
          <a:p>
            <a:r>
              <a:rPr lang="en-IT" dirty="0"/>
              <a:t>Vendors are expected to </a:t>
            </a:r>
            <a:r>
              <a:rPr lang="en-IT"/>
              <a:t>release and update Open Source connectors on GitHub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91969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82DF-FC63-D544-AFF2-3A56820C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Installers</a:t>
            </a:r>
            <a:br>
              <a:rPr lang="en-IT" dirty="0"/>
            </a:br>
            <a:r>
              <a:rPr lang="en-IT" dirty="0"/>
              <a:t>and CLI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0D9BED-152F-674C-B07F-9C1299D12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9539" y="948431"/>
            <a:ext cx="4588820" cy="23872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C792D9-C5B5-2645-B855-6B685182F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733" y="3522291"/>
            <a:ext cx="5518068" cy="30346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3743EF-60BF-0C4C-A417-A20754FEA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1" y="695326"/>
            <a:ext cx="2133600" cy="1822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C61F53-3632-3C41-B8D5-D31D8ACD71EA}"/>
              </a:ext>
            </a:extLst>
          </p:cNvPr>
          <p:cNvSpPr txBox="1"/>
          <p:nvPr/>
        </p:nvSpPr>
        <p:spPr>
          <a:xfrm>
            <a:off x="4462886" y="392518"/>
            <a:ext cx="3418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Installers for Windows, Linux, Mac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06239A-63E0-8A4F-BD92-D6B97631B8B2}"/>
              </a:ext>
            </a:extLst>
          </p:cNvPr>
          <p:cNvSpPr txBox="1"/>
          <p:nvPr/>
        </p:nvSpPr>
        <p:spPr>
          <a:xfrm>
            <a:off x="8768351" y="2650701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only </a:t>
            </a:r>
            <a:r>
              <a:rPr lang="en-IT" dirty="0"/>
              <a:t>Prerequisite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99A03-CD21-B545-84C6-30DDB0C3387F}"/>
              </a:ext>
            </a:extLst>
          </p:cNvPr>
          <p:cNvSpPr txBox="1"/>
          <p:nvPr/>
        </p:nvSpPr>
        <p:spPr>
          <a:xfrm>
            <a:off x="3714925" y="4238144"/>
            <a:ext cx="149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A command</a:t>
            </a:r>
          </a:p>
          <a:p>
            <a:r>
              <a:rPr lang="en-GB" dirty="0"/>
              <a:t>L</a:t>
            </a:r>
            <a:r>
              <a:rPr lang="en-IT" dirty="0"/>
              <a:t>ine Interface</a:t>
            </a:r>
          </a:p>
        </p:txBody>
      </p:sp>
    </p:spTree>
    <p:extLst>
      <p:ext uri="{BB962C8B-B14F-4D97-AF65-F5344CB8AC3E}">
        <p14:creationId xmlns:p14="http://schemas.microsoft.com/office/powerpoint/2010/main" val="75389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AE9D0F-B621-BD46-87F6-654FAB743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221" y="1076653"/>
            <a:ext cx="2857500" cy="4635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3F290-13BE-F143-A7C3-C7857E56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10970"/>
            <a:ext cx="2947482" cy="4601183"/>
          </a:xfrm>
        </p:spPr>
        <p:txBody>
          <a:bodyPr/>
          <a:lstStyle/>
          <a:p>
            <a:r>
              <a:rPr lang="en-IT" dirty="0"/>
              <a:t>Overview</a:t>
            </a: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F2BB5857-E65D-5C4C-A2BE-BEF254A295B4}"/>
              </a:ext>
            </a:extLst>
          </p:cNvPr>
          <p:cNvSpPr/>
          <p:nvPr/>
        </p:nvSpPr>
        <p:spPr>
          <a:xfrm>
            <a:off x="7195186" y="891540"/>
            <a:ext cx="1777364" cy="742950"/>
          </a:xfrm>
          <a:prstGeom prst="wedgeRectCallout">
            <a:avLst>
              <a:gd name="adj1" fmla="val -88354"/>
              <a:gd name="adj2" fmla="val 1081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Import a batch of messages</a:t>
            </a: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32785A4C-BDB5-C24E-AA17-D1CA89537F20}"/>
              </a:ext>
            </a:extLst>
          </p:cNvPr>
          <p:cNvSpPr/>
          <p:nvPr/>
        </p:nvSpPr>
        <p:spPr>
          <a:xfrm>
            <a:off x="8972550" y="1882130"/>
            <a:ext cx="1885950" cy="742950"/>
          </a:xfrm>
          <a:prstGeom prst="wedgeRectCallout">
            <a:avLst>
              <a:gd name="adj1" fmla="val -181430"/>
              <a:gd name="adj2" fmla="val 466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Send collected messages</a:t>
            </a:r>
          </a:p>
        </p:txBody>
      </p: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82ED8721-6F4C-844B-8DB8-12BC0E9387B8}"/>
              </a:ext>
            </a:extLst>
          </p:cNvPr>
          <p:cNvSpPr/>
          <p:nvPr/>
        </p:nvSpPr>
        <p:spPr>
          <a:xfrm>
            <a:off x="7749541" y="3022928"/>
            <a:ext cx="1885950" cy="742950"/>
          </a:xfrm>
          <a:prstGeom prst="wedgeRectCallout">
            <a:avLst>
              <a:gd name="adj1" fmla="val -119612"/>
              <a:gd name="adj2" fmla="val -17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Send a single message</a:t>
            </a:r>
          </a:p>
        </p:txBody>
      </p:sp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28EE5CDD-BEC9-CC47-A9D1-E1AF2E1F29E5}"/>
              </a:ext>
            </a:extLst>
          </p:cNvPr>
          <p:cNvSpPr/>
          <p:nvPr/>
        </p:nvSpPr>
        <p:spPr>
          <a:xfrm>
            <a:off x="7066598" y="4040475"/>
            <a:ext cx="1885950" cy="742950"/>
          </a:xfrm>
          <a:prstGeom prst="wedgeRectCallout">
            <a:avLst>
              <a:gd name="adj1" fmla="val -109309"/>
              <a:gd name="adj2" fmla="val -594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Debug message sending</a:t>
            </a:r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FB1D876B-D6D7-A240-860F-19B3D2D09DD2}"/>
              </a:ext>
            </a:extLst>
          </p:cNvPr>
          <p:cNvSpPr/>
          <p:nvPr/>
        </p:nvSpPr>
        <p:spPr>
          <a:xfrm>
            <a:off x="6806566" y="5088743"/>
            <a:ext cx="1885950" cy="742950"/>
          </a:xfrm>
          <a:prstGeom prst="wedgeRectCallout">
            <a:avLst>
              <a:gd name="adj1" fmla="val -102642"/>
              <a:gd name="adj2" fmla="val -87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Develop new connectors</a:t>
            </a:r>
          </a:p>
        </p:txBody>
      </p:sp>
    </p:spTree>
    <p:extLst>
      <p:ext uri="{BB962C8B-B14F-4D97-AF65-F5344CB8AC3E}">
        <p14:creationId xmlns:p14="http://schemas.microsoft.com/office/powerpoint/2010/main" val="275860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F290-13BE-F143-A7C3-C7857E56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Import </a:t>
            </a:r>
            <a:br>
              <a:rPr lang="en-IT" dirty="0"/>
            </a:br>
            <a:r>
              <a:rPr lang="en-IT" dirty="0"/>
              <a:t>Messages</a:t>
            </a:r>
            <a:br>
              <a:rPr lang="en-IT" dirty="0"/>
            </a:br>
            <a:r>
              <a:rPr lang="en-IT" dirty="0"/>
              <a:t>with </a:t>
            </a:r>
            <a:br>
              <a:rPr lang="en-IT" dirty="0"/>
            </a:br>
            <a:r>
              <a:rPr lang="en-IT" dirty="0"/>
              <a:t>Sample</a:t>
            </a:r>
            <a:br>
              <a:rPr lang="en-IT" dirty="0"/>
            </a:br>
            <a:r>
              <a:rPr lang="en-IT" dirty="0"/>
              <a:t>Importer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7C9170-4546-3843-A4BF-135FEBEE8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5779" y="360097"/>
            <a:ext cx="4403822" cy="3493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23C2A1-FA75-DB45-8877-013B8B1C0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176" y="3759200"/>
            <a:ext cx="6091007" cy="3098800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0697B6D5-5D55-3346-B836-B10123BDEC5A}"/>
              </a:ext>
            </a:extLst>
          </p:cNvPr>
          <p:cNvSpPr/>
          <p:nvPr/>
        </p:nvSpPr>
        <p:spPr>
          <a:xfrm rot="2647752">
            <a:off x="4296669" y="4308833"/>
            <a:ext cx="1679046" cy="24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14326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F290-13BE-F143-A7C3-C7857E56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Send Multiple Messages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65862F-9194-CF4A-8BB7-31DA1329C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2721" y="280671"/>
            <a:ext cx="4486879" cy="4882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32149E-4DD8-7A4C-8177-829B3BFC5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146" y="5341346"/>
            <a:ext cx="5651500" cy="1092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12FBAB-E7D4-8346-A6F0-C394421C2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074" y="3514733"/>
            <a:ext cx="2216150" cy="94208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45ACEE-2940-C341-83D0-200F297A902A}"/>
              </a:ext>
            </a:extLst>
          </p:cNvPr>
          <p:cNvCxnSpPr>
            <a:cxnSpLocks/>
          </p:cNvCxnSpPr>
          <p:nvPr/>
        </p:nvCxnSpPr>
        <p:spPr>
          <a:xfrm>
            <a:off x="5865146" y="3720739"/>
            <a:ext cx="1861534" cy="32499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30C495-3129-484F-9135-81BAD8C5E40F}"/>
              </a:ext>
            </a:extLst>
          </p:cNvPr>
          <p:cNvCxnSpPr/>
          <p:nvPr/>
        </p:nvCxnSpPr>
        <p:spPr>
          <a:xfrm>
            <a:off x="5109210" y="4912869"/>
            <a:ext cx="986790" cy="65354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711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F290-13BE-F143-A7C3-C7857E56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Send a Single Message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14C6E5-2114-1B47-B864-98D876666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2435" y="863600"/>
            <a:ext cx="6307805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58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BA3C5-D00D-D844-B0A5-644F06A7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Debugging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987995-B4A8-7843-A07F-5CE189487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3543" y="863790"/>
            <a:ext cx="5991109" cy="5121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12376D-FB99-C24F-B31B-9068DA8B7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942" y="3139618"/>
            <a:ext cx="2979420" cy="360789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E305D0-0AB8-6A4A-8E74-1F5403AEEEBC}"/>
              </a:ext>
            </a:extLst>
          </p:cNvPr>
          <p:cNvCxnSpPr/>
          <p:nvPr/>
        </p:nvCxnSpPr>
        <p:spPr>
          <a:xfrm>
            <a:off x="6595110" y="3577590"/>
            <a:ext cx="1543050" cy="82296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60412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2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0065CC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138</Words>
  <Application>Microsoft Macintosh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Corbel</vt:lpstr>
      <vt:lpstr>Wingdings 2</vt:lpstr>
      <vt:lpstr>Frame</vt:lpstr>
      <vt:lpstr>Introducing IO-SDK  (v0.5)</vt:lpstr>
      <vt:lpstr>What is  IO-SDK?</vt:lpstr>
      <vt:lpstr>Features</vt:lpstr>
      <vt:lpstr>Installers and CLI</vt:lpstr>
      <vt:lpstr>Overview</vt:lpstr>
      <vt:lpstr>Import  Messages with  Sample Importer</vt:lpstr>
      <vt:lpstr>Send Multiple Messages</vt:lpstr>
      <vt:lpstr>Send a Single Message</vt:lpstr>
      <vt:lpstr>Debugging</vt:lpstr>
      <vt:lpstr>Development</vt:lpstr>
      <vt:lpstr>Custom Importer for Excel</vt:lpstr>
      <vt:lpstr>First Importer: Import Excel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IO-SDK  (v0.5)</dc:title>
  <dc:creator>Michele Sciabarra</dc:creator>
  <cp:lastModifiedBy>Michele Sciabarra</cp:lastModifiedBy>
  <cp:revision>17</cp:revision>
  <dcterms:created xsi:type="dcterms:W3CDTF">2020-05-12T09:28:48Z</dcterms:created>
  <dcterms:modified xsi:type="dcterms:W3CDTF">2020-06-17T10:50:38Z</dcterms:modified>
</cp:coreProperties>
</file>