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73" r:id="rId2"/>
    <p:sldId id="287" r:id="rId3"/>
    <p:sldId id="288" r:id="rId4"/>
    <p:sldId id="299" r:id="rId5"/>
    <p:sldId id="309" r:id="rId6"/>
    <p:sldId id="306" r:id="rId7"/>
  </p:sldIdLst>
  <p:sldSz cx="12192000" cy="6858000"/>
  <p:notesSz cx="6858000" cy="9144000"/>
  <p:embeddedFontLst>
    <p:embeddedFont>
      <p:font typeface="微软雅黑" panose="020B0503020204020204" pitchFamily="34" charset="-122"/>
      <p:regular r:id="rId9"/>
      <p:bold r:id="rId10"/>
    </p:embeddedFont>
    <p:embeddedFont>
      <p:font typeface="Roboto" panose="02000000000000000000" pitchFamily="2" charset="0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冬青黑体简体中文 W3" panose="02010600030101010101" charset="-122"/>
      <p:regular r:id="rId18"/>
    </p:embeddedFont>
    <p:embeddedFont>
      <p:font typeface="Open Sans Light" panose="020B0604020202020204" charset="0"/>
      <p:regular r:id="rId19"/>
      <p:italic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12E"/>
    <a:srgbClr val="202833"/>
    <a:srgbClr val="EE1C39"/>
    <a:srgbClr val="FAAA21"/>
    <a:srgbClr val="00B0F1"/>
    <a:srgbClr val="F17822"/>
    <a:srgbClr val="006DC0"/>
    <a:srgbClr val="0B0D0F"/>
    <a:srgbClr val="EF6A0F"/>
    <a:srgbClr val="1E2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77F-5171-4133-B974-E6C3FB9860DA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8086-5501-4AF9-B62F-E3CC9633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3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51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086-5501-4AF9-B62F-E3CC9633F9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7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3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8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2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7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7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9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D162-5CE8-46AE-8329-82B7EA1D14FD}" type="datetimeFigureOut">
              <a:rPr lang="zh-CN" altLang="en-US" smtClean="0"/>
              <a:t>2017-04-17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5B16-0F33-4EE9-AE34-61D67636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5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2950" y="0"/>
            <a:ext cx="7639052" cy="967195"/>
            <a:chOff x="4067174" y="0"/>
            <a:chExt cx="8124827" cy="1028700"/>
          </a:xfrm>
        </p:grpSpPr>
        <p:sp>
          <p:nvSpPr>
            <p:cNvPr id="3" name="任意多边形 2"/>
            <p:cNvSpPr/>
            <p:nvPr/>
          </p:nvSpPr>
          <p:spPr>
            <a:xfrm>
              <a:off x="4067174" y="0"/>
              <a:ext cx="8124825" cy="723900"/>
            </a:xfrm>
            <a:custGeom>
              <a:avLst/>
              <a:gdLst>
                <a:gd name="connsiteX0" fmla="*/ 407194 w 8128000"/>
                <a:gd name="connsiteY0" fmla="*/ 0 h 723900"/>
                <a:gd name="connsiteX1" fmla="*/ 8128000 w 8128000"/>
                <a:gd name="connsiteY1" fmla="*/ 0 h 723900"/>
                <a:gd name="connsiteX2" fmla="*/ 8128000 w 8128000"/>
                <a:gd name="connsiteY2" fmla="*/ 723900 h 723900"/>
                <a:gd name="connsiteX3" fmla="*/ 0 w 8128000"/>
                <a:gd name="connsiteY3" fmla="*/ 72390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540" h="72390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4076700" y="434974"/>
              <a:ext cx="8115301" cy="593726"/>
            </a:xfrm>
            <a:custGeom>
              <a:avLst/>
              <a:gdLst>
                <a:gd name="connsiteX0" fmla="*/ 270626 w 8115301"/>
                <a:gd name="connsiteY0" fmla="*/ 0 h 675970"/>
                <a:gd name="connsiteX1" fmla="*/ 309120 w 8115301"/>
                <a:gd name="connsiteY1" fmla="*/ 0 h 675970"/>
                <a:gd name="connsiteX2" fmla="*/ 8115301 w 8115301"/>
                <a:gd name="connsiteY2" fmla="*/ 0 h 675970"/>
                <a:gd name="connsiteX3" fmla="*/ 8115301 w 8115301"/>
                <a:gd name="connsiteY3" fmla="*/ 675969 h 675970"/>
                <a:gd name="connsiteX4" fmla="*/ 309129 w 8115301"/>
                <a:gd name="connsiteY4" fmla="*/ 675969 h 675970"/>
                <a:gd name="connsiteX5" fmla="*/ 309120 w 8115301"/>
                <a:gd name="connsiteY5" fmla="*/ 675970 h 675970"/>
                <a:gd name="connsiteX6" fmla="*/ 309111 w 8115301"/>
                <a:gd name="connsiteY6" fmla="*/ 675969 h 675970"/>
                <a:gd name="connsiteX7" fmla="*/ 270626 w 8115301"/>
                <a:gd name="connsiteY7" fmla="*/ 675969 h 675970"/>
                <a:gd name="connsiteX8" fmla="*/ 270626 w 8115301"/>
                <a:gd name="connsiteY8" fmla="*/ 671727 h 675970"/>
                <a:gd name="connsiteX9" fmla="*/ 246821 w 8115301"/>
                <a:gd name="connsiteY9" fmla="*/ 669103 h 675970"/>
                <a:gd name="connsiteX10" fmla="*/ 0 w 8115301"/>
                <a:gd name="connsiteY10" fmla="*/ 337985 h 675970"/>
                <a:gd name="connsiteX11" fmla="*/ 246821 w 8115301"/>
                <a:gd name="connsiteY11" fmla="*/ 6867 h 675970"/>
                <a:gd name="connsiteX12" fmla="*/ 270626 w 8115301"/>
                <a:gd name="connsiteY12" fmla="*/ 4243 h 67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5301" h="675970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flipH="1" flipV="1">
            <a:off x="0" y="5848350"/>
            <a:ext cx="9753600" cy="1010308"/>
            <a:chOff x="4067174" y="19038"/>
            <a:chExt cx="9258302" cy="1009663"/>
          </a:xfrm>
        </p:grpSpPr>
        <p:sp>
          <p:nvSpPr>
            <p:cNvPr id="6" name="任意多边形 5"/>
            <p:cNvSpPr/>
            <p:nvPr/>
          </p:nvSpPr>
          <p:spPr>
            <a:xfrm>
              <a:off x="4067174" y="19038"/>
              <a:ext cx="9258302" cy="723900"/>
            </a:xfrm>
            <a:custGeom>
              <a:avLst/>
              <a:gdLst>
                <a:gd name="connsiteX0" fmla="*/ 407194 w 8128000"/>
                <a:gd name="connsiteY0" fmla="*/ 0 h 723900"/>
                <a:gd name="connsiteX1" fmla="*/ 8128000 w 8128000"/>
                <a:gd name="connsiteY1" fmla="*/ 0 h 723900"/>
                <a:gd name="connsiteX2" fmla="*/ 8128000 w 8128000"/>
                <a:gd name="connsiteY2" fmla="*/ 723900 h 723900"/>
                <a:gd name="connsiteX3" fmla="*/ 0 w 8128000"/>
                <a:gd name="connsiteY3" fmla="*/ 72390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540" h="72390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4076700" y="434975"/>
              <a:ext cx="9248776" cy="593726"/>
            </a:xfrm>
            <a:custGeom>
              <a:avLst/>
              <a:gdLst>
                <a:gd name="connsiteX0" fmla="*/ 270626 w 8115301"/>
                <a:gd name="connsiteY0" fmla="*/ 0 h 675970"/>
                <a:gd name="connsiteX1" fmla="*/ 309120 w 8115301"/>
                <a:gd name="connsiteY1" fmla="*/ 0 h 675970"/>
                <a:gd name="connsiteX2" fmla="*/ 8115301 w 8115301"/>
                <a:gd name="connsiteY2" fmla="*/ 0 h 675970"/>
                <a:gd name="connsiteX3" fmla="*/ 8115301 w 8115301"/>
                <a:gd name="connsiteY3" fmla="*/ 675969 h 675970"/>
                <a:gd name="connsiteX4" fmla="*/ 309129 w 8115301"/>
                <a:gd name="connsiteY4" fmla="*/ 675969 h 675970"/>
                <a:gd name="connsiteX5" fmla="*/ 309120 w 8115301"/>
                <a:gd name="connsiteY5" fmla="*/ 675970 h 675970"/>
                <a:gd name="connsiteX6" fmla="*/ 309111 w 8115301"/>
                <a:gd name="connsiteY6" fmla="*/ 675969 h 675970"/>
                <a:gd name="connsiteX7" fmla="*/ 270626 w 8115301"/>
                <a:gd name="connsiteY7" fmla="*/ 675969 h 675970"/>
                <a:gd name="connsiteX8" fmla="*/ 270626 w 8115301"/>
                <a:gd name="connsiteY8" fmla="*/ 671727 h 675970"/>
                <a:gd name="connsiteX9" fmla="*/ 246821 w 8115301"/>
                <a:gd name="connsiteY9" fmla="*/ 669103 h 675970"/>
                <a:gd name="connsiteX10" fmla="*/ 0 w 8115301"/>
                <a:gd name="connsiteY10" fmla="*/ 337985 h 675970"/>
                <a:gd name="connsiteX11" fmla="*/ 246821 w 8115301"/>
                <a:gd name="connsiteY11" fmla="*/ 6867 h 675970"/>
                <a:gd name="connsiteX12" fmla="*/ 270626 w 8115301"/>
                <a:gd name="connsiteY12" fmla="*/ 4243 h 67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5301" h="675970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24114" y="3819204"/>
            <a:ext cx="10972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EE1C39"/>
                </a:solidFill>
                <a:latin typeface="Roboto" pitchFamily="2" charset="0"/>
                <a:ea typeface="Roboto" pitchFamily="2" charset="0"/>
              </a:rPr>
              <a:t>Mid-Term</a:t>
            </a:r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zh-CN" altLang="en-US" sz="6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中</a:t>
            </a:r>
            <a:r>
              <a:rPr lang="zh-CN" altLang="en-US" sz="6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期答辩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43626" y="1774614"/>
            <a:ext cx="1672257" cy="1678229"/>
            <a:chOff x="2720975" y="1514475"/>
            <a:chExt cx="889000" cy="892175"/>
          </a:xfrm>
          <a:solidFill>
            <a:srgbClr val="EE1C39"/>
          </a:solidFill>
        </p:grpSpPr>
        <p:sp>
          <p:nvSpPr>
            <p:cNvPr id="21" name="Freeform 105"/>
            <p:cNvSpPr>
              <a:spLocks noEditPoints="1"/>
            </p:cNvSpPr>
            <p:nvPr/>
          </p:nvSpPr>
          <p:spPr bwMode="auto">
            <a:xfrm>
              <a:off x="2720975" y="1514475"/>
              <a:ext cx="889000" cy="892175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21 h 235"/>
                <a:gd name="T12" fmla="*/ 20 w 234"/>
                <a:gd name="T13" fmla="*/ 118 h 235"/>
                <a:gd name="T14" fmla="*/ 117 w 234"/>
                <a:gd name="T15" fmla="*/ 215 h 235"/>
                <a:gd name="T16" fmla="*/ 214 w 234"/>
                <a:gd name="T17" fmla="*/ 118 h 235"/>
                <a:gd name="T18" fmla="*/ 117 w 234"/>
                <a:gd name="T19" fmla="*/ 2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3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3"/>
                    <a:pt x="182" y="235"/>
                    <a:pt x="117" y="235"/>
                  </a:cubicBezTo>
                  <a:moveTo>
                    <a:pt x="117" y="21"/>
                  </a:moveTo>
                  <a:cubicBezTo>
                    <a:pt x="63" y="21"/>
                    <a:pt x="20" y="64"/>
                    <a:pt x="20" y="118"/>
                  </a:cubicBezTo>
                  <a:cubicBezTo>
                    <a:pt x="20" y="171"/>
                    <a:pt x="63" y="215"/>
                    <a:pt x="117" y="215"/>
                  </a:cubicBezTo>
                  <a:cubicBezTo>
                    <a:pt x="170" y="215"/>
                    <a:pt x="214" y="171"/>
                    <a:pt x="214" y="118"/>
                  </a:cubicBezTo>
                  <a:cubicBezTo>
                    <a:pt x="214" y="64"/>
                    <a:pt x="170" y="21"/>
                    <a:pt x="117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06"/>
            <p:cNvSpPr>
              <a:spLocks/>
            </p:cNvSpPr>
            <p:nvPr/>
          </p:nvSpPr>
          <p:spPr bwMode="auto">
            <a:xfrm>
              <a:off x="3086100" y="2008188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07"/>
            <p:cNvSpPr>
              <a:spLocks/>
            </p:cNvSpPr>
            <p:nvPr/>
          </p:nvSpPr>
          <p:spPr bwMode="auto">
            <a:xfrm>
              <a:off x="3244850" y="19177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8"/>
            <p:cNvSpPr>
              <a:spLocks/>
            </p:cNvSpPr>
            <p:nvPr/>
          </p:nvSpPr>
          <p:spPr bwMode="auto">
            <a:xfrm>
              <a:off x="2906713" y="1830388"/>
              <a:ext cx="517525" cy="265113"/>
            </a:xfrm>
            <a:custGeom>
              <a:avLst/>
              <a:gdLst>
                <a:gd name="T0" fmla="*/ 136 w 136"/>
                <a:gd name="T1" fmla="*/ 23 h 70"/>
                <a:gd name="T2" fmla="*/ 89 w 136"/>
                <a:gd name="T3" fmla="*/ 23 h 70"/>
                <a:gd name="T4" fmla="*/ 89 w 136"/>
                <a:gd name="T5" fmla="*/ 25 h 70"/>
                <a:gd name="T6" fmla="*/ 89 w 136"/>
                <a:gd name="T7" fmla="*/ 26 h 70"/>
                <a:gd name="T8" fmla="*/ 89 w 136"/>
                <a:gd name="T9" fmla="*/ 46 h 70"/>
                <a:gd name="T10" fmla="*/ 78 w 136"/>
                <a:gd name="T11" fmla="*/ 49 h 70"/>
                <a:gd name="T12" fmla="*/ 77 w 136"/>
                <a:gd name="T13" fmla="*/ 44 h 70"/>
                <a:gd name="T14" fmla="*/ 77 w 136"/>
                <a:gd name="T15" fmla="*/ 26 h 70"/>
                <a:gd name="T16" fmla="*/ 77 w 136"/>
                <a:gd name="T17" fmla="*/ 24 h 70"/>
                <a:gd name="T18" fmla="*/ 53 w 136"/>
                <a:gd name="T19" fmla="*/ 0 h 70"/>
                <a:gd name="T20" fmla="*/ 29 w 136"/>
                <a:gd name="T21" fmla="*/ 24 h 70"/>
                <a:gd name="T22" fmla="*/ 29 w 136"/>
                <a:gd name="T23" fmla="*/ 25 h 70"/>
                <a:gd name="T24" fmla="*/ 29 w 136"/>
                <a:gd name="T25" fmla="*/ 26 h 70"/>
                <a:gd name="T26" fmla="*/ 29 w 136"/>
                <a:gd name="T27" fmla="*/ 44 h 70"/>
                <a:gd name="T28" fmla="*/ 23 w 136"/>
                <a:gd name="T29" fmla="*/ 52 h 70"/>
                <a:gd name="T30" fmla="*/ 17 w 136"/>
                <a:gd name="T31" fmla="*/ 46 h 70"/>
                <a:gd name="T32" fmla="*/ 17 w 136"/>
                <a:gd name="T33" fmla="*/ 18 h 70"/>
                <a:gd name="T34" fmla="*/ 9 w 136"/>
                <a:gd name="T35" fmla="*/ 9 h 70"/>
                <a:gd name="T36" fmla="*/ 0 w 136"/>
                <a:gd name="T37" fmla="*/ 44 h 70"/>
                <a:gd name="T38" fmla="*/ 0 w 136"/>
                <a:gd name="T39" fmla="*/ 45 h 70"/>
                <a:gd name="T40" fmla="*/ 23 w 136"/>
                <a:gd name="T41" fmla="*/ 70 h 70"/>
                <a:gd name="T42" fmla="*/ 47 w 136"/>
                <a:gd name="T43" fmla="*/ 46 h 70"/>
                <a:gd name="T44" fmla="*/ 47 w 136"/>
                <a:gd name="T45" fmla="*/ 44 h 70"/>
                <a:gd name="T46" fmla="*/ 47 w 136"/>
                <a:gd name="T47" fmla="*/ 24 h 70"/>
                <a:gd name="T48" fmla="*/ 58 w 136"/>
                <a:gd name="T49" fmla="*/ 21 h 70"/>
                <a:gd name="T50" fmla="*/ 59 w 136"/>
                <a:gd name="T51" fmla="*/ 25 h 70"/>
                <a:gd name="T52" fmla="*/ 59 w 136"/>
                <a:gd name="T53" fmla="*/ 44 h 70"/>
                <a:gd name="T54" fmla="*/ 59 w 136"/>
                <a:gd name="T55" fmla="*/ 45 h 70"/>
                <a:gd name="T56" fmla="*/ 59 w 136"/>
                <a:gd name="T57" fmla="*/ 46 h 70"/>
                <a:gd name="T58" fmla="*/ 83 w 136"/>
                <a:gd name="T59" fmla="*/ 70 h 70"/>
                <a:gd name="T60" fmla="*/ 106 w 136"/>
                <a:gd name="T61" fmla="*/ 45 h 70"/>
                <a:gd name="T62" fmla="*/ 106 w 136"/>
                <a:gd name="T63" fmla="*/ 44 h 70"/>
                <a:gd name="T64" fmla="*/ 107 w 136"/>
                <a:gd name="T65" fmla="*/ 24 h 70"/>
                <a:gd name="T66" fmla="*/ 118 w 136"/>
                <a:gd name="T67" fmla="*/ 21 h 70"/>
                <a:gd name="T68" fmla="*/ 118 w 136"/>
                <a:gd name="T69" fmla="*/ 26 h 70"/>
                <a:gd name="T70" fmla="*/ 118 w 136"/>
                <a:gd name="T71" fmla="*/ 52 h 70"/>
                <a:gd name="T72" fmla="*/ 127 w 136"/>
                <a:gd name="T73" fmla="*/ 61 h 70"/>
                <a:gd name="T74" fmla="*/ 136 w 136"/>
                <a:gd name="T7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70">
                  <a:moveTo>
                    <a:pt x="136" y="24"/>
                  </a:moveTo>
                  <a:cubicBezTo>
                    <a:pt x="136" y="24"/>
                    <a:pt x="136" y="23"/>
                    <a:pt x="136" y="23"/>
                  </a:cubicBezTo>
                  <a:cubicBezTo>
                    <a:pt x="136" y="10"/>
                    <a:pt x="125" y="0"/>
                    <a:pt x="112" y="0"/>
                  </a:cubicBezTo>
                  <a:cubicBezTo>
                    <a:pt x="100" y="0"/>
                    <a:pt x="89" y="10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9"/>
                    <a:pt x="86" y="52"/>
                    <a:pt x="83" y="52"/>
                  </a:cubicBezTo>
                  <a:cubicBezTo>
                    <a:pt x="81" y="52"/>
                    <a:pt x="79" y="51"/>
                    <a:pt x="78" y="49"/>
                  </a:cubicBezTo>
                  <a:cubicBezTo>
                    <a:pt x="77" y="48"/>
                    <a:pt x="77" y="47"/>
                    <a:pt x="77" y="46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24"/>
                    <a:pt x="77" y="23"/>
                    <a:pt x="77" y="23"/>
                  </a:cubicBezTo>
                  <a:cubicBezTo>
                    <a:pt x="77" y="10"/>
                    <a:pt x="66" y="0"/>
                    <a:pt x="53" y="0"/>
                  </a:cubicBezTo>
                  <a:cubicBezTo>
                    <a:pt x="40" y="0"/>
                    <a:pt x="29" y="10"/>
                    <a:pt x="29" y="23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9"/>
                    <a:pt x="26" y="52"/>
                    <a:pt x="23" y="52"/>
                  </a:cubicBezTo>
                  <a:cubicBezTo>
                    <a:pt x="21" y="52"/>
                    <a:pt x="19" y="51"/>
                    <a:pt x="18" y="49"/>
                  </a:cubicBezTo>
                  <a:cubicBezTo>
                    <a:pt x="18" y="48"/>
                    <a:pt x="17" y="47"/>
                    <a:pt x="17" y="4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6"/>
                    <a:pt x="17" y="15"/>
                    <a:pt x="16" y="13"/>
                  </a:cubicBezTo>
                  <a:cubicBezTo>
                    <a:pt x="14" y="10"/>
                    <a:pt x="12" y="9"/>
                    <a:pt x="9" y="9"/>
                  </a:cubicBezTo>
                  <a:cubicBezTo>
                    <a:pt x="4" y="9"/>
                    <a:pt x="0" y="13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0"/>
                    <a:pt x="10" y="70"/>
                    <a:pt x="23" y="70"/>
                  </a:cubicBezTo>
                  <a:cubicBezTo>
                    <a:pt x="36" y="70"/>
                    <a:pt x="46" y="60"/>
                    <a:pt x="47" y="48"/>
                  </a:cubicBezTo>
                  <a:cubicBezTo>
                    <a:pt x="47" y="48"/>
                    <a:pt x="47" y="46"/>
                    <a:pt x="47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0"/>
                    <a:pt x="50" y="18"/>
                    <a:pt x="53" y="18"/>
                  </a:cubicBezTo>
                  <a:cubicBezTo>
                    <a:pt x="55" y="18"/>
                    <a:pt x="57" y="19"/>
                    <a:pt x="58" y="21"/>
                  </a:cubicBezTo>
                  <a:cubicBezTo>
                    <a:pt x="59" y="22"/>
                    <a:pt x="59" y="23"/>
                    <a:pt x="59" y="2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5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7"/>
                  </a:cubicBezTo>
                  <a:cubicBezTo>
                    <a:pt x="59" y="60"/>
                    <a:pt x="70" y="70"/>
                    <a:pt x="83" y="70"/>
                  </a:cubicBezTo>
                  <a:cubicBezTo>
                    <a:pt x="96" y="70"/>
                    <a:pt x="106" y="60"/>
                    <a:pt x="106" y="47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45"/>
                    <a:pt x="106" y="44"/>
                    <a:pt x="106" y="44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0"/>
                    <a:pt x="109" y="18"/>
                    <a:pt x="112" y="18"/>
                  </a:cubicBezTo>
                  <a:cubicBezTo>
                    <a:pt x="115" y="18"/>
                    <a:pt x="116" y="19"/>
                    <a:pt x="118" y="21"/>
                  </a:cubicBezTo>
                  <a:cubicBezTo>
                    <a:pt x="118" y="21"/>
                    <a:pt x="118" y="23"/>
                    <a:pt x="118" y="24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4"/>
                    <a:pt x="119" y="55"/>
                    <a:pt x="120" y="57"/>
                  </a:cubicBezTo>
                  <a:cubicBezTo>
                    <a:pt x="121" y="59"/>
                    <a:pt x="124" y="61"/>
                    <a:pt x="127" y="61"/>
                  </a:cubicBezTo>
                  <a:cubicBezTo>
                    <a:pt x="132" y="61"/>
                    <a:pt x="136" y="57"/>
                    <a:pt x="136" y="52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6" y="26"/>
                    <a:pt x="136" y="24"/>
                    <a:pt x="13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013199" y="4935764"/>
            <a:ext cx="419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Speaker : 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MagicWang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944754" y="4476274"/>
            <a:ext cx="8302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当前进度</a:t>
            </a:r>
            <a:endParaRPr lang="en-US" altLang="zh-CN" sz="6000" dirty="0" smtClean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03372" y="1751311"/>
            <a:ext cx="1778000" cy="1778000"/>
          </a:xfrm>
          <a:prstGeom prst="ellipse">
            <a:avLst/>
          </a:prstGeom>
          <a:solidFill>
            <a:srgbClr val="EE1C3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 106"/>
          <p:cNvSpPr>
            <a:spLocks/>
          </p:cNvSpPr>
          <p:nvPr/>
        </p:nvSpPr>
        <p:spPr bwMode="auto">
          <a:xfrm>
            <a:off x="6092372" y="2635696"/>
            <a:ext cx="0" cy="9231"/>
          </a:xfrm>
          <a:custGeom>
            <a:avLst/>
            <a:gdLst>
              <a:gd name="T0" fmla="*/ 0 h 1"/>
              <a:gd name="T1" fmla="*/ 1 h 1"/>
              <a:gd name="T2" fmla="*/ 1 h 1"/>
              <a:gd name="T3" fmla="*/ 0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1">
                <a:moveTo>
                  <a:pt x="0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6092372" y="26403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EE1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15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-19051" y="6587114"/>
            <a:ext cx="12211051" cy="0"/>
          </a:xfrm>
          <a:prstGeom prst="line">
            <a:avLst/>
          </a:prstGeom>
          <a:ln w="19050">
            <a:solidFill>
              <a:srgbClr val="515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  <a:solidFill>
              <a:srgbClr val="EE1C39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 smtClean="0">
                  <a:solidFill>
                    <a:schemeClr val="bg1"/>
                  </a:solidFill>
                  <a:latin typeface="Roboto" pitchFamily="2" charset="0"/>
                </a:rPr>
                <a:t>01</a:t>
              </a:r>
              <a:endParaRPr lang="zh-CN" altLang="en-US" sz="3200" spc="300" dirty="0">
                <a:solidFill>
                  <a:schemeClr val="bg1"/>
                </a:solidFill>
                <a:latin typeface="Roboto" pitchFamily="2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9821" y="6424885"/>
            <a:ext cx="476250" cy="320675"/>
          </a:xfrm>
          <a:solidFill>
            <a:srgbClr val="EE1C39"/>
          </a:solidFill>
        </p:spPr>
        <p:txBody>
          <a:bodyPr/>
          <a:lstStyle/>
          <a:p>
            <a:pPr algn="ctr"/>
            <a:fld id="{AFAE5B16-0F33-4EE9-AE34-61D676368225}" type="slidenum">
              <a:rPr lang="zh-CN" altLang="en-US" sz="1800" smtClean="0">
                <a:solidFill>
                  <a:schemeClr val="bg1"/>
                </a:solidFill>
                <a:latin typeface="Roboto" pitchFamily="2" charset="0"/>
              </a:rPr>
              <a:pPr algn="ctr"/>
              <a:t>3</a:t>
            </a:fld>
            <a:endParaRPr lang="zh-CN" altLang="en-US" sz="1800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Roboto" pitchFamily="2" charset="0"/>
                <a:ea typeface="Roboto" pitchFamily="2" charset="0"/>
              </a:rPr>
              <a:t>What I Do</a:t>
            </a:r>
            <a:endParaRPr lang="en-US" altLang="zh-CN" sz="40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458" y="1454694"/>
            <a:ext cx="3904943" cy="523220"/>
            <a:chOff x="383458" y="1441994"/>
            <a:chExt cx="3904943" cy="523220"/>
          </a:xfrm>
        </p:grpSpPr>
        <p:sp>
          <p:nvSpPr>
            <p:cNvPr id="17" name="文本框 16"/>
            <p:cNvSpPr txBox="1"/>
            <p:nvPr/>
          </p:nvSpPr>
          <p:spPr>
            <a:xfrm>
              <a:off x="468569" y="1441994"/>
              <a:ext cx="3819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j-ea"/>
                  <a:ea typeface="+mj-ea"/>
                </a:rPr>
                <a:t>论</a:t>
              </a:r>
              <a:r>
                <a:rPr lang="zh-CN" altLang="en-US" sz="2800" b="1" dirty="0" smtClean="0">
                  <a:latin typeface="+mj-ea"/>
                  <a:ea typeface="+mj-ea"/>
                </a:rPr>
                <a:t>文题目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83458" y="1521097"/>
              <a:ext cx="0" cy="365014"/>
            </a:xfrm>
            <a:prstGeom prst="line">
              <a:avLst/>
            </a:prstGeom>
            <a:ln w="3810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383458" y="2085780"/>
            <a:ext cx="5353360" cy="501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双</a:t>
            </a:r>
            <a:r>
              <a:rPr lang="zh-CN" altLang="en-US" sz="2400" dirty="0" smtClean="0"/>
              <a:t>目视觉立体匹配算法设计与实现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58722" y="2931966"/>
            <a:ext cx="3904943" cy="523220"/>
            <a:chOff x="383458" y="1441994"/>
            <a:chExt cx="3904943" cy="523220"/>
          </a:xfrm>
        </p:grpSpPr>
        <p:sp>
          <p:nvSpPr>
            <p:cNvPr id="25" name="文本框 24"/>
            <p:cNvSpPr txBox="1"/>
            <p:nvPr/>
          </p:nvSpPr>
          <p:spPr>
            <a:xfrm>
              <a:off x="468569" y="1441994"/>
              <a:ext cx="3819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+mj-ea"/>
                  <a:ea typeface="+mj-ea"/>
                </a:rPr>
                <a:t>已完成部分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83458" y="1521097"/>
              <a:ext cx="0" cy="365014"/>
            </a:xfrm>
            <a:prstGeom prst="line">
              <a:avLst/>
            </a:prstGeom>
            <a:ln w="3810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443833" y="3776388"/>
            <a:ext cx="75128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目视觉：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视差误差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8.0%</a:t>
            </a: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Ngrok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ITtun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2947902" y="3082420"/>
            <a:ext cx="354855" cy="1848130"/>
          </a:xfrm>
          <a:prstGeom prst="leftBrace">
            <a:avLst/>
          </a:prstGeom>
          <a:ln w="28575"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7459" y="3046926"/>
            <a:ext cx="4291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离线标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507459" y="3544820"/>
            <a:ext cx="2948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双目矫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507459" y="3995220"/>
            <a:ext cx="6902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立体匹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LRCheck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SGM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507459" y="4492378"/>
            <a:ext cx="2948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22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44754" y="4476274"/>
            <a:ext cx="8302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实</a:t>
            </a:r>
            <a:r>
              <a:rPr lang="zh-CN" altLang="en-US" sz="6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物演示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03372" y="1751311"/>
            <a:ext cx="1778000" cy="1778000"/>
            <a:chOff x="5203372" y="1751311"/>
            <a:chExt cx="1778000" cy="177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5203372" y="1751311"/>
              <a:ext cx="1778000" cy="1778000"/>
              <a:chOff x="5159830" y="1574801"/>
              <a:chExt cx="1778000" cy="1778000"/>
            </a:xfrm>
            <a:solidFill>
              <a:srgbClr val="EE1C39"/>
            </a:solidFill>
          </p:grpSpPr>
          <p:sp>
            <p:nvSpPr>
              <p:cNvPr id="17" name="椭圆 16"/>
              <p:cNvSpPr/>
              <p:nvPr/>
            </p:nvSpPr>
            <p:spPr>
              <a:xfrm>
                <a:off x="5159830" y="1574801"/>
                <a:ext cx="1778000" cy="1778000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106"/>
              <p:cNvSpPr>
                <a:spLocks/>
              </p:cNvSpPr>
              <p:nvPr/>
            </p:nvSpPr>
            <p:spPr bwMode="auto">
              <a:xfrm>
                <a:off x="6048830" y="2459186"/>
                <a:ext cx="0" cy="9231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7"/>
              <p:cNvSpPr>
                <a:spLocks/>
              </p:cNvSpPr>
              <p:nvPr/>
            </p:nvSpPr>
            <p:spPr bwMode="auto">
              <a:xfrm>
                <a:off x="6048830" y="24638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391810" y="2078861"/>
              <a:ext cx="1442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b="1" dirty="0" smtClean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02</a:t>
              </a:r>
              <a:endParaRPr lang="zh-CN" altLang="en-US" sz="7200" b="1" dirty="0">
                <a:solidFill>
                  <a:schemeClr val="bg1"/>
                </a:solidFill>
                <a:latin typeface="Roboto" pitchFamily="2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029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82D38"/>
          </a:fgClr>
          <a:bgClr>
            <a:srgbClr val="0B0D0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630994" y="2531618"/>
            <a:ext cx="7561006" cy="1593104"/>
            <a:chOff x="5352643" y="1688003"/>
            <a:chExt cx="6749846" cy="1593104"/>
          </a:xfrm>
        </p:grpSpPr>
        <p:sp>
          <p:nvSpPr>
            <p:cNvPr id="16" name="矩形 15"/>
            <p:cNvSpPr/>
            <p:nvPr/>
          </p:nvSpPr>
          <p:spPr>
            <a:xfrm rot="5400000">
              <a:off x="7931014" y="-890368"/>
              <a:ext cx="1593104" cy="6749846"/>
            </a:xfrm>
            <a:prstGeom prst="rect">
              <a:avLst/>
            </a:pr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 rot="5400000">
              <a:off x="6586439" y="2477324"/>
              <a:ext cx="0" cy="8098"/>
              <a:chOff x="6048830" y="2459186"/>
              <a:chExt cx="0" cy="9231"/>
            </a:xfrm>
            <a:solidFill>
              <a:srgbClr val="EE1C39"/>
            </a:solidFill>
          </p:grpSpPr>
          <p:sp>
            <p:nvSpPr>
              <p:cNvPr id="21" name="Freeform 106"/>
              <p:cNvSpPr>
                <a:spLocks/>
              </p:cNvSpPr>
              <p:nvPr/>
            </p:nvSpPr>
            <p:spPr bwMode="auto">
              <a:xfrm>
                <a:off x="6048830" y="2459186"/>
                <a:ext cx="0" cy="9231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07"/>
              <p:cNvSpPr>
                <a:spLocks/>
              </p:cNvSpPr>
              <p:nvPr/>
            </p:nvSpPr>
            <p:spPr bwMode="auto">
              <a:xfrm>
                <a:off x="6048830" y="24638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 rot="5400000">
              <a:off x="5837262" y="1690279"/>
              <a:ext cx="1082831" cy="1578078"/>
            </a:xfrm>
            <a:prstGeom prst="rect">
              <a:avLst/>
            </a:prstGeom>
            <a:solidFill>
              <a:srgbClr val="1E22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673185" y="2938212"/>
            <a:ext cx="2243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看好了</a:t>
            </a:r>
          </a:p>
        </p:txBody>
      </p:sp>
    </p:spTree>
    <p:extLst>
      <p:ext uri="{BB962C8B-B14F-4D97-AF65-F5344CB8AC3E}">
        <p14:creationId xmlns:p14="http://schemas.microsoft.com/office/powerpoint/2010/main" val="320371261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82D38"/>
          </a:fgClr>
          <a:bgClr>
            <a:srgbClr val="0B0D0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552950" y="0"/>
            <a:ext cx="7639052" cy="967195"/>
            <a:chOff x="4067174" y="0"/>
            <a:chExt cx="8124827" cy="1028700"/>
          </a:xfrm>
        </p:grpSpPr>
        <p:sp>
          <p:nvSpPr>
            <p:cNvPr id="17" name="任意多边形 16"/>
            <p:cNvSpPr/>
            <p:nvPr/>
          </p:nvSpPr>
          <p:spPr>
            <a:xfrm>
              <a:off x="4067174" y="0"/>
              <a:ext cx="8124825" cy="723900"/>
            </a:xfrm>
            <a:custGeom>
              <a:avLst/>
              <a:gdLst>
                <a:gd name="connsiteX0" fmla="*/ 407194 w 8128000"/>
                <a:gd name="connsiteY0" fmla="*/ 0 h 723900"/>
                <a:gd name="connsiteX1" fmla="*/ 8128000 w 8128000"/>
                <a:gd name="connsiteY1" fmla="*/ 0 h 723900"/>
                <a:gd name="connsiteX2" fmla="*/ 8128000 w 8128000"/>
                <a:gd name="connsiteY2" fmla="*/ 723900 h 723900"/>
                <a:gd name="connsiteX3" fmla="*/ 0 w 8128000"/>
                <a:gd name="connsiteY3" fmla="*/ 72390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540" h="72390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076700" y="434974"/>
              <a:ext cx="8115301" cy="593726"/>
            </a:xfrm>
            <a:custGeom>
              <a:avLst/>
              <a:gdLst>
                <a:gd name="connsiteX0" fmla="*/ 270626 w 8115301"/>
                <a:gd name="connsiteY0" fmla="*/ 0 h 675970"/>
                <a:gd name="connsiteX1" fmla="*/ 309120 w 8115301"/>
                <a:gd name="connsiteY1" fmla="*/ 0 h 675970"/>
                <a:gd name="connsiteX2" fmla="*/ 8115301 w 8115301"/>
                <a:gd name="connsiteY2" fmla="*/ 0 h 675970"/>
                <a:gd name="connsiteX3" fmla="*/ 8115301 w 8115301"/>
                <a:gd name="connsiteY3" fmla="*/ 675969 h 675970"/>
                <a:gd name="connsiteX4" fmla="*/ 309129 w 8115301"/>
                <a:gd name="connsiteY4" fmla="*/ 675969 h 675970"/>
                <a:gd name="connsiteX5" fmla="*/ 309120 w 8115301"/>
                <a:gd name="connsiteY5" fmla="*/ 675970 h 675970"/>
                <a:gd name="connsiteX6" fmla="*/ 309111 w 8115301"/>
                <a:gd name="connsiteY6" fmla="*/ 675969 h 675970"/>
                <a:gd name="connsiteX7" fmla="*/ 270626 w 8115301"/>
                <a:gd name="connsiteY7" fmla="*/ 675969 h 675970"/>
                <a:gd name="connsiteX8" fmla="*/ 270626 w 8115301"/>
                <a:gd name="connsiteY8" fmla="*/ 671727 h 675970"/>
                <a:gd name="connsiteX9" fmla="*/ 246821 w 8115301"/>
                <a:gd name="connsiteY9" fmla="*/ 669103 h 675970"/>
                <a:gd name="connsiteX10" fmla="*/ 0 w 8115301"/>
                <a:gd name="connsiteY10" fmla="*/ 337985 h 675970"/>
                <a:gd name="connsiteX11" fmla="*/ 246821 w 8115301"/>
                <a:gd name="connsiteY11" fmla="*/ 6867 h 675970"/>
                <a:gd name="connsiteX12" fmla="*/ 270626 w 8115301"/>
                <a:gd name="connsiteY12" fmla="*/ 4243 h 67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5301" h="675970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flipH="1" flipV="1">
            <a:off x="0" y="5832074"/>
            <a:ext cx="9772650" cy="1026584"/>
            <a:chOff x="4067174" y="0"/>
            <a:chExt cx="9258302" cy="1028701"/>
          </a:xfrm>
        </p:grpSpPr>
        <p:sp>
          <p:nvSpPr>
            <p:cNvPr id="24" name="任意多边形 23"/>
            <p:cNvSpPr/>
            <p:nvPr/>
          </p:nvSpPr>
          <p:spPr>
            <a:xfrm>
              <a:off x="4067174" y="0"/>
              <a:ext cx="9258302" cy="723900"/>
            </a:xfrm>
            <a:custGeom>
              <a:avLst/>
              <a:gdLst>
                <a:gd name="connsiteX0" fmla="*/ 407194 w 8128000"/>
                <a:gd name="connsiteY0" fmla="*/ 0 h 723900"/>
                <a:gd name="connsiteX1" fmla="*/ 8128000 w 8128000"/>
                <a:gd name="connsiteY1" fmla="*/ 0 h 723900"/>
                <a:gd name="connsiteX2" fmla="*/ 8128000 w 8128000"/>
                <a:gd name="connsiteY2" fmla="*/ 723900 h 723900"/>
                <a:gd name="connsiteX3" fmla="*/ 0 w 8128000"/>
                <a:gd name="connsiteY3" fmla="*/ 72390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35814 w 8156620"/>
                <a:gd name="connsiteY0" fmla="*/ 0 h 723900"/>
                <a:gd name="connsiteX1" fmla="*/ 8156620 w 8156620"/>
                <a:gd name="connsiteY1" fmla="*/ 0 h 723900"/>
                <a:gd name="connsiteX2" fmla="*/ 8156620 w 8156620"/>
                <a:gd name="connsiteY2" fmla="*/ 723900 h 723900"/>
                <a:gd name="connsiteX3" fmla="*/ 0 w 8156620"/>
                <a:gd name="connsiteY3" fmla="*/ 704850 h 723900"/>
                <a:gd name="connsiteX4" fmla="*/ 435814 w 815662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  <a:gd name="connsiteX0" fmla="*/ 416734 w 8137540"/>
                <a:gd name="connsiteY0" fmla="*/ 0 h 723900"/>
                <a:gd name="connsiteX1" fmla="*/ 8137540 w 8137540"/>
                <a:gd name="connsiteY1" fmla="*/ 0 h 723900"/>
                <a:gd name="connsiteX2" fmla="*/ 8137540 w 8137540"/>
                <a:gd name="connsiteY2" fmla="*/ 723900 h 723900"/>
                <a:gd name="connsiteX3" fmla="*/ 0 w 8137540"/>
                <a:gd name="connsiteY3" fmla="*/ 704850 h 723900"/>
                <a:gd name="connsiteX4" fmla="*/ 416734 w 8137540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540" h="72390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076700" y="434975"/>
              <a:ext cx="9248776" cy="593726"/>
            </a:xfrm>
            <a:custGeom>
              <a:avLst/>
              <a:gdLst>
                <a:gd name="connsiteX0" fmla="*/ 270626 w 8115301"/>
                <a:gd name="connsiteY0" fmla="*/ 0 h 675970"/>
                <a:gd name="connsiteX1" fmla="*/ 309120 w 8115301"/>
                <a:gd name="connsiteY1" fmla="*/ 0 h 675970"/>
                <a:gd name="connsiteX2" fmla="*/ 8115301 w 8115301"/>
                <a:gd name="connsiteY2" fmla="*/ 0 h 675970"/>
                <a:gd name="connsiteX3" fmla="*/ 8115301 w 8115301"/>
                <a:gd name="connsiteY3" fmla="*/ 675969 h 675970"/>
                <a:gd name="connsiteX4" fmla="*/ 309129 w 8115301"/>
                <a:gd name="connsiteY4" fmla="*/ 675969 h 675970"/>
                <a:gd name="connsiteX5" fmla="*/ 309120 w 8115301"/>
                <a:gd name="connsiteY5" fmla="*/ 675970 h 675970"/>
                <a:gd name="connsiteX6" fmla="*/ 309111 w 8115301"/>
                <a:gd name="connsiteY6" fmla="*/ 675969 h 675970"/>
                <a:gd name="connsiteX7" fmla="*/ 270626 w 8115301"/>
                <a:gd name="connsiteY7" fmla="*/ 675969 h 675970"/>
                <a:gd name="connsiteX8" fmla="*/ 270626 w 8115301"/>
                <a:gd name="connsiteY8" fmla="*/ 671727 h 675970"/>
                <a:gd name="connsiteX9" fmla="*/ 246821 w 8115301"/>
                <a:gd name="connsiteY9" fmla="*/ 669103 h 675970"/>
                <a:gd name="connsiteX10" fmla="*/ 0 w 8115301"/>
                <a:gd name="connsiteY10" fmla="*/ 337985 h 675970"/>
                <a:gd name="connsiteX11" fmla="*/ 246821 w 8115301"/>
                <a:gd name="connsiteY11" fmla="*/ 6867 h 675970"/>
                <a:gd name="connsiteX12" fmla="*/ 270626 w 8115301"/>
                <a:gd name="connsiteY12" fmla="*/ 4243 h 67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5301" h="675970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24114" y="3951939"/>
            <a:ext cx="10972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EE1C39"/>
                </a:solidFill>
                <a:latin typeface="Roboto" pitchFamily="2" charset="0"/>
                <a:ea typeface="Roboto" pitchFamily="2" charset="0"/>
              </a:rPr>
              <a:t>THANKS </a:t>
            </a:r>
            <a:r>
              <a:rPr lang="en-US" altLang="zh-CN" sz="6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FOR WACTHING</a:t>
            </a:r>
            <a:endParaRPr lang="zh-CN" altLang="en-US" sz="6000" dirty="0">
              <a:solidFill>
                <a:schemeClr val="bg1"/>
              </a:solidFill>
              <a:latin typeface="Roboto" pitchFamily="2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243626" y="1922097"/>
            <a:ext cx="1672257" cy="1678229"/>
            <a:chOff x="2720975" y="1514475"/>
            <a:chExt cx="889000" cy="892175"/>
          </a:xfrm>
          <a:solidFill>
            <a:srgbClr val="EE1C39"/>
          </a:solidFill>
        </p:grpSpPr>
        <p:sp>
          <p:nvSpPr>
            <p:cNvPr id="44" name="Freeform 105"/>
            <p:cNvSpPr>
              <a:spLocks noEditPoints="1"/>
            </p:cNvSpPr>
            <p:nvPr/>
          </p:nvSpPr>
          <p:spPr bwMode="auto">
            <a:xfrm>
              <a:off x="2720975" y="1514475"/>
              <a:ext cx="889000" cy="892175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21 h 235"/>
                <a:gd name="T12" fmla="*/ 20 w 234"/>
                <a:gd name="T13" fmla="*/ 118 h 235"/>
                <a:gd name="T14" fmla="*/ 117 w 234"/>
                <a:gd name="T15" fmla="*/ 215 h 235"/>
                <a:gd name="T16" fmla="*/ 214 w 234"/>
                <a:gd name="T17" fmla="*/ 118 h 235"/>
                <a:gd name="T18" fmla="*/ 117 w 234"/>
                <a:gd name="T19" fmla="*/ 2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3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3"/>
                    <a:pt x="182" y="235"/>
                    <a:pt x="117" y="235"/>
                  </a:cubicBezTo>
                  <a:moveTo>
                    <a:pt x="117" y="21"/>
                  </a:moveTo>
                  <a:cubicBezTo>
                    <a:pt x="63" y="21"/>
                    <a:pt x="20" y="64"/>
                    <a:pt x="20" y="118"/>
                  </a:cubicBezTo>
                  <a:cubicBezTo>
                    <a:pt x="20" y="171"/>
                    <a:pt x="63" y="215"/>
                    <a:pt x="117" y="215"/>
                  </a:cubicBezTo>
                  <a:cubicBezTo>
                    <a:pt x="170" y="215"/>
                    <a:pt x="214" y="171"/>
                    <a:pt x="214" y="118"/>
                  </a:cubicBezTo>
                  <a:cubicBezTo>
                    <a:pt x="214" y="64"/>
                    <a:pt x="170" y="21"/>
                    <a:pt x="117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6"/>
            <p:cNvSpPr>
              <a:spLocks/>
            </p:cNvSpPr>
            <p:nvPr/>
          </p:nvSpPr>
          <p:spPr bwMode="auto">
            <a:xfrm>
              <a:off x="3086100" y="2008188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7"/>
            <p:cNvSpPr>
              <a:spLocks/>
            </p:cNvSpPr>
            <p:nvPr/>
          </p:nvSpPr>
          <p:spPr bwMode="auto">
            <a:xfrm>
              <a:off x="3244850" y="19177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8"/>
            <p:cNvSpPr>
              <a:spLocks/>
            </p:cNvSpPr>
            <p:nvPr/>
          </p:nvSpPr>
          <p:spPr bwMode="auto">
            <a:xfrm>
              <a:off x="2906713" y="1830388"/>
              <a:ext cx="517525" cy="265113"/>
            </a:xfrm>
            <a:custGeom>
              <a:avLst/>
              <a:gdLst>
                <a:gd name="T0" fmla="*/ 136 w 136"/>
                <a:gd name="T1" fmla="*/ 23 h 70"/>
                <a:gd name="T2" fmla="*/ 89 w 136"/>
                <a:gd name="T3" fmla="*/ 23 h 70"/>
                <a:gd name="T4" fmla="*/ 89 w 136"/>
                <a:gd name="T5" fmla="*/ 25 h 70"/>
                <a:gd name="T6" fmla="*/ 89 w 136"/>
                <a:gd name="T7" fmla="*/ 26 h 70"/>
                <a:gd name="T8" fmla="*/ 89 w 136"/>
                <a:gd name="T9" fmla="*/ 46 h 70"/>
                <a:gd name="T10" fmla="*/ 78 w 136"/>
                <a:gd name="T11" fmla="*/ 49 h 70"/>
                <a:gd name="T12" fmla="*/ 77 w 136"/>
                <a:gd name="T13" fmla="*/ 44 h 70"/>
                <a:gd name="T14" fmla="*/ 77 w 136"/>
                <a:gd name="T15" fmla="*/ 26 h 70"/>
                <a:gd name="T16" fmla="*/ 77 w 136"/>
                <a:gd name="T17" fmla="*/ 24 h 70"/>
                <a:gd name="T18" fmla="*/ 53 w 136"/>
                <a:gd name="T19" fmla="*/ 0 h 70"/>
                <a:gd name="T20" fmla="*/ 29 w 136"/>
                <a:gd name="T21" fmla="*/ 24 h 70"/>
                <a:gd name="T22" fmla="*/ 29 w 136"/>
                <a:gd name="T23" fmla="*/ 25 h 70"/>
                <a:gd name="T24" fmla="*/ 29 w 136"/>
                <a:gd name="T25" fmla="*/ 26 h 70"/>
                <a:gd name="T26" fmla="*/ 29 w 136"/>
                <a:gd name="T27" fmla="*/ 44 h 70"/>
                <a:gd name="T28" fmla="*/ 23 w 136"/>
                <a:gd name="T29" fmla="*/ 52 h 70"/>
                <a:gd name="T30" fmla="*/ 17 w 136"/>
                <a:gd name="T31" fmla="*/ 46 h 70"/>
                <a:gd name="T32" fmla="*/ 17 w 136"/>
                <a:gd name="T33" fmla="*/ 18 h 70"/>
                <a:gd name="T34" fmla="*/ 9 w 136"/>
                <a:gd name="T35" fmla="*/ 9 h 70"/>
                <a:gd name="T36" fmla="*/ 0 w 136"/>
                <a:gd name="T37" fmla="*/ 44 h 70"/>
                <a:gd name="T38" fmla="*/ 0 w 136"/>
                <a:gd name="T39" fmla="*/ 45 h 70"/>
                <a:gd name="T40" fmla="*/ 23 w 136"/>
                <a:gd name="T41" fmla="*/ 70 h 70"/>
                <a:gd name="T42" fmla="*/ 47 w 136"/>
                <a:gd name="T43" fmla="*/ 46 h 70"/>
                <a:gd name="T44" fmla="*/ 47 w 136"/>
                <a:gd name="T45" fmla="*/ 44 h 70"/>
                <a:gd name="T46" fmla="*/ 47 w 136"/>
                <a:gd name="T47" fmla="*/ 24 h 70"/>
                <a:gd name="T48" fmla="*/ 58 w 136"/>
                <a:gd name="T49" fmla="*/ 21 h 70"/>
                <a:gd name="T50" fmla="*/ 59 w 136"/>
                <a:gd name="T51" fmla="*/ 25 h 70"/>
                <a:gd name="T52" fmla="*/ 59 w 136"/>
                <a:gd name="T53" fmla="*/ 44 h 70"/>
                <a:gd name="T54" fmla="*/ 59 w 136"/>
                <a:gd name="T55" fmla="*/ 45 h 70"/>
                <a:gd name="T56" fmla="*/ 59 w 136"/>
                <a:gd name="T57" fmla="*/ 46 h 70"/>
                <a:gd name="T58" fmla="*/ 83 w 136"/>
                <a:gd name="T59" fmla="*/ 70 h 70"/>
                <a:gd name="T60" fmla="*/ 106 w 136"/>
                <a:gd name="T61" fmla="*/ 45 h 70"/>
                <a:gd name="T62" fmla="*/ 106 w 136"/>
                <a:gd name="T63" fmla="*/ 44 h 70"/>
                <a:gd name="T64" fmla="*/ 107 w 136"/>
                <a:gd name="T65" fmla="*/ 24 h 70"/>
                <a:gd name="T66" fmla="*/ 118 w 136"/>
                <a:gd name="T67" fmla="*/ 21 h 70"/>
                <a:gd name="T68" fmla="*/ 118 w 136"/>
                <a:gd name="T69" fmla="*/ 26 h 70"/>
                <a:gd name="T70" fmla="*/ 118 w 136"/>
                <a:gd name="T71" fmla="*/ 52 h 70"/>
                <a:gd name="T72" fmla="*/ 127 w 136"/>
                <a:gd name="T73" fmla="*/ 61 h 70"/>
                <a:gd name="T74" fmla="*/ 136 w 136"/>
                <a:gd name="T75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70">
                  <a:moveTo>
                    <a:pt x="136" y="24"/>
                  </a:moveTo>
                  <a:cubicBezTo>
                    <a:pt x="136" y="24"/>
                    <a:pt x="136" y="23"/>
                    <a:pt x="136" y="23"/>
                  </a:cubicBezTo>
                  <a:cubicBezTo>
                    <a:pt x="136" y="10"/>
                    <a:pt x="125" y="0"/>
                    <a:pt x="112" y="0"/>
                  </a:cubicBezTo>
                  <a:cubicBezTo>
                    <a:pt x="100" y="0"/>
                    <a:pt x="89" y="10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9"/>
                    <a:pt x="86" y="52"/>
                    <a:pt x="83" y="52"/>
                  </a:cubicBezTo>
                  <a:cubicBezTo>
                    <a:pt x="81" y="52"/>
                    <a:pt x="79" y="51"/>
                    <a:pt x="78" y="49"/>
                  </a:cubicBezTo>
                  <a:cubicBezTo>
                    <a:pt x="77" y="48"/>
                    <a:pt x="77" y="47"/>
                    <a:pt x="77" y="46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24"/>
                    <a:pt x="77" y="23"/>
                    <a:pt x="77" y="23"/>
                  </a:cubicBezTo>
                  <a:cubicBezTo>
                    <a:pt x="77" y="10"/>
                    <a:pt x="66" y="0"/>
                    <a:pt x="53" y="0"/>
                  </a:cubicBezTo>
                  <a:cubicBezTo>
                    <a:pt x="40" y="0"/>
                    <a:pt x="29" y="10"/>
                    <a:pt x="29" y="23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9"/>
                    <a:pt x="26" y="52"/>
                    <a:pt x="23" y="52"/>
                  </a:cubicBezTo>
                  <a:cubicBezTo>
                    <a:pt x="21" y="52"/>
                    <a:pt x="19" y="51"/>
                    <a:pt x="18" y="49"/>
                  </a:cubicBezTo>
                  <a:cubicBezTo>
                    <a:pt x="18" y="48"/>
                    <a:pt x="17" y="47"/>
                    <a:pt x="17" y="4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6"/>
                    <a:pt x="17" y="15"/>
                    <a:pt x="16" y="13"/>
                  </a:cubicBezTo>
                  <a:cubicBezTo>
                    <a:pt x="14" y="10"/>
                    <a:pt x="12" y="9"/>
                    <a:pt x="9" y="9"/>
                  </a:cubicBezTo>
                  <a:cubicBezTo>
                    <a:pt x="4" y="9"/>
                    <a:pt x="0" y="13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0"/>
                    <a:pt x="10" y="70"/>
                    <a:pt x="23" y="70"/>
                  </a:cubicBezTo>
                  <a:cubicBezTo>
                    <a:pt x="36" y="70"/>
                    <a:pt x="46" y="60"/>
                    <a:pt x="47" y="48"/>
                  </a:cubicBezTo>
                  <a:cubicBezTo>
                    <a:pt x="47" y="48"/>
                    <a:pt x="47" y="46"/>
                    <a:pt x="47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0"/>
                    <a:pt x="50" y="18"/>
                    <a:pt x="53" y="18"/>
                  </a:cubicBezTo>
                  <a:cubicBezTo>
                    <a:pt x="55" y="18"/>
                    <a:pt x="57" y="19"/>
                    <a:pt x="58" y="21"/>
                  </a:cubicBezTo>
                  <a:cubicBezTo>
                    <a:pt x="59" y="22"/>
                    <a:pt x="59" y="23"/>
                    <a:pt x="59" y="2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5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7"/>
                  </a:cubicBezTo>
                  <a:cubicBezTo>
                    <a:pt x="59" y="60"/>
                    <a:pt x="70" y="70"/>
                    <a:pt x="83" y="70"/>
                  </a:cubicBezTo>
                  <a:cubicBezTo>
                    <a:pt x="96" y="70"/>
                    <a:pt x="106" y="60"/>
                    <a:pt x="106" y="47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45"/>
                    <a:pt x="106" y="44"/>
                    <a:pt x="106" y="44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0"/>
                    <a:pt x="109" y="18"/>
                    <a:pt x="112" y="18"/>
                  </a:cubicBezTo>
                  <a:cubicBezTo>
                    <a:pt x="115" y="18"/>
                    <a:pt x="116" y="19"/>
                    <a:pt x="118" y="21"/>
                  </a:cubicBezTo>
                  <a:cubicBezTo>
                    <a:pt x="118" y="21"/>
                    <a:pt x="118" y="23"/>
                    <a:pt x="118" y="24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4"/>
                    <a:pt x="119" y="55"/>
                    <a:pt x="120" y="57"/>
                  </a:cubicBezTo>
                  <a:cubicBezTo>
                    <a:pt x="121" y="59"/>
                    <a:pt x="124" y="61"/>
                    <a:pt x="127" y="61"/>
                  </a:cubicBezTo>
                  <a:cubicBezTo>
                    <a:pt x="132" y="61"/>
                    <a:pt x="136" y="57"/>
                    <a:pt x="136" y="52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6" y="26"/>
                    <a:pt x="136" y="24"/>
                    <a:pt x="13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918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自定义 3">
      <a:majorFont>
        <a:latin typeface="Roboto"/>
        <a:ea typeface="微软雅黑"/>
        <a:cs typeface=""/>
      </a:majorFont>
      <a:minorFont>
        <a:latin typeface="Open Sans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E1C3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113</Words>
  <Application>Microsoft Office PowerPoint</Application>
  <PresentationFormat>宽屏</PresentationFormat>
  <Paragraphs>26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微软雅黑</vt:lpstr>
      <vt:lpstr>Roboto</vt:lpstr>
      <vt:lpstr>Arial</vt:lpstr>
      <vt:lpstr>Open Sans</vt:lpstr>
      <vt:lpstr>等线</vt:lpstr>
      <vt:lpstr>冬青黑体简体中文 W3</vt:lpstr>
      <vt:lpstr>Open Sans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贺镕庄</dc:creator>
  <cp:lastModifiedBy>MagicWang</cp:lastModifiedBy>
  <cp:revision>65</cp:revision>
  <dcterms:created xsi:type="dcterms:W3CDTF">2015-12-17T03:48:51Z</dcterms:created>
  <dcterms:modified xsi:type="dcterms:W3CDTF">2017-04-17T10:32:14Z</dcterms:modified>
</cp:coreProperties>
</file>