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4"/>
    <p:sldMasterId id="2147483704" r:id="rId5"/>
  </p:sldMasterIdLst>
  <p:notesMasterIdLst>
    <p:notesMasterId r:id="rId6"/>
  </p:notesMasterIdLst>
  <p:handoutMasterIdLst>
    <p:handoutMasterId r:id="rId7"/>
  </p:handoutMasterIdLst>
  <p:sldSz cx="10058400" cy="7772400"/>
  <p:notesSz cx="7010400" cy="9372600"/>
  <p:custDataLst>
    <p:tags r:id="rId8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52">
          <p15:clr>
            <a:srgbClr val="A4A3A4"/>
          </p15:clr>
        </p15:guide>
        <p15:guide id="2" orient="horz" pos="93">
          <p15:clr>
            <a:srgbClr val="A4A3A4"/>
          </p15:clr>
        </p15:guide>
        <p15:guide id="3" pos="2208">
          <p15:clr>
            <a:srgbClr val="A4A3A4"/>
          </p15:clr>
        </p15:guide>
        <p15:guide id="4" pos="4232">
          <p15:clr>
            <a:srgbClr val="A4A3A4"/>
          </p15:clr>
        </p15:guide>
        <p15:guide id="5" pos="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CEC4"/>
    <a:srgbClr val="D14414"/>
    <a:srgbClr val="FCCC93"/>
    <a:srgbClr val="5B8772"/>
    <a:srgbClr val="7FA9CF"/>
    <a:srgbClr val="70193D"/>
    <a:srgbClr val="E28C05"/>
    <a:srgbClr val="0038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680CAD-7755-4099-8FD4-4FAFFBA75D4A}">
  <a:tblStyle styleId="{0DF98E00-6AD2-449E-AE7F-117422330E2A}" styleName="PresBuilder Light">
    <a:wholeTbl>
      <a:tcTxStyle>
        <a:fontRef idx="minor">
          <a:scrgbClr r="0" g="0" b="0"/>
        </a:fontRef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mpd="sng">
              <a:solidFill>
                <a:srgbClr val="0076B6"/>
              </a:solidFill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E5F1F8"/>
          </a:solidFill>
        </a:fill>
      </a:tcStyle>
    </a:band1H>
    <a:band1V>
      <a:tcStyle>
        <a:tcBdr/>
        <a:fill>
          <a:solidFill>
            <a:srgbClr val="E5F1F8"/>
          </a:solidFill>
        </a:fill>
      </a:tcStyle>
    </a:band1V>
    <a:lastCol>
      <a:tcTxStyle b="on"/>
      <a:tcStyle>
        <a:tcBdr/>
      </a:tcStyle>
    </a:lastCol>
    <a:firstCol>
      <a:tcTxStyle b="on">
        <a:srgbClr val="0076B6"/>
      </a:tcTxStyle>
      <a:tcStyle>
        <a:tcBdr/>
      </a:tcStyle>
    </a:firstCol>
    <a:lastRow>
      <a:tcTxStyle b="on">
        <a:srgbClr val="FFFFFF"/>
      </a:tcTxStyle>
      <a:tcStyle>
        <a:tcBdr>
          <a:top>
            <a:ln>
              <a:noFill/>
            </a:ln>
          </a:top>
        </a:tcBdr>
        <a:fill>
          <a:solidFill>
            <a:srgbClr val="4C9FCC"/>
          </a:solidFill>
        </a:fill>
      </a:tcStyle>
    </a:lastRow>
    <a:firstRow>
      <a:tcTxStyle b="on">
        <a:srgbClr val="000000"/>
      </a:tcTxStyle>
      <a:tcStyle>
        <a:tcBdr>
          <a:bottom>
            <a:ln w="19050" cmpd="sng">
              <a:solidFill>
                <a:srgbClr val="0076B6"/>
              </a:solidFill>
            </a:ln>
          </a:bottom>
        </a:tcBdr>
        <a:fill>
          <a:solidFill>
            <a:srgbClr val="FFFFFF"/>
          </a:solidFill>
        </a:fill>
      </a:tcStyle>
    </a:firstRow>
  </a:tblStyle>
  <a:tblStyle styleId="{E1785A57-48A2-4E5B-A3AC-52B7D137A7C0}" styleName="PresBuilder Medium">
    <a:wholeTbl>
      <a:tcTxStyle>
        <a:fontRef idx="minor">
          <a:scrgbClr r="0" g="0" b="0"/>
        </a:fontRef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mpd="sng">
              <a:solidFill>
                <a:srgbClr val="0076B6"/>
              </a:solidFill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E5F1F8"/>
          </a:solidFill>
        </a:fill>
      </a:tcStyle>
    </a:band1H>
    <a:band1V>
      <a:tcStyle>
        <a:tcBdr/>
        <a:fill>
          <a:solidFill>
            <a:srgbClr val="E5F1F8"/>
          </a:solidFill>
        </a:fill>
      </a:tcStyle>
    </a:band1V>
    <a:lastCol>
      <a:tcTxStyle b="on"/>
      <a:tcStyle>
        <a:tcBdr/>
      </a:tcStyle>
    </a:lastCol>
    <a:firstCol>
      <a:tcTxStyle b="on">
        <a:srgbClr val="0076B6"/>
      </a:tcTxStyle>
      <a:tcStyle>
        <a:tcBdr/>
      </a:tcStyle>
    </a:firstCol>
    <a:lastRow>
      <a:tcTxStyle b="on">
        <a:srgbClr val="FFFFFF"/>
      </a:tcTxStyle>
      <a:tcStyle>
        <a:tcBdr>
          <a:top>
            <a:ln>
              <a:noFill/>
            </a:ln>
          </a:top>
        </a:tcBdr>
        <a:fill>
          <a:solidFill>
            <a:srgbClr val="4C9FCC"/>
          </a:solidFill>
        </a:fill>
      </a:tcStyle>
    </a:lastRow>
    <a:firstRow>
      <a:tcTxStyle b="on">
        <a:srgbClr val="000000"/>
      </a:tcTxStyle>
      <a:tcStyle>
        <a:tcBdr>
          <a:bottom>
            <a:ln w="19050" cmpd="sng">
              <a:solidFill>
                <a:srgbClr val="0076B6"/>
              </a:solidFill>
            </a:ln>
          </a:bottom>
        </a:tcBdr>
        <a:fill>
          <a:solidFill>
            <a:srgbClr val="FFFFFF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50" autoAdjust="0"/>
    <p:restoredTop sz="94975" autoAdjust="0"/>
  </p:normalViewPr>
  <p:slideViewPr>
    <p:cSldViewPr snapToGrid="0">
      <p:cViewPr varScale="1">
        <p:scale>
          <a:sx n="113" d="100"/>
          <a:sy n="113" d="100"/>
        </p:scale>
        <p:origin x="179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816" y="67"/>
      </p:cViewPr>
      <p:guideLst>
        <p:guide orient="horz" pos="2952"/>
        <p:guide orient="horz" pos="93"/>
        <p:guide pos="2208"/>
        <p:guide pos="4232"/>
        <p:guide pos="18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8" tIns="46344" rIns="92688" bIns="46344" numCol="1" anchor="t" anchorCtr="0" compatLnSpc="1">
            <a:prstTxWarp prst="textNoShape">
              <a:avLst/>
            </a:prstTxWarp>
          </a:bodyPr>
          <a:lstStyle>
            <a:lvl1pPr algn="l" defTabSz="92710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8" tIns="46344" rIns="92688" bIns="46344" numCol="1" anchor="t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B9D56017-E1D6-4328-847C-279FDFBEEB3E}" type="datetime8">
              <a:rPr lang="en-US" smtClean="0"/>
              <a:t>11/13/24 5:17 PM</a:t>
            </a:fld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02700"/>
            <a:ext cx="30384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8" tIns="46344" rIns="92688" bIns="46344" numCol="1" anchor="b" anchorCtr="0" compatLnSpc="1">
            <a:prstTxWarp prst="textNoShape">
              <a:avLst/>
            </a:prstTxWarp>
          </a:bodyPr>
          <a:lstStyle>
            <a:lvl1pPr algn="l" defTabSz="92710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902700"/>
            <a:ext cx="3038475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8" tIns="46344" rIns="92688" bIns="46344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8D09AA0B-A851-4A24-AB79-48D174069820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9638" y="446088"/>
            <a:ext cx="5197475" cy="4016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92100" y="4686300"/>
            <a:ext cx="6426200" cy="444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88" tIns="46344" rIns="92688" bIns="463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066" name="Rectangle 10"/>
          <p:cNvSpPr>
            <a:spLocks noGrp="1" noChangeArrowheads="1"/>
          </p:cNvSpPr>
          <p:nvPr>
            <p:ph type="dt" idx="1"/>
          </p:nvPr>
        </p:nvSpPr>
        <p:spPr bwMode="auto">
          <a:xfrm>
            <a:off x="3679825" y="147638"/>
            <a:ext cx="3038475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r" defTabSz="884238">
              <a:defRPr sz="7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F331429C-E2E7-497C-8E54-24F95E5329D6}" type="datetime8">
              <a:rPr lang="en-US" smtClean="0"/>
              <a:t>11/13/24 5:17 PM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tags" Target="../tags/tag20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tags" Target="../tags/tag19.xml"/><Relationship Id="rId17" Type="http://schemas.openxmlformats.org/officeDocument/2006/relationships/image" Target="../media/image3.png"/><Relationship Id="rId2" Type="http://schemas.openxmlformats.org/officeDocument/2006/relationships/tags" Target="../tags/tag9.xml"/><Relationship Id="rId16" Type="http://schemas.openxmlformats.org/officeDocument/2006/relationships/image" Target="../media/image2.emf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tags" Target="../tags/tag18.xml"/><Relationship Id="rId5" Type="http://schemas.openxmlformats.org/officeDocument/2006/relationships/tags" Target="../tags/tag12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17.xml"/><Relationship Id="rId4" Type="http://schemas.openxmlformats.org/officeDocument/2006/relationships/tags" Target="../tags/tag11.xml"/><Relationship Id="rId9" Type="http://schemas.openxmlformats.org/officeDocument/2006/relationships/tags" Target="../tags/tag16.xml"/><Relationship Id="rId14" Type="http://schemas.openxmlformats.org/officeDocument/2006/relationships/tags" Target="../tags/tag2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6.xml"/><Relationship Id="rId4" Type="http://schemas.openxmlformats.org/officeDocument/2006/relationships/tags" Target="../tags/tag11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1.xml"/><Relationship Id="rId4" Type="http://schemas.openxmlformats.org/officeDocument/2006/relationships/tags" Target="../tags/tag120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8.xml"/><Relationship Id="rId1" Type="http://schemas.openxmlformats.org/officeDocument/2006/relationships/tags" Target="../tags/tag12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42.xml"/><Relationship Id="rId13" Type="http://schemas.openxmlformats.org/officeDocument/2006/relationships/tags" Target="../tags/tag147.xml"/><Relationship Id="rId3" Type="http://schemas.openxmlformats.org/officeDocument/2006/relationships/tags" Target="../tags/tag137.xml"/><Relationship Id="rId7" Type="http://schemas.openxmlformats.org/officeDocument/2006/relationships/tags" Target="../tags/tag141.xml"/><Relationship Id="rId12" Type="http://schemas.openxmlformats.org/officeDocument/2006/relationships/tags" Target="../tags/tag146.xml"/><Relationship Id="rId17" Type="http://schemas.openxmlformats.org/officeDocument/2006/relationships/image" Target="../media/image3.png"/><Relationship Id="rId2" Type="http://schemas.openxmlformats.org/officeDocument/2006/relationships/tags" Target="../tags/tag136.xml"/><Relationship Id="rId16" Type="http://schemas.openxmlformats.org/officeDocument/2006/relationships/image" Target="../media/image2.emf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11" Type="http://schemas.openxmlformats.org/officeDocument/2006/relationships/tags" Target="../tags/tag145.xml"/><Relationship Id="rId5" Type="http://schemas.openxmlformats.org/officeDocument/2006/relationships/tags" Target="../tags/tag139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144.xml"/><Relationship Id="rId4" Type="http://schemas.openxmlformats.org/officeDocument/2006/relationships/tags" Target="../tags/tag138.xml"/><Relationship Id="rId9" Type="http://schemas.openxmlformats.org/officeDocument/2006/relationships/tags" Target="../tags/tag143.xml"/><Relationship Id="rId14" Type="http://schemas.openxmlformats.org/officeDocument/2006/relationships/tags" Target="../tags/tag148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156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51.xml"/><Relationship Id="rId7" Type="http://schemas.openxmlformats.org/officeDocument/2006/relationships/tags" Target="../tags/tag155.xml"/><Relationship Id="rId12" Type="http://schemas.openxmlformats.org/officeDocument/2006/relationships/tags" Target="../tags/tag160.xml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6" Type="http://schemas.openxmlformats.org/officeDocument/2006/relationships/tags" Target="../tags/tag154.xml"/><Relationship Id="rId11" Type="http://schemas.openxmlformats.org/officeDocument/2006/relationships/tags" Target="../tags/tag159.xml"/><Relationship Id="rId5" Type="http://schemas.openxmlformats.org/officeDocument/2006/relationships/tags" Target="../tags/tag153.xml"/><Relationship Id="rId15" Type="http://schemas.openxmlformats.org/officeDocument/2006/relationships/image" Target="../media/image3.png"/><Relationship Id="rId10" Type="http://schemas.openxmlformats.org/officeDocument/2006/relationships/tags" Target="../tags/tag158.xml"/><Relationship Id="rId4" Type="http://schemas.openxmlformats.org/officeDocument/2006/relationships/tags" Target="../tags/tag152.xml"/><Relationship Id="rId9" Type="http://schemas.openxmlformats.org/officeDocument/2006/relationships/tags" Target="../tags/tag157.xml"/><Relationship Id="rId1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5" Type="http://schemas.openxmlformats.org/officeDocument/2006/relationships/tags" Target="../tags/tag26.xml"/><Relationship Id="rId15" Type="http://schemas.openxmlformats.org/officeDocument/2006/relationships/image" Target="../media/image3.png"/><Relationship Id="rId10" Type="http://schemas.openxmlformats.org/officeDocument/2006/relationships/tags" Target="../tags/tag31.xml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image" Target="../media/image2.emf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68.xml"/><Relationship Id="rId13" Type="http://schemas.openxmlformats.org/officeDocument/2006/relationships/image" Target="../media/image2.emf"/><Relationship Id="rId3" Type="http://schemas.openxmlformats.org/officeDocument/2006/relationships/tags" Target="../tags/tag163.xml"/><Relationship Id="rId7" Type="http://schemas.openxmlformats.org/officeDocument/2006/relationships/tags" Target="../tags/tag167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62.xml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1" Type="http://schemas.openxmlformats.org/officeDocument/2006/relationships/tags" Target="../tags/tag171.xml"/><Relationship Id="rId5" Type="http://schemas.openxmlformats.org/officeDocument/2006/relationships/tags" Target="../tags/tag165.xml"/><Relationship Id="rId10" Type="http://schemas.openxmlformats.org/officeDocument/2006/relationships/tags" Target="../tags/tag170.xml"/><Relationship Id="rId4" Type="http://schemas.openxmlformats.org/officeDocument/2006/relationships/tags" Target="../tags/tag164.xml"/><Relationship Id="rId9" Type="http://schemas.openxmlformats.org/officeDocument/2006/relationships/tags" Target="../tags/tag169.xml"/><Relationship Id="rId1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13" Type="http://schemas.openxmlformats.org/officeDocument/2006/relationships/image" Target="../media/image2.emf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openxmlformats.org/officeDocument/2006/relationships/tags" Target="../tags/tag182.xml"/><Relationship Id="rId5" Type="http://schemas.openxmlformats.org/officeDocument/2006/relationships/tags" Target="../tags/tag176.xml"/><Relationship Id="rId10" Type="http://schemas.openxmlformats.org/officeDocument/2006/relationships/tags" Target="../tags/tag181.xml"/><Relationship Id="rId4" Type="http://schemas.openxmlformats.org/officeDocument/2006/relationships/tags" Target="../tags/tag175.xml"/><Relationship Id="rId9" Type="http://schemas.openxmlformats.org/officeDocument/2006/relationships/tags" Target="../tags/tag180.xml"/><Relationship Id="rId14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190.xml"/><Relationship Id="rId13" Type="http://schemas.openxmlformats.org/officeDocument/2006/relationships/tags" Target="../tags/tag195.xml"/><Relationship Id="rId3" Type="http://schemas.openxmlformats.org/officeDocument/2006/relationships/tags" Target="../tags/tag185.xml"/><Relationship Id="rId7" Type="http://schemas.openxmlformats.org/officeDocument/2006/relationships/tags" Target="../tags/tag189.xml"/><Relationship Id="rId12" Type="http://schemas.openxmlformats.org/officeDocument/2006/relationships/tags" Target="../tags/tag194.xml"/><Relationship Id="rId17" Type="http://schemas.openxmlformats.org/officeDocument/2006/relationships/image" Target="../media/image3.png"/><Relationship Id="rId2" Type="http://schemas.openxmlformats.org/officeDocument/2006/relationships/tags" Target="../tags/tag184.xml"/><Relationship Id="rId16" Type="http://schemas.openxmlformats.org/officeDocument/2006/relationships/image" Target="../media/image2.emf"/><Relationship Id="rId1" Type="http://schemas.openxmlformats.org/officeDocument/2006/relationships/tags" Target="../tags/tag183.xml"/><Relationship Id="rId6" Type="http://schemas.openxmlformats.org/officeDocument/2006/relationships/tags" Target="../tags/tag188.xml"/><Relationship Id="rId11" Type="http://schemas.openxmlformats.org/officeDocument/2006/relationships/tags" Target="../tags/tag193.xml"/><Relationship Id="rId5" Type="http://schemas.openxmlformats.org/officeDocument/2006/relationships/tags" Target="../tags/tag187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192.xml"/><Relationship Id="rId4" Type="http://schemas.openxmlformats.org/officeDocument/2006/relationships/tags" Target="../tags/tag186.xml"/><Relationship Id="rId9" Type="http://schemas.openxmlformats.org/officeDocument/2006/relationships/tags" Target="../tags/tag191.xml"/><Relationship Id="rId14" Type="http://schemas.openxmlformats.org/officeDocument/2006/relationships/tags" Target="../tags/tag196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204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99.xml"/><Relationship Id="rId7" Type="http://schemas.openxmlformats.org/officeDocument/2006/relationships/tags" Target="../tags/tag203.xml"/><Relationship Id="rId12" Type="http://schemas.openxmlformats.org/officeDocument/2006/relationships/tags" Target="../tags/tag208.xml"/><Relationship Id="rId2" Type="http://schemas.openxmlformats.org/officeDocument/2006/relationships/tags" Target="../tags/tag198.xml"/><Relationship Id="rId1" Type="http://schemas.openxmlformats.org/officeDocument/2006/relationships/tags" Target="../tags/tag197.xml"/><Relationship Id="rId6" Type="http://schemas.openxmlformats.org/officeDocument/2006/relationships/tags" Target="../tags/tag202.xml"/><Relationship Id="rId11" Type="http://schemas.openxmlformats.org/officeDocument/2006/relationships/tags" Target="../tags/tag207.xml"/><Relationship Id="rId5" Type="http://schemas.openxmlformats.org/officeDocument/2006/relationships/tags" Target="../tags/tag201.xml"/><Relationship Id="rId15" Type="http://schemas.openxmlformats.org/officeDocument/2006/relationships/image" Target="../media/image3.png"/><Relationship Id="rId10" Type="http://schemas.openxmlformats.org/officeDocument/2006/relationships/tags" Target="../tags/tag206.xml"/><Relationship Id="rId4" Type="http://schemas.openxmlformats.org/officeDocument/2006/relationships/tags" Target="../tags/tag200.xml"/><Relationship Id="rId9" Type="http://schemas.openxmlformats.org/officeDocument/2006/relationships/tags" Target="../tags/tag205.xml"/><Relationship Id="rId14" Type="http://schemas.openxmlformats.org/officeDocument/2006/relationships/image" Target="../media/image2.emf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216.xml"/><Relationship Id="rId13" Type="http://schemas.openxmlformats.org/officeDocument/2006/relationships/image" Target="../media/image2.emf"/><Relationship Id="rId3" Type="http://schemas.openxmlformats.org/officeDocument/2006/relationships/tags" Target="../tags/tag211.xml"/><Relationship Id="rId7" Type="http://schemas.openxmlformats.org/officeDocument/2006/relationships/tags" Target="../tags/tag215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tags" Target="../tags/tag214.xml"/><Relationship Id="rId11" Type="http://schemas.openxmlformats.org/officeDocument/2006/relationships/tags" Target="../tags/tag219.xml"/><Relationship Id="rId5" Type="http://schemas.openxmlformats.org/officeDocument/2006/relationships/tags" Target="../tags/tag213.xml"/><Relationship Id="rId10" Type="http://schemas.openxmlformats.org/officeDocument/2006/relationships/tags" Target="../tags/tag218.xml"/><Relationship Id="rId4" Type="http://schemas.openxmlformats.org/officeDocument/2006/relationships/tags" Target="../tags/tag212.xml"/><Relationship Id="rId9" Type="http://schemas.openxmlformats.org/officeDocument/2006/relationships/tags" Target="../tags/tag217.xml"/><Relationship Id="rId1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27.xml"/><Relationship Id="rId13" Type="http://schemas.openxmlformats.org/officeDocument/2006/relationships/image" Target="../media/image2.emf"/><Relationship Id="rId3" Type="http://schemas.openxmlformats.org/officeDocument/2006/relationships/tags" Target="../tags/tag222.xml"/><Relationship Id="rId7" Type="http://schemas.openxmlformats.org/officeDocument/2006/relationships/tags" Target="../tags/tag226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6" Type="http://schemas.openxmlformats.org/officeDocument/2006/relationships/tags" Target="../tags/tag225.xml"/><Relationship Id="rId11" Type="http://schemas.openxmlformats.org/officeDocument/2006/relationships/tags" Target="../tags/tag230.xml"/><Relationship Id="rId5" Type="http://schemas.openxmlformats.org/officeDocument/2006/relationships/tags" Target="../tags/tag224.xml"/><Relationship Id="rId10" Type="http://schemas.openxmlformats.org/officeDocument/2006/relationships/tags" Target="../tags/tag229.xml"/><Relationship Id="rId4" Type="http://schemas.openxmlformats.org/officeDocument/2006/relationships/tags" Target="../tags/tag223.xml"/><Relationship Id="rId9" Type="http://schemas.openxmlformats.org/officeDocument/2006/relationships/tags" Target="../tags/tag228.xml"/><Relationship Id="rId14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233.xml"/><Relationship Id="rId2" Type="http://schemas.openxmlformats.org/officeDocument/2006/relationships/tags" Target="../tags/tag232.xml"/><Relationship Id="rId1" Type="http://schemas.openxmlformats.org/officeDocument/2006/relationships/tags" Target="../tags/tag231.xml"/><Relationship Id="rId4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" Type="http://schemas.openxmlformats.org/officeDocument/2006/relationships/tags" Target="../tags/tag234.xml"/><Relationship Id="rId4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38.xml"/><Relationship Id="rId1" Type="http://schemas.openxmlformats.org/officeDocument/2006/relationships/tags" Target="../tags/tag237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241.xml"/><Relationship Id="rId2" Type="http://schemas.openxmlformats.org/officeDocument/2006/relationships/tags" Target="../tags/tag240.xml"/><Relationship Id="rId1" Type="http://schemas.openxmlformats.org/officeDocument/2006/relationships/tags" Target="../tags/tag239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43.xml"/><Relationship Id="rId4" Type="http://schemas.openxmlformats.org/officeDocument/2006/relationships/tags" Target="../tags/tag24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image" Target="../media/image2.emf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5" Type="http://schemas.openxmlformats.org/officeDocument/2006/relationships/tags" Target="../tags/tag38.xml"/><Relationship Id="rId10" Type="http://schemas.openxmlformats.org/officeDocument/2006/relationships/tags" Target="../tags/tag43.xml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tags" Target="../tags/tag246.xml"/><Relationship Id="rId2" Type="http://schemas.openxmlformats.org/officeDocument/2006/relationships/tags" Target="../tags/tag245.xml"/><Relationship Id="rId1" Type="http://schemas.openxmlformats.org/officeDocument/2006/relationships/tags" Target="../tags/tag244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48.xml"/><Relationship Id="rId4" Type="http://schemas.openxmlformats.org/officeDocument/2006/relationships/tags" Target="../tags/tag247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50.xml"/><Relationship Id="rId1" Type="http://schemas.openxmlformats.org/officeDocument/2006/relationships/tags" Target="../tags/tag249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tags" Target="../tags/tag253.xml"/><Relationship Id="rId2" Type="http://schemas.openxmlformats.org/officeDocument/2006/relationships/tags" Target="../tags/tag252.xml"/><Relationship Id="rId1" Type="http://schemas.openxmlformats.org/officeDocument/2006/relationships/tags" Target="../tags/tag251.xml"/><Relationship Id="rId4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13" Type="http://schemas.openxmlformats.org/officeDocument/2006/relationships/image" Target="../media/image2.emf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5" Type="http://schemas.openxmlformats.org/officeDocument/2006/relationships/tags" Target="../tags/tag49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tags" Target="../tags/tag68.xml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tags" Target="../tags/tag67.xml"/><Relationship Id="rId17" Type="http://schemas.openxmlformats.org/officeDocument/2006/relationships/image" Target="../media/image3.png"/><Relationship Id="rId2" Type="http://schemas.openxmlformats.org/officeDocument/2006/relationships/tags" Target="../tags/tag57.xml"/><Relationship Id="rId16" Type="http://schemas.openxmlformats.org/officeDocument/2006/relationships/image" Target="../media/image2.emf"/><Relationship Id="rId1" Type="http://schemas.openxmlformats.org/officeDocument/2006/relationships/tags" Target="../tags/tag56.xml"/><Relationship Id="rId6" Type="http://schemas.openxmlformats.org/officeDocument/2006/relationships/tags" Target="../tags/tag61.xml"/><Relationship Id="rId11" Type="http://schemas.openxmlformats.org/officeDocument/2006/relationships/tags" Target="../tags/tag66.xml"/><Relationship Id="rId5" Type="http://schemas.openxmlformats.org/officeDocument/2006/relationships/tags" Target="../tags/tag60.xml"/><Relationship Id="rId15" Type="http://schemas.openxmlformats.org/officeDocument/2006/relationships/slideMaster" Target="../slideMasters/slideMaster1.xml"/><Relationship Id="rId10" Type="http://schemas.openxmlformats.org/officeDocument/2006/relationships/tags" Target="../tags/tag65.xml"/><Relationship Id="rId4" Type="http://schemas.openxmlformats.org/officeDocument/2006/relationships/tags" Target="../tags/tag59.xml"/><Relationship Id="rId9" Type="http://schemas.openxmlformats.org/officeDocument/2006/relationships/tags" Target="../tags/tag64.xml"/><Relationship Id="rId14" Type="http://schemas.openxmlformats.org/officeDocument/2006/relationships/tags" Target="../tags/tag69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tags" Target="../tags/tag81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tags" Target="../tags/tag80.xml"/><Relationship Id="rId5" Type="http://schemas.openxmlformats.org/officeDocument/2006/relationships/tags" Target="../tags/tag74.xml"/><Relationship Id="rId15" Type="http://schemas.openxmlformats.org/officeDocument/2006/relationships/image" Target="../media/image3.png"/><Relationship Id="rId10" Type="http://schemas.openxmlformats.org/officeDocument/2006/relationships/tags" Target="../tags/tag79.xml"/><Relationship Id="rId4" Type="http://schemas.openxmlformats.org/officeDocument/2006/relationships/tags" Target="../tags/tag73.xml"/><Relationship Id="rId9" Type="http://schemas.openxmlformats.org/officeDocument/2006/relationships/tags" Target="../tags/tag78.xml"/><Relationship Id="rId14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image" Target="../media/image2.emf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5" Type="http://schemas.openxmlformats.org/officeDocument/2006/relationships/tags" Target="../tags/tag86.xml"/><Relationship Id="rId10" Type="http://schemas.openxmlformats.org/officeDocument/2006/relationships/tags" Target="../tags/tag91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100.xml"/><Relationship Id="rId13" Type="http://schemas.openxmlformats.org/officeDocument/2006/relationships/image" Target="../media/image2.emf"/><Relationship Id="rId3" Type="http://schemas.openxmlformats.org/officeDocument/2006/relationships/tags" Target="../tags/tag95.xml"/><Relationship Id="rId7" Type="http://schemas.openxmlformats.org/officeDocument/2006/relationships/tags" Target="../tags/tag99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tags" Target="../tags/tag98.xml"/><Relationship Id="rId11" Type="http://schemas.openxmlformats.org/officeDocument/2006/relationships/tags" Target="../tags/tag103.xml"/><Relationship Id="rId5" Type="http://schemas.openxmlformats.org/officeDocument/2006/relationships/tags" Target="../tags/tag97.xml"/><Relationship Id="rId10" Type="http://schemas.openxmlformats.org/officeDocument/2006/relationships/tags" Target="../tags/tag102.xml"/><Relationship Id="rId4" Type="http://schemas.openxmlformats.org/officeDocument/2006/relationships/tags" Target="../tags/tag96.xml"/><Relationship Id="rId9" Type="http://schemas.openxmlformats.org/officeDocument/2006/relationships/tags" Target="../tags/tag101.xml"/><Relationship Id="rId1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438" y="969963"/>
            <a:ext cx="8137525" cy="5832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96C7159-7CE7-7E4C-9201-FE209A72A660}"/>
              </a:ext>
            </a:extLst>
          </p:cNvPr>
          <p:cNvCxnSpPr>
            <a:cxnSpLocks/>
          </p:cNvCxnSpPr>
          <p:nvPr userDrawn="1">
            <p:custDataLst>
              <p:tags r:id="rId3"/>
            </p:custDataLst>
          </p:nvPr>
        </p:nvCxnSpPr>
        <p:spPr bwMode="auto">
          <a:xfrm>
            <a:off x="6135624" y="5842800"/>
            <a:ext cx="0" cy="43204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LOGO"/>
          <p:cNvSpPr>
            <a:spLocks noGrp="1"/>
          </p:cNvSpPr>
          <p:nvPr>
            <p:ph type="body" sz="quarter" idx="12" hasCustomPrompt="1"/>
            <p:custDataLst>
              <p:tags r:id="rId4"/>
            </p:custDataLst>
          </p:nvPr>
        </p:nvSpPr>
        <p:spPr>
          <a:xfrm>
            <a:off x="6281928" y="5878518"/>
            <a:ext cx="1592670" cy="439643"/>
          </a:xfrm>
          <a:prstGeom prst="rect">
            <a:avLst/>
          </a:prstGeom>
        </p:spPr>
        <p:txBody>
          <a:bodyPr anchor="ctr"/>
          <a:lstStyle>
            <a:lvl1pPr marL="0" marR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23" baseline="0">
                <a:solidFill>
                  <a:schemeClr val="accent1"/>
                </a:solidFill>
                <a:latin typeface="Barclays Effra" panose="020B0603020203020204" pitchFamily="34" charset="0"/>
              </a:defRPr>
            </a:lvl1pPr>
          </a:lstStyle>
          <a:p>
            <a:pPr marL="0" marR="0" lvl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3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Client Cover Logo</a:t>
            </a:r>
          </a:p>
        </p:txBody>
      </p:sp>
      <p:sp>
        <p:nvSpPr>
          <p:cNvPr id="12" name="PTITLE"/>
          <p:cNvSpPr>
            <a:spLocks noGrp="1" noChangeArrowheads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9" name="PSUBTITLE"/>
          <p:cNvSpPr>
            <a:spLocks noGrp="1" noChangeArrowheads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pic>
        <p:nvPicPr>
          <p:cNvPr id="15" name="EAGLE_WHITE" hidden="1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09" y="200415"/>
            <a:ext cx="601138" cy="648000"/>
          </a:xfrm>
          <a:prstGeom prst="rect">
            <a:avLst/>
          </a:prstGeom>
        </p:spPr>
      </p:pic>
      <p:sp>
        <p:nvSpPr>
          <p:cNvPr id="18" name="EAGLE_CYAN" hidden="1"/>
          <p:cNvSpPr>
            <a:spLocks/>
          </p:cNvSpPr>
          <p:nvPr userDrawn="1">
            <p:custDataLst>
              <p:tags r:id="rId8"/>
            </p:custDataLst>
          </p:nvPr>
        </p:nvSpPr>
        <p:spPr bwMode="auto">
          <a:xfrm>
            <a:off x="9207501" y="200025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sp>
        <p:nvSpPr>
          <p:cNvPr id="21" name="TRACKINGCODE" hidden="1"/>
          <p:cNvSpPr txBox="1">
            <a:spLocks/>
          </p:cNvSpPr>
          <p:nvPr userDrawn="1">
            <p:custDataLst>
              <p:tags r:id="rId9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6C7159-7CE7-7E4C-9201-FE209A72A660}"/>
              </a:ext>
            </a:extLst>
          </p:cNvPr>
          <p:cNvCxnSpPr>
            <a:cxnSpLocks/>
          </p:cNvCxnSpPr>
          <p:nvPr userDrawn="1">
            <p:custDataLst>
              <p:tags r:id="rId10"/>
            </p:custDataLst>
          </p:nvPr>
        </p:nvCxnSpPr>
        <p:spPr bwMode="auto">
          <a:xfrm>
            <a:off x="4233600" y="5842800"/>
            <a:ext cx="0" cy="43204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DATETIME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4" name="PSIGNPOST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8337600" y="10512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r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" name="STAMP" hidden="1">
            <a:extLst>
              <a:ext uri="{FF2B5EF4-FFF2-40B4-BE49-F238E27FC236}">
                <a16:creationId xmlns:a16="http://schemas.microsoft.com/office/drawing/2014/main" id="{693AA51F-924C-9954-F811-94C69F67BA5F}"/>
              </a:ext>
            </a:extLst>
          </p:cNvPr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1393200" y="1430760"/>
            <a:ext cx="65" cy="319384"/>
          </a:xfrm>
          <a:prstGeom prst="rect">
            <a:avLst/>
          </a:prstGeom>
        </p:spPr>
        <p:txBody>
          <a:bodyPr wrap="none" lIns="0" tIns="46800" rIns="0" bIns="4680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2CFEF8-356C-7DE4-1A64-439B80EBC808}"/>
              </a:ext>
            </a:extLst>
          </p:cNvPr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48800" cy="432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57104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 userDrawn="1">
          <p15:clr>
            <a:srgbClr val="FBAE40"/>
          </p15:clr>
        </p15:guide>
        <p15:guide id="2" orient="horz" pos="3960" userDrawn="1">
          <p15:clr>
            <a:srgbClr val="FBAE40"/>
          </p15:clr>
        </p15:guide>
        <p15:guide id="3" orient="horz" pos="135" userDrawn="1">
          <p15:clr>
            <a:srgbClr val="FBAE40"/>
          </p15:clr>
        </p15:guide>
        <p15:guide id="4" orient="horz" pos="543" userDrawn="1">
          <p15:clr>
            <a:srgbClr val="FBAE40"/>
          </p15:clr>
        </p15:guide>
        <p15:guide id="5" orient="horz" pos="611" userDrawn="1">
          <p15:clr>
            <a:srgbClr val="FBAE40"/>
          </p15:clr>
        </p15:guide>
        <p15:guide id="6" orient="horz" pos="4285" userDrawn="1">
          <p15:clr>
            <a:srgbClr val="FBAE40"/>
          </p15:clr>
        </p15:guide>
        <p15:guide id="7" pos="605" userDrawn="1">
          <p15:clr>
            <a:srgbClr val="FBAE40"/>
          </p15:clr>
        </p15:guide>
        <p15:guide id="8" pos="5731" userDrawn="1">
          <p15:clr>
            <a:srgbClr val="FBAE40"/>
          </p15:clr>
        </p15:guide>
        <p15:guide id="9" pos="5799" userDrawn="1">
          <p15:clr>
            <a:srgbClr val="FBAE40"/>
          </p15:clr>
        </p15:guide>
        <p15:guide id="10" pos="616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hidden="1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10" name="SECTIONHEADER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393200" y="2871216"/>
            <a:ext cx="7268930" cy="4716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Click to edit Section Header</a:t>
            </a:r>
          </a:p>
        </p:txBody>
      </p:sp>
      <p:sp>
        <p:nvSpPr>
          <p:cNvPr id="6" name="SECTIONCONTENT"/>
          <p:cNvSpPr>
            <a:spLocks noGrp="1"/>
          </p:cNvSpPr>
          <p:nvPr>
            <p:ph type="body" idx="10" hasCustomPrompt="1"/>
            <p:custDataLst>
              <p:tags r:id="rId3"/>
            </p:custDataLst>
          </p:nvPr>
        </p:nvSpPr>
        <p:spPr>
          <a:xfrm>
            <a:off x="1393200" y="3566160"/>
            <a:ext cx="7269480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24961" algn="l"/>
              </a:tabLst>
              <a:defRPr sz="200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  <a:lvl2pPr marL="489140" indent="0">
              <a:buNone/>
              <a:defRPr sz="2140">
                <a:solidFill>
                  <a:schemeClr val="tx1">
                    <a:tint val="75000"/>
                  </a:schemeClr>
                </a:solidFill>
              </a:defRPr>
            </a:lvl2pPr>
            <a:lvl3pPr marL="978280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3pPr>
            <a:lvl4pPr marL="14674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4pPr>
            <a:lvl5pPr marL="195656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5pPr>
            <a:lvl6pPr marL="244570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6pPr>
            <a:lvl7pPr marL="293484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7pPr>
            <a:lvl8pPr marL="342398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8pPr>
            <a:lvl9pPr marL="39131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70394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oCBODY"/>
          <p:cNvSpPr>
            <a:spLocks noGrp="1"/>
          </p:cNvSpPr>
          <p:nvPr>
            <p:ph type="body" sz="quarter" idx="10" hasCustomPrompt="1"/>
            <p:custDataLst>
              <p:tags r:id="rId1"/>
            </p:custDataLst>
          </p:nvPr>
        </p:nvSpPr>
        <p:spPr>
          <a:xfrm>
            <a:off x="687600" y="1314000"/>
            <a:ext cx="8686800" cy="5029200"/>
          </a:xfrm>
          <a:prstGeom prst="rect">
            <a:avLst/>
          </a:prstGeom>
        </p:spPr>
        <p:txBody>
          <a:bodyPr lIns="0" rIns="18288"/>
          <a:lstStyle>
            <a:lvl1pPr marL="627522" indent="-627522">
              <a:lnSpc>
                <a:spcPct val="155000"/>
              </a:lnSpc>
              <a:spcBef>
                <a:spcPts val="0"/>
              </a:spcBef>
              <a:buFont typeface="+mj-lt"/>
              <a:buAutoNum type="arabicPeriod"/>
              <a:tabLst>
                <a:tab pos="8605838" algn="r"/>
              </a:tabLst>
              <a:defRPr sz="1400">
                <a:latin typeface="Barclays Effra" panose="020B0603020203020204" pitchFamily="34" charset="0"/>
              </a:defRPr>
            </a:lvl1pPr>
            <a:lvl2pPr marL="1255044" indent="-627522">
              <a:lnSpc>
                <a:spcPct val="155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8605838" algn="r"/>
              </a:tabLst>
              <a:defRPr sz="1400">
                <a:latin typeface="Barclays Effra" panose="020B0603020203020204" pitchFamily="34" charset="0"/>
              </a:defRPr>
            </a:lvl2pPr>
            <a:lvl3pPr marL="1882566" indent="-627522">
              <a:lnSpc>
                <a:spcPct val="155000"/>
              </a:lnSpc>
              <a:spcBef>
                <a:spcPts val="0"/>
              </a:spcBef>
              <a:buFont typeface="+mj-lt"/>
              <a:buAutoNum type="romanLcPeriod"/>
              <a:tabLst>
                <a:tab pos="8605838" algn="r"/>
              </a:tabLst>
              <a:defRPr sz="1400" baseline="0">
                <a:latin typeface="Barclays Effra" panose="020B0603020203020204" pitchFamily="34" charset="0"/>
              </a:defRPr>
            </a:lvl3pPr>
            <a:lvl4pPr marL="1255044" indent="-627522">
              <a:lnSpc>
                <a:spcPct val="155000"/>
              </a:lnSpc>
              <a:spcBef>
                <a:spcPts val="0"/>
              </a:spcBef>
              <a:buNone/>
              <a:tabLst>
                <a:tab pos="8605838" algn="r"/>
              </a:tabLst>
              <a:defRPr sz="1400">
                <a:latin typeface="Barclays Effra" panose="020B0603020203020204" pitchFamily="34" charset="0"/>
              </a:defRPr>
            </a:lvl4pPr>
            <a:lvl5pPr marL="1255044" indent="-627522">
              <a:lnSpc>
                <a:spcPct val="155000"/>
              </a:lnSpc>
              <a:spcBef>
                <a:spcPts val="0"/>
              </a:spcBef>
              <a:buFont typeface="+mj-lt"/>
              <a:buAutoNum type="alphaUcPeriod"/>
              <a:tabLst>
                <a:tab pos="8605838" algn="r"/>
              </a:tabLst>
              <a:defRPr sz="1400">
                <a:latin typeface="Barclays Effra" panose="020B0603020203020204" pitchFamily="34" charset="0"/>
              </a:defRPr>
            </a:lvl5pPr>
            <a:lvl6pPr marL="1882566" indent="-627522">
              <a:lnSpc>
                <a:spcPct val="155000"/>
              </a:lnSpc>
              <a:spcBef>
                <a:spcPts val="0"/>
              </a:spcBef>
              <a:buSzPct val="100000"/>
              <a:buFont typeface="+mj-lt"/>
              <a:buAutoNum type="romanLcPeriod"/>
              <a:tabLst>
                <a:tab pos="8605838" algn="r"/>
              </a:tabLst>
              <a:defRPr sz="1400" baseline="0">
                <a:latin typeface="Barclays Effra" panose="020B0603020203020204" pitchFamily="34" charset="0"/>
              </a:defRPr>
            </a:lvl6pPr>
            <a:lvl7pPr marL="0" indent="0">
              <a:buNone/>
              <a:defRPr sz="1400">
                <a:latin typeface="Barclays Effra" panose="020B0603020203020204" pitchFamily="34" charset="0"/>
              </a:defRPr>
            </a:lvl7pPr>
          </a:lstStyle>
          <a:p>
            <a:pPr lvl="0"/>
            <a:r>
              <a:rPr lang="en-US" dirty="0"/>
              <a:t>Primary Sections</a:t>
            </a:r>
          </a:p>
          <a:p>
            <a:pPr lvl="1"/>
            <a:r>
              <a:rPr lang="en-US" dirty="0"/>
              <a:t>Sub-Sections</a:t>
            </a:r>
          </a:p>
          <a:p>
            <a:pPr lvl="2"/>
            <a:r>
              <a:rPr lang="en-US" dirty="0"/>
              <a:t>Tertiary Sections</a:t>
            </a:r>
          </a:p>
          <a:p>
            <a:pPr lvl="6"/>
            <a:r>
              <a:rPr lang="en-US" dirty="0"/>
              <a:t>________________________________________________________________________________________</a:t>
            </a:r>
          </a:p>
          <a:p>
            <a:pPr lvl="3"/>
            <a:r>
              <a:rPr lang="en-US" dirty="0"/>
              <a:t>Appendices</a:t>
            </a:r>
          </a:p>
          <a:p>
            <a:pPr lvl="4"/>
            <a:r>
              <a:rPr lang="en-US" dirty="0"/>
              <a:t>Appendices Sections</a:t>
            </a:r>
          </a:p>
          <a:p>
            <a:pPr lvl="5"/>
            <a:r>
              <a:rPr lang="en-US" dirty="0"/>
              <a:t>Appendices Sub-Sections</a:t>
            </a:r>
          </a:p>
          <a:p>
            <a:pPr lvl="5"/>
            <a:endParaRPr lang="en-US" dirty="0"/>
          </a:p>
        </p:txBody>
      </p:sp>
      <p:sp>
        <p:nvSpPr>
          <p:cNvPr id="6" name="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en-US" sz="2400" b="1" dirty="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7296972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0000"/>
              </a:lnSpc>
              <a:defRPr lang="en-US" sz="2400" b="1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Headline: Enter your headline here</a:t>
            </a:r>
          </a:p>
        </p:txBody>
      </p:sp>
      <p:sp>
        <p:nvSpPr>
          <p:cNvPr id="16" name="FOOTNOTE"/>
          <p:cNvSpPr>
            <a:spLocks noGrp="1"/>
          </p:cNvSpPr>
          <p:nvPr>
            <p:ph type="body" sz="quarter" idx="25" hasCustomPrompt="1"/>
            <p:custDataLst>
              <p:tags r:id="rId2"/>
            </p:custDataLst>
          </p:nvPr>
        </p:nvSpPr>
        <p:spPr>
          <a:xfrm>
            <a:off x="687600" y="6476400"/>
            <a:ext cx="8686800" cy="5292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  <a:lvl2pPr marL="171450" indent="-17145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2pPr>
            <a:lvl3pPr marL="461963" indent="-236538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+mj-lt"/>
              <a:buAutoNum type="alphaLcParenR"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3pPr>
            <a:lvl4pPr marL="628976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None/>
              <a:defRPr sz="732">
                <a:solidFill>
                  <a:schemeClr val="tx1"/>
                </a:solidFill>
              </a:defRPr>
            </a:lvl4pPr>
            <a:lvl5pPr marL="1150457" indent="-313762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eriod"/>
              <a:defRPr sz="7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Source:</a:t>
            </a:r>
          </a:p>
          <a:p>
            <a:pPr lvl="1"/>
            <a:r>
              <a:rPr lang="en-US" dirty="0"/>
              <a:t>Footnotes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_BODY"/>
          <p:cNvSpPr>
            <a:spLocks noGrp="1"/>
          </p:cNvSpPr>
          <p:nvPr>
            <p:ph sz="quarter" idx="19" hasCustomPrompt="1"/>
            <p:custDataLst>
              <p:tags r:id="rId3"/>
            </p:custDataLst>
          </p:nvPr>
        </p:nvSpPr>
        <p:spPr>
          <a:xfrm>
            <a:off x="687600" y="1674000"/>
            <a:ext cx="8686800" cy="5029200"/>
          </a:xfrm>
          <a:prstGeom prst="rect">
            <a:avLst/>
          </a:prstGeom>
        </p:spPr>
        <p:txBody>
          <a:bodyPr lIns="0" tIns="46800" rIns="18000" bIns="46800"/>
          <a:lstStyle>
            <a:lvl1pPr marL="230400" indent="-230400">
              <a:lnSpc>
                <a:spcPct val="110000"/>
              </a:lnSpc>
              <a:spcBef>
                <a:spcPts val="1008"/>
              </a:spcBef>
              <a:buClr>
                <a:schemeClr val="tx1"/>
              </a:buClr>
              <a:buFont typeface="Wingdings 2" panose="05020102010507070707" pitchFamily="18" charset="2"/>
              <a:buChar char=""/>
              <a:defRPr sz="1400">
                <a:latin typeface="Barclays Effra" panose="020B0603020203020204" pitchFamily="34" charset="0"/>
              </a:defRPr>
            </a:lvl1pPr>
            <a:lvl2pPr marL="457200" indent="-2268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SzPct val="85000"/>
              <a:buFont typeface="Wingdings 2" panose="05020102010507070707" pitchFamily="18" charset="2"/>
              <a:buChar char=""/>
              <a:defRPr sz="1400">
                <a:latin typeface="Barclays Effra" panose="020B0603020203020204" pitchFamily="34" charset="0"/>
              </a:defRPr>
            </a:lvl2pPr>
            <a:lvl3pPr marL="687600" indent="-2268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Font typeface="Wingdings" panose="05000000000000000000" pitchFamily="2" charset="2"/>
              <a:buChar char=""/>
              <a:defRPr sz="1400">
                <a:latin typeface="Barclays Effra" panose="020B0603020203020204" pitchFamily="34" charset="0"/>
              </a:defRPr>
            </a:lvl3pPr>
            <a:lvl4pPr marL="914400" indent="-2268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latin typeface="Barclays Effra" panose="020B0603020203020204" pitchFamily="34" charset="0"/>
              </a:defRPr>
            </a:lvl4pPr>
            <a:lvl5pPr marL="230400" indent="-230400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 marL="1144800" indent="-230400">
              <a:spcBef>
                <a:spcPts val="336"/>
              </a:spcBef>
              <a:buClr>
                <a:schemeClr val="tx1"/>
              </a:buClr>
              <a:buSzPct val="100000"/>
              <a:buFont typeface="Wingdings 2" panose="05020102010507070707" pitchFamily="18" charset="2"/>
              <a:buChar char=""/>
              <a:defRPr sz="1400">
                <a:solidFill>
                  <a:schemeClr val="tx1"/>
                </a:solidFill>
                <a:latin typeface="Barclays Effra" panose="020B0603020203020204" pitchFamily="34" charset="0"/>
              </a:defRPr>
            </a:lvl6pPr>
          </a:lstStyle>
          <a:p>
            <a:pPr lvl="0"/>
            <a:r>
              <a:rPr lang="en-US" dirty="0"/>
              <a:t>Enter your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8" name="PAGENUMBER"/>
          <p:cNvSpPr>
            <a:spLocks noGrp="1"/>
          </p:cNvSpPr>
          <p:nvPr>
            <p:ph type="body" sz="quarter" idx="23" hasCustomPrompt="1"/>
            <p:custDataLst>
              <p:tags r:id="rId4"/>
            </p:custDataLst>
          </p:nvPr>
        </p:nvSpPr>
        <p:spPr>
          <a:xfrm>
            <a:off x="687600" y="7203523"/>
            <a:ext cx="4420800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480"/>
              </a:spcBef>
              <a:buNone/>
              <a:defRPr sz="11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" name="SUBTITLE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687600" y="1299600"/>
            <a:ext cx="8686800" cy="3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100800" bIns="18000" anchor="t" anchorCtr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en-US" sz="1400" b="1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Arial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</a:lstStyle>
          <a:p>
            <a:pPr lvl="0"/>
            <a:r>
              <a:rPr lang="en-US" dirty="0"/>
              <a:t>Sub-Header: Enter your optional 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1968553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en-US" sz="2800" b="1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Headline: Enter your headline here</a:t>
            </a:r>
          </a:p>
        </p:txBody>
      </p:sp>
      <p:sp>
        <p:nvSpPr>
          <p:cNvPr id="12" name="SUBTITLE"/>
          <p:cNvSpPr>
            <a:spLocks noGrp="1"/>
          </p:cNvSpPr>
          <p:nvPr>
            <p:ph type="body" sz="quarter" idx="13" hasCustomPrompt="1"/>
            <p:custDataLst>
              <p:tags r:id="rId2"/>
            </p:custDataLst>
          </p:nvPr>
        </p:nvSpPr>
        <p:spPr>
          <a:xfrm>
            <a:off x="687600" y="1299600"/>
            <a:ext cx="8686800" cy="3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>
            <a:no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400" b="1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Arial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</a:lstStyle>
          <a:p>
            <a:pPr lvl="0"/>
            <a:r>
              <a:rPr lang="en-US" dirty="0"/>
              <a:t>Sub-Header: Enter your optional sub-heading here</a:t>
            </a:r>
          </a:p>
        </p:txBody>
      </p:sp>
      <p:sp>
        <p:nvSpPr>
          <p:cNvPr id="7" name="CONTENT_BODY"/>
          <p:cNvSpPr>
            <a:spLocks noGrp="1"/>
          </p:cNvSpPr>
          <p:nvPr>
            <p:ph sz="quarter" idx="19" hasCustomPrompt="1"/>
            <p:custDataLst>
              <p:tags r:id="rId3"/>
            </p:custDataLst>
          </p:nvPr>
        </p:nvSpPr>
        <p:spPr>
          <a:xfrm>
            <a:off x="687600" y="1674000"/>
            <a:ext cx="8686800" cy="5029200"/>
          </a:xfrm>
          <a:prstGeom prst="rect">
            <a:avLst/>
          </a:prstGeom>
        </p:spPr>
        <p:txBody>
          <a:bodyPr lIns="0" tIns="0" rIns="0" bIns="0"/>
          <a:lstStyle>
            <a:lvl1pPr marL="252000" indent="-252000">
              <a:lnSpc>
                <a:spcPct val="110000"/>
              </a:lnSpc>
              <a:spcBef>
                <a:spcPts val="1008"/>
              </a:spcBef>
              <a:buClr>
                <a:schemeClr val="tx1"/>
              </a:buClr>
              <a:buFont typeface="Wingdings 2" panose="05020102010507070707" pitchFamily="18" charset="2"/>
              <a:buChar char=""/>
              <a:defRPr sz="2000">
                <a:latin typeface="Barclays Effra" panose="020B0603020203020204" pitchFamily="34" charset="0"/>
              </a:defRPr>
            </a:lvl1pPr>
            <a:lvl2pPr marL="500400" indent="-2484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SzPct val="85000"/>
              <a:buFont typeface="Wingdings 2" panose="05020102010507070707" pitchFamily="18" charset="2"/>
              <a:buChar char=""/>
              <a:defRPr sz="2000">
                <a:latin typeface="Barclays Effra" panose="020B0603020203020204" pitchFamily="34" charset="0"/>
              </a:defRPr>
            </a:lvl2pPr>
            <a:lvl3pPr marL="748800" indent="-2484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Font typeface="Wingdings" panose="05000000000000000000" pitchFamily="2" charset="2"/>
              <a:buChar char=""/>
              <a:defRPr sz="2000">
                <a:latin typeface="Barclays Effra" panose="020B0603020203020204" pitchFamily="34" charset="0"/>
              </a:defRPr>
            </a:lvl3pPr>
            <a:lvl4pPr marL="997200" indent="-2484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>
                <a:latin typeface="Barclays Effra" panose="020B0603020203020204" pitchFamily="34" charset="0"/>
              </a:defRPr>
            </a:lvl4pPr>
            <a:lvl5pPr marL="1260000" indent="-252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Enter your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FOOTNOTE"/>
          <p:cNvSpPr>
            <a:spLocks noGrp="1"/>
          </p:cNvSpPr>
          <p:nvPr>
            <p:ph type="body" sz="quarter" idx="25" hasCustomPrompt="1"/>
            <p:custDataLst>
              <p:tags r:id="rId4"/>
            </p:custDataLst>
          </p:nvPr>
        </p:nvSpPr>
        <p:spPr>
          <a:xfrm>
            <a:off x="687600" y="6768000"/>
            <a:ext cx="8686800" cy="282575"/>
          </a:xfrm>
          <a:prstGeom prst="rect">
            <a:avLst/>
          </a:prstGeom>
        </p:spPr>
        <p:txBody>
          <a:bodyPr wrap="square" lIns="0" tIns="18288" rIns="18288" bIns="18288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  <a:lvl2pPr marL="171450" indent="-17145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2pPr>
            <a:lvl3pPr marL="461963" indent="-236538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+mj-lt"/>
              <a:buAutoNum type="alphaLcParenR"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3pPr>
            <a:lvl4pPr marL="628976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None/>
              <a:defRPr sz="732">
                <a:solidFill>
                  <a:schemeClr val="tx1"/>
                </a:solidFill>
              </a:defRPr>
            </a:lvl4pPr>
            <a:lvl5pPr marL="1150457" indent="-313762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eriod"/>
              <a:defRPr sz="7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Source:</a:t>
            </a:r>
          </a:p>
          <a:p>
            <a:pPr lvl="1"/>
            <a:r>
              <a:rPr lang="en-US" dirty="0"/>
              <a:t>Footnotes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AGENUMBER"/>
          <p:cNvSpPr>
            <a:spLocks noGrp="1"/>
          </p:cNvSpPr>
          <p:nvPr>
            <p:ph type="body" sz="quarter" idx="23" hasCustomPrompt="1"/>
            <p:custDataLst>
              <p:tags r:id="rId5"/>
            </p:custDataLst>
          </p:nvPr>
        </p:nvSpPr>
        <p:spPr>
          <a:xfrm>
            <a:off x="687600" y="7203600"/>
            <a:ext cx="4420800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480"/>
              </a:spcBef>
              <a:buNone/>
              <a:defRPr sz="11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2831464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ChangeArrowheads="1"/>
          </p:cNvSpPr>
          <p:nvPr userDrawn="1"/>
        </p:nvSpPr>
        <p:spPr bwMode="auto"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/>
          <a:p>
            <a:pPr lvl="0" algn="l" defTabSz="932568" eaLnBrk="1" hangingPunct="1">
              <a:lnSpc>
                <a:spcPct val="80000"/>
              </a:lnSpc>
            </a:pPr>
            <a:r>
              <a:rPr lang="en-US" sz="2400" b="1" dirty="0">
                <a:solidFill>
                  <a:schemeClr val="tx1"/>
                </a:solidFill>
                <a:latin typeface="Barclays Effra" panose="020B0603020203020204" pitchFamily="34" charset="0"/>
                <a:ea typeface="+mj-ea"/>
                <a:cs typeface="+mj-cs"/>
              </a:rPr>
              <a:t>Disclaimer</a:t>
            </a:r>
          </a:p>
        </p:txBody>
      </p:sp>
      <p:sp>
        <p:nvSpPr>
          <p:cNvPr id="5" name="DisclaimerBody"/>
          <p:cNvSpPr>
            <a:spLocks noGrp="1"/>
          </p:cNvSpPr>
          <p:nvPr>
            <p:ph type="body" sz="quarter" idx="14"/>
            <p:custDataLst>
              <p:tags r:id="rId1"/>
            </p:custDataLst>
          </p:nvPr>
        </p:nvSpPr>
        <p:spPr>
          <a:xfrm>
            <a:off x="687600" y="1314000"/>
            <a:ext cx="8686800" cy="5734500"/>
          </a:xfrm>
          <a:prstGeom prst="rect">
            <a:avLst/>
          </a:prstGeom>
        </p:spPr>
        <p:txBody>
          <a:bodyPr lIns="0" rIns="18288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AGENUMBER"/>
          <p:cNvSpPr>
            <a:spLocks noGrp="1"/>
          </p:cNvSpPr>
          <p:nvPr>
            <p:ph type="body" sz="quarter" idx="23" hasCustomPrompt="1"/>
            <p:custDataLst>
              <p:tags r:id="rId2"/>
            </p:custDataLst>
          </p:nvPr>
        </p:nvSpPr>
        <p:spPr>
          <a:xfrm>
            <a:off x="687600" y="7203600"/>
            <a:ext cx="4420800" cy="169200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480"/>
              </a:spcBef>
              <a:buNone/>
              <a:defRPr sz="11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721638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en-US" sz="2400" b="1" kern="1200" dirty="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Disclaimer</a:t>
            </a:r>
          </a:p>
        </p:txBody>
      </p:sp>
      <p:sp>
        <p:nvSpPr>
          <p:cNvPr id="9" name="PAGENUMBER"/>
          <p:cNvSpPr>
            <a:spLocks noGrp="1"/>
          </p:cNvSpPr>
          <p:nvPr>
            <p:ph type="body" sz="quarter" idx="23" hasCustomPrompt="1"/>
            <p:custDataLst>
              <p:tags r:id="rId2"/>
            </p:custDataLst>
          </p:nvPr>
        </p:nvSpPr>
        <p:spPr>
          <a:xfrm>
            <a:off x="687600" y="7203600"/>
            <a:ext cx="4420800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480"/>
              </a:spcBef>
              <a:buNone/>
              <a:defRPr sz="11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0" name="DisclaimerBody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>
          <a:xfrm>
            <a:off x="687600" y="1314000"/>
            <a:ext cx="8686800" cy="5734500"/>
          </a:xfrm>
          <a:prstGeom prst="rect">
            <a:avLst/>
          </a:prstGeom>
        </p:spPr>
        <p:txBody>
          <a:bodyPr lIns="0" rIns="18288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3694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claimer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en-US" sz="2400" b="1" kern="1200" dirty="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Disclaimer</a:t>
            </a:r>
          </a:p>
        </p:txBody>
      </p:sp>
      <p:sp>
        <p:nvSpPr>
          <p:cNvPr id="10" name="DisclaimerBody"/>
          <p:cNvSpPr>
            <a:spLocks noGrp="1"/>
          </p:cNvSpPr>
          <p:nvPr>
            <p:ph type="body" sz="quarter" idx="14"/>
            <p:custDataLst>
              <p:tags r:id="rId2"/>
            </p:custDataLst>
          </p:nvPr>
        </p:nvSpPr>
        <p:spPr>
          <a:xfrm>
            <a:off x="687600" y="1314000"/>
            <a:ext cx="4341600" cy="5734500"/>
          </a:xfrm>
          <a:prstGeom prst="rect">
            <a:avLst/>
          </a:prstGeom>
        </p:spPr>
        <p:txBody>
          <a:bodyPr lIns="0" rIns="18288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7030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AC72E-0E93-CBDD-9176-CB9E9076C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300" y="1272011"/>
            <a:ext cx="7543800" cy="2705947"/>
          </a:xfrm>
        </p:spPr>
        <p:txBody>
          <a:bodyPr anchor="b"/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2A23B-1951-0EBB-C5D9-010968D9D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198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7E651-65D2-754D-E01F-0DE386EF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24F71-7991-49A2-8312-E541ED66C5D0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B6F30-8E76-0B1D-2F63-A159CA1B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0FACC-74E5-C00A-B972-4885F0B1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3D8B2-154A-47C6-9C4D-C4647423B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76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438" y="969963"/>
            <a:ext cx="8137526" cy="5832476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3400" dirty="0">
              <a:latin typeface="Barclays Effra" panose="020B0603020203020204" pitchFamily="34" charset="0"/>
            </a:endParaRPr>
          </a:p>
        </p:txBody>
      </p:sp>
      <p:sp>
        <p:nvSpPr>
          <p:cNvPr id="24" name="CLOGO"/>
          <p:cNvSpPr>
            <a:spLocks noGrp="1"/>
          </p:cNvSpPr>
          <p:nvPr>
            <p:ph type="body" sz="quarter" idx="12" hasCustomPrompt="1"/>
            <p:custDataLst>
              <p:tags r:id="rId3"/>
            </p:custDataLst>
          </p:nvPr>
        </p:nvSpPr>
        <p:spPr>
          <a:xfrm>
            <a:off x="6281928" y="5878518"/>
            <a:ext cx="1592670" cy="439643"/>
          </a:xfrm>
          <a:prstGeom prst="rect">
            <a:avLst/>
          </a:prstGeom>
        </p:spPr>
        <p:txBody>
          <a:bodyPr anchor="ctr"/>
          <a:lstStyle>
            <a:lvl1pPr marL="0" marR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23" baseline="0">
                <a:solidFill>
                  <a:schemeClr val="accent1"/>
                </a:solidFill>
                <a:latin typeface="Barclays Effra" panose="020B0603020203020204" pitchFamily="34" charset="0"/>
              </a:defRPr>
            </a:lvl1pPr>
          </a:lstStyle>
          <a:p>
            <a:pPr marL="0" marR="0" lvl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3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Client Cover Logo</a:t>
            </a:r>
          </a:p>
        </p:txBody>
      </p:sp>
      <p:sp>
        <p:nvSpPr>
          <p:cNvPr id="25" name="PTITLE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8" name="EAGLE_CYAN" hidden="1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9207501" y="200025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1" name="EAGLE_WHITE" hidden="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09" y="200415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7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tx1"/>
              </a:solidFill>
              <a:latin typeface="Barclays Effra" panose="020B0603020203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6C7159-7CE7-7E4C-9201-FE209A72A660}"/>
              </a:ext>
            </a:extLst>
          </p:cNvPr>
          <p:cNvCxnSpPr>
            <a:cxnSpLocks/>
          </p:cNvCxnSpPr>
          <p:nvPr userDrawn="1">
            <p:custDataLst>
              <p:tags r:id="rId8"/>
            </p:custDataLst>
          </p:nvPr>
        </p:nvCxnSpPr>
        <p:spPr bwMode="auto">
          <a:xfrm>
            <a:off x="4233600" y="5842800"/>
            <a:ext cx="0" cy="43204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96C7159-7CE7-7E4C-9201-FE209A72A660}"/>
              </a:ext>
            </a:extLst>
          </p:cNvPr>
          <p:cNvCxnSpPr>
            <a:cxnSpLocks/>
          </p:cNvCxnSpPr>
          <p:nvPr userDrawn="1">
            <p:custDataLst>
              <p:tags r:id="rId9"/>
            </p:custDataLst>
          </p:nvPr>
        </p:nvCxnSpPr>
        <p:spPr bwMode="auto">
          <a:xfrm>
            <a:off x="6135624" y="5842800"/>
            <a:ext cx="0" cy="43204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SUBTITLE"/>
          <p:cNvSpPr>
            <a:spLocks noGrp="1" noChangeArrowheads="1"/>
          </p:cNvSpPr>
          <p:nvPr>
            <p:ph type="subTitle" idx="1" hasCustomPrompt="1"/>
            <p:custDataLst>
              <p:tags r:id="rId10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5" name="PDATETIME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3" name="PSIGNPOST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8337600" y="10512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r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" name="STAMP" hidden="1">
            <a:extLst>
              <a:ext uri="{FF2B5EF4-FFF2-40B4-BE49-F238E27FC236}">
                <a16:creationId xmlns:a16="http://schemas.microsoft.com/office/drawing/2014/main" id="{B7ACDAEB-210C-ABF9-9264-88DAC7865A93}"/>
              </a:ext>
            </a:extLst>
          </p:cNvPr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1393199" y="1393200"/>
            <a:ext cx="3618000" cy="313100"/>
          </a:xfrm>
          <a:prstGeom prst="rect">
            <a:avLst/>
          </a:prstGeom>
        </p:spPr>
        <p:txBody>
          <a:bodyPr wrap="square" lIns="0" tIns="46800" rIns="0" bIns="4680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6A4A40-221F-DA2B-62A6-C3058ED8B814}"/>
              </a:ext>
            </a:extLst>
          </p:cNvPr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48800" cy="432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406562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>
          <p15:clr>
            <a:srgbClr val="FBAE40"/>
          </p15:clr>
        </p15:guide>
        <p15:guide id="2" orient="horz" pos="39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Single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438" y="969963"/>
            <a:ext cx="8137526" cy="5832476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3400" dirty="0">
              <a:latin typeface="Barclays Effra" panose="020B0603020203020204" pitchFamily="34" charset="0"/>
            </a:endParaRPr>
          </a:p>
        </p:txBody>
      </p:sp>
      <p:sp>
        <p:nvSpPr>
          <p:cNvPr id="18" name="CLOGO"/>
          <p:cNvSpPr>
            <a:spLocks noGrp="1"/>
          </p:cNvSpPr>
          <p:nvPr>
            <p:ph type="body" sz="quarter" idx="12" hasCustomPrompt="1"/>
            <p:custDataLst>
              <p:tags r:id="rId3"/>
            </p:custDataLst>
          </p:nvPr>
        </p:nvSpPr>
        <p:spPr>
          <a:xfrm>
            <a:off x="6751500" y="5862377"/>
            <a:ext cx="1929384" cy="630936"/>
          </a:xfrm>
          <a:prstGeom prst="rect">
            <a:avLst/>
          </a:prstGeom>
        </p:spPr>
        <p:txBody>
          <a:bodyPr anchor="ctr"/>
          <a:lstStyle>
            <a:lvl1pPr marL="0" marR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23" baseline="0">
                <a:solidFill>
                  <a:schemeClr val="accent1"/>
                </a:solidFill>
                <a:latin typeface="Barclays Effra" panose="020B0603020203020204" pitchFamily="34" charset="0"/>
              </a:defRPr>
            </a:lvl1pPr>
          </a:lstStyle>
          <a:p>
            <a:pPr marL="0" marR="0" lvl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3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Client Cover Logo</a:t>
            </a:r>
          </a:p>
        </p:txBody>
      </p:sp>
      <p:sp>
        <p:nvSpPr>
          <p:cNvPr id="14" name="PTITLE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21" name="EAGLE_CYAN" hidden="1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9207501" y="200025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2" name="EAGLE_WHITE" hidden="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09" y="200415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7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tx1"/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5" name="PDATETIME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0" name="PSIGNPOST"/>
          <p:cNvSpPr>
            <a:spLocks noGrp="1"/>
          </p:cNvSpPr>
          <p:nvPr>
            <p:ph type="body" sz="quarter" idx="14" hasCustomPrompt="1"/>
            <p:custDataLst>
              <p:tags r:id="rId10"/>
            </p:custDataLst>
          </p:nvPr>
        </p:nvSpPr>
        <p:spPr>
          <a:xfrm>
            <a:off x="8337600" y="10512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r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" name="STAMP" hidden="1">
            <a:extLst>
              <a:ext uri="{FF2B5EF4-FFF2-40B4-BE49-F238E27FC236}">
                <a16:creationId xmlns:a16="http://schemas.microsoft.com/office/drawing/2014/main" id="{428F23C1-3325-F53C-0D04-C10022B85624}"/>
              </a:ext>
            </a:extLst>
          </p:cNvPr>
          <p:cNvSpPr txBox="1">
            <a:spLocks/>
          </p:cNvSpPr>
          <p:nvPr userDrawn="1">
            <p:custDataLst>
              <p:tags r:id="rId11"/>
            </p:custDataLst>
          </p:nvPr>
        </p:nvSpPr>
        <p:spPr>
          <a:xfrm>
            <a:off x="1393199" y="1393200"/>
            <a:ext cx="3618000" cy="313100"/>
          </a:xfrm>
          <a:prstGeom prst="rect">
            <a:avLst/>
          </a:prstGeom>
        </p:spPr>
        <p:txBody>
          <a:bodyPr wrap="square" lIns="0" tIns="46800" rIns="0" bIns="4680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102A7-0B89-0035-71A8-FE35EFE960A0}"/>
              </a:ext>
            </a:extLst>
          </p:cNvPr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48800" cy="432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60080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>
          <p15:clr>
            <a:srgbClr val="FBAE40"/>
          </p15:clr>
        </p15:guide>
        <p15:guide id="2" orient="horz" pos="39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Single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438" y="969963"/>
            <a:ext cx="8137525" cy="5832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22" name="CLOGO"/>
          <p:cNvSpPr>
            <a:spLocks noGrp="1"/>
          </p:cNvSpPr>
          <p:nvPr>
            <p:ph type="body" sz="quarter" idx="12" hasCustomPrompt="1"/>
            <p:custDataLst>
              <p:tags r:id="rId3"/>
            </p:custDataLst>
          </p:nvPr>
        </p:nvSpPr>
        <p:spPr>
          <a:xfrm>
            <a:off x="6751500" y="5862377"/>
            <a:ext cx="1929384" cy="630936"/>
          </a:xfrm>
          <a:prstGeom prst="rect">
            <a:avLst/>
          </a:prstGeom>
        </p:spPr>
        <p:txBody>
          <a:bodyPr anchor="ctr"/>
          <a:lstStyle>
            <a:lvl1pPr marL="0" marR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23" baseline="0">
                <a:solidFill>
                  <a:schemeClr val="accent1"/>
                </a:solidFill>
                <a:latin typeface="Barclays Effra" panose="020B0603020203020204" pitchFamily="34" charset="0"/>
              </a:defRPr>
            </a:lvl1pPr>
          </a:lstStyle>
          <a:p>
            <a:pPr marL="0" marR="0" lvl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3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Client Cover Logo</a:t>
            </a:r>
          </a:p>
        </p:txBody>
      </p:sp>
      <p:sp>
        <p:nvSpPr>
          <p:cNvPr id="20" name="PTITLE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2" name="EAGLE_CYAN" hidden="1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9207501" y="200025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14" name="EAGLE_WHITE" hidden="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09" y="200415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7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21" name="PDATETIME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18" name="PSIGNPOST"/>
          <p:cNvSpPr>
            <a:spLocks noGrp="1"/>
          </p:cNvSpPr>
          <p:nvPr>
            <p:ph type="body" sz="quarter" idx="14" hasCustomPrompt="1"/>
            <p:custDataLst>
              <p:tags r:id="rId10"/>
            </p:custDataLst>
          </p:nvPr>
        </p:nvSpPr>
        <p:spPr>
          <a:xfrm>
            <a:off x="8337600" y="10512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r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" name="STAMP" hidden="1">
            <a:extLst>
              <a:ext uri="{FF2B5EF4-FFF2-40B4-BE49-F238E27FC236}">
                <a16:creationId xmlns:a16="http://schemas.microsoft.com/office/drawing/2014/main" id="{D111351E-6EF2-CA8F-7BE1-4195F1A00EE9}"/>
              </a:ext>
            </a:extLst>
          </p:cNvPr>
          <p:cNvSpPr txBox="1">
            <a:spLocks/>
          </p:cNvSpPr>
          <p:nvPr userDrawn="1">
            <p:custDataLst>
              <p:tags r:id="rId11"/>
            </p:custDataLst>
          </p:nvPr>
        </p:nvSpPr>
        <p:spPr>
          <a:xfrm>
            <a:off x="1393200" y="1393200"/>
            <a:ext cx="65" cy="319384"/>
          </a:xfrm>
          <a:prstGeom prst="rect">
            <a:avLst/>
          </a:prstGeom>
        </p:spPr>
        <p:txBody>
          <a:bodyPr wrap="none" lIns="0" tIns="46800" rIns="0" bIns="4680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6BF519-FB94-B7F5-39CA-8DDE33726A29}"/>
              </a:ext>
            </a:extLst>
          </p:cNvPr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48800" cy="432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769924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 userDrawn="1">
          <p15:clr>
            <a:srgbClr val="FBAE40"/>
          </p15:clr>
        </p15:guide>
        <p15:guide id="2" orient="horz" pos="396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960120" y="969963"/>
            <a:ext cx="8137525" cy="5832476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3400" dirty="0">
              <a:latin typeface="Barclays Effra" panose="020B0603020203020204" pitchFamily="34" charset="0"/>
            </a:endParaRPr>
          </a:p>
        </p:txBody>
      </p:sp>
      <p:sp>
        <p:nvSpPr>
          <p:cNvPr id="18" name="PTITLE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4" name="EAGLE_CYAN" hidden="1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9207501" y="200025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15" name="EAGLE_WHITE" hidden="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09" y="200415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tx1"/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20" name="PDATETIME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1" name="PSIGNPOST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8337600" y="10512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r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" name="STAMP" hidden="1">
            <a:extLst>
              <a:ext uri="{FF2B5EF4-FFF2-40B4-BE49-F238E27FC236}">
                <a16:creationId xmlns:a16="http://schemas.microsoft.com/office/drawing/2014/main" id="{D3577AC2-DCBA-4487-19B0-E75C9B0387C9}"/>
              </a:ext>
            </a:extLst>
          </p:cNvPr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1393199" y="1393200"/>
            <a:ext cx="3618000" cy="313100"/>
          </a:xfrm>
          <a:prstGeom prst="rect">
            <a:avLst/>
          </a:prstGeom>
        </p:spPr>
        <p:txBody>
          <a:bodyPr wrap="square" lIns="0" tIns="46800" rIns="0" bIns="4680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D7159-0A80-8909-B95B-6877E99D6CB8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48800" cy="432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59536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438" y="969963"/>
            <a:ext cx="8137525" cy="583247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14" name="PTITLE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9" name="EAGLE_CYAN" hidden="1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9207501" y="200025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0" name="EAGLE_WHITE" hidden="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09" y="200415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tx1"/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5" name="PDATETIME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1" name="PSIGNPOST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8337600" y="10512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r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" name="STAMP" hidden="1">
            <a:extLst>
              <a:ext uri="{FF2B5EF4-FFF2-40B4-BE49-F238E27FC236}">
                <a16:creationId xmlns:a16="http://schemas.microsoft.com/office/drawing/2014/main" id="{5E3848BB-DC1E-F3DD-D743-7EBE8F5C4D57}"/>
              </a:ext>
            </a:extLst>
          </p:cNvPr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1393200" y="1393200"/>
            <a:ext cx="65" cy="319384"/>
          </a:xfrm>
          <a:prstGeom prst="rect">
            <a:avLst/>
          </a:prstGeom>
        </p:spPr>
        <p:txBody>
          <a:bodyPr wrap="none" lIns="0" tIns="46800" rIns="0" bIns="4680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2643CA-CEF4-FA3A-936B-6D51859C1FCF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48800" cy="432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57584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Logo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rgbClr val="1A204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t" anchorCtr="0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96C7159-7CE7-7E4C-9201-FE209A72A660}"/>
              </a:ext>
            </a:extLst>
          </p:cNvPr>
          <p:cNvCxnSpPr>
            <a:cxnSpLocks/>
          </p:cNvCxnSpPr>
          <p:nvPr userDrawn="1">
            <p:custDataLst>
              <p:tags r:id="rId3"/>
            </p:custDataLst>
          </p:nvPr>
        </p:nvCxnSpPr>
        <p:spPr bwMode="auto">
          <a:xfrm>
            <a:off x="6135624" y="5842800"/>
            <a:ext cx="0" cy="43204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LOGO"/>
          <p:cNvSpPr>
            <a:spLocks noGrp="1"/>
          </p:cNvSpPr>
          <p:nvPr>
            <p:ph type="body" sz="quarter" idx="12" hasCustomPrompt="1"/>
            <p:custDataLst>
              <p:tags r:id="rId4"/>
            </p:custDataLst>
          </p:nvPr>
        </p:nvSpPr>
        <p:spPr>
          <a:xfrm>
            <a:off x="6281928" y="5878518"/>
            <a:ext cx="1592670" cy="439643"/>
          </a:xfrm>
          <a:prstGeom prst="rect">
            <a:avLst/>
          </a:prstGeom>
        </p:spPr>
        <p:txBody>
          <a:bodyPr anchor="ctr"/>
          <a:lstStyle>
            <a:lvl1pPr marL="0" marR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23" baseline="0">
                <a:solidFill>
                  <a:schemeClr val="accent1"/>
                </a:solidFill>
                <a:latin typeface="Barclays Effra" panose="020B0603020203020204" pitchFamily="34" charset="0"/>
              </a:defRPr>
            </a:lvl1pPr>
          </a:lstStyle>
          <a:p>
            <a:pPr marL="0" marR="0" lvl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3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Client Cover Logo</a:t>
            </a:r>
          </a:p>
        </p:txBody>
      </p:sp>
      <p:sp>
        <p:nvSpPr>
          <p:cNvPr id="12" name="PTITLE"/>
          <p:cNvSpPr>
            <a:spLocks noGrp="1" noChangeArrowheads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9" name="PSUBTITLE"/>
          <p:cNvSpPr>
            <a:spLocks noGrp="1" noChangeArrowheads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pic>
        <p:nvPicPr>
          <p:cNvPr id="15" name="EAGLE_WHITE" hidden="1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00" y="360000"/>
            <a:ext cx="601138" cy="648000"/>
          </a:xfrm>
          <a:prstGeom prst="rect">
            <a:avLst/>
          </a:prstGeom>
        </p:spPr>
      </p:pic>
      <p:sp>
        <p:nvSpPr>
          <p:cNvPr id="18" name="EAGLE_CYAN" hidden="1"/>
          <p:cNvSpPr>
            <a:spLocks/>
          </p:cNvSpPr>
          <p:nvPr userDrawn="1">
            <p:custDataLst>
              <p:tags r:id="rId8"/>
            </p:custDataLst>
          </p:nvPr>
        </p:nvSpPr>
        <p:spPr bwMode="auto">
          <a:xfrm>
            <a:off x="9115200" y="360000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sp>
        <p:nvSpPr>
          <p:cNvPr id="21" name="TRACKINGCODE" hidden="1"/>
          <p:cNvSpPr txBox="1">
            <a:spLocks/>
          </p:cNvSpPr>
          <p:nvPr userDrawn="1">
            <p:custDataLst>
              <p:tags r:id="rId9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6C7159-7CE7-7E4C-9201-FE209A72A660}"/>
              </a:ext>
            </a:extLst>
          </p:cNvPr>
          <p:cNvCxnSpPr>
            <a:cxnSpLocks/>
          </p:cNvCxnSpPr>
          <p:nvPr userDrawn="1">
            <p:custDataLst>
              <p:tags r:id="rId10"/>
            </p:custDataLst>
          </p:nvPr>
        </p:nvCxnSpPr>
        <p:spPr bwMode="auto">
          <a:xfrm>
            <a:off x="4233600" y="5842800"/>
            <a:ext cx="0" cy="43204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DATETIME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4" name="PSIGNPOST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393200" y="3960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17" name="STAMP" hidden="1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1393200" y="1033200"/>
            <a:ext cx="3618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BB9D6B-E901-2DBC-E722-9B94F5A44D81}"/>
              </a:ext>
            </a:extLst>
          </p:cNvPr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84928" cy="438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90108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>
          <p15:clr>
            <a:srgbClr val="FBAE40"/>
          </p15:clr>
        </p15:guide>
        <p15:guide id="2" orient="horz" pos="39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Single Logo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22" name="CLOGO"/>
          <p:cNvSpPr>
            <a:spLocks noGrp="1"/>
          </p:cNvSpPr>
          <p:nvPr>
            <p:ph type="body" sz="quarter" idx="12" hasCustomPrompt="1"/>
            <p:custDataLst>
              <p:tags r:id="rId3"/>
            </p:custDataLst>
          </p:nvPr>
        </p:nvSpPr>
        <p:spPr>
          <a:xfrm>
            <a:off x="6751500" y="5862377"/>
            <a:ext cx="1929384" cy="630936"/>
          </a:xfrm>
          <a:prstGeom prst="rect">
            <a:avLst/>
          </a:prstGeom>
        </p:spPr>
        <p:txBody>
          <a:bodyPr anchor="ctr"/>
          <a:lstStyle>
            <a:lvl1pPr marL="0" marR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23" baseline="0">
                <a:solidFill>
                  <a:schemeClr val="accent1"/>
                </a:solidFill>
                <a:latin typeface="Barclays Effra" panose="020B0603020203020204" pitchFamily="34" charset="0"/>
              </a:defRPr>
            </a:lvl1pPr>
          </a:lstStyle>
          <a:p>
            <a:pPr marL="0" marR="0" lvl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3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Client Cover Logo</a:t>
            </a:r>
          </a:p>
        </p:txBody>
      </p:sp>
      <p:sp>
        <p:nvSpPr>
          <p:cNvPr id="20" name="PTITLE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2" name="EAGLE_CYAN" hidden="1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9115200" y="360000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14" name="EAGLE_WHITE" hidden="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00" y="360000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7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21" name="PDATETIME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3" name="PSIGNPOST"/>
          <p:cNvSpPr>
            <a:spLocks noGrp="1"/>
          </p:cNvSpPr>
          <p:nvPr>
            <p:ph type="body" sz="quarter" idx="14" hasCustomPrompt="1"/>
            <p:custDataLst>
              <p:tags r:id="rId10"/>
            </p:custDataLst>
          </p:nvPr>
        </p:nvSpPr>
        <p:spPr>
          <a:xfrm>
            <a:off x="1393200" y="3960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4" name="STAMP" hidden="1"/>
          <p:cNvSpPr txBox="1">
            <a:spLocks/>
          </p:cNvSpPr>
          <p:nvPr userDrawn="1">
            <p:custDataLst>
              <p:tags r:id="rId11"/>
            </p:custDataLst>
          </p:nvPr>
        </p:nvSpPr>
        <p:spPr>
          <a:xfrm>
            <a:off x="1393200" y="1033200"/>
            <a:ext cx="3618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EF6722-3E9F-0BA3-CE6E-F8730DFE895C}"/>
              </a:ext>
            </a:extLst>
          </p:cNvPr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84928" cy="438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69289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>
          <p15:clr>
            <a:srgbClr val="FBAE40"/>
          </p15:clr>
        </p15:guide>
        <p15:guide id="2" orient="horz" pos="396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14" name="PTITLE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9" name="EAGLE_CYAN" hidden="1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9115200" y="360000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0" name="EAGLE_WHITE" hidden="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00" y="360000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5" name="PDATETIME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2" name="PSIGNPOST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1393200" y="3960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3" name="STAMP" hidden="1"/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1393200" y="1033200"/>
            <a:ext cx="3618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C808A3-B607-CC0F-EFD1-4AB4CF1E72EC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84928" cy="438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75588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Dark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3400" dirty="0">
              <a:latin typeface="Barclays Effra" panose="020B0603020203020204" pitchFamily="34" charset="0"/>
            </a:endParaRPr>
          </a:p>
        </p:txBody>
      </p:sp>
      <p:sp>
        <p:nvSpPr>
          <p:cNvPr id="14" name="PTITLE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8" name="EAGLE_CYAN" hidden="1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9115200" y="360000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0" name="EAGLE_WHITE" hidden="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00" y="360000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bg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9" name="PDATETIME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2" name="PSIGNPOST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1393200" y="3960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3" name="STAMP" hidden="1"/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1393200" y="1033200"/>
            <a:ext cx="65" cy="2248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D73EB1-778B-2743-1920-8E0E13399275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84928" cy="438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85382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hidden="1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960438" y="969963"/>
            <a:ext cx="8137525" cy="5832476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3400" dirty="0">
              <a:latin typeface="Barclays Effra" panose="020B0603020203020204" pitchFamily="34" charset="0"/>
            </a:endParaRPr>
          </a:p>
        </p:txBody>
      </p:sp>
      <p:sp>
        <p:nvSpPr>
          <p:cNvPr id="8" name="SECTIONHEADER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393200" y="2871216"/>
            <a:ext cx="7268930" cy="4716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Click to edit Section Header</a:t>
            </a:r>
          </a:p>
        </p:txBody>
      </p:sp>
      <p:sp>
        <p:nvSpPr>
          <p:cNvPr id="10" name="SECTIONCONTENT"/>
          <p:cNvSpPr>
            <a:spLocks noGrp="1"/>
          </p:cNvSpPr>
          <p:nvPr>
            <p:ph type="body" idx="10" hasCustomPrompt="1"/>
            <p:custDataLst>
              <p:tags r:id="rId3"/>
            </p:custDataLst>
          </p:nvPr>
        </p:nvSpPr>
        <p:spPr>
          <a:xfrm>
            <a:off x="1393200" y="3566160"/>
            <a:ext cx="7269480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24961" algn="l"/>
              </a:tabLst>
              <a:defRPr sz="200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  <a:lvl2pPr marL="489140" indent="0">
              <a:buNone/>
              <a:defRPr sz="2140">
                <a:solidFill>
                  <a:schemeClr val="tx1">
                    <a:tint val="75000"/>
                  </a:schemeClr>
                </a:solidFill>
              </a:defRPr>
            </a:lvl2pPr>
            <a:lvl3pPr marL="978280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3pPr>
            <a:lvl4pPr marL="14674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4pPr>
            <a:lvl5pPr marL="195656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5pPr>
            <a:lvl6pPr marL="244570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6pPr>
            <a:lvl7pPr marL="293484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7pPr>
            <a:lvl8pPr marL="342398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8pPr>
            <a:lvl9pPr marL="39131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76807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hidden="1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10" name="SECTIONHEADER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393200" y="2871216"/>
            <a:ext cx="7268930" cy="4716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Click to edit Section Header</a:t>
            </a:r>
          </a:p>
        </p:txBody>
      </p:sp>
      <p:sp>
        <p:nvSpPr>
          <p:cNvPr id="6" name="SECTIONCONTENT"/>
          <p:cNvSpPr>
            <a:spLocks noGrp="1"/>
          </p:cNvSpPr>
          <p:nvPr>
            <p:ph type="body" idx="10" hasCustomPrompt="1"/>
            <p:custDataLst>
              <p:tags r:id="rId3"/>
            </p:custDataLst>
          </p:nvPr>
        </p:nvSpPr>
        <p:spPr>
          <a:xfrm>
            <a:off x="1393200" y="3566160"/>
            <a:ext cx="7269480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24961" algn="l"/>
              </a:tabLst>
              <a:defRPr sz="200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  <a:lvl2pPr marL="489140" indent="0">
              <a:buNone/>
              <a:defRPr sz="2140">
                <a:solidFill>
                  <a:schemeClr val="tx1">
                    <a:tint val="75000"/>
                  </a:schemeClr>
                </a:solidFill>
              </a:defRPr>
            </a:lvl2pPr>
            <a:lvl3pPr marL="978280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3pPr>
            <a:lvl4pPr marL="14674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4pPr>
            <a:lvl5pPr marL="195656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5pPr>
            <a:lvl6pPr marL="244570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6pPr>
            <a:lvl7pPr marL="293484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7pPr>
            <a:lvl8pPr marL="342398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8pPr>
            <a:lvl9pPr marL="39131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6069592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oCBODY"/>
          <p:cNvSpPr>
            <a:spLocks noGrp="1"/>
          </p:cNvSpPr>
          <p:nvPr>
            <p:ph type="body" sz="quarter" idx="10" hasCustomPrompt="1"/>
            <p:custDataLst>
              <p:tags r:id="rId1"/>
            </p:custDataLst>
          </p:nvPr>
        </p:nvSpPr>
        <p:spPr>
          <a:xfrm>
            <a:off x="687600" y="1314000"/>
            <a:ext cx="8686800" cy="5029200"/>
          </a:xfrm>
          <a:prstGeom prst="rect">
            <a:avLst/>
          </a:prstGeom>
        </p:spPr>
        <p:txBody>
          <a:bodyPr lIns="0" rIns="18288"/>
          <a:lstStyle>
            <a:lvl1pPr marL="627522" indent="-627522">
              <a:lnSpc>
                <a:spcPct val="155000"/>
              </a:lnSpc>
              <a:spcBef>
                <a:spcPts val="0"/>
              </a:spcBef>
              <a:buFont typeface="+mj-lt"/>
              <a:buAutoNum type="arabicPeriod"/>
              <a:tabLst>
                <a:tab pos="8605838" algn="r"/>
              </a:tabLst>
              <a:defRPr sz="1400">
                <a:latin typeface="Barclays Effra" panose="020B0603020203020204" pitchFamily="34" charset="0"/>
              </a:defRPr>
            </a:lvl1pPr>
            <a:lvl2pPr marL="1255044" indent="-627522">
              <a:lnSpc>
                <a:spcPct val="155000"/>
              </a:lnSpc>
              <a:spcBef>
                <a:spcPts val="0"/>
              </a:spcBef>
              <a:buSzPct val="100000"/>
              <a:buFont typeface="+mj-lt"/>
              <a:buAutoNum type="alphaUcPeriod"/>
              <a:tabLst>
                <a:tab pos="8605838" algn="r"/>
              </a:tabLst>
              <a:defRPr sz="1400">
                <a:latin typeface="Barclays Effra" panose="020B0603020203020204" pitchFamily="34" charset="0"/>
              </a:defRPr>
            </a:lvl2pPr>
            <a:lvl3pPr marL="1882566" indent="-627522">
              <a:lnSpc>
                <a:spcPct val="155000"/>
              </a:lnSpc>
              <a:spcBef>
                <a:spcPts val="0"/>
              </a:spcBef>
              <a:buFont typeface="+mj-lt"/>
              <a:buAutoNum type="romanLcPeriod"/>
              <a:tabLst>
                <a:tab pos="8605838" algn="r"/>
              </a:tabLst>
              <a:defRPr sz="1400" baseline="0">
                <a:latin typeface="Barclays Effra" panose="020B0603020203020204" pitchFamily="34" charset="0"/>
              </a:defRPr>
            </a:lvl3pPr>
            <a:lvl4pPr marL="1255044" indent="-627522">
              <a:lnSpc>
                <a:spcPct val="155000"/>
              </a:lnSpc>
              <a:spcBef>
                <a:spcPts val="0"/>
              </a:spcBef>
              <a:buNone/>
              <a:tabLst>
                <a:tab pos="8605838" algn="r"/>
              </a:tabLst>
              <a:defRPr sz="1400">
                <a:latin typeface="Barclays Effra" panose="020B0603020203020204" pitchFamily="34" charset="0"/>
              </a:defRPr>
            </a:lvl4pPr>
            <a:lvl5pPr marL="1255044" indent="-627522">
              <a:lnSpc>
                <a:spcPct val="155000"/>
              </a:lnSpc>
              <a:spcBef>
                <a:spcPts val="0"/>
              </a:spcBef>
              <a:buFont typeface="+mj-lt"/>
              <a:buAutoNum type="alphaUcPeriod"/>
              <a:tabLst>
                <a:tab pos="8605838" algn="r"/>
              </a:tabLst>
              <a:defRPr sz="1400">
                <a:latin typeface="Barclays Effra" panose="020B0603020203020204" pitchFamily="34" charset="0"/>
              </a:defRPr>
            </a:lvl5pPr>
            <a:lvl6pPr marL="1882566" indent="-627522">
              <a:lnSpc>
                <a:spcPct val="155000"/>
              </a:lnSpc>
              <a:spcBef>
                <a:spcPts val="0"/>
              </a:spcBef>
              <a:buSzPct val="100000"/>
              <a:buFont typeface="+mj-lt"/>
              <a:buAutoNum type="romanLcPeriod"/>
              <a:tabLst>
                <a:tab pos="8605838" algn="r"/>
              </a:tabLst>
              <a:defRPr sz="1400" baseline="0">
                <a:latin typeface="Barclays Effra" panose="020B0603020203020204" pitchFamily="34" charset="0"/>
              </a:defRPr>
            </a:lvl6pPr>
            <a:lvl7pPr marL="0" indent="0">
              <a:buNone/>
              <a:defRPr sz="1400">
                <a:latin typeface="Barclays Effra" panose="020B0603020203020204" pitchFamily="34" charset="0"/>
              </a:defRPr>
            </a:lvl7pPr>
          </a:lstStyle>
          <a:p>
            <a:pPr lvl="0"/>
            <a:r>
              <a:rPr lang="en-US" dirty="0"/>
              <a:t>Primary Sections</a:t>
            </a:r>
          </a:p>
          <a:p>
            <a:pPr lvl="1"/>
            <a:r>
              <a:rPr lang="en-US" dirty="0"/>
              <a:t>Sub-Sections</a:t>
            </a:r>
          </a:p>
          <a:p>
            <a:pPr lvl="2"/>
            <a:r>
              <a:rPr lang="en-US" dirty="0"/>
              <a:t>Tertiary Sections</a:t>
            </a:r>
          </a:p>
          <a:p>
            <a:pPr lvl="6"/>
            <a:r>
              <a:rPr lang="en-US" dirty="0"/>
              <a:t>________________________________________________________________________________________</a:t>
            </a:r>
          </a:p>
          <a:p>
            <a:pPr lvl="3"/>
            <a:r>
              <a:rPr lang="en-US" dirty="0"/>
              <a:t>Appendices</a:t>
            </a:r>
          </a:p>
          <a:p>
            <a:pPr lvl="4"/>
            <a:r>
              <a:rPr lang="en-US" dirty="0"/>
              <a:t>Appendices Sections</a:t>
            </a:r>
          </a:p>
          <a:p>
            <a:pPr lvl="5"/>
            <a:r>
              <a:rPr lang="en-US" dirty="0"/>
              <a:t>Appendices Sub-Sections</a:t>
            </a:r>
          </a:p>
          <a:p>
            <a:pPr lvl="5"/>
            <a:endParaRPr lang="en-US" dirty="0"/>
          </a:p>
        </p:txBody>
      </p:sp>
      <p:sp>
        <p:nvSpPr>
          <p:cNvPr id="6" name="TITLE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en-US" sz="2400" b="1" dirty="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40812707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0000"/>
              </a:lnSpc>
              <a:defRPr lang="en-US" sz="2400" b="1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Headline: Enter your headline here</a:t>
            </a:r>
          </a:p>
        </p:txBody>
      </p:sp>
      <p:sp>
        <p:nvSpPr>
          <p:cNvPr id="16" name="FOOTNOTE"/>
          <p:cNvSpPr>
            <a:spLocks noGrp="1"/>
          </p:cNvSpPr>
          <p:nvPr>
            <p:ph type="body" sz="quarter" idx="25" hasCustomPrompt="1"/>
            <p:custDataLst>
              <p:tags r:id="rId2"/>
            </p:custDataLst>
          </p:nvPr>
        </p:nvSpPr>
        <p:spPr>
          <a:xfrm>
            <a:off x="687600" y="6476400"/>
            <a:ext cx="8686800" cy="5292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  <a:lvl2pPr marL="171450" indent="-17145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2pPr>
            <a:lvl3pPr marL="461963" indent="-236538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+mj-lt"/>
              <a:buAutoNum type="alphaLcParenR"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3pPr>
            <a:lvl4pPr marL="628976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None/>
              <a:defRPr sz="732">
                <a:solidFill>
                  <a:schemeClr val="tx1"/>
                </a:solidFill>
              </a:defRPr>
            </a:lvl4pPr>
            <a:lvl5pPr marL="1150457" indent="-313762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eriod"/>
              <a:defRPr sz="7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Source:</a:t>
            </a:r>
          </a:p>
          <a:p>
            <a:pPr lvl="1"/>
            <a:r>
              <a:rPr lang="en-US" dirty="0"/>
              <a:t>Footnotes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_BODY"/>
          <p:cNvSpPr>
            <a:spLocks noGrp="1"/>
          </p:cNvSpPr>
          <p:nvPr>
            <p:ph sz="quarter" idx="19" hasCustomPrompt="1"/>
            <p:custDataLst>
              <p:tags r:id="rId3"/>
            </p:custDataLst>
          </p:nvPr>
        </p:nvSpPr>
        <p:spPr>
          <a:xfrm>
            <a:off x="687600" y="1674000"/>
            <a:ext cx="8686800" cy="5029200"/>
          </a:xfrm>
          <a:prstGeom prst="rect">
            <a:avLst/>
          </a:prstGeom>
        </p:spPr>
        <p:txBody>
          <a:bodyPr lIns="0" tIns="46800" rIns="18000" bIns="46800"/>
          <a:lstStyle>
            <a:lvl1pPr marL="230400" indent="-230400">
              <a:lnSpc>
                <a:spcPct val="110000"/>
              </a:lnSpc>
              <a:spcBef>
                <a:spcPts val="1008"/>
              </a:spcBef>
              <a:buClr>
                <a:schemeClr val="tx1"/>
              </a:buClr>
              <a:buFont typeface="Wingdings 2" panose="05020102010507070707" pitchFamily="18" charset="2"/>
              <a:buChar char=""/>
              <a:defRPr sz="1400">
                <a:latin typeface="Barclays Effra" panose="020B0603020203020204" pitchFamily="34" charset="0"/>
              </a:defRPr>
            </a:lvl1pPr>
            <a:lvl2pPr marL="457200" indent="-2268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SzPct val="85000"/>
              <a:buFont typeface="Wingdings 2" panose="05020102010507070707" pitchFamily="18" charset="2"/>
              <a:buChar char=""/>
              <a:defRPr sz="1400">
                <a:latin typeface="Barclays Effra" panose="020B0603020203020204" pitchFamily="34" charset="0"/>
              </a:defRPr>
            </a:lvl2pPr>
            <a:lvl3pPr marL="687600" indent="-2268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Font typeface="Wingdings" panose="05000000000000000000" pitchFamily="2" charset="2"/>
              <a:buChar char=""/>
              <a:defRPr sz="1400">
                <a:latin typeface="Barclays Effra" panose="020B0603020203020204" pitchFamily="34" charset="0"/>
              </a:defRPr>
            </a:lvl3pPr>
            <a:lvl4pPr marL="914400" indent="-2268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>
                <a:latin typeface="Barclays Effra" panose="020B0603020203020204" pitchFamily="34" charset="0"/>
              </a:defRPr>
            </a:lvl4pPr>
            <a:lvl5pPr marL="230400" indent="-230400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Enter your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PAGENUMBER"/>
          <p:cNvSpPr>
            <a:spLocks noGrp="1"/>
          </p:cNvSpPr>
          <p:nvPr>
            <p:ph type="body" sz="quarter" idx="23" hasCustomPrompt="1"/>
            <p:custDataLst>
              <p:tags r:id="rId4"/>
            </p:custDataLst>
          </p:nvPr>
        </p:nvSpPr>
        <p:spPr>
          <a:xfrm>
            <a:off x="687600" y="7203600"/>
            <a:ext cx="4420800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480"/>
              </a:spcBef>
              <a:buNone/>
              <a:defRPr sz="11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6" name="SUBTITLE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687600" y="1299600"/>
            <a:ext cx="8686800" cy="3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100800" bIns="18000" anchor="t" anchorCtr="0">
            <a:noAutofit/>
          </a:bodyPr>
          <a:lstStyle>
            <a:lvl1pPr marL="0" indent="0" algn="l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en-US" sz="1400" b="1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Arial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</a:lstStyle>
          <a:p>
            <a:pPr lvl="0"/>
            <a:r>
              <a:rPr lang="en-US" dirty="0"/>
              <a:t>Sub-Header: Enter your optional 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5017446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438" y="969962"/>
            <a:ext cx="8137525" cy="5832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14" name="PTITLE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9" name="EAGLE_CYAN" hidden="1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9207501" y="200025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0" name="EAGLE_WHITE" hidden="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09" y="200415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5" name="PDATETIME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1" name="PSIGNPOST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8337600" y="10512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r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" name="STAMP" hidden="1">
            <a:extLst>
              <a:ext uri="{FF2B5EF4-FFF2-40B4-BE49-F238E27FC236}">
                <a16:creationId xmlns:a16="http://schemas.microsoft.com/office/drawing/2014/main" id="{C6EF2F14-6705-0CDC-8BF0-F5CD6F9FF598}"/>
              </a:ext>
            </a:extLst>
          </p:cNvPr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1393200" y="1393200"/>
            <a:ext cx="65" cy="319384"/>
          </a:xfrm>
          <a:prstGeom prst="rect">
            <a:avLst/>
          </a:prstGeom>
        </p:spPr>
        <p:txBody>
          <a:bodyPr wrap="none" lIns="0" tIns="46800" rIns="0" bIns="4680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5FBF64-0DFC-3346-6D96-BDA97FB8CD19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48800" cy="432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211540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en-US" sz="2800" b="1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Headline: Enter your headline here</a:t>
            </a:r>
          </a:p>
        </p:txBody>
      </p:sp>
      <p:sp>
        <p:nvSpPr>
          <p:cNvPr id="12" name="SUBTITLE"/>
          <p:cNvSpPr>
            <a:spLocks noGrp="1"/>
          </p:cNvSpPr>
          <p:nvPr>
            <p:ph type="body" sz="quarter" idx="13" hasCustomPrompt="1"/>
            <p:custDataLst>
              <p:tags r:id="rId2"/>
            </p:custDataLst>
          </p:nvPr>
        </p:nvSpPr>
        <p:spPr>
          <a:xfrm>
            <a:off x="687600" y="1299600"/>
            <a:ext cx="8686800" cy="37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t" anchorCtr="0">
            <a:no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400" b="1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Arial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 smtClean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464" b="1" kern="1200" dirty="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</a:lstStyle>
          <a:p>
            <a:pPr lvl="0"/>
            <a:r>
              <a:rPr lang="en-US" dirty="0"/>
              <a:t>Sub-Header: Enter your optional sub-heading here</a:t>
            </a:r>
          </a:p>
        </p:txBody>
      </p:sp>
      <p:sp>
        <p:nvSpPr>
          <p:cNvPr id="7" name="CONTENT_BODY"/>
          <p:cNvSpPr>
            <a:spLocks noGrp="1"/>
          </p:cNvSpPr>
          <p:nvPr>
            <p:ph sz="quarter" idx="19" hasCustomPrompt="1"/>
            <p:custDataLst>
              <p:tags r:id="rId3"/>
            </p:custDataLst>
          </p:nvPr>
        </p:nvSpPr>
        <p:spPr>
          <a:xfrm>
            <a:off x="687600" y="1674000"/>
            <a:ext cx="8686800" cy="5029200"/>
          </a:xfrm>
          <a:prstGeom prst="rect">
            <a:avLst/>
          </a:prstGeom>
        </p:spPr>
        <p:txBody>
          <a:bodyPr lIns="0" tIns="0" rIns="0" bIns="0"/>
          <a:lstStyle>
            <a:lvl1pPr marL="252000" indent="-252000">
              <a:lnSpc>
                <a:spcPct val="110000"/>
              </a:lnSpc>
              <a:spcBef>
                <a:spcPts val="1008"/>
              </a:spcBef>
              <a:buClr>
                <a:schemeClr val="tx1"/>
              </a:buClr>
              <a:buFont typeface="Wingdings 2" panose="05020102010507070707" pitchFamily="18" charset="2"/>
              <a:buChar char=""/>
              <a:defRPr sz="2000">
                <a:latin typeface="Barclays Effra" panose="020B0603020203020204" pitchFamily="34" charset="0"/>
              </a:defRPr>
            </a:lvl1pPr>
            <a:lvl2pPr marL="500400" indent="-2484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SzPct val="100000"/>
              <a:buFont typeface="Wingdings 2" panose="05020102010507070707" pitchFamily="18" charset="2"/>
              <a:buChar char=""/>
              <a:defRPr sz="2000">
                <a:latin typeface="Barclays Effra" panose="020B0603020203020204" pitchFamily="34" charset="0"/>
              </a:defRPr>
            </a:lvl2pPr>
            <a:lvl3pPr marL="748800" indent="-2484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Font typeface="Wingdings" panose="05000000000000000000" pitchFamily="2" charset="2"/>
              <a:buChar char=""/>
              <a:defRPr sz="2000">
                <a:latin typeface="Barclays Effra" panose="020B0603020203020204" pitchFamily="34" charset="0"/>
              </a:defRPr>
            </a:lvl3pPr>
            <a:lvl4pPr marL="997200" indent="-248400">
              <a:lnSpc>
                <a:spcPct val="110000"/>
              </a:lnSpc>
              <a:spcBef>
                <a:spcPts val="336"/>
              </a:spcBef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>
                <a:latin typeface="Barclays Effra" panose="020B0603020203020204" pitchFamily="34" charset="0"/>
              </a:defRPr>
            </a:lvl4pPr>
            <a:lvl5pPr marL="1260000" indent="-252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Enter your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FOOTNOTE"/>
          <p:cNvSpPr>
            <a:spLocks noGrp="1"/>
          </p:cNvSpPr>
          <p:nvPr>
            <p:ph type="body" sz="quarter" idx="25" hasCustomPrompt="1"/>
            <p:custDataLst>
              <p:tags r:id="rId4"/>
            </p:custDataLst>
          </p:nvPr>
        </p:nvSpPr>
        <p:spPr>
          <a:xfrm>
            <a:off x="687600" y="6768000"/>
            <a:ext cx="8686800" cy="282575"/>
          </a:xfrm>
          <a:prstGeom prst="rect">
            <a:avLst/>
          </a:prstGeom>
        </p:spPr>
        <p:txBody>
          <a:bodyPr wrap="square" lIns="0" tIns="18288" rIns="18288" bIns="18288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  <a:lvl2pPr marL="171450" indent="-17145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2pPr>
            <a:lvl3pPr marL="461963" indent="-236538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+mj-lt"/>
              <a:buAutoNum type="alphaLcParenR"/>
              <a:defRPr sz="800" i="1">
                <a:solidFill>
                  <a:schemeClr val="tx1"/>
                </a:solidFill>
                <a:latin typeface="Barclays Effra" panose="020B0603020203020204" pitchFamily="34" charset="0"/>
              </a:defRPr>
            </a:lvl3pPr>
            <a:lvl4pPr marL="628976" inden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None/>
              <a:defRPr sz="732">
                <a:solidFill>
                  <a:schemeClr val="tx1"/>
                </a:solidFill>
              </a:defRPr>
            </a:lvl4pPr>
            <a:lvl5pPr marL="1150457" indent="-313762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eriod"/>
              <a:defRPr sz="7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Source:</a:t>
            </a:r>
          </a:p>
          <a:p>
            <a:pPr lvl="1"/>
            <a:r>
              <a:rPr lang="en-US" dirty="0"/>
              <a:t>Footnotes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AGENUMBER"/>
          <p:cNvSpPr>
            <a:spLocks noGrp="1"/>
          </p:cNvSpPr>
          <p:nvPr>
            <p:ph type="body" sz="quarter" idx="23" hasCustomPrompt="1"/>
            <p:custDataLst>
              <p:tags r:id="rId5"/>
            </p:custDataLst>
          </p:nvPr>
        </p:nvSpPr>
        <p:spPr>
          <a:xfrm>
            <a:off x="687600" y="7203600"/>
            <a:ext cx="4420800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480"/>
              </a:spcBef>
              <a:buNone/>
              <a:defRPr sz="11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3475219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ChangeArrowheads="1"/>
          </p:cNvSpPr>
          <p:nvPr userDrawn="1"/>
        </p:nvSpPr>
        <p:spPr bwMode="auto"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/>
          <a:p>
            <a:pPr lvl="0" algn="l" defTabSz="932568" eaLnBrk="1" hangingPunct="1">
              <a:lnSpc>
                <a:spcPct val="80000"/>
              </a:lnSpc>
            </a:pPr>
            <a:r>
              <a:rPr lang="en-US" sz="2400" b="1" dirty="0">
                <a:solidFill>
                  <a:schemeClr val="tx1"/>
                </a:solidFill>
                <a:latin typeface="Barclays Effra" panose="020B0603020203020204" pitchFamily="34" charset="0"/>
                <a:ea typeface="+mj-ea"/>
                <a:cs typeface="+mj-cs"/>
              </a:rPr>
              <a:t>Disclaimer</a:t>
            </a:r>
          </a:p>
        </p:txBody>
      </p:sp>
      <p:sp>
        <p:nvSpPr>
          <p:cNvPr id="5" name="DisclaimerBody"/>
          <p:cNvSpPr>
            <a:spLocks noGrp="1"/>
          </p:cNvSpPr>
          <p:nvPr>
            <p:ph type="body" sz="quarter" idx="14"/>
            <p:custDataLst>
              <p:tags r:id="rId1"/>
            </p:custDataLst>
          </p:nvPr>
        </p:nvSpPr>
        <p:spPr>
          <a:xfrm>
            <a:off x="687600" y="1314000"/>
            <a:ext cx="8686800" cy="5734500"/>
          </a:xfrm>
          <a:prstGeom prst="rect">
            <a:avLst/>
          </a:prstGeom>
        </p:spPr>
        <p:txBody>
          <a:bodyPr lIns="0" rIns="18288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latin typeface="Barclays Effra" panose="020B0603020203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PAGENUMBER"/>
          <p:cNvSpPr>
            <a:spLocks noGrp="1"/>
          </p:cNvSpPr>
          <p:nvPr>
            <p:ph type="body" sz="quarter" idx="23" hasCustomPrompt="1"/>
            <p:custDataLst>
              <p:tags r:id="rId2"/>
            </p:custDataLst>
          </p:nvPr>
        </p:nvSpPr>
        <p:spPr>
          <a:xfrm>
            <a:off x="687600" y="7203600"/>
            <a:ext cx="4420800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480"/>
              </a:spcBef>
              <a:buNone/>
              <a:defRPr sz="11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535120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687600" y="529200"/>
            <a:ext cx="8686800" cy="53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en-US" sz="2400" b="1" kern="1200" dirty="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Disclaimer</a:t>
            </a:r>
          </a:p>
        </p:txBody>
      </p:sp>
      <p:sp>
        <p:nvSpPr>
          <p:cNvPr id="9" name="PAGENUMBER"/>
          <p:cNvSpPr>
            <a:spLocks noGrp="1"/>
          </p:cNvSpPr>
          <p:nvPr>
            <p:ph type="body" sz="quarter" idx="23" hasCustomPrompt="1"/>
            <p:custDataLst>
              <p:tags r:id="rId2"/>
            </p:custDataLst>
          </p:nvPr>
        </p:nvSpPr>
        <p:spPr>
          <a:xfrm>
            <a:off x="687600" y="7203600"/>
            <a:ext cx="4420800" cy="169277"/>
          </a:xfrm>
          <a:prstGeom prst="rect">
            <a:avLst/>
          </a:prstGeom>
        </p:spPr>
        <p:txBody>
          <a:bodyPr lIns="0" tIns="0" rIns="0" bIns="0" anchor="b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480"/>
              </a:spcBef>
              <a:buNone/>
              <a:defRPr sz="1100"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0" name="DisclaimerBody"/>
          <p:cNvSpPr>
            <a:spLocks noGrp="1"/>
          </p:cNvSpPr>
          <p:nvPr>
            <p:ph type="body" sz="quarter" idx="14"/>
            <p:custDataLst>
              <p:tags r:id="rId3"/>
            </p:custDataLst>
          </p:nvPr>
        </p:nvSpPr>
        <p:spPr>
          <a:xfrm>
            <a:off x="687600" y="1314000"/>
            <a:ext cx="8686800" cy="5734500"/>
          </a:xfrm>
          <a:prstGeom prst="rect">
            <a:avLst/>
          </a:prstGeom>
        </p:spPr>
        <p:txBody>
          <a:bodyPr lIns="0" rIns="18288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>
                <a:latin typeface="Barclays Effra" panose="020B0603020203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782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60438" y="969963"/>
            <a:ext cx="8137525" cy="5832476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3400" dirty="0">
              <a:latin typeface="Barclays Effra" panose="020B0603020203020204" pitchFamily="34" charset="0"/>
            </a:endParaRPr>
          </a:p>
        </p:txBody>
      </p:sp>
      <p:sp>
        <p:nvSpPr>
          <p:cNvPr id="14" name="PTITLE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8" name="EAGLE_CYAN" hidden="1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9207501" y="200025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0" name="EAGLE_WHITE" hidden="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9209" y="200415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bg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9" name="PDATETIME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1" name="PSIGNPOST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8337600" y="10512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r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" name="STAMP" hidden="1">
            <a:extLst>
              <a:ext uri="{FF2B5EF4-FFF2-40B4-BE49-F238E27FC236}">
                <a16:creationId xmlns:a16="http://schemas.microsoft.com/office/drawing/2014/main" id="{F1B26C10-9666-E347-50C8-7BE12476967E}"/>
              </a:ext>
            </a:extLst>
          </p:cNvPr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1393199" y="1393200"/>
            <a:ext cx="3618000" cy="313100"/>
          </a:xfrm>
          <a:prstGeom prst="rect">
            <a:avLst/>
          </a:prstGeom>
        </p:spPr>
        <p:txBody>
          <a:bodyPr wrap="square" lIns="0" tIns="46800" rIns="0" bIns="4680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BFA335-963D-8604-C8CE-E98DB24921C2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48800" cy="43281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625591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Logo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t" anchorCtr="0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96C7159-7CE7-7E4C-9201-FE209A72A660}"/>
              </a:ext>
            </a:extLst>
          </p:cNvPr>
          <p:cNvCxnSpPr>
            <a:cxnSpLocks/>
          </p:cNvCxnSpPr>
          <p:nvPr userDrawn="1">
            <p:custDataLst>
              <p:tags r:id="rId3"/>
            </p:custDataLst>
          </p:nvPr>
        </p:nvCxnSpPr>
        <p:spPr bwMode="auto">
          <a:xfrm>
            <a:off x="6135624" y="5842800"/>
            <a:ext cx="0" cy="43204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LOGO"/>
          <p:cNvSpPr>
            <a:spLocks noGrp="1"/>
          </p:cNvSpPr>
          <p:nvPr>
            <p:ph type="body" sz="quarter" idx="12" hasCustomPrompt="1"/>
            <p:custDataLst>
              <p:tags r:id="rId4"/>
            </p:custDataLst>
          </p:nvPr>
        </p:nvSpPr>
        <p:spPr>
          <a:xfrm>
            <a:off x="6281928" y="5878518"/>
            <a:ext cx="1592670" cy="439643"/>
          </a:xfrm>
          <a:prstGeom prst="rect">
            <a:avLst/>
          </a:prstGeom>
        </p:spPr>
        <p:txBody>
          <a:bodyPr anchor="ctr"/>
          <a:lstStyle>
            <a:lvl1pPr marL="0" marR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23" baseline="0">
                <a:solidFill>
                  <a:schemeClr val="accent1"/>
                </a:solidFill>
                <a:latin typeface="Barclays Effra" panose="020B0603020203020204" pitchFamily="34" charset="0"/>
              </a:defRPr>
            </a:lvl1pPr>
          </a:lstStyle>
          <a:p>
            <a:pPr marL="0" marR="0" lvl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3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Client Cover Logo</a:t>
            </a:r>
          </a:p>
        </p:txBody>
      </p:sp>
      <p:sp>
        <p:nvSpPr>
          <p:cNvPr id="12" name="PTITLE"/>
          <p:cNvSpPr>
            <a:spLocks noGrp="1" noChangeArrowheads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9" name="PSUBTITLE"/>
          <p:cNvSpPr>
            <a:spLocks noGrp="1" noChangeArrowheads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pic>
        <p:nvPicPr>
          <p:cNvPr id="15" name="EAGLE_WHITE" hidden="1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00" y="360000"/>
            <a:ext cx="601138" cy="648000"/>
          </a:xfrm>
          <a:prstGeom prst="rect">
            <a:avLst/>
          </a:prstGeom>
        </p:spPr>
      </p:pic>
      <p:sp>
        <p:nvSpPr>
          <p:cNvPr id="18" name="EAGLE_CYAN" hidden="1"/>
          <p:cNvSpPr>
            <a:spLocks/>
          </p:cNvSpPr>
          <p:nvPr userDrawn="1">
            <p:custDataLst>
              <p:tags r:id="rId8"/>
            </p:custDataLst>
          </p:nvPr>
        </p:nvSpPr>
        <p:spPr bwMode="auto">
          <a:xfrm>
            <a:off x="9115200" y="360000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sp>
        <p:nvSpPr>
          <p:cNvPr id="21" name="TRACKINGCODE" hidden="1"/>
          <p:cNvSpPr txBox="1">
            <a:spLocks/>
          </p:cNvSpPr>
          <p:nvPr userDrawn="1">
            <p:custDataLst>
              <p:tags r:id="rId9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96C7159-7CE7-7E4C-9201-FE209A72A660}"/>
              </a:ext>
            </a:extLst>
          </p:cNvPr>
          <p:cNvCxnSpPr>
            <a:cxnSpLocks/>
          </p:cNvCxnSpPr>
          <p:nvPr userDrawn="1">
            <p:custDataLst>
              <p:tags r:id="rId10"/>
            </p:custDataLst>
          </p:nvPr>
        </p:nvCxnSpPr>
        <p:spPr bwMode="auto">
          <a:xfrm>
            <a:off x="4233600" y="5842800"/>
            <a:ext cx="0" cy="432048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PDATETIME"/>
          <p:cNvSpPr>
            <a:spLocks noGrp="1"/>
          </p:cNvSpPr>
          <p:nvPr>
            <p:ph type="body" sz="quarter" idx="13" hasCustomPrompt="1"/>
            <p:custDataLst>
              <p:tags r:id="rId11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4" name="PSIGNPOST"/>
          <p:cNvSpPr>
            <a:spLocks noGrp="1"/>
          </p:cNvSpPr>
          <p:nvPr>
            <p:ph type="body" sz="quarter" idx="14" hasCustomPrompt="1"/>
            <p:custDataLst>
              <p:tags r:id="rId12"/>
            </p:custDataLst>
          </p:nvPr>
        </p:nvSpPr>
        <p:spPr>
          <a:xfrm>
            <a:off x="1393200" y="3960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17" name="STAMP" hidden="1"/>
          <p:cNvSpPr txBox="1">
            <a:spLocks/>
          </p:cNvSpPr>
          <p:nvPr userDrawn="1">
            <p:custDataLst>
              <p:tags r:id="rId13"/>
            </p:custDataLst>
          </p:nvPr>
        </p:nvSpPr>
        <p:spPr>
          <a:xfrm>
            <a:off x="1393200" y="1033200"/>
            <a:ext cx="65" cy="2248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B0F2B7-3CD1-0168-2F6C-1272E2536BF5}"/>
              </a:ext>
            </a:extLst>
          </p:cNvPr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84928" cy="438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559162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>
          <p15:clr>
            <a:srgbClr val="FBAE40"/>
          </p15:clr>
        </p15:guide>
        <p15:guide id="2" orient="horz" pos="39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Single Logo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22" name="CLOGO"/>
          <p:cNvSpPr>
            <a:spLocks noGrp="1"/>
          </p:cNvSpPr>
          <p:nvPr>
            <p:ph type="body" sz="quarter" idx="12" hasCustomPrompt="1"/>
            <p:custDataLst>
              <p:tags r:id="rId3"/>
            </p:custDataLst>
          </p:nvPr>
        </p:nvSpPr>
        <p:spPr>
          <a:xfrm>
            <a:off x="6751500" y="5862377"/>
            <a:ext cx="1929384" cy="630936"/>
          </a:xfrm>
          <a:prstGeom prst="rect">
            <a:avLst/>
          </a:prstGeom>
        </p:spPr>
        <p:txBody>
          <a:bodyPr anchor="ctr"/>
          <a:lstStyle>
            <a:lvl1pPr marL="0" marR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23" baseline="0">
                <a:solidFill>
                  <a:schemeClr val="accent1"/>
                </a:solidFill>
                <a:latin typeface="Barclays Effra" panose="020B0603020203020204" pitchFamily="34" charset="0"/>
              </a:defRPr>
            </a:lvl1pPr>
          </a:lstStyle>
          <a:p>
            <a:pPr marL="0" marR="0" lvl="0" indent="0" algn="ctr" defTabSz="86026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23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Client Cover Logo</a:t>
            </a:r>
          </a:p>
        </p:txBody>
      </p:sp>
      <p:sp>
        <p:nvSpPr>
          <p:cNvPr id="20" name="PTITLE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2" name="EAGLE_CYAN" hidden="1"/>
          <p:cNvSpPr>
            <a:spLocks/>
          </p:cNvSpPr>
          <p:nvPr userDrawn="1">
            <p:custDataLst>
              <p:tags r:id="rId5"/>
            </p:custDataLst>
          </p:nvPr>
        </p:nvSpPr>
        <p:spPr bwMode="auto">
          <a:xfrm>
            <a:off x="9115200" y="360000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14" name="EAGLE_WHITE" hidden="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00" y="360000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7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21" name="PDATETIME"/>
          <p:cNvSpPr>
            <a:spLocks noGrp="1"/>
          </p:cNvSpPr>
          <p:nvPr>
            <p:ph type="body" sz="quarter" idx="13" hasCustomPrompt="1"/>
            <p:custDataLst>
              <p:tags r:id="rId9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3" name="PSIGNPOST"/>
          <p:cNvSpPr>
            <a:spLocks noGrp="1"/>
          </p:cNvSpPr>
          <p:nvPr>
            <p:ph type="body" sz="quarter" idx="14" hasCustomPrompt="1"/>
            <p:custDataLst>
              <p:tags r:id="rId10"/>
            </p:custDataLst>
          </p:nvPr>
        </p:nvSpPr>
        <p:spPr>
          <a:xfrm>
            <a:off x="1393200" y="3960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4" name="STAMP" hidden="1"/>
          <p:cNvSpPr txBox="1">
            <a:spLocks/>
          </p:cNvSpPr>
          <p:nvPr userDrawn="1">
            <p:custDataLst>
              <p:tags r:id="rId11"/>
            </p:custDataLst>
          </p:nvPr>
        </p:nvSpPr>
        <p:spPr>
          <a:xfrm>
            <a:off x="1393200" y="1033200"/>
            <a:ext cx="65" cy="2248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EB2750-8CB7-12F4-F8A5-E986548CD343}"/>
              </a:ext>
            </a:extLst>
          </p:cNvPr>
          <p:cNvPicPr>
            <a:picLocks noChangeAspect="1"/>
          </p:cNvPicPr>
          <p:nvPr userDrawn="1">
            <p:custDataLst>
              <p:tags r:id="rId1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84928" cy="438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98656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>
          <p15:clr>
            <a:srgbClr val="FBAE40"/>
          </p15:clr>
        </p15:guide>
        <p15:guide id="2" orient="horz" pos="39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14" name="PTITLE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9" name="EAGLE_CYAN" hidden="1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9115200" y="360000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0" name="EAGLE_WHITE" hidden="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00" y="360000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tx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5" name="PDATETIME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2" name="PSIGNPOST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1393200" y="3960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3" name="STAMP" hidden="1"/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1393200" y="1033200"/>
            <a:ext cx="65" cy="224870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3E9E79-2664-D75F-05E0-1C5091462911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84928" cy="438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1594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Page Dark Thi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 hidden="1"/>
          <p:cNvSpPr/>
          <p:nvPr userDrawn="1">
            <p:custDataLst>
              <p:tags r:id="rId2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217488" y="217488"/>
            <a:ext cx="9623425" cy="7339012"/>
          </a:xfrm>
          <a:prstGeom prst="rect">
            <a:avLst/>
          </a:prstGeom>
          <a:solidFill>
            <a:srgbClr val="1A20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3400" dirty="0">
              <a:latin typeface="Barclays Effra" panose="020B0603020203020204" pitchFamily="34" charset="0"/>
            </a:endParaRPr>
          </a:p>
        </p:txBody>
      </p:sp>
      <p:sp>
        <p:nvSpPr>
          <p:cNvPr id="14" name="PTITLE"/>
          <p:cNvSpPr>
            <a:spLocks noGrp="1" noChangeArrowheads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393200" y="3042000"/>
            <a:ext cx="7269480" cy="4716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>
              <a:defRPr lang="en-US" sz="3400" b="1" kern="1200" dirty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Heading</a:t>
            </a:r>
          </a:p>
        </p:txBody>
      </p:sp>
      <p:sp>
        <p:nvSpPr>
          <p:cNvPr id="18" name="EAGLE_CYAN" hidden="1"/>
          <p:cNvSpPr>
            <a:spLocks/>
          </p:cNvSpPr>
          <p:nvPr userDrawn="1">
            <p:custDataLst>
              <p:tags r:id="rId4"/>
            </p:custDataLst>
          </p:nvPr>
        </p:nvSpPr>
        <p:spPr bwMode="auto">
          <a:xfrm>
            <a:off x="9115200" y="360000"/>
            <a:ext cx="604837" cy="647700"/>
          </a:xfrm>
          <a:custGeom>
            <a:avLst/>
            <a:gdLst>
              <a:gd name="T0" fmla="*/ 1112 w 1118"/>
              <a:gd name="T1" fmla="*/ 561 h 1200"/>
              <a:gd name="T2" fmla="*/ 1013 w 1118"/>
              <a:gd name="T3" fmla="*/ 853 h 1200"/>
              <a:gd name="T4" fmla="*/ 995 w 1118"/>
              <a:gd name="T5" fmla="*/ 881 h 1200"/>
              <a:gd name="T6" fmla="*/ 980 w 1118"/>
              <a:gd name="T7" fmla="*/ 865 h 1200"/>
              <a:gd name="T8" fmla="*/ 906 w 1118"/>
              <a:gd name="T9" fmla="*/ 761 h 1200"/>
              <a:gd name="T10" fmla="*/ 895 w 1118"/>
              <a:gd name="T11" fmla="*/ 758 h 1200"/>
              <a:gd name="T12" fmla="*/ 891 w 1118"/>
              <a:gd name="T13" fmla="*/ 834 h 1200"/>
              <a:gd name="T14" fmla="*/ 931 w 1118"/>
              <a:gd name="T15" fmla="*/ 925 h 1200"/>
              <a:gd name="T16" fmla="*/ 938 w 1118"/>
              <a:gd name="T17" fmla="*/ 955 h 1200"/>
              <a:gd name="T18" fmla="*/ 832 w 1118"/>
              <a:gd name="T19" fmla="*/ 857 h 1200"/>
              <a:gd name="T20" fmla="*/ 759 w 1118"/>
              <a:gd name="T21" fmla="*/ 730 h 1200"/>
              <a:gd name="T22" fmla="*/ 743 w 1118"/>
              <a:gd name="T23" fmla="*/ 742 h 1200"/>
              <a:gd name="T24" fmla="*/ 770 w 1118"/>
              <a:gd name="T25" fmla="*/ 867 h 1200"/>
              <a:gd name="T26" fmla="*/ 864 w 1118"/>
              <a:gd name="T27" fmla="*/ 1015 h 1200"/>
              <a:gd name="T28" fmla="*/ 854 w 1118"/>
              <a:gd name="T29" fmla="*/ 1036 h 1200"/>
              <a:gd name="T30" fmla="*/ 719 w 1118"/>
              <a:gd name="T31" fmla="*/ 1129 h 1200"/>
              <a:gd name="T32" fmla="*/ 399 w 1118"/>
              <a:gd name="T33" fmla="*/ 1129 h 1200"/>
              <a:gd name="T34" fmla="*/ 263 w 1118"/>
              <a:gd name="T35" fmla="*/ 1035 h 1200"/>
              <a:gd name="T36" fmla="*/ 257 w 1118"/>
              <a:gd name="T37" fmla="*/ 1011 h 1200"/>
              <a:gd name="T38" fmla="*/ 379 w 1118"/>
              <a:gd name="T39" fmla="*/ 770 h 1200"/>
              <a:gd name="T40" fmla="*/ 365 w 1118"/>
              <a:gd name="T41" fmla="*/ 733 h 1200"/>
              <a:gd name="T42" fmla="*/ 356 w 1118"/>
              <a:gd name="T43" fmla="*/ 737 h 1200"/>
              <a:gd name="T44" fmla="*/ 209 w 1118"/>
              <a:gd name="T45" fmla="*/ 940 h 1200"/>
              <a:gd name="T46" fmla="*/ 178 w 1118"/>
              <a:gd name="T47" fmla="*/ 955 h 1200"/>
              <a:gd name="T48" fmla="*/ 187 w 1118"/>
              <a:gd name="T49" fmla="*/ 925 h 1200"/>
              <a:gd name="T50" fmla="*/ 226 w 1118"/>
              <a:gd name="T51" fmla="*/ 834 h 1200"/>
              <a:gd name="T52" fmla="*/ 223 w 1118"/>
              <a:gd name="T53" fmla="*/ 758 h 1200"/>
              <a:gd name="T54" fmla="*/ 211 w 1118"/>
              <a:gd name="T55" fmla="*/ 761 h 1200"/>
              <a:gd name="T56" fmla="*/ 138 w 1118"/>
              <a:gd name="T57" fmla="*/ 865 h 1200"/>
              <a:gd name="T58" fmla="*/ 122 w 1118"/>
              <a:gd name="T59" fmla="*/ 881 h 1200"/>
              <a:gd name="T60" fmla="*/ 42 w 1118"/>
              <a:gd name="T61" fmla="*/ 722 h 1200"/>
              <a:gd name="T62" fmla="*/ 5 w 1118"/>
              <a:gd name="T63" fmla="*/ 413 h 1200"/>
              <a:gd name="T64" fmla="*/ 157 w 1118"/>
              <a:gd name="T65" fmla="*/ 154 h 1200"/>
              <a:gd name="T66" fmla="*/ 292 w 1118"/>
              <a:gd name="T67" fmla="*/ 183 h 1200"/>
              <a:gd name="T68" fmla="*/ 274 w 1118"/>
              <a:gd name="T69" fmla="*/ 266 h 1200"/>
              <a:gd name="T70" fmla="*/ 270 w 1118"/>
              <a:gd name="T71" fmla="*/ 277 h 1200"/>
              <a:gd name="T72" fmla="*/ 380 w 1118"/>
              <a:gd name="T73" fmla="*/ 311 h 1200"/>
              <a:gd name="T74" fmla="*/ 460 w 1118"/>
              <a:gd name="T75" fmla="*/ 125 h 1200"/>
              <a:gd name="T76" fmla="*/ 348 w 1118"/>
              <a:gd name="T77" fmla="*/ 108 h 1200"/>
              <a:gd name="T78" fmla="*/ 343 w 1118"/>
              <a:gd name="T79" fmla="*/ 79 h 1200"/>
              <a:gd name="T80" fmla="*/ 415 w 1118"/>
              <a:gd name="T81" fmla="*/ 21 h 1200"/>
              <a:gd name="T82" fmla="*/ 467 w 1118"/>
              <a:gd name="T83" fmla="*/ 17 h 1200"/>
              <a:gd name="T84" fmla="*/ 515 w 1118"/>
              <a:gd name="T85" fmla="*/ 0 h 1200"/>
              <a:gd name="T86" fmla="*/ 610 w 1118"/>
              <a:gd name="T87" fmla="*/ 24 h 1200"/>
              <a:gd name="T88" fmla="*/ 651 w 1118"/>
              <a:gd name="T89" fmla="*/ 141 h 1200"/>
              <a:gd name="T90" fmla="*/ 760 w 1118"/>
              <a:gd name="T91" fmla="*/ 310 h 1200"/>
              <a:gd name="T92" fmla="*/ 847 w 1118"/>
              <a:gd name="T93" fmla="*/ 279 h 1200"/>
              <a:gd name="T94" fmla="*/ 842 w 1118"/>
              <a:gd name="T95" fmla="*/ 266 h 1200"/>
              <a:gd name="T96" fmla="*/ 826 w 1118"/>
              <a:gd name="T97" fmla="*/ 183 h 1200"/>
              <a:gd name="T98" fmla="*/ 913 w 1118"/>
              <a:gd name="T99" fmla="*/ 147 h 1200"/>
              <a:gd name="T100" fmla="*/ 1013 w 1118"/>
              <a:gd name="T101" fmla="*/ 182 h 1200"/>
              <a:gd name="T102" fmla="*/ 1112 w 1118"/>
              <a:gd name="T103" fmla="*/ 413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18" h="1200">
                <a:moveTo>
                  <a:pt x="1112" y="413"/>
                </a:moveTo>
                <a:cubicBezTo>
                  <a:pt x="1118" y="470"/>
                  <a:pt x="1115" y="518"/>
                  <a:pt x="1112" y="561"/>
                </a:cubicBezTo>
                <a:cubicBezTo>
                  <a:pt x="1105" y="633"/>
                  <a:pt x="1093" y="676"/>
                  <a:pt x="1076" y="722"/>
                </a:cubicBezTo>
                <a:cubicBezTo>
                  <a:pt x="1058" y="769"/>
                  <a:pt x="1036" y="815"/>
                  <a:pt x="1013" y="853"/>
                </a:cubicBezTo>
                <a:cubicBezTo>
                  <a:pt x="1011" y="856"/>
                  <a:pt x="1011" y="856"/>
                  <a:pt x="1011" y="856"/>
                </a:cubicBezTo>
                <a:cubicBezTo>
                  <a:pt x="1004" y="868"/>
                  <a:pt x="998" y="877"/>
                  <a:pt x="995" y="881"/>
                </a:cubicBezTo>
                <a:cubicBezTo>
                  <a:pt x="995" y="881"/>
                  <a:pt x="994" y="880"/>
                  <a:pt x="993" y="879"/>
                </a:cubicBezTo>
                <a:cubicBezTo>
                  <a:pt x="990" y="876"/>
                  <a:pt x="986" y="872"/>
                  <a:pt x="980" y="865"/>
                </a:cubicBezTo>
                <a:cubicBezTo>
                  <a:pt x="970" y="856"/>
                  <a:pt x="943" y="821"/>
                  <a:pt x="936" y="810"/>
                </a:cubicBezTo>
                <a:cubicBezTo>
                  <a:pt x="929" y="800"/>
                  <a:pt x="914" y="778"/>
                  <a:pt x="906" y="761"/>
                </a:cubicBezTo>
                <a:cubicBezTo>
                  <a:pt x="902" y="752"/>
                  <a:pt x="902" y="752"/>
                  <a:pt x="902" y="752"/>
                </a:cubicBezTo>
                <a:cubicBezTo>
                  <a:pt x="895" y="758"/>
                  <a:pt x="895" y="758"/>
                  <a:pt x="895" y="758"/>
                </a:cubicBezTo>
                <a:cubicBezTo>
                  <a:pt x="887" y="765"/>
                  <a:pt x="882" y="776"/>
                  <a:pt x="882" y="788"/>
                </a:cubicBezTo>
                <a:cubicBezTo>
                  <a:pt x="882" y="799"/>
                  <a:pt x="885" y="811"/>
                  <a:pt x="891" y="834"/>
                </a:cubicBezTo>
                <a:cubicBezTo>
                  <a:pt x="899" y="859"/>
                  <a:pt x="911" y="889"/>
                  <a:pt x="926" y="916"/>
                </a:cubicBezTo>
                <a:cubicBezTo>
                  <a:pt x="927" y="919"/>
                  <a:pt x="929" y="922"/>
                  <a:pt x="931" y="925"/>
                </a:cubicBezTo>
                <a:cubicBezTo>
                  <a:pt x="941" y="943"/>
                  <a:pt x="945" y="951"/>
                  <a:pt x="940" y="955"/>
                </a:cubicBezTo>
                <a:cubicBezTo>
                  <a:pt x="939" y="955"/>
                  <a:pt x="938" y="955"/>
                  <a:pt x="938" y="955"/>
                </a:cubicBezTo>
                <a:cubicBezTo>
                  <a:pt x="932" y="955"/>
                  <a:pt x="921" y="950"/>
                  <a:pt x="908" y="940"/>
                </a:cubicBezTo>
                <a:cubicBezTo>
                  <a:pt x="897" y="932"/>
                  <a:pt x="868" y="907"/>
                  <a:pt x="832" y="857"/>
                </a:cubicBezTo>
                <a:cubicBezTo>
                  <a:pt x="805" y="819"/>
                  <a:pt x="783" y="782"/>
                  <a:pt x="762" y="737"/>
                </a:cubicBezTo>
                <a:cubicBezTo>
                  <a:pt x="759" y="730"/>
                  <a:pt x="759" y="730"/>
                  <a:pt x="759" y="730"/>
                </a:cubicBezTo>
                <a:cubicBezTo>
                  <a:pt x="759" y="730"/>
                  <a:pt x="754" y="732"/>
                  <a:pt x="750" y="735"/>
                </a:cubicBezTo>
                <a:cubicBezTo>
                  <a:pt x="747" y="736"/>
                  <a:pt x="745" y="739"/>
                  <a:pt x="743" y="742"/>
                </a:cubicBezTo>
                <a:cubicBezTo>
                  <a:pt x="739" y="749"/>
                  <a:pt x="737" y="759"/>
                  <a:pt x="739" y="770"/>
                </a:cubicBezTo>
                <a:cubicBezTo>
                  <a:pt x="742" y="797"/>
                  <a:pt x="758" y="838"/>
                  <a:pt x="770" y="867"/>
                </a:cubicBezTo>
                <a:cubicBezTo>
                  <a:pt x="792" y="917"/>
                  <a:pt x="831" y="973"/>
                  <a:pt x="860" y="1011"/>
                </a:cubicBezTo>
                <a:cubicBezTo>
                  <a:pt x="861" y="1012"/>
                  <a:pt x="863" y="1014"/>
                  <a:pt x="864" y="1015"/>
                </a:cubicBezTo>
                <a:cubicBezTo>
                  <a:pt x="866" y="1017"/>
                  <a:pt x="868" y="1020"/>
                  <a:pt x="870" y="1022"/>
                </a:cubicBezTo>
                <a:cubicBezTo>
                  <a:pt x="867" y="1025"/>
                  <a:pt x="861" y="1030"/>
                  <a:pt x="854" y="1036"/>
                </a:cubicBezTo>
                <a:cubicBezTo>
                  <a:pt x="843" y="1044"/>
                  <a:pt x="843" y="1044"/>
                  <a:pt x="843" y="1044"/>
                </a:cubicBezTo>
                <a:cubicBezTo>
                  <a:pt x="804" y="1077"/>
                  <a:pt x="765" y="1103"/>
                  <a:pt x="719" y="1129"/>
                </a:cubicBezTo>
                <a:cubicBezTo>
                  <a:pt x="682" y="1149"/>
                  <a:pt x="608" y="1187"/>
                  <a:pt x="559" y="1200"/>
                </a:cubicBezTo>
                <a:cubicBezTo>
                  <a:pt x="510" y="1187"/>
                  <a:pt x="435" y="1149"/>
                  <a:pt x="399" y="1129"/>
                </a:cubicBezTo>
                <a:cubicBezTo>
                  <a:pt x="352" y="1103"/>
                  <a:pt x="314" y="1077"/>
                  <a:pt x="274" y="1044"/>
                </a:cubicBezTo>
                <a:cubicBezTo>
                  <a:pt x="263" y="1035"/>
                  <a:pt x="263" y="1035"/>
                  <a:pt x="263" y="1035"/>
                </a:cubicBezTo>
                <a:cubicBezTo>
                  <a:pt x="256" y="1030"/>
                  <a:pt x="250" y="1025"/>
                  <a:pt x="248" y="1022"/>
                </a:cubicBezTo>
                <a:cubicBezTo>
                  <a:pt x="249" y="1021"/>
                  <a:pt x="256" y="1012"/>
                  <a:pt x="257" y="1011"/>
                </a:cubicBezTo>
                <a:cubicBezTo>
                  <a:pt x="286" y="973"/>
                  <a:pt x="326" y="917"/>
                  <a:pt x="347" y="867"/>
                </a:cubicBezTo>
                <a:cubicBezTo>
                  <a:pt x="360" y="838"/>
                  <a:pt x="375" y="797"/>
                  <a:pt x="379" y="770"/>
                </a:cubicBezTo>
                <a:cubicBezTo>
                  <a:pt x="380" y="759"/>
                  <a:pt x="379" y="749"/>
                  <a:pt x="375" y="742"/>
                </a:cubicBezTo>
                <a:cubicBezTo>
                  <a:pt x="373" y="738"/>
                  <a:pt x="369" y="735"/>
                  <a:pt x="365" y="733"/>
                </a:cubicBezTo>
                <a:cubicBezTo>
                  <a:pt x="359" y="731"/>
                  <a:pt x="359" y="731"/>
                  <a:pt x="359" y="731"/>
                </a:cubicBezTo>
                <a:cubicBezTo>
                  <a:pt x="356" y="737"/>
                  <a:pt x="356" y="737"/>
                  <a:pt x="356" y="737"/>
                </a:cubicBezTo>
                <a:cubicBezTo>
                  <a:pt x="334" y="782"/>
                  <a:pt x="313" y="819"/>
                  <a:pt x="286" y="857"/>
                </a:cubicBezTo>
                <a:cubicBezTo>
                  <a:pt x="250" y="907"/>
                  <a:pt x="220" y="932"/>
                  <a:pt x="209" y="940"/>
                </a:cubicBezTo>
                <a:cubicBezTo>
                  <a:pt x="197" y="950"/>
                  <a:pt x="186" y="955"/>
                  <a:pt x="180" y="955"/>
                </a:cubicBezTo>
                <a:cubicBezTo>
                  <a:pt x="179" y="955"/>
                  <a:pt x="178" y="955"/>
                  <a:pt x="178" y="955"/>
                </a:cubicBezTo>
                <a:cubicBezTo>
                  <a:pt x="177" y="954"/>
                  <a:pt x="177" y="954"/>
                  <a:pt x="177" y="954"/>
                </a:cubicBezTo>
                <a:cubicBezTo>
                  <a:pt x="173" y="950"/>
                  <a:pt x="177" y="942"/>
                  <a:pt x="187" y="925"/>
                </a:cubicBezTo>
                <a:cubicBezTo>
                  <a:pt x="188" y="922"/>
                  <a:pt x="190" y="919"/>
                  <a:pt x="192" y="916"/>
                </a:cubicBezTo>
                <a:cubicBezTo>
                  <a:pt x="206" y="889"/>
                  <a:pt x="219" y="859"/>
                  <a:pt x="226" y="834"/>
                </a:cubicBezTo>
                <a:cubicBezTo>
                  <a:pt x="233" y="811"/>
                  <a:pt x="235" y="799"/>
                  <a:pt x="235" y="788"/>
                </a:cubicBezTo>
                <a:cubicBezTo>
                  <a:pt x="235" y="776"/>
                  <a:pt x="231" y="765"/>
                  <a:pt x="223" y="758"/>
                </a:cubicBezTo>
                <a:cubicBezTo>
                  <a:pt x="215" y="752"/>
                  <a:pt x="215" y="752"/>
                  <a:pt x="215" y="752"/>
                </a:cubicBezTo>
                <a:cubicBezTo>
                  <a:pt x="211" y="761"/>
                  <a:pt x="211" y="761"/>
                  <a:pt x="211" y="761"/>
                </a:cubicBezTo>
                <a:cubicBezTo>
                  <a:pt x="204" y="777"/>
                  <a:pt x="190" y="799"/>
                  <a:pt x="182" y="810"/>
                </a:cubicBezTo>
                <a:cubicBezTo>
                  <a:pt x="174" y="821"/>
                  <a:pt x="147" y="856"/>
                  <a:pt x="138" y="865"/>
                </a:cubicBezTo>
                <a:cubicBezTo>
                  <a:pt x="131" y="872"/>
                  <a:pt x="127" y="876"/>
                  <a:pt x="124" y="879"/>
                </a:cubicBezTo>
                <a:cubicBezTo>
                  <a:pt x="123" y="880"/>
                  <a:pt x="123" y="881"/>
                  <a:pt x="122" y="881"/>
                </a:cubicBezTo>
                <a:cubicBezTo>
                  <a:pt x="119" y="877"/>
                  <a:pt x="113" y="867"/>
                  <a:pt x="105" y="854"/>
                </a:cubicBezTo>
                <a:cubicBezTo>
                  <a:pt x="81" y="815"/>
                  <a:pt x="59" y="769"/>
                  <a:pt x="42" y="722"/>
                </a:cubicBezTo>
                <a:cubicBezTo>
                  <a:pt x="24" y="676"/>
                  <a:pt x="12" y="633"/>
                  <a:pt x="6" y="561"/>
                </a:cubicBezTo>
                <a:cubicBezTo>
                  <a:pt x="2" y="518"/>
                  <a:pt x="0" y="470"/>
                  <a:pt x="5" y="413"/>
                </a:cubicBezTo>
                <a:cubicBezTo>
                  <a:pt x="11" y="356"/>
                  <a:pt x="25" y="301"/>
                  <a:pt x="46" y="260"/>
                </a:cubicBezTo>
                <a:cubicBezTo>
                  <a:pt x="75" y="202"/>
                  <a:pt x="111" y="167"/>
                  <a:pt x="157" y="154"/>
                </a:cubicBezTo>
                <a:cubicBezTo>
                  <a:pt x="168" y="151"/>
                  <a:pt x="186" y="147"/>
                  <a:pt x="206" y="147"/>
                </a:cubicBezTo>
                <a:cubicBezTo>
                  <a:pt x="243" y="147"/>
                  <a:pt x="271" y="159"/>
                  <a:pt x="292" y="183"/>
                </a:cubicBezTo>
                <a:cubicBezTo>
                  <a:pt x="304" y="196"/>
                  <a:pt x="308" y="215"/>
                  <a:pt x="304" y="233"/>
                </a:cubicBezTo>
                <a:cubicBezTo>
                  <a:pt x="300" y="249"/>
                  <a:pt x="289" y="259"/>
                  <a:pt x="274" y="266"/>
                </a:cubicBezTo>
                <a:cubicBezTo>
                  <a:pt x="270" y="268"/>
                  <a:pt x="266" y="269"/>
                  <a:pt x="266" y="269"/>
                </a:cubicBezTo>
                <a:cubicBezTo>
                  <a:pt x="266" y="269"/>
                  <a:pt x="266" y="271"/>
                  <a:pt x="270" y="277"/>
                </a:cubicBezTo>
                <a:cubicBezTo>
                  <a:pt x="285" y="301"/>
                  <a:pt x="313" y="313"/>
                  <a:pt x="352" y="313"/>
                </a:cubicBezTo>
                <a:cubicBezTo>
                  <a:pt x="361" y="313"/>
                  <a:pt x="371" y="312"/>
                  <a:pt x="380" y="311"/>
                </a:cubicBezTo>
                <a:cubicBezTo>
                  <a:pt x="436" y="303"/>
                  <a:pt x="461" y="268"/>
                  <a:pt x="470" y="201"/>
                </a:cubicBezTo>
                <a:cubicBezTo>
                  <a:pt x="473" y="175"/>
                  <a:pt x="477" y="153"/>
                  <a:pt x="460" y="125"/>
                </a:cubicBezTo>
                <a:cubicBezTo>
                  <a:pt x="448" y="106"/>
                  <a:pt x="414" y="95"/>
                  <a:pt x="389" y="95"/>
                </a:cubicBezTo>
                <a:cubicBezTo>
                  <a:pt x="367" y="95"/>
                  <a:pt x="355" y="101"/>
                  <a:pt x="348" y="108"/>
                </a:cubicBezTo>
                <a:cubicBezTo>
                  <a:pt x="348" y="107"/>
                  <a:pt x="346" y="105"/>
                  <a:pt x="346" y="104"/>
                </a:cubicBezTo>
                <a:cubicBezTo>
                  <a:pt x="343" y="98"/>
                  <a:pt x="341" y="91"/>
                  <a:pt x="343" y="79"/>
                </a:cubicBezTo>
                <a:cubicBezTo>
                  <a:pt x="346" y="65"/>
                  <a:pt x="357" y="51"/>
                  <a:pt x="363" y="46"/>
                </a:cubicBezTo>
                <a:cubicBezTo>
                  <a:pt x="376" y="36"/>
                  <a:pt x="391" y="26"/>
                  <a:pt x="415" y="21"/>
                </a:cubicBezTo>
                <a:cubicBezTo>
                  <a:pt x="426" y="19"/>
                  <a:pt x="438" y="17"/>
                  <a:pt x="451" y="17"/>
                </a:cubicBezTo>
                <a:cubicBezTo>
                  <a:pt x="454" y="17"/>
                  <a:pt x="463" y="17"/>
                  <a:pt x="467" y="17"/>
                </a:cubicBezTo>
                <a:cubicBezTo>
                  <a:pt x="469" y="17"/>
                  <a:pt x="469" y="16"/>
                  <a:pt x="471" y="15"/>
                </a:cubicBezTo>
                <a:cubicBezTo>
                  <a:pt x="479" y="5"/>
                  <a:pt x="492" y="0"/>
                  <a:pt x="515" y="0"/>
                </a:cubicBezTo>
                <a:cubicBezTo>
                  <a:pt x="533" y="1"/>
                  <a:pt x="557" y="2"/>
                  <a:pt x="575" y="8"/>
                </a:cubicBezTo>
                <a:cubicBezTo>
                  <a:pt x="592" y="13"/>
                  <a:pt x="600" y="18"/>
                  <a:pt x="610" y="24"/>
                </a:cubicBezTo>
                <a:cubicBezTo>
                  <a:pt x="621" y="32"/>
                  <a:pt x="633" y="47"/>
                  <a:pt x="638" y="61"/>
                </a:cubicBezTo>
                <a:cubicBezTo>
                  <a:pt x="646" y="83"/>
                  <a:pt x="650" y="110"/>
                  <a:pt x="651" y="141"/>
                </a:cubicBezTo>
                <a:cubicBezTo>
                  <a:pt x="652" y="204"/>
                  <a:pt x="661" y="241"/>
                  <a:pt x="679" y="264"/>
                </a:cubicBezTo>
                <a:cubicBezTo>
                  <a:pt x="707" y="300"/>
                  <a:pt x="731" y="308"/>
                  <a:pt x="760" y="310"/>
                </a:cubicBezTo>
                <a:cubicBezTo>
                  <a:pt x="763" y="310"/>
                  <a:pt x="763" y="310"/>
                  <a:pt x="763" y="310"/>
                </a:cubicBezTo>
                <a:cubicBezTo>
                  <a:pt x="818" y="310"/>
                  <a:pt x="838" y="292"/>
                  <a:pt x="847" y="279"/>
                </a:cubicBezTo>
                <a:cubicBezTo>
                  <a:pt x="847" y="279"/>
                  <a:pt x="851" y="272"/>
                  <a:pt x="853" y="268"/>
                </a:cubicBezTo>
                <a:cubicBezTo>
                  <a:pt x="847" y="267"/>
                  <a:pt x="842" y="266"/>
                  <a:pt x="842" y="266"/>
                </a:cubicBezTo>
                <a:cubicBezTo>
                  <a:pt x="828" y="260"/>
                  <a:pt x="818" y="249"/>
                  <a:pt x="814" y="234"/>
                </a:cubicBezTo>
                <a:cubicBezTo>
                  <a:pt x="809" y="216"/>
                  <a:pt x="814" y="197"/>
                  <a:pt x="826" y="183"/>
                </a:cubicBezTo>
                <a:cubicBezTo>
                  <a:pt x="852" y="153"/>
                  <a:pt x="890" y="148"/>
                  <a:pt x="911" y="147"/>
                </a:cubicBezTo>
                <a:cubicBezTo>
                  <a:pt x="913" y="147"/>
                  <a:pt x="913" y="147"/>
                  <a:pt x="913" y="147"/>
                </a:cubicBezTo>
                <a:cubicBezTo>
                  <a:pt x="930" y="147"/>
                  <a:pt x="945" y="150"/>
                  <a:pt x="960" y="155"/>
                </a:cubicBezTo>
                <a:cubicBezTo>
                  <a:pt x="981" y="161"/>
                  <a:pt x="998" y="170"/>
                  <a:pt x="1013" y="182"/>
                </a:cubicBezTo>
                <a:cubicBezTo>
                  <a:pt x="1041" y="204"/>
                  <a:pt x="1059" y="235"/>
                  <a:pt x="1072" y="260"/>
                </a:cubicBezTo>
                <a:cubicBezTo>
                  <a:pt x="1092" y="300"/>
                  <a:pt x="1107" y="357"/>
                  <a:pt x="1112" y="413"/>
                </a:cubicBezTo>
                <a:close/>
              </a:path>
            </a:pathLst>
          </a:custGeom>
          <a:solidFill>
            <a:srgbClr val="00AE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>
              <a:latin typeface="Barclays Effra" panose="020B0603020203020204" pitchFamily="34" charset="0"/>
            </a:endParaRPr>
          </a:p>
        </p:txBody>
      </p:sp>
      <p:pic>
        <p:nvPicPr>
          <p:cNvPr id="20" name="EAGLE_WHITE" hidden="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200" y="360000"/>
            <a:ext cx="601138" cy="648000"/>
          </a:xfrm>
          <a:prstGeom prst="rect">
            <a:avLst/>
          </a:prstGeom>
        </p:spPr>
      </p:pic>
      <p:sp>
        <p:nvSpPr>
          <p:cNvPr id="17" name="TRACKINGCODE" hidden="1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4932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  <a:latin typeface="Barclays Effra" panose="020B0603020203020204" pitchFamily="34" charset="0"/>
            </a:endParaRPr>
          </a:p>
        </p:txBody>
      </p:sp>
      <p:sp>
        <p:nvSpPr>
          <p:cNvPr id="16" name="PSUBTITLE"/>
          <p:cNvSpPr>
            <a:spLocks noGrp="1" noChangeArrowheads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393200" y="3619503"/>
            <a:ext cx="7268930" cy="370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847"/>
              </a:spcBef>
              <a:buClr>
                <a:schemeClr val="tx2"/>
              </a:buClr>
              <a:buSzTx/>
              <a:buFont typeface="Wingdings" pitchFamily="2" charset="2"/>
              <a:buNone/>
              <a:defRPr lang="en-US" sz="2400" kern="1200" dirty="0" smtClean="0">
                <a:solidFill>
                  <a:schemeClr val="bg1"/>
                </a:solidFill>
                <a:latin typeface="Barclays Effra" panose="020B0603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Sub Header</a:t>
            </a:r>
          </a:p>
        </p:txBody>
      </p:sp>
      <p:sp>
        <p:nvSpPr>
          <p:cNvPr id="19" name="PDATETIME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393200" y="4086000"/>
            <a:ext cx="1929384" cy="565200"/>
          </a:xfrm>
          <a:prstGeom prst="rect">
            <a:avLst/>
          </a:prstGeom>
        </p:spPr>
        <p:txBody>
          <a:bodyPr lIns="36000" tIns="0" rIns="0" bIns="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aseline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US" dirty="0"/>
              <a:t>Day Month Year</a:t>
            </a:r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Version</a:t>
            </a:r>
            <a:endParaRPr lang="en-GB" dirty="0"/>
          </a:p>
          <a:p>
            <a:pPr marL="0" marR="0" lvl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name Last name</a:t>
            </a:r>
          </a:p>
        </p:txBody>
      </p:sp>
      <p:sp>
        <p:nvSpPr>
          <p:cNvPr id="22" name="PSIGNPOST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1393200" y="396000"/>
            <a:ext cx="679400" cy="345800"/>
          </a:xfrm>
          <a:prstGeom prst="rect">
            <a:avLst/>
          </a:prstGeom>
        </p:spPr>
        <p:txBody>
          <a:bodyPr wrap="none" lIns="0" tIns="46800" rIns="0" bIns="46800" anchor="t" anchorCtr="0"/>
          <a:lstStyle>
            <a:lvl1pPr marL="0" marR="0" indent="0" algn="l" defTabSz="86026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1" baseline="0">
                <a:solidFill>
                  <a:schemeClr val="bg1"/>
                </a:solidFill>
                <a:latin typeface="Barclays Effra" panose="020B0603020203020204" pitchFamily="34" charset="0"/>
              </a:defRPr>
            </a:lvl1pPr>
          </a:lstStyle>
          <a:p>
            <a:pPr lvl="0"/>
            <a:r>
              <a:rPr lang="en-IN" dirty="0"/>
              <a:t>Signpost</a:t>
            </a:r>
            <a:endParaRPr lang="en-US" dirty="0"/>
          </a:p>
        </p:txBody>
      </p:sp>
      <p:sp>
        <p:nvSpPr>
          <p:cNvPr id="23" name="STAMP" hidden="1"/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1393200" y="1033200"/>
            <a:ext cx="36180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Barclays Effra" panose="020B0603020203020204" pitchFamily="34" charset="0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65F52A-8C0F-6EFB-D616-AD955327C456}"/>
              </a:ext>
            </a:extLst>
          </p:cNvPr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200" y="5861304"/>
            <a:ext cx="2584928" cy="4389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665145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hidden="1"/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10058400" cy="7772401"/>
          </a:xfrm>
          <a:custGeom>
            <a:avLst/>
            <a:gdLst>
              <a:gd name="connsiteX0" fmla="*/ 874800 w 10058400"/>
              <a:gd name="connsiteY0" fmla="*/ 873125 h 7772401"/>
              <a:gd name="connsiteX1" fmla="*/ 874800 w 10058400"/>
              <a:gd name="connsiteY1" fmla="*/ 6899276 h 7772401"/>
              <a:gd name="connsiteX2" fmla="*/ 9183600 w 10058400"/>
              <a:gd name="connsiteY2" fmla="*/ 6899276 h 7772401"/>
              <a:gd name="connsiteX3" fmla="*/ 9183600 w 10058400"/>
              <a:gd name="connsiteY3" fmla="*/ 873125 h 7772401"/>
              <a:gd name="connsiteX4" fmla="*/ 0 w 10058400"/>
              <a:gd name="connsiteY4" fmla="*/ 0 h 7772401"/>
              <a:gd name="connsiteX5" fmla="*/ 874800 w 10058400"/>
              <a:gd name="connsiteY5" fmla="*/ 0 h 7772401"/>
              <a:gd name="connsiteX6" fmla="*/ 10058400 w 10058400"/>
              <a:gd name="connsiteY6" fmla="*/ 0 h 7772401"/>
              <a:gd name="connsiteX7" fmla="*/ 10058400 w 10058400"/>
              <a:gd name="connsiteY7" fmla="*/ 1 h 7772401"/>
              <a:gd name="connsiteX8" fmla="*/ 10058400 w 10058400"/>
              <a:gd name="connsiteY8" fmla="*/ 873125 h 7772401"/>
              <a:gd name="connsiteX9" fmla="*/ 10058400 w 10058400"/>
              <a:gd name="connsiteY9" fmla="*/ 6899276 h 7772401"/>
              <a:gd name="connsiteX10" fmla="*/ 10058400 w 10058400"/>
              <a:gd name="connsiteY10" fmla="*/ 7772401 h 7772401"/>
              <a:gd name="connsiteX11" fmla="*/ 9183600 w 10058400"/>
              <a:gd name="connsiteY11" fmla="*/ 7772401 h 7772401"/>
              <a:gd name="connsiteX12" fmla="*/ 0 w 10058400"/>
              <a:gd name="connsiteY12" fmla="*/ 7772401 h 7772401"/>
              <a:gd name="connsiteX13" fmla="*/ 0 w 10058400"/>
              <a:gd name="connsiteY13" fmla="*/ 7772400 h 7772401"/>
              <a:gd name="connsiteX14" fmla="*/ 0 w 10058400"/>
              <a:gd name="connsiteY14" fmla="*/ 6899276 h 7772401"/>
              <a:gd name="connsiteX15" fmla="*/ 0 w 10058400"/>
              <a:gd name="connsiteY15" fmla="*/ 873125 h 777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58400" h="7772401">
                <a:moveTo>
                  <a:pt x="874800" y="873125"/>
                </a:moveTo>
                <a:lnTo>
                  <a:pt x="874800" y="6899276"/>
                </a:lnTo>
                <a:lnTo>
                  <a:pt x="9183600" y="6899276"/>
                </a:lnTo>
                <a:lnTo>
                  <a:pt x="9183600" y="873125"/>
                </a:lnTo>
                <a:close/>
                <a:moveTo>
                  <a:pt x="0" y="0"/>
                </a:moveTo>
                <a:lnTo>
                  <a:pt x="874800" y="0"/>
                </a:lnTo>
                <a:lnTo>
                  <a:pt x="10058400" y="0"/>
                </a:lnTo>
                <a:lnTo>
                  <a:pt x="10058400" y="1"/>
                </a:lnTo>
                <a:lnTo>
                  <a:pt x="10058400" y="873125"/>
                </a:lnTo>
                <a:lnTo>
                  <a:pt x="10058400" y="6899276"/>
                </a:lnTo>
                <a:lnTo>
                  <a:pt x="10058400" y="7772401"/>
                </a:lnTo>
                <a:lnTo>
                  <a:pt x="9183600" y="7772401"/>
                </a:lnTo>
                <a:lnTo>
                  <a:pt x="0" y="7772401"/>
                </a:lnTo>
                <a:lnTo>
                  <a:pt x="0" y="7772400"/>
                </a:lnTo>
                <a:lnTo>
                  <a:pt x="0" y="6899276"/>
                </a:lnTo>
                <a:lnTo>
                  <a:pt x="0" y="873125"/>
                </a:lnTo>
                <a:close/>
              </a:path>
            </a:pathLst>
          </a:custGeom>
          <a:solidFill>
            <a:srgbClr val="00AE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83669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94" b="0" i="0" u="none" strike="noStrike" cap="none" normalizeH="0" baseline="0">
              <a:ln>
                <a:noFill/>
              </a:ln>
              <a:solidFill>
                <a:schemeClr val="bg2"/>
              </a:solidFill>
              <a:effectLst/>
              <a:latin typeface="Barclays Effra" panose="020B0603020203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960438" y="969963"/>
            <a:ext cx="8137525" cy="5832476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GB" sz="2400" dirty="0">
              <a:latin typeface="Barclays Effra" panose="020B0603020203020204" pitchFamily="34" charset="0"/>
            </a:endParaRPr>
          </a:p>
        </p:txBody>
      </p:sp>
      <p:sp>
        <p:nvSpPr>
          <p:cNvPr id="10" name="SECTIONHEADER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393200" y="2871216"/>
            <a:ext cx="7268930" cy="47160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>
              <a:defRPr lang="en-US" sz="3400" b="1" kern="1200" dirty="0">
                <a:latin typeface="Barclays Effra" panose="020B0603020203020204" pitchFamily="34" charset="0"/>
              </a:defRPr>
            </a:lvl1pPr>
          </a:lstStyle>
          <a:p>
            <a:pPr lvl="0" defTabSz="920366" latinLnBrk="0">
              <a:lnSpc>
                <a:spcPct val="90000"/>
              </a:lnSpc>
              <a:buNone/>
            </a:pPr>
            <a:r>
              <a:rPr lang="en-US" dirty="0"/>
              <a:t>Click to edit Section Header</a:t>
            </a:r>
          </a:p>
        </p:txBody>
      </p:sp>
      <p:sp>
        <p:nvSpPr>
          <p:cNvPr id="6" name="SECTIONCONTENT"/>
          <p:cNvSpPr>
            <a:spLocks noGrp="1"/>
          </p:cNvSpPr>
          <p:nvPr>
            <p:ph type="body" idx="10" hasCustomPrompt="1"/>
            <p:custDataLst>
              <p:tags r:id="rId3"/>
            </p:custDataLst>
          </p:nvPr>
        </p:nvSpPr>
        <p:spPr>
          <a:xfrm>
            <a:off x="1393200" y="3566160"/>
            <a:ext cx="7269480" cy="307777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524961" algn="l"/>
              </a:tabLst>
              <a:defRPr sz="2000">
                <a:solidFill>
                  <a:schemeClr val="tx1"/>
                </a:solidFill>
                <a:latin typeface="Barclays Effra" panose="020B0603020203020204" pitchFamily="34" charset="0"/>
              </a:defRPr>
            </a:lvl1pPr>
            <a:lvl2pPr marL="489140" indent="0">
              <a:buNone/>
              <a:defRPr sz="2140">
                <a:solidFill>
                  <a:schemeClr val="tx1">
                    <a:tint val="75000"/>
                  </a:schemeClr>
                </a:solidFill>
              </a:defRPr>
            </a:lvl2pPr>
            <a:lvl3pPr marL="978280" indent="0">
              <a:buNone/>
              <a:defRPr sz="1926">
                <a:solidFill>
                  <a:schemeClr val="tx1">
                    <a:tint val="75000"/>
                  </a:schemeClr>
                </a:solidFill>
              </a:defRPr>
            </a:lvl3pPr>
            <a:lvl4pPr marL="14674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4pPr>
            <a:lvl5pPr marL="195656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5pPr>
            <a:lvl6pPr marL="244570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6pPr>
            <a:lvl7pPr marL="293484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7pPr>
            <a:lvl8pPr marL="342398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8pPr>
            <a:lvl9pPr marL="3913120" indent="0">
              <a:buNone/>
              <a:defRPr sz="17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8472413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6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ags" Target="../tags/tag130.xml"/><Relationship Id="rId3" Type="http://schemas.openxmlformats.org/officeDocument/2006/relationships/slideLayout" Target="../slideLayouts/slideLayout20.xml"/><Relationship Id="rId21" Type="http://schemas.openxmlformats.org/officeDocument/2006/relationships/tags" Target="../tags/tag133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ags" Target="../tags/tag129.xml"/><Relationship Id="rId2" Type="http://schemas.openxmlformats.org/officeDocument/2006/relationships/slideLayout" Target="../slideLayouts/slideLayout19.xml"/><Relationship Id="rId16" Type="http://schemas.openxmlformats.org/officeDocument/2006/relationships/theme" Target="../theme/theme2.xml"/><Relationship Id="rId20" Type="http://schemas.openxmlformats.org/officeDocument/2006/relationships/tags" Target="../tags/tag132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27.xml"/><Relationship Id="rId19" Type="http://schemas.openxmlformats.org/officeDocument/2006/relationships/tags" Target="../tags/tag131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tags" Target="../tags/tag1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Line 8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687600" y="7048800"/>
            <a:ext cx="8686800" cy="0"/>
          </a:xfrm>
          <a:prstGeom prst="line">
            <a:avLst/>
          </a:prstGeom>
          <a:noFill/>
          <a:ln w="12700" cmpd="sng">
            <a:solidFill>
              <a:srgbClr val="00AEE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8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" name="TRACKINGCODE" hidden="1"/>
          <p:cNvSpPr txBox="1">
            <a:spLocks/>
          </p:cNvSpPr>
          <p:nvPr userDrawn="1">
            <p:custDataLst>
              <p:tags r:id="rId21"/>
            </p:custDataLst>
          </p:nvPr>
        </p:nvSpPr>
        <p:spPr>
          <a:xfrm>
            <a:off x="6876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CLOGO"/>
          <p:cNvSpPr txBox="1">
            <a:spLocks/>
          </p:cNvSpPr>
          <p:nvPr userDrawn="1">
            <p:custDataLst>
              <p:tags r:id="rId22"/>
            </p:custDataLst>
          </p:nvPr>
        </p:nvSpPr>
        <p:spPr>
          <a:xfrm>
            <a:off x="6199199" y="7186065"/>
            <a:ext cx="1421851" cy="33447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16733" bIns="16733" anchor="ctr" anchorCtr="0"/>
          <a:lstStyle>
            <a:lvl1pPr marL="0" indent="0" algn="ct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81" kern="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8" name="STAMP" hidden="1"/>
          <p:cNvSpPr txBox="1">
            <a:spLocks/>
          </p:cNvSpPr>
          <p:nvPr userDrawn="1">
            <p:custDataLst>
              <p:tags r:id="rId23"/>
            </p:custDataLst>
          </p:nvPr>
        </p:nvSpPr>
        <p:spPr>
          <a:xfrm>
            <a:off x="8048875" y="164592"/>
            <a:ext cx="1033272" cy="3657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8233F5-A3A1-E9E3-D15F-974249BF8F7B}"/>
              </a:ext>
            </a:extLst>
          </p:cNvPr>
          <p:cNvPicPr>
            <a:picLocks noChangeAspect="1"/>
          </p:cNvPicPr>
          <p:nvPr userDrawn="1">
            <p:custDataLst>
              <p:tags r:id="rId24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600" y="7203600"/>
            <a:ext cx="1545336" cy="262416"/>
          </a:xfrm>
          <a:prstGeom prst="rect">
            <a:avLst/>
          </a:prstGeom>
        </p:spPr>
      </p:pic>
    </p:spTree>
    <p:custDataLst>
      <p:tags r:id="rId19"/>
    </p:custDataLst>
    <p:extLst>
      <p:ext uri="{BB962C8B-B14F-4D97-AF65-F5344CB8AC3E}">
        <p14:creationId xmlns:p14="http://schemas.microsoft.com/office/powerpoint/2010/main" val="419532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732" r:id="rId5"/>
    <p:sldLayoutId id="2147483733" r:id="rId6"/>
    <p:sldLayoutId id="2147483734" r:id="rId7"/>
    <p:sldLayoutId id="2147483735" r:id="rId8"/>
    <p:sldLayoutId id="2147483699" r:id="rId9"/>
    <p:sldLayoutId id="2147483736" r:id="rId10"/>
    <p:sldLayoutId id="2147483700" r:id="rId11"/>
    <p:sldLayoutId id="2147483714" r:id="rId12"/>
    <p:sldLayoutId id="2147483701" r:id="rId13"/>
    <p:sldLayoutId id="2147483702" r:id="rId14"/>
    <p:sldLayoutId id="2147483703" r:id="rId15"/>
    <p:sldLayoutId id="2147483751" r:id="rId16"/>
    <p:sldLayoutId id="2147483737" r:id="rId17"/>
  </p:sldLayoutIdLst>
  <p:hf hdr="0" ftr="0"/>
  <p:txStyles>
    <p:titleStyle>
      <a:lvl1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+mj-lt"/>
          <a:ea typeface="+mj-ea"/>
          <a:cs typeface="+mj-cs"/>
        </a:defRPr>
      </a:lvl1pPr>
      <a:lvl2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18348"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836696"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255044"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673392"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09174" indent="-209174" algn="l" defTabSz="932568" rtl="0" eaLnBrk="1" fontAlgn="base" hangingPunct="1">
        <a:lnSpc>
          <a:spcPct val="110000"/>
        </a:lnSpc>
        <a:spcBef>
          <a:spcPts val="922"/>
        </a:spcBef>
        <a:spcAft>
          <a:spcPct val="0"/>
        </a:spcAft>
        <a:buClr>
          <a:schemeClr val="tx2"/>
        </a:buClr>
        <a:buSzPct val="100000"/>
        <a:buFont typeface="Wingdings 2" pitchFamily="18" charset="2"/>
        <a:buChar char="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18348" indent="-207722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85000"/>
        <a:buFont typeface="Wingdings 2" pitchFamily="18" charset="2"/>
        <a:buChar char="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627522" indent="-207722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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35244" indent="-206269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80000"/>
        <a:buFont typeface="Wingdings 3" pitchFamily="18" charset="2"/>
        <a:buChar char="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045870" indent="-209174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100000"/>
        <a:buFont typeface="Wingdings 2" pitchFamily="18" charset="2"/>
        <a:buChar char="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257949" indent="-209174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85000"/>
        <a:buFont typeface="Wingdings 2" pitchFamily="18" charset="2"/>
        <a:buChar char="¡"/>
        <a:defRPr lang="en-US" sz="1281" baseline="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1461314" indent="-203363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w"/>
        <a:defRPr lang="en-US" sz="1281" baseline="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1673392" indent="-212079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80000"/>
        <a:buFont typeface="Wingdings 3" pitchFamily="18" charset="2"/>
        <a:buChar char=""/>
        <a:defRPr lang="en-US" sz="1281" baseline="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1882566" indent="-209174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100000"/>
        <a:buFont typeface="Wingdings 2" pitchFamily="18" charset="2"/>
        <a:buChar char="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1pPr>
      <a:lvl2pPr marL="418348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2pPr>
      <a:lvl3pPr marL="836696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3pPr>
      <a:lvl4pPr marL="1255044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4pPr>
      <a:lvl5pPr marL="1673392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5pPr>
      <a:lvl6pPr marL="2091741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6pPr>
      <a:lvl7pPr marL="2510088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7pPr>
      <a:lvl8pPr marL="2928437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8pPr>
      <a:lvl9pPr marL="3346785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5904" userDrawn="1">
          <p15:clr>
            <a:srgbClr val="F26B43"/>
          </p15:clr>
        </p15:guide>
        <p15:guide id="4" pos="432" userDrawn="1">
          <p15:clr>
            <a:srgbClr val="F26B43"/>
          </p15:clr>
        </p15:guide>
        <p15:guide id="5" orient="horz" pos="815" userDrawn="1">
          <p15:clr>
            <a:srgbClr val="F26B43"/>
          </p15:clr>
        </p15:guide>
        <p15:guide id="7" orient="horz" pos="4217" userDrawn="1">
          <p15:clr>
            <a:srgbClr val="F26B43"/>
          </p15:clr>
        </p15:guide>
        <p15:guide id="8" orient="horz" pos="4625" userDrawn="1">
          <p15:clr>
            <a:srgbClr val="F26B43"/>
          </p15:clr>
        </p15:guide>
        <p15:guide id="9" orient="horz" pos="4440" userDrawn="1">
          <p15:clr>
            <a:srgbClr val="F26B43"/>
          </p15:clr>
        </p15:guide>
        <p15:guide id="10" pos="3213" userDrawn="1">
          <p15:clr>
            <a:srgbClr val="F26B43"/>
          </p15:clr>
        </p15:guide>
        <p15:guide id="11" pos="3123" userDrawn="1">
          <p15:clr>
            <a:srgbClr val="F26B43"/>
          </p15:clr>
        </p15:guide>
        <p15:guide id="13" orient="horz" pos="1052" userDrawn="1">
          <p15:clr>
            <a:srgbClr val="F26B43"/>
          </p15:clr>
        </p15:guide>
        <p15:guide id="14" orient="horz" pos="332" userDrawn="1">
          <p15:clr>
            <a:srgbClr val="F26B43"/>
          </p15:clr>
        </p15:guide>
        <p15:guide id="15" orient="horz" pos="263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A20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Line 8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687600" y="7048800"/>
            <a:ext cx="8686800" cy="0"/>
          </a:xfrm>
          <a:prstGeom prst="line">
            <a:avLst/>
          </a:prstGeom>
          <a:noFill/>
          <a:ln w="12700" cmpd="sng">
            <a:solidFill>
              <a:srgbClr val="00AEE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l" rtl="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28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CLOGO"/>
          <p:cNvSpPr txBox="1">
            <a:spLocks/>
          </p:cNvSpPr>
          <p:nvPr userDrawn="1">
            <p:custDataLst>
              <p:tags r:id="rId19"/>
            </p:custDataLst>
          </p:nvPr>
        </p:nvSpPr>
        <p:spPr>
          <a:xfrm>
            <a:off x="6354930" y="7186065"/>
            <a:ext cx="1541183" cy="33447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16733" bIns="16733" anchor="ctr" anchorCtr="0"/>
          <a:lstStyle>
            <a:lvl1pPr marL="0" indent="0" algn="ct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81" kern="0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9" name="STAMP" hidden="1"/>
          <p:cNvSpPr txBox="1">
            <a:spLocks/>
          </p:cNvSpPr>
          <p:nvPr userDrawn="1">
            <p:custDataLst>
              <p:tags r:id="rId20"/>
            </p:custDataLst>
          </p:nvPr>
        </p:nvSpPr>
        <p:spPr>
          <a:xfrm>
            <a:off x="8048875" y="164592"/>
            <a:ext cx="1033272" cy="3657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highlight>
                <a:srgbClr val="FFFFFF"/>
              </a:highlight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11" name="TRACKINGCODE" hidden="1"/>
          <p:cNvSpPr txBox="1">
            <a:spLocks/>
          </p:cNvSpPr>
          <p:nvPr userDrawn="1">
            <p:custDataLst>
              <p:tags r:id="rId21"/>
            </p:custDataLst>
          </p:nvPr>
        </p:nvSpPr>
        <p:spPr>
          <a:xfrm>
            <a:off x="687600" y="228602"/>
            <a:ext cx="8686800" cy="129363"/>
          </a:xfrm>
          <a:prstGeom prst="rect">
            <a:avLst/>
          </a:prstGeom>
        </p:spPr>
        <p:txBody>
          <a:bodyPr wrap="square" lIns="0" tIns="0" rIns="16733" bIns="16733">
            <a:spAutoFit/>
          </a:bodyPr>
          <a:lstStyle>
            <a:lvl1pPr marL="228600" indent="-228600" algn="r" defTabSz="1019175" rtl="0" eaLnBrk="1" fontAlgn="base" hangingPunct="1">
              <a:lnSpc>
                <a:spcPct val="110000"/>
              </a:lnSpc>
              <a:spcBef>
                <a:spcPts val="1008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None/>
              <a:defRPr lang="en-US" sz="800" b="1">
                <a:solidFill>
                  <a:srgbClr val="00395C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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7013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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2542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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4775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 2" pitchFamily="18" charset="2"/>
              <a:buChar char="¡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97025" indent="-22225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w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231775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 3" pitchFamily="18" charset="2"/>
              <a:buChar char=""/>
              <a:defRPr lang="en-US" sz="14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228600" algn="l" defTabSz="1019175" rtl="0" eaLnBrk="1" fontAlgn="base" hangingPunct="1">
              <a:lnSpc>
                <a:spcPct val="110000"/>
              </a:lnSpc>
              <a:spcBef>
                <a:spcPts val="336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 2" pitchFamily="18" charset="2"/>
              <a:buChar char=""/>
              <a:defRPr lang="en-US" sz="14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700" b="0" kern="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377F25-3746-0542-C7B9-B0394A1F3545}"/>
              </a:ext>
            </a:extLst>
          </p:cNvPr>
          <p:cNvPicPr>
            <a:picLocks noChangeAspect="1"/>
          </p:cNvPicPr>
          <p:nvPr userDrawn="1">
            <p:custDataLst>
              <p:tags r:id="rId22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600" y="7203600"/>
            <a:ext cx="1545336" cy="262416"/>
          </a:xfrm>
          <a:prstGeom prst="rect">
            <a:avLst/>
          </a:prstGeom>
        </p:spPr>
      </p:pic>
    </p:spTree>
    <p:custDataLst>
      <p:tags r:id="rId17"/>
    </p:custDataLst>
    <p:extLst>
      <p:ext uri="{BB962C8B-B14F-4D97-AF65-F5344CB8AC3E}">
        <p14:creationId xmlns:p14="http://schemas.microsoft.com/office/powerpoint/2010/main" val="8561201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47" r:id="rId5"/>
    <p:sldLayoutId id="2147483748" r:id="rId6"/>
    <p:sldLayoutId id="2147483749" r:id="rId7"/>
    <p:sldLayoutId id="2147483750" r:id="rId8"/>
    <p:sldLayoutId id="2147483709" r:id="rId9"/>
    <p:sldLayoutId id="2147483746" r:id="rId10"/>
    <p:sldLayoutId id="2147483720" r:id="rId11"/>
    <p:sldLayoutId id="2147483716" r:id="rId12"/>
    <p:sldLayoutId id="2147483717" r:id="rId13"/>
    <p:sldLayoutId id="2147483718" r:id="rId14"/>
    <p:sldLayoutId id="2147483719" r:id="rId15"/>
  </p:sldLayoutIdLst>
  <p:hf hdr="0" ftr="0"/>
  <p:txStyles>
    <p:titleStyle>
      <a:lvl1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+mj-lt"/>
          <a:ea typeface="+mj-ea"/>
          <a:cs typeface="+mj-cs"/>
        </a:defRPr>
      </a:lvl1pPr>
      <a:lvl2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18348"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836696"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255044"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673392" algn="l" defTabSz="932568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2562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209174" indent="-209174" algn="l" defTabSz="932568" rtl="0" eaLnBrk="1" fontAlgn="base" hangingPunct="1">
        <a:lnSpc>
          <a:spcPct val="110000"/>
        </a:lnSpc>
        <a:spcBef>
          <a:spcPts val="922"/>
        </a:spcBef>
        <a:spcAft>
          <a:spcPct val="0"/>
        </a:spcAft>
        <a:buClr>
          <a:schemeClr val="tx2"/>
        </a:buClr>
        <a:buSzPct val="100000"/>
        <a:buFont typeface="Wingdings 2" pitchFamily="18" charset="2"/>
        <a:buChar char="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18348" indent="-207722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85000"/>
        <a:buFont typeface="Wingdings 2" pitchFamily="18" charset="2"/>
        <a:buChar char="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627522" indent="-207722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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35244" indent="-206269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80000"/>
        <a:buFont typeface="Wingdings 3" pitchFamily="18" charset="2"/>
        <a:buChar char="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045870" indent="-209174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100000"/>
        <a:buFont typeface="Wingdings 2" pitchFamily="18" charset="2"/>
        <a:buChar char="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1257949" indent="-209174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85000"/>
        <a:buFont typeface="Wingdings 2" pitchFamily="18" charset="2"/>
        <a:buChar char="¡"/>
        <a:defRPr lang="en-US" sz="1281" baseline="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1461314" indent="-203363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w"/>
        <a:defRPr lang="en-US" sz="1281" baseline="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1673392" indent="-212079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80000"/>
        <a:buFont typeface="Wingdings 3" pitchFamily="18" charset="2"/>
        <a:buChar char=""/>
        <a:defRPr lang="en-US" sz="1281" baseline="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1882566" indent="-209174" algn="l" defTabSz="932568" rtl="0" eaLnBrk="1" fontAlgn="base" hangingPunct="1">
        <a:lnSpc>
          <a:spcPct val="110000"/>
        </a:lnSpc>
        <a:spcBef>
          <a:spcPts val="308"/>
        </a:spcBef>
        <a:spcAft>
          <a:spcPct val="0"/>
        </a:spcAft>
        <a:buClr>
          <a:schemeClr val="tx2"/>
        </a:buClr>
        <a:buSzPct val="100000"/>
        <a:buFont typeface="Wingdings 2" pitchFamily="18" charset="2"/>
        <a:buChar char=""/>
        <a:defRPr lang="en-US" sz="1281" dirty="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1pPr>
      <a:lvl2pPr marL="418348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2pPr>
      <a:lvl3pPr marL="836696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3pPr>
      <a:lvl4pPr marL="1255044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4pPr>
      <a:lvl5pPr marL="1673392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5pPr>
      <a:lvl6pPr marL="2091741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6pPr>
      <a:lvl7pPr marL="2510088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7pPr>
      <a:lvl8pPr marL="2928437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8pPr>
      <a:lvl9pPr marL="3346785" algn="l" defTabSz="836696" rtl="0" eaLnBrk="1" latinLnBrk="0" hangingPunct="1">
        <a:defRPr sz="16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629" userDrawn="1">
          <p15:clr>
            <a:srgbClr val="F26B43"/>
          </p15:clr>
        </p15:guide>
        <p15:guide id="2" pos="3123" userDrawn="1">
          <p15:clr>
            <a:srgbClr val="F26B43"/>
          </p15:clr>
        </p15:guide>
        <p15:guide id="3" pos="5902" userDrawn="1">
          <p15:clr>
            <a:srgbClr val="F26B43"/>
          </p15:clr>
        </p15:guide>
        <p15:guide id="4" pos="432" userDrawn="1">
          <p15:clr>
            <a:srgbClr val="F26B43"/>
          </p15:clr>
        </p15:guide>
        <p15:guide id="5" orient="horz" pos="815" userDrawn="1">
          <p15:clr>
            <a:srgbClr val="F26B43"/>
          </p15:clr>
        </p15:guide>
        <p15:guide id="6" orient="horz" pos="1064" userDrawn="1">
          <p15:clr>
            <a:srgbClr val="F26B43"/>
          </p15:clr>
        </p15:guide>
        <p15:guide id="7" orient="horz" pos="4217" userDrawn="1">
          <p15:clr>
            <a:srgbClr val="F26B43"/>
          </p15:clr>
        </p15:guide>
        <p15:guide id="8" orient="horz" pos="4440" userDrawn="1">
          <p15:clr>
            <a:srgbClr val="F26B43"/>
          </p15:clr>
        </p15:guide>
        <p15:guide id="9" orient="horz" pos="4625" userDrawn="1">
          <p15:clr>
            <a:srgbClr val="F26B43"/>
          </p15:clr>
        </p15:guide>
        <p15:guide id="10" orient="horz" pos="332" userDrawn="1">
          <p15:clr>
            <a:srgbClr val="F26B43"/>
          </p15:clr>
        </p15:guide>
        <p15:guide id="11" pos="3213" userDrawn="1">
          <p15:clr>
            <a:srgbClr val="F26B43"/>
          </p15:clr>
        </p15:guide>
      </p15:sldGuideLst>
    </p:ext>
  </p:extLst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" val="H08cHQ9lfAc+GydERjMBAz0zWkpGIxAiCXB6NTQhTlZDNyABIRpgUlVrTgMYKShSXhknADweGxpGV04mPRsaGiIaMAkKIhhdMyYKEwUdPBstHFobCTEwHgc0axIhCzA0OAAeHCQ3JCwqNB4pBVNLEQUxMDMjAxovCicFNDgFDR06IgpQIgI5ETxASig4LwAVAi8yECQHLBsPLjAvGSYbGwUZPRo3bmUgAQAcFgAzI108HjYQRmtOAzYpFwMNFzBXYwsVViwMHzQAMy8FKT4MSl4zHgY0a1oWCwMhHjxLG05GK1tYTWUwUXZfPw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D2D392415" val="H08aWFt3alNuGmBSUHFcXWFxS1xETzlXYwYBR0pcXlZBZTFRdl5uSEYvTklic1ZAVVRgRiQ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WldS2B2VFBGAXdPaAIAWlNdXEJNZ2QEblR3W0pzVUVhcVRQRgV3T2sFF0ZWVV9PHA=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/d11/W3ZbV2tOH3N9SUBdQ2JFaQUAWEYaTkBTf3JddFZzUUhlBFFrdk5eXVthRWAGCwk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GJbcV9Sc19fcy9aSldZe0BvAABNVlw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282F2E2808083B092F062D36" val="H08aWFt3alE4THhaVnFCQ2lrWFIIT29EaQsXQ1RdVFZBZTFRdlt1Wkp0WUVma1hSDE9vRm4cCEdXVVoH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282F2E280808300320162D2A13" val="H08aWFt3alE4THhaXHdCS31nWhxGV2RFYBwORFRVQFpDMGRJeVlwRlBrTFE5ZUJCUENnRm0GCAk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282F2E2808083B092F062D36" val="H08aWFt3alE4THhaVnFCQ2lrWFIIT29EaQsXQ1RdVFZBZTFRdlt1Wkp0WUVma1hSDE9vRm4cCEdXVVoH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282F2E280808300320162D2A13" val="H08aWFt3alE4THhaXHdCS31nWhxGV2RFYBwORFRVQFpDMGRJeVlwRlBrTFE5ZUJCUENnRm0GCAk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FrWhMJHXdPexAVVgJPVlhDa2QFblRyREYzTkllcUpeXFpgQXUSGxhGV1hDVWlwR2BOYB9GfV1BZGlMQFNceVV7WhtOV1lCTFBwc0Ux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22F382E031F" val="H08aWFt3alE4THhZVHRCR2dzTlxETzlXYwcNWlVZXU1Sa2ZRO0x4XlxzQFNzL1pKV1RjCA=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4THhcVWlaRWh1QVxETzlXYwcNWlVZXU1Sa2ZRO0x4XlxzQFNzL1pKUFx7TGwADkEZ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4THhcVWlaRWh1QVxETzlXYwcNWlVZXU1Sa2ZRO0x4XlxzQFNzL1pKUFx7TGwADkEZ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222232E2F081236" val="H08aWFt3alE4THhdVH5CSmR1QFxETzlXYwcNWlVZXU1Sa2ZRO0x4XlxzQFNzL1pKUFx7Q28LC00Z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722222E2409122C0E210631" val="H08aWFt3alE4THhZV3ZCS2B2VFBGAXdPbAYXRVBcW0lNZ2QEblR0UFBrTFE5ZUJDXVso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C2B3F2F120B31093C" val="H08cFEN9d19uBiMGACsJAXN9WlJITyFXYwcPQUpYXUtZa2ZRIEx4XVBpXUdgcEtcRE8iV2MBDUxKXVVOVGtmUSRMeFFKcV9EZn5NDQ=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82E2E28130A36" val="H08aWFt3alE4THhZVHVCQGJ3T1xETzlXYwcNWlVZXU1Sa2ZRO0x4XlxzQFNzL1pKV117RW0FC0EZ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4THhcVWlaRWh1QVxETzlXYwcNWlVZXU1Sa2ZRO0x4XlxzQFNzL1pKUFx7TGwADkEZ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82E2E28130A36" val="H08aWFt3alE4THhZVHVCQGJ3T1xETzlXYwcNWlVZXU1Sa2ZRO0x4XlxzQFNzL1pKVlR7RGAEAUEZ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722222E2409122C0E210631" val="H08aWFt3alE4THhZV3ZCS2B2VFBGAXdPbAYXRVBcW0lNZ2QEblR0UFBrTFE5ZUJDXVs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222232E2F081236" val="H08aWFt3alE4THhdV3VCSmB0TFxETzlXYwcNWlVZXU1Sa2ZRO0x4XlxzQFNzL1pKVl97R2xP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C2B3F2F120B31093C" val="H08aWFt3alEkDywMCCIeUWtlWlxGGXdPbAQMWlFcXUJNZ2QfblR3XEp2WEJmdFRQRhp3T2oGAVpUVFhPTWdkG25Ue0ZSdFtEaHIF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0243F392D060F3E093C1D2A2B0335" val="H08aWFt3alE4THhZVHRCR2dzTlxETzlXYwcNWlVZXU1Sa2ZRO0x4XlxzQFNzL1pKUFhkW2wBDEAZ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C2B3F2F120B31093C" val="H08aWFt3alEkDywMCCIeUWtlWlxGGXdPbAQMWlFcXUJNZ2QfblR3XEp2WEJmdFRQRhp3T2oGAVpUVFhPTWdkG25Ue0ZSdFtEaHIF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kDywMCCIeUWtlWlxGGXdPbQMXQlJUXkNNZ2QfblRxUEpxVEtncVRQRhp3T24DDVpXVVtPTWdkG25UcVhKcV1HYHAF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C2B3F2F120B31093C" val="H08aWFt3alEkDywMCCIeUWtlWlxGGXdPbAQMWlFcXUJNZ2QfblR3XEp2WEJmdFRQRhp3T2oGAVpUVFhPTWdkG25Ue0ZSdFtEaHIF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0243F392D060F3E093C1D2A2B0335" val="H08aWFt3alE4THhZVHRCR2dzTlxETzlXYwcNWlVZXU1Sa2ZRO0x4XlxzQFNzL1pKUFhkW2wBDEAZ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kDywMCCIeUWtlWlxGGXdPbQMXQlJUXkNNZ2QfblRxUEpxVEtncVRQRhp3T24DDVpXVVtPTWdkG25UcVhKcV1HYHAF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0243F392D060F3E093C1D2A2B0335" val="H08aWFt3alE4THhZVHRCR2dzTlxETzlXYwcNWlVZXU1Sa2ZRO0x4XlxzQFNzL1pKUFhkW2wBDEAZ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v&quot;:0,&quot;handler&quot;:&quot;PresBuilder.PowerPoint.Components.CoverSlide.CoverSlideObject, PresBuilder.PowerPoint.dll&quot;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25342708" val="H08aWFt3alEkDywMCCIeUWtlWlxETzQALVpWBkZXTgwINC4SIAlsGAUzBR8RJRkCBwE0DCocWhsJT0BYFCVkSTdMNkpedl9Gf3dARVNBdxl7CAxFSlVYVkMwZEl6VnRGVXFAUTllQkNcWXtBbwUMCRk=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BrWgZGV2VZe0YbTlFbWVRZdHdKYEwuSl5yXEN/dEBIVkF3AnsICEZVQ19PUmtkG25UcF5KdF9FY3UF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F11WG5KCGVWRWJ0VkdSVGJZe0UbTlxcQklXa2QbblRwUEp/EQ=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WU5PdnJCe11uShNlVkVpc1ZASE89V2MDCVpVVVpKV3V+Dg==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zWkpRW2JbawMLQkhPAFhbcXdGYlpyWVFyQFEmZUJBVlx7Q2EeGxxGV15KT3FwQXpZdVAZ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FrWhMJHXdPexAVVgJPVlhDa2QFblRyREYzTkllcUpeXFpgQXUSGxhGV1hDVWlwR2BOYB9GfV1BZGlMQFNceVV7WhtOV1lCTFBwc0Ux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D2D392415" val="H08aWFt3alNuGmBSUHFcXWFxS1xETzlXYwEKR0peWU5Sa2ZRO0x4WEhnThtzfUtESl1kTGwBRA==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D2D392415" val="H08aWFt3alNuGmBSUHFcXWFxS1xETzlXYwYBR0pcXlZBZTFRdl5uSEYvTklic1ZAVVRgRiQ=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nNCS2R3TFxETzlXYwMIQkpaVE1Va2ZRO0x4WVF2Qkpja1hSDE9vQW0cDERXVFgH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kpiWXJYU35AUT1lQkFUVHtCaQIORFJBTg1DfXRLeEB6UFV+QFE5ZUJCUENjQGoHDUdREA==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2JYe1pddltfcy9aSldZe0VuCwBGGQ==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FrWhMJHXdPexAVVgJPVlhDa2QFblRyREYzTkllcUleUl1hQHUQVVZeWF9LT3F3R35CYB9GfV1GYGlBQkhPPVdjBgBaUlUR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nNCS2R3TFxETzlXYwMIQkpaVE1Va2ZRO0x4WVF2Qkpja1hSDE9vQW0cDERXVFgH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kpiWXJYU35AUT1lQkFUVHtCaQIORFJBTg1DfXRLeEB6UFV+QFE5ZUJCUENjQGoHDUdREA=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2JYe1pddltfcy9aSldZe0VuCwBGGQ==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nNCS2R3TFxETzlXYwMIQkpaVE1Va2ZRO0x4WVF2Qkpja1hSDE9vQW0cDERXVFgH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D2D392415" val="H08aWFt3alNuGmBSUHFcXWFxS1xETzlXYwEKR0peWU5Sa2ZRO0x4WEhnThtzfUtESl1kTGwBRA==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kpiWXJYU35AUT1lQkFUVHtCaQIORFJBTg1DfXRLeEB6UFV+QFE5ZUJCUENjQGoHDUdREA==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2JYe1pddltfcy9aSldZe0VuCwBGGQ==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nNCS2R3TFxETzlXYwMIQkpaVE1Va2ZRO0x4WVF2Qkpja1hSDE9vQW0cDERXVFgH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kpiWXJYU35AUT1lQkFUVHtCaQIOTUhPG1hbd2hDfFtzWVx2XV9zL1pKVlh7RG0KCkBRVBE=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2JYe1pddltfcy9aSldZe0VuCwBGGQ==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D2D392415" val="H08aWFt3alNuGmBSUHFcXWFxS1xETzlXYwYBR0pcXlZBZTFRdl5uSEYvTklic1ZAVVRgRiQ=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FrWhMJHXdPexAVVgJPVlhDa2QFblRyREYzTkllcUpeXFpgQXUSGxhGV1hDVWlwR2BOYB9GfV1BZGlMQFNceVV7WhtOV1lCTFBwc0Ux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nNCS2R3TFxETzlXYwMIQkpaVE1Va2ZRO0x4WVF2Qkpja1hSDE9vQW0cDERXVFgH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D2D392415" val="H08aWFt3alNuGmBSUHFcXWFxS1xETzlXYwEKR0peWU5Sa2ZRO0x4WEhnThtzfUtESl1kTGwBRA==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WldS2B2VFBGAXdPaAIAWlNdXEJNZ2QEblR3W0pzVUVhcVRQRgV3T2sFF0ZWVV9PHA==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/d11/W3ZbV2tOH3N9SUBdQ2JFaQUAWEYaTkBTf3JddFZzUUhlBFFrdk5eXVthRWAGCwk=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GJbcV9Sc19fcy9aSldZe0BvAABNVlwR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FrWhMJHXdPexAVVgJPVlhDa2QFblRyREYzTkllcUleUl1hQHUQVVZeWF9LT3F3R35CYB9GfV1GYGlBQkhPPVdjBgBaUlU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v&quot;:0,&quot;handler&quot;:&quot;PresBuilder.PowerPoint.Components.CoverSlide.CoverSlideObject, PresBuilder.PowerPoint.dll&quot;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0FiWHdQVnFYX3MrWkpVXWxbbgIJQ11BTg1DfXZdfF53WVV/XUJ9ZRBSXl9gW2gGAUdQWFUH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WldS2B2VFBGAXdPaAIAWlNdXEJNZ2QEblR3W0pzVUVhcVRQRgV3T2sFF0ZWVV9PHA==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/d11/W3ZbV2tOH3N9SUBdQ2JFaQUAWEYaTkBTf3JddFZzUUhlBFFrdk5eXVthRWAGCwk=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GJbcV9Sc19fcy9aSldZe0BvAABNVlwR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2JYe1pddltfcy9aSldZe0VuCwBGGQ==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WldS2B2VFBGAXdPaAIAWlNdXEJNZ2QEblR3W0pzVUVhcVRQRgV3T2sFF0ZWVV9PHA==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/d11/W3ZbV2tOH3N9SUBdQ2JFaQUAWEYaTkBTf3JddFZzUUhlBFFrdk5eXVthRWAGCwk=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GJbcV9Sc19fcy9aSldZe0BvAABNVlw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WldS2B2VFBGAXdPaAIAWlNdXEJNZ2QEblR3W0pzVUVhcVRQRgV3T2sFF0ZWVV9PHA==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/d11/W3ZbV2tOH3N9SUBdQ2JFaQUAWEYaTkBRaXZDeV9zUFV2QFE5ZUJBU0NiRW8AAExcEA=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GJbcV9Sc19fcy9aSldZe0BvAABNVlwR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282F2E2808083B092F062D36" val="H08aWFt3alE4THhaVnFCQ2lrWFIIT29EaQsXQ1RdVFZBZTFRdlt1Wkp0WUVma1hSDE9vRm4cCEdXVVoH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282F2E280808300320162D2A13" val="H08aWFt3alE4THhaXHdCS31nWhxGV2RFYBwORFRVQFpDMGRJeVlwRlBrTFE5ZUJCUENnRm0GCAk=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282F2E2808083B092F062D36" val="H08aWFt3alE4THhaVnFCQ2lrWFIIT29EaQsXQ1RdVFZBZTFRdlt1Wkp0WUVma1hSDE9vRm4cCEdXVVoH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282F2E280808300320162D2A13" val="H08aWFt3alE4THhaXHdCS31nWhxGV2RFYBwORFRVQFpDMGRJeVlwRlBrTFE5ZUJCUENnRm0GCAk=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22F382E031F" val="H08aWFt3alE4THhZVHRCR2dzTlxETzlXYwcNWlVZXU1Sa2ZRO0x4XlxzQFNzL1pKV1RjCA==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4THhcVWlaRWh1QVxETzlXYwcNWlVZXU1Sa2ZRO0x4XlxzQFNzL1pKUFx7TGwADkEZ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4THhcVWlaRWh1QVxETzlXYwcNWlVZXU1Sa2ZRO0x4XlxzQFNzL1pKUFx7TGwADkEZ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FrWhMJHXdPexAVVgJPVlhDa2QFblRyREYzTkllcUleUl1hQHUQVVZeWF9LT3F3R35CYB9GfV1GYGlBQkhPPVdjBgBaUlUR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222232E2F081236" val="H08aWFt3alE4THhdVH5CSmR1QFxETzlXYwcNWlVZXU1Sa2ZRO0x4XlxzQFNzL1pKUFx7Q28LC00Z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722222E2409122C0E210631" val="H08aWFt3alE4THhZV3ZCS2B2VFBGAXdPbAYXRVBcW0lNZ2QEblR0UFBrTFE5ZUJDXVso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C2B3F2F120B31093C" val="H08aWFt3alEkDywMCCIeUWtlWlxGGXdPbAQMWlFcXUJNZ2QfblR3XEp2WEJmdFRQRhp3T2oGAVpUVFhPTWdkG25Ue0ZSdFtEaHIF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82E2E28130A36" val="H08aWFt3alE4THhZVHVCQGJ3T1xETzlXYwcNWlVZXU1Sa2ZRO0x4XlxzQFNzL1pKV117RW0FC0EZ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4THhcVWlaRWh1QVxETzlXYwcNWlVZXU1Sa2ZRO0x4XlxzQFNzL1pKUFx7TGwADkEZ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82E2E28130A36" val="H08aWFt3alE4THhZVHVCQGJ3T1xETzlXYwcNWlVZXU1Sa2ZRO0x4XlxzQFNzL1pKVlR7RGAEAUEZ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722222E2409122C0E210631" val="H08aWFt3alE4THhZV3ZCS2B2VFBGAXdPbAYXRVBcW0lNZ2QEblR0UFBrTFE5ZUJDXVso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222232E2F081236" val="H08aWFt3alE4THhdV3VCSmB0TFxETzlXYwcNWlVZXU1Sa2ZRO0x4XlxzQFNzL1pKVl97R2xP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C2B3F2F120B31093C" val="H08aWFt3alEkDywMCCIeUWtlWlxGGXdPbAQMWlFcXUJNZ2QfblR3XEp2WEJmdFRQRhp3T2oGAVpUVFhPTWdkG25Ue0ZSdFtEaHIF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0243F392D060F3E093C1D2A2B0335" val="H08aWFt3alE4THhZVHRCR2dzTlxETzlXYwcNWlVZXU1Sa2ZRO0x4XlxzQFNzL1pKUFhkW2wBDEAZ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C2B3F2F120B31093C" val="H08aWFt3alEkDywMCCIeUWtlWlxGGXdPbAQMWlFcXUJNZ2QfblR3XEp2WEJmdFRQRhp3T2oGAVpUVFhPTWdkG25Ue0ZSdFtEaHIF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24383624" val="H08aWFt3alEkDywMCCIeUWtlWlxGGXdPbQMXQlJUXkNNZ2QfblRxUEpxVEtncVRQRhp3T24DDVpXVVtPTWdkG25UcVhKcV1HYHAF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C2B3F2F120B31093C" val="H08aWFt3alEkDywMCCIeUWtlWlxGGXdPbAQMWlFcXUJNZ2QfblR3XEp2WEJmdFRQRhp3T2oGAVpUVFhPTWdkG25Ue0ZSdFtEaHIF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0243F392D060F3E093C1D2A2B0335" val="H08aWFt3alE4THhZVHRCR2dzTlxETzlXYwcNWlVZXU1Sa2ZRO0x4XlxzQFNzL1pKUFhkW2wBDEAZ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25342708" val="H08aWFt3alEkDywMCCIeUWtlWlxETzQALVpWBkZXTgwINC4SIAlsGAUzBR8RJRkCBwE0DCocWhsJT0BYFCVkSTdMNkpedl9Gf3dARVNBdxl7CAxFSlVYVkMwZEl6VnRGVXFAUTllQkNcWXtBbwUMCRk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nNCS2R3TFxETzlXYwMIQkpaVE1Va2ZRO0x4WVF2Qkpja1hSDE9vQW0cDERXVFgH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kpiWXJYU35AUT1lQkFUVHtCaQIOTUhPG1hbd2hDfFtzWVx2XV9zL1pKVlh7RG0KCkBRVBE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2JYe1pddltfcy9aSldZe0VuCwBGGQ=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WU5PdnJCe11uShNlVkVpc1ZASE89V2MDCVpVVVpKV3V+Dg=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nNCS2R3TFxETzlXYwMIQkpaVE1Va2ZRO0x4WVF2Qkpja1hSDE9vQW0cDERXVFgH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kpiWXJYU35AUT1lQkFUVHtCaQIOTUhPG1hbd2hDfFtzWVx2XV9zL1pKVlh7RG0KCkBRVBE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2JYe1pddltfcy9aSldZe0VuCwBGGQ=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BrWgZGV2VZe0YbTlFbWVRZdHdKYE5gBEZ9WEtpaUlCUVR5VXtFG05VXF1UWHJwS2BOYABGfV5Ff3RLRlZfKA=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nNCS2R3TFxETzlXYwMIQkpaVE1Va2ZRO0x4WVF2Qkpja1hSDE9vQW0cDERXVFgH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kpiWXJYU35AUT1lQkFUVHtCaQIORFJBTg1DfXRLeEB6UFV+QFE5ZUJCUENjQGoHDUdREA=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2JYe1pddltfcy9aSldZe0VuCwBGGQ=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D2D392415" val="H08aWFt3alNuGmBSUHFcXWFxS1xETzlXYwYBR0pcXlZBZTFRdl5uSEYvTklic1ZAVVRgRiQ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FrWhMJHXdPexAVVgJPVlhDa2QFblRyREYzTkllcUpeXFpgQXUSGxhGV1hDVWlwR2BOYB9GfV1BZGlMQFNceVV7WhtOV1lCTFBwc0U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2dF11WG5KCGVWRWJ0VkdSVGJZe0UbTlxcQklXa2QbblRwUEp/EQ=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73D2D392415" val="H08aWFt3alNuGmBSUHFcXWFxS1xETzlXYwEKR0peWU5Sa2ZRO0x4WEhnThtzfUtESl1kTGwBRA=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WldS2B2VFBGAXdPaAIAWlNdXEJNZ2QEblR3W0pzVUVhcVRQRgV3T2sFF0ZWVV9PHA=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/d11/W3ZbV2tOH3N9SUBdQ2JFaQUAWEYaTkBRaXZDeV9zUFV2QFE5ZUJBU0NiRW8AAExcEA=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GJbcV9Sc19fcy9aSldZe0BvAABNVlw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zWkpRW2JbawMLQkhPAFhbcXdGYlpyWVFyQFEmZUJBVlx7Q2EeGxxGV15KT3FwQXpZdVAZ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YA0N9d19uHi4JByJOSWFrWhMJHXdPexAVVgJPVlhDa2QFblRyREYzTkllcUleUl1hQHUQVVZeWF9LT3F3R35CYB9GfV1GYGlBQkhPPVdjBgBaUlU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WldS2B2VFBGAXdPaAIAWlNdXEJNZ2QEblR3W0pzVUVhcVRQRgV3T2sFF0ZWVV9PHA=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/d11/W3ZbV2tOH3N9SUBdQ2JFaQUAWEYaTkBRaXZDeV9zUFV2QFE5ZUJBU0NiRW8AAExcEA=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GJbcV9Sc19fcy9aSldZe0BvAABNVlw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92D2E24130F3E09" val="H08aWFt3alE4THhbVnZCRGJ1S1xETzlXYwMJTUpaXEpZa2ZRO0x4WVF2Qkpja1hSDE9vQW0cDERXVFgH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253D2F17092018" val="H08aWFt3alE4THhbVWldS2B2VFBGAXdPaAIAWlNdXEJNZ2QEblR3W0pzVUVhcVRQRgV3T2sFF0ZWVV9PHA=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2F3F2E200A1620" val="H08YWFt/d11/W3ZbV2tOH3N9SUBdQ2JFaQUAWEYaTkBRaXZDeV9zUFV2QFE5ZUJBU0NiRW8AAExcEA=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8222B35" val="H08iGwwiZEluLA4nIwhOX3MkFQBGV3dXdRBfVl5PTlZDM2RJeFhzRlF1QFE9ZUJBVFR7QmkCDk1ITxtYW3V2QGJbcV9Sc19fcy9aSldZe0BvAABNVlwR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VER" val="{&quot;selection&quot;:0,&quot;ObjectType&quot;:0,&quot;v&quot;:0,&quot;handler&quot;:&quot;PresBuilder.PowerPoint.Components.CoverSlide.CoverSlideObject, PresBuilder.PowerPoint.dll&quot;}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6223E3E2415" val="H08aWFt3alNuGmBSVGtMUT1lQkBITXcCewgBQFVDVE1UdmpTbgZgUlF+WV1jckhBGQ=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9252E2D02" val="H08aWFt3alE4THhaV35CRmNwTlxETzlXYwMJTUpaXEpZa2ZRO0x4XVN1Qkd9Z1oYRldmQncDCkdcWxE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052A0D20" val="H08aWFt3alE4THhZUWlbRn1nWhxGV2JHbBwJRFRcQFpDMGRJeFlsXlZzVUV9Z1oYRldgRCQ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212C2B362418113B053A07" val="H08aWFt3alE4THhZUWlbS2FwSVxETzlXYwULQUpcX05Xa2ZRO0x4XFNpX0BicFRQRgV3T2wDF0RWXlpIHA=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03F2D392A0E08340F21062D" val="H08PFQUiZEluTG5KEGVWQmlpSEBUXGBNah4bGEZXX0JPf3VHelp2W0hlG1FrcUBESl15VzEQA0VUQ11CV3dwQXQT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343E3938350E123F09" val="H08aWFt3alE4THhaXHJCQ2F3SlxETzlXYwMJTUpaXEpZa2ZRO0x4XVN1QkBkcU9cRE89V2MAAFpVVFpCVDo="/>
</p:tagLst>
</file>

<file path=ppt/theme/theme1.xml><?xml version="1.0" encoding="utf-8"?>
<a:theme xmlns:a="http://schemas.openxmlformats.org/drawingml/2006/main" name="old_Barclays Global 2021 Letter Print">
  <a:themeElements>
    <a:clrScheme name="BarclaysCaptivate">
      <a:dk1>
        <a:srgbClr val="000000"/>
      </a:dk1>
      <a:lt1>
        <a:srgbClr val="FFFFFF"/>
      </a:lt1>
      <a:dk2>
        <a:srgbClr val="44546A"/>
      </a:dk2>
      <a:lt2>
        <a:srgbClr val="D9D9D9"/>
      </a:lt2>
      <a:accent1>
        <a:srgbClr val="00AEEF"/>
      </a:accent1>
      <a:accent2>
        <a:srgbClr val="004476"/>
      </a:accent2>
      <a:accent3>
        <a:srgbClr val="006DE3"/>
      </a:accent3>
      <a:accent4>
        <a:srgbClr val="009E9E"/>
      </a:accent4>
      <a:accent5>
        <a:srgbClr val="454494"/>
      </a:accent5>
      <a:accent6>
        <a:srgbClr val="B99F76"/>
      </a:accent6>
      <a:hlink>
        <a:srgbClr val="006DE3"/>
      </a:hlink>
      <a:folHlink>
        <a:srgbClr val="B99F76"/>
      </a:folHlink>
    </a:clrScheme>
    <a:fontScheme name="Barclays Arial">
      <a:majorFont>
        <a:latin typeface="Barclays Effra"/>
        <a:ea typeface=""/>
        <a:cs typeface="Arial"/>
      </a:majorFont>
      <a:minorFont>
        <a:latin typeface="Barclays Effr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18288" bIns="1828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18288" bIns="1828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/>
  <a:custClrLst>
    <a:custClr name="Purple">
      <a:srgbClr val="843088"/>
    </a:custClr>
    <a:custClr name="Bright claret">
      <a:srgbClr val="E1C0E2"/>
    </a:custClr>
    <a:custClr name="Light blue">
      <a:srgbClr val="0076B6"/>
    </a:custClr>
    <a:custClr name="Cyan 40%">
      <a:srgbClr val="99DFF9"/>
    </a:custClr>
    <a:custClr name="Black 35%">
      <a:srgbClr val="B3B3B3"/>
    </a:custClr>
    <a:custClr name="Dark gray">
      <a:srgbClr val="44546A"/>
    </a:custClr>
    <a:custClr name="Lime">
      <a:srgbClr val="82C553"/>
    </a:custClr>
    <a:custClr name="Orange">
      <a:srgbClr val="FFCB05"/>
    </a:custClr>
    <a:custClr name="Bright orange">
      <a:srgbClr val="F58420"/>
    </a:custClr>
    <a:custClr name="Bright claret 30%">
      <a:srgbClr val="C7237A"/>
    </a:custClr>
    <a:custClr name="Primary blue">
      <a:srgbClr val="1A2042"/>
    </a:custClr>
    <a:custClr name="Claret">
      <a:srgbClr val="752157"/>
    </a:custClr>
    <a:custClr name="Light blue 75%">
      <a:srgbClr val="4098C8"/>
    </a:custClr>
    <a:custClr name="Dark teal">
      <a:srgbClr val="004750"/>
    </a:custClr>
    <a:custClr name="Dark purple">
      <a:srgbClr val="4C3D6C"/>
    </a:custClr>
    <a:custClr name="Mid Purple">
      <a:srgbClr val="7D7CB4"/>
    </a:custClr>
    <a:custClr name="Active blue 70%">
      <a:srgbClr val="3DA1FF"/>
    </a:custClr>
    <a:custClr name="Bright mint">
      <a:srgbClr val="AFFDFD"/>
    </a:custClr>
    <a:custClr name="Mint">
      <a:srgbClr val="CDF5E8"/>
    </a:custClr>
    <a:custClr name="Stone">
      <a:srgbClr val="E8E8C9"/>
    </a:custClr>
    <a:custClr name="Map colour">
      <a:srgbClr val="D8D8D8"/>
    </a:custClr>
    <a:custClr name="Map highlight">
      <a:srgbClr val="DCCFBA"/>
    </a:custClr>
    <a:custClr name="Light blue 50%">
      <a:srgbClr val="7FBADA"/>
    </a:custClr>
    <a:custClr name="Table highlight">
      <a:srgbClr val="E5F1F8"/>
    </a:custClr>
    <a:custClr name="Table total">
      <a:srgbClr val="4C9FCC"/>
    </a:custClr>
    <a:custClr name="Light gray">
      <a:srgbClr val="D9D9D9"/>
    </a:custClr>
    <a:custClr name=" ">
      <a:srgbClr val="FFFFFF"/>
    </a:custClr>
    <a:custClr name="RAG status - red">
      <a:srgbClr val="E90014"/>
    </a:custClr>
    <a:custClr name="RAG status - amber">
      <a:srgbClr val="FCB90F"/>
    </a:custClr>
    <a:custClr name="RAG status - green">
      <a:srgbClr val="198724"/>
    </a:custClr>
  </a:custClrLst>
  <a:extLst>
    <a:ext uri="{05A4C25C-085E-4340-85A3-A5531E510DB2}">
      <thm15:themeFamily xmlns:thm15="http://schemas.microsoft.com/office/thememl/2012/main" name="Barclays Global 2021 Letter.potx" id="{AF973C39-77E0-41D9-9F2C-F3848068BECC}" vid="{5286A725-A844-47D9-8576-34889B41D7C3}"/>
    </a:ext>
  </a:extLst>
</a:theme>
</file>

<file path=ppt/theme/theme2.xml><?xml version="1.0" encoding="utf-8"?>
<a:theme xmlns:a="http://schemas.openxmlformats.org/drawingml/2006/main" name="old_Barclays Global 2021 Letter Projection">
  <a:themeElements>
    <a:clrScheme name="BarclaysCaptivate">
      <a:dk1>
        <a:srgbClr val="000000"/>
      </a:dk1>
      <a:lt1>
        <a:srgbClr val="FFFFFF"/>
      </a:lt1>
      <a:dk2>
        <a:srgbClr val="44546A"/>
      </a:dk2>
      <a:lt2>
        <a:srgbClr val="D9D9D9"/>
      </a:lt2>
      <a:accent1>
        <a:srgbClr val="00AEEF"/>
      </a:accent1>
      <a:accent2>
        <a:srgbClr val="004476"/>
      </a:accent2>
      <a:accent3>
        <a:srgbClr val="006DE3"/>
      </a:accent3>
      <a:accent4>
        <a:srgbClr val="009E9E"/>
      </a:accent4>
      <a:accent5>
        <a:srgbClr val="454494"/>
      </a:accent5>
      <a:accent6>
        <a:srgbClr val="B99F76"/>
      </a:accent6>
      <a:hlink>
        <a:srgbClr val="006DE3"/>
      </a:hlink>
      <a:folHlink>
        <a:srgbClr val="B99F76"/>
      </a:folHlink>
    </a:clrScheme>
    <a:fontScheme name="Barclays Arial">
      <a:majorFont>
        <a:latin typeface="Barclays Effra"/>
        <a:ea typeface=""/>
        <a:cs typeface="Arial"/>
      </a:majorFont>
      <a:minorFont>
        <a:latin typeface="Barclays Effr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18288" bIns="1828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0" tIns="0" rIns="18288" bIns="18288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/>
  <a:custClrLst>
    <a:custClr name="Purple">
      <a:srgbClr val="843088"/>
    </a:custClr>
    <a:custClr name="Bright claret">
      <a:srgbClr val="E1C0E2"/>
    </a:custClr>
    <a:custClr name="Light blue">
      <a:srgbClr val="0076B6"/>
    </a:custClr>
    <a:custClr name="Cyan 40%">
      <a:srgbClr val="99DFF9"/>
    </a:custClr>
    <a:custClr name="Black 35%">
      <a:srgbClr val="B3B3B3"/>
    </a:custClr>
    <a:custClr name="Dark gray">
      <a:srgbClr val="44546A"/>
    </a:custClr>
    <a:custClr name="Lime">
      <a:srgbClr val="82C553"/>
    </a:custClr>
    <a:custClr name="Orange">
      <a:srgbClr val="FFCB05"/>
    </a:custClr>
    <a:custClr name="Bright orange">
      <a:srgbClr val="F58420"/>
    </a:custClr>
    <a:custClr name="Bright claret 30%">
      <a:srgbClr val="C7237A"/>
    </a:custClr>
    <a:custClr name="Primary blue">
      <a:srgbClr val="1A2042"/>
    </a:custClr>
    <a:custClr name="Claret">
      <a:srgbClr val="752157"/>
    </a:custClr>
    <a:custClr name="Light blue 75%">
      <a:srgbClr val="4098C8"/>
    </a:custClr>
    <a:custClr name="Dark teal">
      <a:srgbClr val="004750"/>
    </a:custClr>
    <a:custClr name="Dark purple">
      <a:srgbClr val="4C3D6C"/>
    </a:custClr>
    <a:custClr name="Mid Purple">
      <a:srgbClr val="7D7CB4"/>
    </a:custClr>
    <a:custClr name="Active blue 70%">
      <a:srgbClr val="3DA1FF"/>
    </a:custClr>
    <a:custClr name="Bright mint">
      <a:srgbClr val="AFFDFD"/>
    </a:custClr>
    <a:custClr name="Mint">
      <a:srgbClr val="CDF5E8"/>
    </a:custClr>
    <a:custClr name="Stone">
      <a:srgbClr val="E8E8C9"/>
    </a:custClr>
    <a:custClr name="Map colour">
      <a:srgbClr val="D8D8D8"/>
    </a:custClr>
    <a:custClr name="Map highlight">
      <a:srgbClr val="DCCFBA"/>
    </a:custClr>
    <a:custClr name="Light blue 50%">
      <a:srgbClr val="7FBADA"/>
    </a:custClr>
    <a:custClr name="Table highlight">
      <a:srgbClr val="E5F1F8"/>
    </a:custClr>
    <a:custClr name="Table total">
      <a:srgbClr val="4C9FCC"/>
    </a:custClr>
    <a:custClr name="Light gray">
      <a:srgbClr val="D9D9D9"/>
    </a:custClr>
    <a:custClr name=" ">
      <a:srgbClr val="FFFFFF"/>
    </a:custClr>
    <a:custClr name="RAG status - red">
      <a:srgbClr val="E90014"/>
    </a:custClr>
    <a:custClr name="RAG status - amber">
      <a:srgbClr val="E1B90F"/>
    </a:custClr>
    <a:custClr name="RAG status - green">
      <a:srgbClr val="198724"/>
    </a:custClr>
  </a:custClrLst>
  <a:extLst>
    <a:ext uri="{05A4C25C-085E-4340-85A3-A5531E510DB2}">
      <thm15:themeFamily xmlns:thm15="http://schemas.microsoft.com/office/thememl/2012/main" name="Barclays Global 2021 Letter.potx" id="{AF973C39-77E0-41D9-9F2C-F3848068BECC}" vid="{37C1E865-D112-41E4-BE4D-40690C27F2D1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youts xmlns="f20084d7-61e8-404e-beff-acc10ebb1c4c">C7,C5,C6,A2,T1,S1,S2,S3,S6,S7,C4,A3,S8,C8,C9,C10,C11,S9,S10,S11,S12</Layouts>
    <Region xmlns="f20084d7-61e8-404e-beff-acc10ebb1c4c" xsi:nil="true"/>
    <Key xmlns="f20084d7-61e8-404e-beff-acc10ebb1c4c">NEWPBCAPL</Key>
    <TemplateSize xmlns="f20084d7-61e8-404e-beff-acc10ebb1c4c">Letter</TemplateSize>
    <ItemsOrder xmlns="f20084d7-61e8-404e-beff-acc10ebb1c4c">10</ItemsOrder>
    <Caption xmlns="f20084d7-61e8-404e-beff-acc10ebb1c4c">New PresBuilder Letter</Caption>
    <Category xmlns="f20084d7-61e8-404e-beff-acc10ebb1c4c">Investment Banking</Category>
    <TaxCatchAll xmlns="cdf71830-c9e3-49d3-97db-b43ec28a30d4" xsi:nil="true"/>
    <lcf76f155ced4ddcb4097134ff3c332f xmlns="f20084d7-61e8-404e-beff-acc10ebb1c4c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9C862B2B5C774DAF152931BC5193B2" ma:contentTypeVersion="21" ma:contentTypeDescription="Create a new document." ma:contentTypeScope="" ma:versionID="2bf54d7c94c809b9654e6d8a0dd48bb3">
  <xsd:schema xmlns:xsd="http://www.w3.org/2001/XMLSchema" xmlns:xs="http://www.w3.org/2001/XMLSchema" xmlns:p="http://schemas.microsoft.com/office/2006/metadata/properties" xmlns:ns2="f20084d7-61e8-404e-beff-acc10ebb1c4c" xmlns:ns3="fd6fbb7f-0d31-47a8-8a19-38b5c1e6bff0" xmlns:ns4="cdf71830-c9e3-49d3-97db-b43ec28a30d4" targetNamespace="http://schemas.microsoft.com/office/2006/metadata/properties" ma:root="true" ma:fieldsID="e6faf85e5254d7c9d07cc17b7239a519" ns2:_="" ns3:_="" ns4:_="">
    <xsd:import namespace="f20084d7-61e8-404e-beff-acc10ebb1c4c"/>
    <xsd:import namespace="fd6fbb7f-0d31-47a8-8a19-38b5c1e6bff0"/>
    <xsd:import namespace="cdf71830-c9e3-49d3-97db-b43ec28a30d4"/>
    <xsd:element name="properties">
      <xsd:complexType>
        <xsd:sequence>
          <xsd:element name="documentManagement">
            <xsd:complexType>
              <xsd:all>
                <xsd:element ref="ns2:Category" minOccurs="0"/>
                <xsd:element ref="ns2:TemplateSize" minOccurs="0"/>
                <xsd:element ref="ns2:Caption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Region" minOccurs="0"/>
                <xsd:element ref="ns2:Key" minOccurs="0"/>
                <xsd:element ref="ns2:Layouts" minOccurs="0"/>
                <xsd:element ref="ns2:ItemsOrder" minOccurs="0"/>
                <xsd:element ref="ns2:lcf76f155ced4ddcb4097134ff3c332f" minOccurs="0"/>
                <xsd:element ref="ns4:TaxCatchAll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0084d7-61e8-404e-beff-acc10ebb1c4c" elementFormDefault="qualified">
    <xsd:import namespace="http://schemas.microsoft.com/office/2006/documentManagement/types"/>
    <xsd:import namespace="http://schemas.microsoft.com/office/infopath/2007/PartnerControls"/>
    <xsd:element name="Category" ma:index="8" nillable="true" ma:displayName="Category" ma:format="Dropdown" ma:internalName="Category">
      <xsd:simpleType>
        <xsd:restriction base="dms:Choice">
          <xsd:enumeration value="Tables"/>
          <xsd:enumeration value="Quotes and AutoShapes"/>
          <xsd:enumeration value="Diagrams"/>
          <xsd:enumeration value="Maps"/>
          <xsd:enumeration value="Time Lines and Calendars"/>
          <xsd:enumeration value="Qualifications"/>
          <xsd:enumeration value="Team Pages"/>
          <xsd:enumeration value="Brand Info"/>
          <xsd:enumeration value="Investment Banking"/>
          <xsd:enumeration value="Gallery"/>
        </xsd:restriction>
      </xsd:simpleType>
    </xsd:element>
    <xsd:element name="TemplateSize" ma:index="9" nillable="true" ma:displayName="Template Size" ma:format="Dropdown" ma:internalName="TemplateSize">
      <xsd:simpleType>
        <xsd:restriction base="dms:Choice">
          <xsd:enumeration value="Letter"/>
          <xsd:enumeration value="A4"/>
          <xsd:enumeration value="Widescreen"/>
        </xsd:restriction>
      </xsd:simpleType>
    </xsd:element>
    <xsd:element name="Caption" ma:index="10" nillable="true" ma:displayName="Caption" ma:format="Dropdown" ma:internalName="Caption">
      <xsd:simpleType>
        <xsd:restriction base="dms:Choice">
          <xsd:enumeration value="Quotes and AutoShapes"/>
          <xsd:enumeration value="Moon, Arrow and Comparison"/>
          <xsd:enumeration value="Team Pages"/>
          <xsd:enumeration value="Circular Arrangements"/>
          <xsd:enumeration value="Magic Quadrants"/>
          <xsd:enumeration value="Process Diagrams"/>
          <xsd:enumeration value="Puzzles"/>
          <xsd:enumeration value="Ring Diagrams"/>
          <xsd:enumeration value="Structure Diagrams"/>
          <xsd:enumeration value="Venn Diagrams"/>
          <xsd:enumeration value="Americas"/>
          <xsd:enumeration value="EMEA"/>
          <xsd:enumeration value="World"/>
          <xsd:enumeration value="Time Lines and Calendars"/>
          <xsd:enumeration value="Qualifications"/>
          <xsd:enumeration value="Brand Guides"/>
          <xsd:enumeration value="New PresBuilder Letter"/>
          <xsd:enumeration value="New PresBuilder A4"/>
          <xsd:enumeration value="New PresBuilder WideScreen"/>
        </xsd:restriction>
      </xsd:simple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Region" ma:index="15" nillable="true" ma:displayName="Region" ma:description="Region for disclaimer" ma:format="Dropdown" ma:internalName="Region">
      <xsd:simpleType>
        <xsd:restriction base="dms:Choice">
          <xsd:enumeration value="AMER"/>
          <xsd:enumeration value="EMEA"/>
          <xsd:enumeration value="APAC"/>
        </xsd:restriction>
      </xsd:simpleType>
    </xsd:element>
    <xsd:element name="Key" ma:index="16" nillable="true" ma:displayName="Key" ma:format="Dropdown" ma:internalName="Key">
      <xsd:simpleType>
        <xsd:restriction base="dms:Choice">
          <xsd:enumeration value="NEWPBCAPL"/>
          <xsd:enumeration value="NEWPBCAPW"/>
          <xsd:enumeration value="NEWPBCAP"/>
          <xsd:enumeration value="M2"/>
        </xsd:restriction>
      </xsd:simpleType>
    </xsd:element>
    <xsd:element name="Layouts" ma:index="17" nillable="true" ma:displayName="Layouts" ma:format="Dropdown" ma:internalName="Layouts">
      <xsd:simpleType>
        <xsd:restriction base="dms:Text">
          <xsd:maxLength value="255"/>
        </xsd:restriction>
      </xsd:simpleType>
    </xsd:element>
    <xsd:element name="ItemsOrder" ma:index="18" nillable="true" ma:displayName="ItemsOrder" ma:format="Dropdown" ma:internalName="ItemsOrder">
      <xsd:simpleType>
        <xsd:restriction base="dms:Text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2637938f-6787-436b-829d-1b6aabaf8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2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7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6fbb7f-0d31-47a8-8a19-38b5c1e6bff0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f71830-c9e3-49d3-97db-b43ec28a30d4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9c453724-d7d2-462c-840a-42c59a1692f3}" ma:internalName="TaxCatchAll" ma:showField="CatchAllData" ma:web="cdf71830-c9e3-49d3-97db-b43ec28a30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DE6A9EC-70B2-4C9A-B73E-1A7E61FE92A5}">
  <ds:schemaRefs>
    <ds:schemaRef ds:uri="http://schemas.microsoft.com/office/infopath/2007/PartnerControls"/>
    <ds:schemaRef ds:uri="fd6fbb7f-0d31-47a8-8a19-38b5c1e6bff0"/>
    <ds:schemaRef ds:uri="http://schemas.microsoft.com/office/2006/metadata/properties"/>
    <ds:schemaRef ds:uri="f20084d7-61e8-404e-beff-acc10ebb1c4c"/>
    <ds:schemaRef ds:uri="http://purl.org/dc/terms/"/>
    <ds:schemaRef ds:uri="http://www.w3.org/XML/1998/namespace"/>
    <ds:schemaRef ds:uri="http://purl.org/dc/dcmitype/"/>
    <ds:schemaRef ds:uri="cdf71830-c9e3-49d3-97db-b43ec28a30d4"/>
    <ds:schemaRef ds:uri="http://schemas.microsoft.com/office/2006/documentManagement/types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ECEEBF4-7E4F-423B-B7A7-297EF53B6B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C94566-D1B0-429B-98E2-1570C8D4CA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0084d7-61e8-404e-beff-acc10ebb1c4c"/>
    <ds:schemaRef ds:uri="fd6fbb7f-0d31-47a8-8a19-38b5c1e6bff0"/>
    <ds:schemaRef ds:uri="cdf71830-c9e3-49d3-97db-b43ec28a30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0</vt:i4>
      </vt:variant>
    </vt:vector>
  </HeadingPairs>
  <TitlesOfParts>
    <vt:vector size="8" baseType="lpstr">
      <vt:lpstr>Arial</vt:lpstr>
      <vt:lpstr>Barclays Effra</vt:lpstr>
      <vt:lpstr>Times New Roman</vt:lpstr>
      <vt:lpstr>Wingdings</vt:lpstr>
      <vt:lpstr>Wingdings 2</vt:lpstr>
      <vt:lpstr>Wingdings 3</vt:lpstr>
      <vt:lpstr>old_Barclays Global 2021 Letter Print</vt:lpstr>
      <vt:lpstr>old_Barclays Global 2021 Letter Projection</vt:lpstr>
    </vt:vector>
  </TitlesOfParts>
  <Company>Barclays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QuantifAI : Pitcher</dc:title>
  <dc:creator>Blochtchinski, Anton: Investment Bank (NYK)</dc:creator>
  <cp:lastModifiedBy>Christopher Rojas</cp:lastModifiedBy>
  <cp:revision>103</cp:revision>
  <dcterms:created xsi:type="dcterms:W3CDTF">2024-10-25T07:01:08Z</dcterms:created>
  <dcterms:modified xsi:type="dcterms:W3CDTF">2024-11-13T22:17:23Z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754cbb2-29ed-4ffe-af90-a08465e0dd2c_Enabled">
    <vt:lpwstr>true</vt:lpwstr>
  </property>
  <property fmtid="{D5CDD505-2E9C-101B-9397-08002B2CF9AE}" pid="3" name="MSIP_Label_c754cbb2-29ed-4ffe-af90-a08465e0dd2c_SetDate">
    <vt:lpwstr>2023-04-25T07:44:25Z</vt:lpwstr>
  </property>
  <property fmtid="{D5CDD505-2E9C-101B-9397-08002B2CF9AE}" pid="4" name="MSIP_Label_c754cbb2-29ed-4ffe-af90-a08465e0dd2c_Method">
    <vt:lpwstr>Standard</vt:lpwstr>
  </property>
  <property fmtid="{D5CDD505-2E9C-101B-9397-08002B2CF9AE}" pid="5" name="MSIP_Label_c754cbb2-29ed-4ffe-af90-a08465e0dd2c_Name">
    <vt:lpwstr>Unrestricted</vt:lpwstr>
  </property>
  <property fmtid="{D5CDD505-2E9C-101B-9397-08002B2CF9AE}" pid="6" name="MSIP_Label_c754cbb2-29ed-4ffe-af90-a08465e0dd2c_SiteId">
    <vt:lpwstr>c4b62f1d-01e0-4107-a0cc-5ac886858b23</vt:lpwstr>
  </property>
  <property fmtid="{D5CDD505-2E9C-101B-9397-08002B2CF9AE}" pid="7" name="MSIP_Label_c754cbb2-29ed-4ffe-af90-a08465e0dd2c_ContentBits">
    <vt:lpwstr>0</vt:lpwstr>
  </property>
  <property fmtid="{D5CDD505-2E9C-101B-9397-08002B2CF9AE}" pid="8" name="BarclaysDC">
    <vt:lpwstr>Unrestricted</vt:lpwstr>
  </property>
  <property fmtid="{D5CDD505-2E9C-101B-9397-08002B2CF9AE}" pid="9" name="ContentTypeId">
    <vt:lpwstr>0x010100539C862B2B5C774DAF152931BC5193B2</vt:lpwstr>
  </property>
  <property fmtid="{D5CDD505-2E9C-101B-9397-08002B2CF9AE}" pid="10" name="_NewReviewCycle">
    <vt:lpwstr/>
  </property>
</Properties>
</file>