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tags" Target="tags/tag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11/13/24 5:31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11/13/24 5:31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tags" Target="../tags/tag13.xml"/><Relationship Id="rId7" Type="http://schemas.openxmlformats.org/officeDocument/2006/relationships/tags" Target="../tags/tag14.xml"/><Relationship Id="rId8" Type="http://schemas.openxmlformats.org/officeDocument/2006/relationships/tags" Target="../tags/tag15.xml"/><Relationship Id="rId9" Type="http://schemas.openxmlformats.org/officeDocument/2006/relationships/tags" Target="../tags/tag16.xml"/><Relationship Id="rId10" Type="http://schemas.openxmlformats.org/officeDocument/2006/relationships/tags" Target="../tags/tag17.xml"/><Relationship Id="rId11" Type="http://schemas.openxmlformats.org/officeDocument/2006/relationships/tags" Target="../tags/tag18.xml"/><Relationship Id="rId12" Type="http://schemas.openxmlformats.org/officeDocument/2006/relationships/tags" Target="../tags/tag19.xml"/><Relationship Id="rId13" Type="http://schemas.openxmlformats.org/officeDocument/2006/relationships/tags" Target="../tags/tag20.xml"/><Relationship Id="rId14" Type="http://schemas.openxmlformats.org/officeDocument/2006/relationships/tags" Target="../tags/tag21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07.xml"/><Relationship Id="rId2" Type="http://schemas.openxmlformats.org/officeDocument/2006/relationships/tags" Target="../tags/tag108.xml"/><Relationship Id="rId3" Type="http://schemas.openxmlformats.org/officeDocument/2006/relationships/tags" Target="../tags/tag109.xml"/><Relationship Id="rId4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10.xml"/><Relationship Id="rId2" Type="http://schemas.openxmlformats.org/officeDocument/2006/relationships/tags" Target="../tags/tag111.xml"/><Relationship Id="rId3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12.xml"/><Relationship Id="rId2" Type="http://schemas.openxmlformats.org/officeDocument/2006/relationships/tags" Target="../tags/tag113.xml"/><Relationship Id="rId3" Type="http://schemas.openxmlformats.org/officeDocument/2006/relationships/tags" Target="../tags/tag114.xml"/><Relationship Id="rId4" Type="http://schemas.openxmlformats.org/officeDocument/2006/relationships/tags" Target="../tags/tag115.xml"/><Relationship Id="rId5" Type="http://schemas.openxmlformats.org/officeDocument/2006/relationships/tags" Target="../tags/tag116.xml"/><Relationship Id="rId6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tags" Target="../tags/tag119.xml"/><Relationship Id="rId4" Type="http://schemas.openxmlformats.org/officeDocument/2006/relationships/tags" Target="../tags/tag120.xml"/><Relationship Id="rId5" Type="http://schemas.openxmlformats.org/officeDocument/2006/relationships/tags" Target="../tags/tag121.xml"/><Relationship Id="rId6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122.xml"/><Relationship Id="rId2" Type="http://schemas.openxmlformats.org/officeDocument/2006/relationships/tags" Target="../tags/tag123.xml"/><Relationship Id="rId3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tags" Target="../tags/tag124.xml"/><Relationship Id="rId2" Type="http://schemas.openxmlformats.org/officeDocument/2006/relationships/tags" Target="../tags/tag125.xml"/><Relationship Id="rId3" Type="http://schemas.openxmlformats.org/officeDocument/2006/relationships/tags" Target="../tags/tag126.xml"/><Relationship Id="rId4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tags" Target="../tags/tag130.xml"/><Relationship Id="rId3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137.xml"/><Relationship Id="rId2" Type="http://schemas.openxmlformats.org/officeDocument/2006/relationships/tags" Target="../tags/tag138.xml"/><Relationship Id="rId3" Type="http://schemas.openxmlformats.org/officeDocument/2006/relationships/tags" Target="../tags/tag139.xml"/><Relationship Id="rId4" Type="http://schemas.openxmlformats.org/officeDocument/2006/relationships/tags" Target="../tags/tag140.xml"/><Relationship Id="rId5" Type="http://schemas.openxmlformats.org/officeDocument/2006/relationships/tags" Target="../tags/tag141.xml"/><Relationship Id="rId6" Type="http://schemas.openxmlformats.org/officeDocument/2006/relationships/tags" Target="../tags/tag142.xml"/><Relationship Id="rId7" Type="http://schemas.openxmlformats.org/officeDocument/2006/relationships/tags" Target="../tags/tag143.xml"/><Relationship Id="rId8" Type="http://schemas.openxmlformats.org/officeDocument/2006/relationships/tags" Target="../tags/tag144.xml"/><Relationship Id="rId9" Type="http://schemas.openxmlformats.org/officeDocument/2006/relationships/tags" Target="../tags/tag145.xml"/><Relationship Id="rId10" Type="http://schemas.openxmlformats.org/officeDocument/2006/relationships/tags" Target="../tags/tag146.xml"/><Relationship Id="rId11" Type="http://schemas.openxmlformats.org/officeDocument/2006/relationships/tags" Target="../tags/tag147.xml"/><Relationship Id="rId12" Type="http://schemas.openxmlformats.org/officeDocument/2006/relationships/tags" Target="../tags/tag148.xml"/><Relationship Id="rId13" Type="http://schemas.openxmlformats.org/officeDocument/2006/relationships/tags" Target="../tags/tag149.xml"/><Relationship Id="rId14" Type="http://schemas.openxmlformats.org/officeDocument/2006/relationships/tags" Target="../tags/tag150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tags" Target="../tags/tag24.xml"/><Relationship Id="rId4" Type="http://schemas.openxmlformats.org/officeDocument/2006/relationships/tags" Target="../tags/tag25.xml"/><Relationship Id="rId5" Type="http://schemas.openxmlformats.org/officeDocument/2006/relationships/tags" Target="../tags/tag26.xml"/><Relationship Id="rId6" Type="http://schemas.openxmlformats.org/officeDocument/2006/relationships/tags" Target="../tags/tag27.xml"/><Relationship Id="rId7" Type="http://schemas.openxmlformats.org/officeDocument/2006/relationships/tags" Target="../tags/tag28.xml"/><Relationship Id="rId8" Type="http://schemas.openxmlformats.org/officeDocument/2006/relationships/tags" Target="../tags/tag29.xml"/><Relationship Id="rId9" Type="http://schemas.openxmlformats.org/officeDocument/2006/relationships/tags" Target="../tags/tag30.xml"/><Relationship Id="rId10" Type="http://schemas.openxmlformats.org/officeDocument/2006/relationships/tags" Target="../tags/tag31.xml"/><Relationship Id="rId11" Type="http://schemas.openxmlformats.org/officeDocument/2006/relationships/tags" Target="../tags/tag32.xml"/><Relationship Id="rId12" Type="http://schemas.openxmlformats.org/officeDocument/2006/relationships/tags" Target="../tags/tag33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tags" Target="../tags/tag151.xml"/><Relationship Id="rId2" Type="http://schemas.openxmlformats.org/officeDocument/2006/relationships/tags" Target="../tags/tag152.xml"/><Relationship Id="rId3" Type="http://schemas.openxmlformats.org/officeDocument/2006/relationships/tags" Target="../tags/tag153.xml"/><Relationship Id="rId4" Type="http://schemas.openxmlformats.org/officeDocument/2006/relationships/tags" Target="../tags/tag154.xml"/><Relationship Id="rId5" Type="http://schemas.openxmlformats.org/officeDocument/2006/relationships/tags" Target="../tags/tag155.xml"/><Relationship Id="rId6" Type="http://schemas.openxmlformats.org/officeDocument/2006/relationships/tags" Target="../tags/tag156.xml"/><Relationship Id="rId7" Type="http://schemas.openxmlformats.org/officeDocument/2006/relationships/tags" Target="../tags/tag157.xml"/><Relationship Id="rId8" Type="http://schemas.openxmlformats.org/officeDocument/2006/relationships/tags" Target="../tags/tag158.xml"/><Relationship Id="rId9" Type="http://schemas.openxmlformats.org/officeDocument/2006/relationships/tags" Target="../tags/tag159.xml"/><Relationship Id="rId10" Type="http://schemas.openxmlformats.org/officeDocument/2006/relationships/tags" Target="../tags/tag160.xml"/><Relationship Id="rId11" Type="http://schemas.openxmlformats.org/officeDocument/2006/relationships/tags" Target="../tags/tag161.xml"/><Relationship Id="rId12" Type="http://schemas.openxmlformats.org/officeDocument/2006/relationships/tags" Target="../tags/tag162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tags" Target="../tags/tag163.xml"/><Relationship Id="rId2" Type="http://schemas.openxmlformats.org/officeDocument/2006/relationships/tags" Target="../tags/tag164.xml"/><Relationship Id="rId3" Type="http://schemas.openxmlformats.org/officeDocument/2006/relationships/tags" Target="../tags/tag165.xml"/><Relationship Id="rId4" Type="http://schemas.openxmlformats.org/officeDocument/2006/relationships/tags" Target="../tags/tag166.xml"/><Relationship Id="rId5" Type="http://schemas.openxmlformats.org/officeDocument/2006/relationships/tags" Target="../tags/tag167.xml"/><Relationship Id="rId6" Type="http://schemas.openxmlformats.org/officeDocument/2006/relationships/tags" Target="../tags/tag168.xml"/><Relationship Id="rId7" Type="http://schemas.openxmlformats.org/officeDocument/2006/relationships/tags" Target="../tags/tag169.xml"/><Relationship Id="rId8" Type="http://schemas.openxmlformats.org/officeDocument/2006/relationships/tags" Target="../tags/tag170.xml"/><Relationship Id="rId9" Type="http://schemas.openxmlformats.org/officeDocument/2006/relationships/tags" Target="../tags/tag171.xml"/><Relationship Id="rId10" Type="http://schemas.openxmlformats.org/officeDocument/2006/relationships/tags" Target="../tags/tag172.xml"/><Relationship Id="rId11" Type="http://schemas.openxmlformats.org/officeDocument/2006/relationships/tags" Target="../tags/tag173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174.xml"/><Relationship Id="rId2" Type="http://schemas.openxmlformats.org/officeDocument/2006/relationships/tags" Target="../tags/tag175.xml"/><Relationship Id="rId3" Type="http://schemas.openxmlformats.org/officeDocument/2006/relationships/tags" Target="../tags/tag176.xml"/><Relationship Id="rId4" Type="http://schemas.openxmlformats.org/officeDocument/2006/relationships/tags" Target="../tags/tag177.xml"/><Relationship Id="rId5" Type="http://schemas.openxmlformats.org/officeDocument/2006/relationships/tags" Target="../tags/tag178.xml"/><Relationship Id="rId6" Type="http://schemas.openxmlformats.org/officeDocument/2006/relationships/tags" Target="../tags/tag179.xml"/><Relationship Id="rId7" Type="http://schemas.openxmlformats.org/officeDocument/2006/relationships/tags" Target="../tags/tag180.xml"/><Relationship Id="rId8" Type="http://schemas.openxmlformats.org/officeDocument/2006/relationships/tags" Target="../tags/tag181.xml"/><Relationship Id="rId9" Type="http://schemas.openxmlformats.org/officeDocument/2006/relationships/tags" Target="../tags/tag182.xml"/><Relationship Id="rId10" Type="http://schemas.openxmlformats.org/officeDocument/2006/relationships/tags" Target="../tags/tag183.xml"/><Relationship Id="rId11" Type="http://schemas.openxmlformats.org/officeDocument/2006/relationships/tags" Target="../tags/tag184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185.xml"/><Relationship Id="rId2" Type="http://schemas.openxmlformats.org/officeDocument/2006/relationships/tags" Target="../tags/tag186.xml"/><Relationship Id="rId3" Type="http://schemas.openxmlformats.org/officeDocument/2006/relationships/tags" Target="../tags/tag187.xml"/><Relationship Id="rId4" Type="http://schemas.openxmlformats.org/officeDocument/2006/relationships/tags" Target="../tags/tag188.xml"/><Relationship Id="rId5" Type="http://schemas.openxmlformats.org/officeDocument/2006/relationships/tags" Target="../tags/tag189.xml"/><Relationship Id="rId6" Type="http://schemas.openxmlformats.org/officeDocument/2006/relationships/tags" Target="../tags/tag190.xml"/><Relationship Id="rId7" Type="http://schemas.openxmlformats.org/officeDocument/2006/relationships/tags" Target="../tags/tag191.xml"/><Relationship Id="rId8" Type="http://schemas.openxmlformats.org/officeDocument/2006/relationships/tags" Target="../tags/tag192.xml"/><Relationship Id="rId9" Type="http://schemas.openxmlformats.org/officeDocument/2006/relationships/tags" Target="../tags/tag193.xml"/><Relationship Id="rId10" Type="http://schemas.openxmlformats.org/officeDocument/2006/relationships/tags" Target="../tags/tag194.xml"/><Relationship Id="rId11" Type="http://schemas.openxmlformats.org/officeDocument/2006/relationships/tags" Target="../tags/tag195.xml"/><Relationship Id="rId12" Type="http://schemas.openxmlformats.org/officeDocument/2006/relationships/tags" Target="../tags/tag196.xml"/><Relationship Id="rId13" Type="http://schemas.openxmlformats.org/officeDocument/2006/relationships/tags" Target="../tags/tag197.xml"/><Relationship Id="rId14" Type="http://schemas.openxmlformats.org/officeDocument/2006/relationships/tags" Target="../tags/tag198.xml"/><Relationship Id="rId15" Type="http://schemas.openxmlformats.org/officeDocument/2006/relationships/slideMaster" Target="../slideMasters/slideMaster2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199.xml"/><Relationship Id="rId2" Type="http://schemas.openxmlformats.org/officeDocument/2006/relationships/tags" Target="../tags/tag200.xml"/><Relationship Id="rId3" Type="http://schemas.openxmlformats.org/officeDocument/2006/relationships/tags" Target="../tags/tag201.xml"/><Relationship Id="rId4" Type="http://schemas.openxmlformats.org/officeDocument/2006/relationships/tags" Target="../tags/tag202.xml"/><Relationship Id="rId5" Type="http://schemas.openxmlformats.org/officeDocument/2006/relationships/tags" Target="../tags/tag203.xml"/><Relationship Id="rId6" Type="http://schemas.openxmlformats.org/officeDocument/2006/relationships/tags" Target="../tags/tag204.xml"/><Relationship Id="rId7" Type="http://schemas.openxmlformats.org/officeDocument/2006/relationships/tags" Target="../tags/tag205.xml"/><Relationship Id="rId8" Type="http://schemas.openxmlformats.org/officeDocument/2006/relationships/tags" Target="../tags/tag206.xml"/><Relationship Id="rId9" Type="http://schemas.openxmlformats.org/officeDocument/2006/relationships/tags" Target="../tags/tag207.xml"/><Relationship Id="rId10" Type="http://schemas.openxmlformats.org/officeDocument/2006/relationships/tags" Target="../tags/tag208.xml"/><Relationship Id="rId11" Type="http://schemas.openxmlformats.org/officeDocument/2006/relationships/tags" Target="../tags/tag209.xml"/><Relationship Id="rId12" Type="http://schemas.openxmlformats.org/officeDocument/2006/relationships/tags" Target="../tags/tag210.xml"/><Relationship Id="rId13" Type="http://schemas.openxmlformats.org/officeDocument/2006/relationships/slideMaster" Target="../slideMasters/slideMaster2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211.xml"/><Relationship Id="rId2" Type="http://schemas.openxmlformats.org/officeDocument/2006/relationships/tags" Target="../tags/tag212.xml"/><Relationship Id="rId3" Type="http://schemas.openxmlformats.org/officeDocument/2006/relationships/tags" Target="../tags/tag213.xml"/><Relationship Id="rId4" Type="http://schemas.openxmlformats.org/officeDocument/2006/relationships/tags" Target="../tags/tag214.xml"/><Relationship Id="rId5" Type="http://schemas.openxmlformats.org/officeDocument/2006/relationships/tags" Target="../tags/tag215.xml"/><Relationship Id="rId6" Type="http://schemas.openxmlformats.org/officeDocument/2006/relationships/tags" Target="../tags/tag216.xml"/><Relationship Id="rId7" Type="http://schemas.openxmlformats.org/officeDocument/2006/relationships/tags" Target="../tags/tag217.xml"/><Relationship Id="rId8" Type="http://schemas.openxmlformats.org/officeDocument/2006/relationships/tags" Target="../tags/tag218.xml"/><Relationship Id="rId9" Type="http://schemas.openxmlformats.org/officeDocument/2006/relationships/tags" Target="../tags/tag219.xml"/><Relationship Id="rId10" Type="http://schemas.openxmlformats.org/officeDocument/2006/relationships/tags" Target="../tags/tag220.xml"/><Relationship Id="rId11" Type="http://schemas.openxmlformats.org/officeDocument/2006/relationships/tags" Target="../tags/tag221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222.xml"/><Relationship Id="rId2" Type="http://schemas.openxmlformats.org/officeDocument/2006/relationships/tags" Target="../tags/tag223.xml"/><Relationship Id="rId3" Type="http://schemas.openxmlformats.org/officeDocument/2006/relationships/tags" Target="../tags/tag224.xml"/><Relationship Id="rId4" Type="http://schemas.openxmlformats.org/officeDocument/2006/relationships/tags" Target="../tags/tag225.xml"/><Relationship Id="rId5" Type="http://schemas.openxmlformats.org/officeDocument/2006/relationships/tags" Target="../tags/tag226.xml"/><Relationship Id="rId6" Type="http://schemas.openxmlformats.org/officeDocument/2006/relationships/tags" Target="../tags/tag227.xml"/><Relationship Id="rId7" Type="http://schemas.openxmlformats.org/officeDocument/2006/relationships/tags" Target="../tags/tag228.xml"/><Relationship Id="rId8" Type="http://schemas.openxmlformats.org/officeDocument/2006/relationships/tags" Target="../tags/tag229.xml"/><Relationship Id="rId9" Type="http://schemas.openxmlformats.org/officeDocument/2006/relationships/tags" Target="../tags/tag230.xml"/><Relationship Id="rId10" Type="http://schemas.openxmlformats.org/officeDocument/2006/relationships/tags" Target="../tags/tag231.xml"/><Relationship Id="rId11" Type="http://schemas.openxmlformats.org/officeDocument/2006/relationships/tags" Target="../tags/tag232.xml"/><Relationship Id="rId12" Type="http://schemas.openxmlformats.org/officeDocument/2006/relationships/slideMaster" Target="../slideMasters/slideMaster2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233.xml"/><Relationship Id="rId2" Type="http://schemas.openxmlformats.org/officeDocument/2006/relationships/tags" Target="../tags/tag234.xml"/><Relationship Id="rId3" Type="http://schemas.openxmlformats.org/officeDocument/2006/relationships/tags" Target="../tags/tag235.xml"/><Relationship Id="rId4" Type="http://schemas.openxmlformats.org/officeDocument/2006/relationships/slideMaster" Target="../slideMasters/slideMaster2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tags" Target="../tags/tag236.xml"/><Relationship Id="rId2" Type="http://schemas.openxmlformats.org/officeDocument/2006/relationships/tags" Target="../tags/tag237.xml"/><Relationship Id="rId3" Type="http://schemas.openxmlformats.org/officeDocument/2006/relationships/tags" Target="../tags/tag238.xml"/><Relationship Id="rId4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tags" Target="../tags/tag239.xml"/><Relationship Id="rId2" Type="http://schemas.openxmlformats.org/officeDocument/2006/relationships/tags" Target="../tags/tag240.xml"/><Relationship Id="rId3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tags" Target="../tags/tag36.xml"/><Relationship Id="rId4" Type="http://schemas.openxmlformats.org/officeDocument/2006/relationships/tags" Target="../tags/tag37.xml"/><Relationship Id="rId5" Type="http://schemas.openxmlformats.org/officeDocument/2006/relationships/tags" Target="../tags/tag38.xml"/><Relationship Id="rId6" Type="http://schemas.openxmlformats.org/officeDocument/2006/relationships/tags" Target="../tags/tag39.xml"/><Relationship Id="rId7" Type="http://schemas.openxmlformats.org/officeDocument/2006/relationships/tags" Target="../tags/tag40.xml"/><Relationship Id="rId8" Type="http://schemas.openxmlformats.org/officeDocument/2006/relationships/tags" Target="../tags/tag41.xml"/><Relationship Id="rId9" Type="http://schemas.openxmlformats.org/officeDocument/2006/relationships/tags" Target="../tags/tag42.xml"/><Relationship Id="rId10" Type="http://schemas.openxmlformats.org/officeDocument/2006/relationships/tags" Target="../tags/tag43.xml"/><Relationship Id="rId11" Type="http://schemas.openxmlformats.org/officeDocument/2006/relationships/tags" Target="../tags/tag44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tags" Target="../tags/tag241.xml"/><Relationship Id="rId2" Type="http://schemas.openxmlformats.org/officeDocument/2006/relationships/tags" Target="../tags/tag242.xml"/><Relationship Id="rId3" Type="http://schemas.openxmlformats.org/officeDocument/2006/relationships/tags" Target="../tags/tag243.xml"/><Relationship Id="rId4" Type="http://schemas.openxmlformats.org/officeDocument/2006/relationships/tags" Target="../tags/tag244.xml"/><Relationship Id="rId5" Type="http://schemas.openxmlformats.org/officeDocument/2006/relationships/tags" Target="../tags/tag245.xml"/><Relationship Id="rId6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246.xml"/><Relationship Id="rId2" Type="http://schemas.openxmlformats.org/officeDocument/2006/relationships/tags" Target="../tags/tag247.xml"/><Relationship Id="rId3" Type="http://schemas.openxmlformats.org/officeDocument/2006/relationships/tags" Target="../tags/tag248.xml"/><Relationship Id="rId4" Type="http://schemas.openxmlformats.org/officeDocument/2006/relationships/tags" Target="../tags/tag249.xml"/><Relationship Id="rId5" Type="http://schemas.openxmlformats.org/officeDocument/2006/relationships/tags" Target="../tags/tag250.xml"/><Relationship Id="rId6" Type="http://schemas.openxmlformats.org/officeDocument/2006/relationships/slideMaster" Target="../slideMasters/slideMaster2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251.xml"/><Relationship Id="rId2" Type="http://schemas.openxmlformats.org/officeDocument/2006/relationships/tags" Target="../tags/tag252.xml"/><Relationship Id="rId3" Type="http://schemas.openxmlformats.org/officeDocument/2006/relationships/slideMaster" Target="../slideMasters/slideMaster2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tags" Target="../tags/tag253.xml"/><Relationship Id="rId2" Type="http://schemas.openxmlformats.org/officeDocument/2006/relationships/tags" Target="../tags/tag254.xml"/><Relationship Id="rId3" Type="http://schemas.openxmlformats.org/officeDocument/2006/relationships/tags" Target="../tags/tag255.xml"/><Relationship Id="rId4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tags" Target="../tags/tag46.xml"/><Relationship Id="rId3" Type="http://schemas.openxmlformats.org/officeDocument/2006/relationships/tags" Target="../tags/tag47.xml"/><Relationship Id="rId4" Type="http://schemas.openxmlformats.org/officeDocument/2006/relationships/tags" Target="../tags/tag48.xml"/><Relationship Id="rId5" Type="http://schemas.openxmlformats.org/officeDocument/2006/relationships/tags" Target="../tags/tag49.xml"/><Relationship Id="rId6" Type="http://schemas.openxmlformats.org/officeDocument/2006/relationships/tags" Target="../tags/tag50.xml"/><Relationship Id="rId7" Type="http://schemas.openxmlformats.org/officeDocument/2006/relationships/tags" Target="../tags/tag51.xml"/><Relationship Id="rId8" Type="http://schemas.openxmlformats.org/officeDocument/2006/relationships/tags" Target="../tags/tag52.xml"/><Relationship Id="rId9" Type="http://schemas.openxmlformats.org/officeDocument/2006/relationships/tags" Target="../tags/tag53.xml"/><Relationship Id="rId10" Type="http://schemas.openxmlformats.org/officeDocument/2006/relationships/tags" Target="../tags/tag54.xml"/><Relationship Id="rId11" Type="http://schemas.openxmlformats.org/officeDocument/2006/relationships/tags" Target="../tags/tag55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tags" Target="../tags/tag58.xml"/><Relationship Id="rId4" Type="http://schemas.openxmlformats.org/officeDocument/2006/relationships/tags" Target="../tags/tag59.xml"/><Relationship Id="rId5" Type="http://schemas.openxmlformats.org/officeDocument/2006/relationships/tags" Target="../tags/tag60.xml"/><Relationship Id="rId6" Type="http://schemas.openxmlformats.org/officeDocument/2006/relationships/tags" Target="../tags/tag61.xml"/><Relationship Id="rId7" Type="http://schemas.openxmlformats.org/officeDocument/2006/relationships/tags" Target="../tags/tag62.xml"/><Relationship Id="rId8" Type="http://schemas.openxmlformats.org/officeDocument/2006/relationships/tags" Target="../tags/tag63.xml"/><Relationship Id="rId9" Type="http://schemas.openxmlformats.org/officeDocument/2006/relationships/tags" Target="../tags/tag64.xml"/><Relationship Id="rId10" Type="http://schemas.openxmlformats.org/officeDocument/2006/relationships/tags" Target="../tags/tag65.xml"/><Relationship Id="rId11" Type="http://schemas.openxmlformats.org/officeDocument/2006/relationships/tags" Target="../tags/tag66.xml"/><Relationship Id="rId12" Type="http://schemas.openxmlformats.org/officeDocument/2006/relationships/tags" Target="../tags/tag67.xml"/><Relationship Id="rId13" Type="http://schemas.openxmlformats.org/officeDocument/2006/relationships/tags" Target="../tags/tag68.xml"/><Relationship Id="rId14" Type="http://schemas.openxmlformats.org/officeDocument/2006/relationships/tags" Target="../tags/tag69.xml"/><Relationship Id="rId15" Type="http://schemas.openxmlformats.org/officeDocument/2006/relationships/slideMaster" Target="../slideMasters/slideMaster1.xml"/><Relationship Id="rId16" Type="http://schemas.openxmlformats.org/officeDocument/2006/relationships/image" Target="../media/image2.emf"/><Relationship Id="rId17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tags" Target="../tags/tag72.xml"/><Relationship Id="rId4" Type="http://schemas.openxmlformats.org/officeDocument/2006/relationships/tags" Target="../tags/tag73.xml"/><Relationship Id="rId5" Type="http://schemas.openxmlformats.org/officeDocument/2006/relationships/tags" Target="../tags/tag74.xml"/><Relationship Id="rId6" Type="http://schemas.openxmlformats.org/officeDocument/2006/relationships/tags" Target="../tags/tag75.xml"/><Relationship Id="rId7" Type="http://schemas.openxmlformats.org/officeDocument/2006/relationships/tags" Target="../tags/tag76.xml"/><Relationship Id="rId8" Type="http://schemas.openxmlformats.org/officeDocument/2006/relationships/tags" Target="../tags/tag77.xml"/><Relationship Id="rId9" Type="http://schemas.openxmlformats.org/officeDocument/2006/relationships/tags" Target="../tags/tag78.xml"/><Relationship Id="rId10" Type="http://schemas.openxmlformats.org/officeDocument/2006/relationships/tags" Target="../tags/tag79.xml"/><Relationship Id="rId11" Type="http://schemas.openxmlformats.org/officeDocument/2006/relationships/tags" Target="../tags/tag80.xml"/><Relationship Id="rId12" Type="http://schemas.openxmlformats.org/officeDocument/2006/relationships/tags" Target="../tags/tag81.xml"/><Relationship Id="rId13" Type="http://schemas.openxmlformats.org/officeDocument/2006/relationships/slideMaster" Target="../slideMasters/slideMaster1.xml"/><Relationship Id="rId14" Type="http://schemas.openxmlformats.org/officeDocument/2006/relationships/image" Target="../media/image2.emf"/><Relationship Id="rId15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82.xml"/><Relationship Id="rId2" Type="http://schemas.openxmlformats.org/officeDocument/2006/relationships/tags" Target="../tags/tag83.xml"/><Relationship Id="rId3" Type="http://schemas.openxmlformats.org/officeDocument/2006/relationships/tags" Target="../tags/tag84.xml"/><Relationship Id="rId4" Type="http://schemas.openxmlformats.org/officeDocument/2006/relationships/tags" Target="../tags/tag85.xml"/><Relationship Id="rId5" Type="http://schemas.openxmlformats.org/officeDocument/2006/relationships/tags" Target="../tags/tag86.xml"/><Relationship Id="rId6" Type="http://schemas.openxmlformats.org/officeDocument/2006/relationships/tags" Target="../tags/tag87.xml"/><Relationship Id="rId7" Type="http://schemas.openxmlformats.org/officeDocument/2006/relationships/tags" Target="../tags/tag88.xml"/><Relationship Id="rId8" Type="http://schemas.openxmlformats.org/officeDocument/2006/relationships/tags" Target="../tags/tag89.xml"/><Relationship Id="rId9" Type="http://schemas.openxmlformats.org/officeDocument/2006/relationships/tags" Target="../tags/tag90.xml"/><Relationship Id="rId10" Type="http://schemas.openxmlformats.org/officeDocument/2006/relationships/tags" Target="../tags/tag91.xml"/><Relationship Id="rId11" Type="http://schemas.openxmlformats.org/officeDocument/2006/relationships/tags" Target="../tags/tag92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93.xml"/><Relationship Id="rId2" Type="http://schemas.openxmlformats.org/officeDocument/2006/relationships/tags" Target="../tags/tag94.xml"/><Relationship Id="rId3" Type="http://schemas.openxmlformats.org/officeDocument/2006/relationships/tags" Target="../tags/tag95.xml"/><Relationship Id="rId4" Type="http://schemas.openxmlformats.org/officeDocument/2006/relationships/tags" Target="../tags/tag96.xml"/><Relationship Id="rId5" Type="http://schemas.openxmlformats.org/officeDocument/2006/relationships/tags" Target="../tags/tag97.xml"/><Relationship Id="rId6" Type="http://schemas.openxmlformats.org/officeDocument/2006/relationships/tags" Target="../tags/tag98.xml"/><Relationship Id="rId7" Type="http://schemas.openxmlformats.org/officeDocument/2006/relationships/tags" Target="../tags/tag99.xml"/><Relationship Id="rId8" Type="http://schemas.openxmlformats.org/officeDocument/2006/relationships/tags" Target="../tags/tag100.xml"/><Relationship Id="rId9" Type="http://schemas.openxmlformats.org/officeDocument/2006/relationships/tags" Target="../tags/tag101.xml"/><Relationship Id="rId10" Type="http://schemas.openxmlformats.org/officeDocument/2006/relationships/tags" Target="../tags/tag102.xml"/><Relationship Id="rId11" Type="http://schemas.openxmlformats.org/officeDocument/2006/relationships/tags" Target="../tags/tag103.xml"/><Relationship Id="rId12" Type="http://schemas.openxmlformats.org/officeDocument/2006/relationships/slideMaster" Target="../slideMasters/slideMaster1.xml"/><Relationship Id="rId13" Type="http://schemas.openxmlformats.org/officeDocument/2006/relationships/image" Target="../media/image2.emf"/><Relationship Id="rId14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04.xml"/><Relationship Id="rId2" Type="http://schemas.openxmlformats.org/officeDocument/2006/relationships/tags" Target="../tags/tag105.xml"/><Relationship Id="rId3" Type="http://schemas.openxmlformats.org/officeDocument/2006/relationships/tags" Target="../tags/tag10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94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4341600" cy="57345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tags" Target="../tags/tag2.xml"/><Relationship Id="rId21" Type="http://schemas.openxmlformats.org/officeDocument/2006/relationships/tags" Target="../tags/tag3.xml"/><Relationship Id="rId22" Type="http://schemas.openxmlformats.org/officeDocument/2006/relationships/tags" Target="../tags/tag4.xml"/><Relationship Id="rId23" Type="http://schemas.openxmlformats.org/officeDocument/2006/relationships/tags" Target="../tags/tag5.xml"/><Relationship Id="rId24" Type="http://schemas.openxmlformats.org/officeDocument/2006/relationships/tags" Target="../tags/tag6.xml"/><Relationship Id="rId25" Type="http://schemas.openxmlformats.org/officeDocument/2006/relationships/tags" Target="../tags/tag7.xml"/><Relationship Id="rId26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7" Type="http://schemas.openxmlformats.org/officeDocument/2006/relationships/tags" Target="../tags/tag131.xml"/><Relationship Id="rId18" Type="http://schemas.openxmlformats.org/officeDocument/2006/relationships/tags" Target="../tags/tag132.xml"/><Relationship Id="rId19" Type="http://schemas.openxmlformats.org/officeDocument/2006/relationships/tags" Target="../tags/tag133.xml"/><Relationship Id="rId20" Type="http://schemas.openxmlformats.org/officeDocument/2006/relationships/tags" Target="../tags/tag134.xml"/><Relationship Id="rId21" Type="http://schemas.openxmlformats.org/officeDocument/2006/relationships/tags" Target="../tags/tag135.xml"/><Relationship Id="rId22" Type="http://schemas.openxmlformats.org/officeDocument/2006/relationships/tags" Target="../tags/tag136.xml"/><Relationship Id="rId2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4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20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2" r:id="rId16"/>
    <p:sldLayoutId id="2147483751" r:id="rId17"/>
    <p:sldLayoutId id="2147483737" r:id="rId18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**Founded:** April 1, 1976, by Steve Jobs, Steve Wozniak, and Ronald Wayne in Cupertino, California.</a:t>
            </a:r>
          </a:p>
          <a:p>
            <a:pPr>
              <a:spcBef>
                <a:spcPts val="1000"/>
              </a:spcBef>
              <a:defRPr sz="1200"/>
            </a:pPr>
            <a:r>
              <a:t>- **Key Products:** iPhone, iPad, Mac, Apple Watch, AirPods, Apple TV, HomePod, operating systems (macOS, iOS, iPadOS, watchOS, tvOS), and services (Apple Music, Apple TV+, iCloud, Apple Arcade, Apple Pay, Apple News+).</a:t>
            </a:r>
          </a:p>
          <a:p>
            <a:pPr>
              <a:spcBef>
                <a:spcPts val="1000"/>
              </a:spcBef>
              <a:defRPr sz="1200"/>
            </a:pPr>
            <a:r>
              <a:t>- **Monetization Model:** Hardware sales, services revenue, subscription services, App Store commissions, and accessory sales.</a:t>
            </a:r>
          </a:p>
          <a:p>
            <a:pPr>
              <a:spcBef>
                <a:spcPts val="1000"/>
              </a:spcBef>
              <a:defRPr sz="1200"/>
            </a:pPr>
            <a:r>
              <a:t>- **Target Customers:** Consumers, professionals and enterprises, education sector, and developers.</a:t>
            </a:r>
          </a:p>
          <a:p>
            <a:pPr>
              <a:spcBef>
                <a:spcPts val="1000"/>
              </a:spcBef>
              <a:defRPr sz="1200"/>
            </a:pPr>
            <a:r>
              <a:t>- **Ownership:** Publicly traded on NASDAQ (AAPL), owned by individual, institutional, and mutual fund investors, including Vanguard Group, BlackRock, and Berkshire Hathaway.</a:t>
            </a:r>
          </a:p>
          <a:p>
            <a:pPr>
              <a:spcBef>
                <a:spcPts val="1000"/>
              </a:spcBef>
              <a:defRPr sz="1200"/>
            </a:pPr>
            <a:r>
              <a:t>- **Marquee Customers:** Widely used by major corporations, educational institutions, government agencies, health care facilities, and creative professionals globally.</a:t>
            </a:r>
          </a:p>
          <a:p>
            <a:pPr>
              <a:spcBef>
                <a:spcPts val="1000"/>
              </a:spcBef>
              <a:defRPr sz="1200"/>
            </a:pPr>
            <a:r>
              <a:t>- **Sources:** Apple Inc. - About Us, SEC Filing Reports.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**Historical Performance**: Apple’s stock has shown significant growth, closing at ~$227.48 on Nov 7, 2024, driven by successful product launches and strong financial results.</a:t>
            </a:r>
          </a:p>
          <a:p>
            <a:pPr>
              <a:spcBef>
                <a:spcPts val="1000"/>
              </a:spcBef>
              <a:defRPr sz="1200"/>
            </a:pPr>
            <a:r>
              <a:t>- **Stock Splits**: Conducted 7-for-1 split in June 2014 and 4-for-1 split in August 2020 to make shares more accessible.</a:t>
            </a:r>
          </a:p>
          <a:p>
            <a:pPr>
              <a:spcBef>
                <a:spcPts val="1000"/>
              </a:spcBef>
              <a:defRPr sz="1200"/>
            </a:pPr>
            <a:r>
              <a:t>- **Market Influence**: Share price influenced by product announcements, earnings reports, market trends, and economic conditions.</a:t>
            </a:r>
          </a:p>
          <a:p>
            <a:pPr>
              <a:spcBef>
                <a:spcPts val="1000"/>
              </a:spcBef>
              <a:defRPr sz="1200"/>
            </a:pPr>
            <a:r>
              <a:t>- **Valuation Multiples**: Key metrics include P/E, P/S, and P/B ratios, reflecting investor expectations and market valuation.</a:t>
            </a:r>
          </a:p>
          <a:p>
            <a:pPr>
              <a:spcBef>
                <a:spcPts val="1000"/>
              </a:spcBef>
              <a:defRPr sz="1200"/>
            </a:pPr>
            <a:r>
              <a:t>- **Financial Profile**: Strong revenue from hardware and services, high profitability, significant cash flow, and well-managed debt.</a:t>
            </a:r>
          </a:p>
          <a:p>
            <a:pPr>
              <a:spcBef>
                <a:spcPts val="1000"/>
              </a:spcBef>
              <a:defRPr sz="1200"/>
            </a:pPr>
            <a:r>
              <a:t>- **Equity Research Views**: Analysts provide target prices (e.g., $180-$200), ratings (buy, hold, sell), and earnings projections based on performance and market conditions.</a:t>
            </a:r>
          </a:p>
          <a:p>
            <a:pPr>
              <a:spcBef>
                <a:spcPts val="1000"/>
              </a:spcBef>
              <a:defRPr sz="1200"/>
            </a:pPr>
            <a:r>
              <a:t>- **Private Company Valuation**: Methods include precedent capital raises, comparable company analysis, and strategic investments.</a:t>
            </a:r>
          </a:p>
        </p:txBody>
      </p:sp>
      <p:pic>
        <p:nvPicPr>
          <p:cNvPr id="4" name="Picture 3" descr="ap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371600"/>
            <a:ext cx="3657600" cy="2020661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57800" y="365760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914400"/>
                <a:gridCol w="914400"/>
                <a:gridCol w="914400"/>
                <a:gridCol w="914400"/>
              </a:tblGrid>
              <a:tr h="124690">
                <a:tc>
                  <a:txBody>
                    <a:bodyPr/>
                    <a:lstStyle/>
                    <a:p>
                      <a:r>
                        <a:rPr sz="140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Market 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Price/Earnings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Earnings/Share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Price/Sales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$733.82BB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31.48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GOOG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$728.54BB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$689.98BB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FB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$523.42BB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$270.04BB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32.72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INTC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$211.54BB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12.32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ORCL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$202.3BB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18.81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CSCO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$199.43BB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690">
                <a:tc>
                  <a:txBody>
                    <a:bodyPr/>
                    <a:lstStyle/>
                    <a:p>
                      <a:r>
                        <a:rPr sz="1200"/>
                        <a:t>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$187.1BB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  <a:tr h="124700">
                <a:tc>
                  <a:txBody>
                    <a:bodyPr/>
                    <a:lstStyle/>
                    <a:p>
                      <a:r>
                        <a:rPr sz="1200"/>
                        <a:t>IBM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$142.43BB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Mix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**Headquarters:** Apple Inc. is based in Cupertino, California, at the Apple Park campus, known for its innovative ring-shaped design.</a:t>
            </a:r>
          </a:p>
          <a:p>
            <a:pPr>
              <a:spcBef>
                <a:spcPts val="1000"/>
              </a:spcBef>
              <a:defRPr sz="1200"/>
            </a:pPr>
            <a:r>
              <a:t>- **North America:** Major offices in Cupertino, CA (HQ), Austin, TX, and numerous retail stores across the US and Canada.</a:t>
            </a:r>
          </a:p>
          <a:p>
            <a:pPr>
              <a:spcBef>
                <a:spcPts val="1000"/>
              </a:spcBef>
              <a:defRPr sz="1200"/>
            </a:pPr>
            <a:r>
              <a:t>- **Europe:** Key offices in Cork, Ireland; Munich, Germany; London, UK; and retail stores in major cities like Paris, Berlin, Madrid, and Milan.</a:t>
            </a:r>
          </a:p>
          <a:p>
            <a:pPr>
              <a:spcBef>
                <a:spcPts val="1000"/>
              </a:spcBef>
              <a:defRPr sz="1200"/>
            </a:pPr>
            <a:r>
              <a:t>- **Greater China:** Operational hubs in Shanghai and Beijing, with multiple retail stores in cities including Shenzhen and Hong Kong.</a:t>
            </a:r>
          </a:p>
          <a:p>
            <a:pPr>
              <a:spcBef>
                <a:spcPts val="1000"/>
              </a:spcBef>
              <a:defRPr sz="1200"/>
            </a:pPr>
            <a:r>
              <a:t>- **Japan:** Tokyo office handling sales, marketing, and strategic partnerships.</a:t>
            </a:r>
          </a:p>
          <a:p>
            <a:pPr>
              <a:spcBef>
                <a:spcPts val="1000"/>
              </a:spcBef>
              <a:defRPr sz="1200"/>
            </a:pPr>
            <a:r>
              <a:t>- **Rest of Asia Pacific:** Regional hub in Singapore, maps development office in Hyderabad, India, and retail stores in Australia and South Korea.</a:t>
            </a:r>
          </a:p>
          <a:p>
            <a:pPr>
              <a:spcBef>
                <a:spcPts val="1000"/>
              </a:spcBef>
              <a:defRPr sz="1200"/>
            </a:pPr>
            <a:r>
              <a:t>- **Retail Network:** Significant global retail presence with flagship stores in New York City, San Francisco, Tokyo, Paris, and Dubai, enhancing direct consumer engagement.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**Tim Cook** – CEO since 2011, previously COO, responsible for worldwide sales and operations.</a:t>
            </a:r>
          </a:p>
          <a:p>
            <a:pPr>
              <a:spcBef>
                <a:spcPts val="1000"/>
              </a:spcBef>
              <a:defRPr sz="1200"/>
            </a:pPr>
            <a:r>
              <a:t>- **Luca Maestri** – CFO and Senior VP since 2014, oversees financial planning, investor relations, and more.</a:t>
            </a:r>
          </a:p>
          <a:p>
            <a:pPr>
              <a:spcBef>
                <a:spcPts val="1000"/>
              </a:spcBef>
              <a:defRPr sz="1200"/>
            </a:pPr>
            <a:r>
              <a:t>- **Jeff Williams** – COO since 2015, manages supply chain, service/support, and social responsibility.</a:t>
            </a:r>
          </a:p>
          <a:p>
            <a:pPr>
              <a:spcBef>
                <a:spcPts val="1000"/>
              </a:spcBef>
              <a:defRPr sz="1200"/>
            </a:pPr>
            <a:r>
              <a:t>- **Katherine Adams** – Senior VP and General Counsel since 2017, handles all legal matters globally.</a:t>
            </a:r>
          </a:p>
          <a:p>
            <a:pPr>
              <a:spcBef>
                <a:spcPts val="1000"/>
              </a:spcBef>
              <a:defRPr sz="1200"/>
            </a:pPr>
            <a:r>
              <a:t>- **Deirdre O’Brien** – Senior VP of Retail + People, manages global retail strategy and HR operations.</a:t>
            </a:r>
          </a:p>
          <a:p>
            <a:pPr>
              <a:spcBef>
                <a:spcPts val="1000"/>
              </a:spcBef>
              <a:defRPr sz="1200"/>
            </a:pPr>
            <a:r>
              <a:t>- **Greg Joswiak** – Senior VP of Worldwide Marketing since 2020, responsible for product management and marketing.</a:t>
            </a:r>
          </a:p>
          <a:p>
            <a:pPr>
              <a:spcBef>
                <a:spcPts val="1000"/>
              </a:spcBef>
              <a:defRPr sz="1200"/>
            </a:pPr>
            <a:r>
              <a:t>- **John Ternus** – Senior VP of Hardware Engineering since 2021, oversees hardware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Recent News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**Product Announcements:**</a:t>
            </a:r>
          </a:p>
          <a:p>
            <a:pPr>
              <a:spcBef>
                <a:spcPts val="1000"/>
              </a:spcBef>
              <a:defRPr sz="1200"/>
            </a:pPr>
            <a:r>
              <a:t>  - iPhone 13 series with enhanced camera, battery, and processing power.</a:t>
            </a:r>
          </a:p>
          <a:p>
            <a:pPr>
              <a:spcBef>
                <a:spcPts val="1000"/>
              </a:spcBef>
              <a:defRPr sz="1200"/>
            </a:pPr>
            <a:r>
              <a:t>  - New iPads and Macs featuring the advanced M1 chip.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**Financial Performance:**</a:t>
            </a:r>
          </a:p>
          <a:p>
            <a:pPr>
              <a:spcBef>
                <a:spcPts val="1000"/>
              </a:spcBef>
              <a:defRPr sz="1200"/>
            </a:pPr>
            <a:r>
              <a:t>  - Record-breaking quarterly revenues despite supply chain challenges.</a:t>
            </a:r>
          </a:p>
          <a:p>
            <a:pPr>
              <a:spcBef>
                <a:spcPts val="1000"/>
              </a:spcBef>
              <a:defRPr sz="1200"/>
            </a:pPr>
            <a:r>
              <a:t>  - Consistent revenue and earnings growth, surpassing Wall Street expectations.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**Legal and Regulatory Matters:**</a:t>
            </a:r>
          </a:p>
          <a:p>
            <a:pPr>
              <a:spcBef>
                <a:spcPts val="1000"/>
              </a:spcBef>
              <a:defRPr sz="1200"/>
            </a:pPr>
            <a:r>
              <a:t>  - Ongoing litigation with Epic Games over App Store commissions.</a:t>
            </a:r>
          </a:p>
          <a:p>
            <a:pPr>
              <a:spcBef>
                <a:spcPts val="1000"/>
              </a:spcBef>
              <a:defRPr sz="1200"/>
            </a:pPr>
            <a:r>
              <a:t>  - Facing various antitrust investigations and lawsuits.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**Stock Price Growth:**</a:t>
            </a:r>
          </a:p>
          <a:p>
            <a:pPr>
              <a:spcBef>
                <a:spcPts val="1000"/>
              </a:spcBef>
              <a:defRPr sz="1200"/>
            </a:pPr>
            <a:r>
              <a:t>  - Significant growth from $20 in 2014 to over $227 in 2024.</a:t>
            </a:r>
          </a:p>
          <a:p>
            <a:pPr>
              <a:spcBef>
                <a:spcPts val="1000"/>
              </a:spcBef>
              <a:defRPr sz="1200"/>
            </a:pPr>
            <a:r>
              <a:t>  - 4-for-1 stock split in August 2020 and regular dividends.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**Profitability:**</a:t>
            </a:r>
          </a:p>
          <a:p>
            <a:pPr>
              <a:spcBef>
                <a:spcPts val="1000"/>
              </a:spcBef>
              <a:defRPr sz="1200"/>
            </a:pPr>
            <a:r>
              <a:t>  - Strong revenue and net income growth, high gross and net margins.</a:t>
            </a:r>
          </a:p>
          <a:p>
            <a:pPr>
              <a:spcBef>
                <a:spcPts val="1000"/>
              </a:spcBef>
              <a:defRPr sz="1200"/>
            </a:pPr>
            <a:r>
              <a:t>  - Extensive cash reserves for innovation and shareholder returns.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**Material Change in Business Operations:**</a:t>
            </a:r>
          </a:p>
          <a:p>
            <a:pPr>
              <a:spcBef>
                <a:spcPts val="1000"/>
              </a:spcBef>
              <a:defRPr sz="1200"/>
            </a:pPr>
            <a:r>
              <a:t>  - Transition to custom M1 chips, enhancing performance.</a:t>
            </a:r>
          </a:p>
          <a:p>
            <a:pPr>
              <a:spcBef>
                <a:spcPts val="1000"/>
              </a:spcBef>
              <a:defRPr sz="1200"/>
            </a:pPr>
            <a:r>
              <a:t>  - Expansion of services like Apple Music, Apple TV+, and iCloud.</a:t>
            </a:r>
          </a:p>
          <a:p>
            <a:pPr>
              <a:spcBef>
                <a:spcPts val="1000"/>
              </a:spcBef>
              <a:defRPr sz="1200"/>
            </a:pPr>
          </a:p>
          <a:p>
            <a:pPr>
              <a:spcBef>
                <a:spcPts val="1000"/>
              </a:spcBef>
              <a:defRPr sz="1200"/>
            </a:pPr>
            <a:r>
              <a:t>- **Recent Stock Price Data (November 2024):**</a:t>
            </a:r>
          </a:p>
          <a:p>
            <a:pPr>
              <a:spcBef>
                <a:spcPts val="1000"/>
              </a:spcBef>
              <a:defRPr sz="1200"/>
            </a:pPr>
            <a:r>
              <a:t>  - Recent closing prices around $227, showing resilience and investor confidence.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M&amp;A Profile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No verified reports of Apple completing any M&amp;A transactions in 2023.</a:t>
            </a:r>
          </a:p>
          <a:p>
            <a:pPr>
              <a:spcBef>
                <a:spcPts val="1000"/>
              </a:spcBef>
              <a:defRPr sz="1200"/>
            </a:pPr>
            <a:r>
              <a:t>- No significant announcements of new mergers or acquisitions by Apple in 2023.</a:t>
            </a:r>
          </a:p>
          <a:p>
            <a:pPr>
              <a:spcBef>
                <a:spcPts val="1000"/>
              </a:spcBef>
              <a:defRPr sz="1200"/>
            </a:pPr>
            <a:r>
              <a:t>- No public statements about terminated M&amp;A deals involving Apple in 2023.</a:t>
            </a:r>
          </a:p>
          <a:p>
            <a:pPr>
              <a:spcBef>
                <a:spcPts val="1000"/>
              </a:spcBef>
              <a:defRPr sz="1200"/>
            </a:pPr>
            <a:r>
              <a:t>- Apple has not indicated plans to sell itself or any of its divisions in 2023.</a:t>
            </a:r>
          </a:p>
          <a:p>
            <a:pPr>
              <a:spcBef>
                <a:spcPts val="1000"/>
              </a:spcBef>
              <a:defRPr sz="1200"/>
            </a:pPr>
            <a:r>
              <a:t>- No official announcements from Apple about plans to acquire other companies or assets in 2023.</a:t>
            </a:r>
          </a:p>
          <a:p>
            <a:pPr>
              <a:spcBef>
                <a:spcPts val="1000"/>
              </a:spcBef>
              <a:defRPr sz="1200"/>
            </a:pPr>
            <a:r>
              <a:t>- The absence of M&amp;A activity may suggest a focus on organic growth and innovation.</a:t>
            </a:r>
          </a:p>
          <a:p>
            <a:pPr>
              <a:spcBef>
                <a:spcPts val="1000"/>
              </a:spcBef>
              <a:defRPr sz="1200"/>
            </a:pPr>
            <a:r>
              <a:t>- Regularly check credible sources like Bloomberg, Reuters, and SEC filings for updates on Apple's strategic moves.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Miscellanea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**Smartphones**: Competes with Samsung, Huawei, Google, and Xiaomi in the premium and budget-friendly segments.</a:t>
            </a:r>
          </a:p>
          <a:p>
            <a:pPr>
              <a:spcBef>
                <a:spcPts val="1000"/>
              </a:spcBef>
              <a:defRPr sz="1200"/>
            </a:pPr>
            <a:r>
              <a:t>- **Computers**: Faces competition from Microsoft (Surface), Dell (XPS, Alienware), and HP (Spectre) in high-end laptops and desktops.</a:t>
            </a:r>
          </a:p>
          <a:p>
            <a:pPr>
              <a:spcBef>
                <a:spcPts val="1000"/>
              </a:spcBef>
              <a:defRPr sz="1200"/>
            </a:pPr>
            <a:r>
              <a:t>- **Tablets**: Competes with Samsung (Galaxy Tab), Microsoft (Surface Pro/Go), and Amazon (Kindle Fire).</a:t>
            </a:r>
          </a:p>
          <a:p>
            <a:pPr>
              <a:spcBef>
                <a:spcPts val="1000"/>
              </a:spcBef>
              <a:defRPr sz="1200"/>
            </a:pPr>
            <a:r>
              <a:t>- **Wearables**: Rivals include Fitbit, Samsung (Galaxy Watch), and Garmin in the smartwatch and fitness tracker markets.</a:t>
            </a:r>
          </a:p>
          <a:p>
            <a:pPr>
              <a:spcBef>
                <a:spcPts val="1000"/>
              </a:spcBef>
              <a:defRPr sz="1200"/>
            </a:pPr>
            <a:r>
              <a:t>- **Streaming Services**: Apple TV+ competes with Netflix, Amazon Prime Video, and Disney+.</a:t>
            </a:r>
          </a:p>
          <a:p>
            <a:pPr>
              <a:spcBef>
                <a:spcPts val="1000"/>
              </a:spcBef>
              <a:defRPr sz="1200"/>
            </a:pPr>
            <a:r>
              <a:t>- **Music Services**: Apple Music faces competition from Spotify, Amazon Music, and YouTube Music.</a:t>
            </a:r>
          </a:p>
          <a:p>
            <a:pPr>
              <a:spcBef>
                <a:spcPts val="1000"/>
              </a:spcBef>
              <a:defRPr sz="1200"/>
            </a:pPr>
            <a:r>
              <a:t>- **Market Size**: Addressable markets include smartphones ($520B by 2025), personal computing ($200B in 2021), tablets (160M units in 2021), wearables ($70B in 2021), streaming services ($150B by 2026), and music streaming ($75B by 2027).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Discounted Cash Flow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Overview of DFC (Discounted Free Cash Flow) analysis methodology</a:t>
            </a:r>
          </a:p>
          <a:p>
            <a:pPr>
              <a:spcBef>
                <a:spcPts val="1000"/>
              </a:spcBef>
              <a:defRPr sz="1200"/>
            </a:pPr>
            <a:r>
              <a:t>- Steps to project future free cash flows</a:t>
            </a:r>
          </a:p>
          <a:p>
            <a:pPr>
              <a:spcBef>
                <a:spcPts val="1000"/>
              </a:spcBef>
              <a:defRPr sz="1200"/>
            </a:pPr>
            <a:r>
              <a:t>- Calculation of discount rate using WACC (Weighted Average Cost of Capital)</a:t>
            </a:r>
          </a:p>
          <a:p>
            <a:pPr>
              <a:spcBef>
                <a:spcPts val="1000"/>
              </a:spcBef>
              <a:defRPr sz="1200"/>
            </a:pPr>
            <a:r>
              <a:t>- Present value of projected free cash flows</a:t>
            </a:r>
          </a:p>
          <a:p>
            <a:pPr>
              <a:spcBef>
                <a:spcPts val="1000"/>
              </a:spcBef>
              <a:defRPr sz="1200"/>
            </a:pPr>
            <a:r>
              <a:t>- Terminal value estimation and its present value</a:t>
            </a:r>
          </a:p>
          <a:p>
            <a:pPr>
              <a:spcBef>
                <a:spcPts val="1000"/>
              </a:spcBef>
              <a:defRPr sz="1200"/>
            </a:pPr>
            <a:r>
              <a:t>- Summation of present values to determine enterprise value</a:t>
            </a:r>
          </a:p>
          <a:p>
            <a:pPr>
              <a:spcBef>
                <a:spcPts val="1000"/>
              </a:spcBef>
              <a:defRPr sz="1200"/>
            </a:pPr>
            <a:r>
              <a:t>- Sensitivity analysis to assess impact of key assumptions on 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Leveraged Buyout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4" sz="quarter"/>
          </p:nvPr>
        </p:nvSpPr>
        <p:spPr/>
        <p:txBody>
          <a:bodyPr lIns="457200" tIns="228600" rIns="457200" bIns="228600"/>
          <a:lstStyle/>
          <a:p>
            <a:pPr>
              <a:spcBef>
                <a:spcPts val="1000"/>
              </a:spcBef>
              <a:defRPr sz="1200"/>
            </a:pPr>
            <a:r>
              <a:t>- **Definition**: Leveraged Buyout (LBO) involves acquiring a company using a significant amount of borrowed money.</a:t>
            </a:r>
          </a:p>
          <a:p>
            <a:pPr>
              <a:spcBef>
                <a:spcPts val="1000"/>
              </a:spcBef>
              <a:defRPr sz="1200"/>
            </a:pPr>
            <a:r>
              <a:t>- **Key Components**: Purchase price, financing structure, projected financial performance, and exit strategy.</a:t>
            </a:r>
          </a:p>
          <a:p>
            <a:pPr>
              <a:spcBef>
                <a:spcPts val="1000"/>
              </a:spcBef>
              <a:defRPr sz="1200"/>
            </a:pPr>
            <a:r>
              <a:t>- **Purchase Price**: Determined by valuation methods such as comparable company analysis, precedent transactions, and discounted cash flow (DCF).</a:t>
            </a:r>
          </a:p>
          <a:p>
            <a:pPr>
              <a:spcBef>
                <a:spcPts val="1000"/>
              </a:spcBef>
              <a:defRPr sz="1200"/>
            </a:pPr>
            <a:r>
              <a:t>- **Financing Structure**: Typically includes a mix of debt and equity, with debt often comprising a large portion.</a:t>
            </a:r>
          </a:p>
          <a:p>
            <a:pPr>
              <a:spcBef>
                <a:spcPts val="1000"/>
              </a:spcBef>
              <a:defRPr sz="1200"/>
            </a:pPr>
            <a:r>
              <a:t>- **Projected Financial Performance**: Involves forecasting revenue, expenses, and cash flows to assess the company's ability to service debt.</a:t>
            </a:r>
          </a:p>
          <a:p>
            <a:pPr>
              <a:spcBef>
                <a:spcPts val="1000"/>
              </a:spcBef>
              <a:defRPr sz="1200"/>
            </a:pPr>
            <a:r>
              <a:t>- **Exit Strategy**: Common exit options include selling the company, taking it public, or recapitalization.</a:t>
            </a:r>
          </a:p>
          <a:p>
            <a:pPr>
              <a:spcBef>
                <a:spcPts val="1000"/>
              </a:spcBef>
              <a:defRPr sz="1200"/>
            </a:pPr>
            <a:r>
              <a:t>- **Return Metrics**: Key metrics include Internal Rate of Return (IRR) and Multiple on Invested Capital (MOIC).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104</cp:revision>
  <dcterms:created xsi:type="dcterms:W3CDTF">2024-10-25T07:01:08Z</dcterms:created>
  <dcterms:modified xsi:type="dcterms:W3CDTF">2024-11-13T22:33:35Z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