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5EA9-01F7-402A-A0A1-AF6EAA7040A1}" type="datetimeFigureOut">
              <a:rPr lang="pl-PL" smtClean="0"/>
              <a:t>23.01.2019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81AC5-B87F-49C3-B2B4-C2EFC0E0A96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5EA9-01F7-402A-A0A1-AF6EAA7040A1}" type="datetimeFigureOut">
              <a:rPr lang="pl-PL" smtClean="0"/>
              <a:t>23.01.2019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81AC5-B87F-49C3-B2B4-C2EFC0E0A96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5EA9-01F7-402A-A0A1-AF6EAA7040A1}" type="datetimeFigureOut">
              <a:rPr lang="pl-PL" smtClean="0"/>
              <a:t>23.01.2019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81AC5-B87F-49C3-B2B4-C2EFC0E0A96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5EA9-01F7-402A-A0A1-AF6EAA7040A1}" type="datetimeFigureOut">
              <a:rPr lang="pl-PL" smtClean="0"/>
              <a:t>23.01.2019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81AC5-B87F-49C3-B2B4-C2EFC0E0A96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5EA9-01F7-402A-A0A1-AF6EAA7040A1}" type="datetimeFigureOut">
              <a:rPr lang="pl-PL" smtClean="0"/>
              <a:t>23.01.2019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81AC5-B87F-49C3-B2B4-C2EFC0E0A96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5EA9-01F7-402A-A0A1-AF6EAA7040A1}" type="datetimeFigureOut">
              <a:rPr lang="pl-PL" smtClean="0"/>
              <a:t>23.01.2019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81AC5-B87F-49C3-B2B4-C2EFC0E0A96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5EA9-01F7-402A-A0A1-AF6EAA7040A1}" type="datetimeFigureOut">
              <a:rPr lang="pl-PL" smtClean="0"/>
              <a:t>23.01.2019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81AC5-B87F-49C3-B2B4-C2EFC0E0A96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5EA9-01F7-402A-A0A1-AF6EAA7040A1}" type="datetimeFigureOut">
              <a:rPr lang="pl-PL" smtClean="0"/>
              <a:t>23.01.2019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81AC5-B87F-49C3-B2B4-C2EFC0E0A96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5EA9-01F7-402A-A0A1-AF6EAA7040A1}" type="datetimeFigureOut">
              <a:rPr lang="pl-PL" smtClean="0"/>
              <a:t>23.01.2019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81AC5-B87F-49C3-B2B4-C2EFC0E0A96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5EA9-01F7-402A-A0A1-AF6EAA7040A1}" type="datetimeFigureOut">
              <a:rPr lang="pl-PL" smtClean="0"/>
              <a:t>23.01.2019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81AC5-B87F-49C3-B2B4-C2EFC0E0A96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5EA9-01F7-402A-A0A1-AF6EAA7040A1}" type="datetimeFigureOut">
              <a:rPr lang="pl-PL" smtClean="0"/>
              <a:t>23.01.2019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81AC5-B87F-49C3-B2B4-C2EFC0E0A96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5EA9-01F7-402A-A0A1-AF6EAA7040A1}" type="datetimeFigureOut">
              <a:rPr lang="pl-PL" smtClean="0"/>
              <a:t>23.01.2019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1AC5-B87F-49C3-B2B4-C2EFC0E0A963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57252" y="188753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  <a:latin typeface="Montserrat SemiBold" pitchFamily="2" charset="-18"/>
              </a:rPr>
              <a:t>INTERFEJS GŁOSOWY ODTWARZACZA AUDIO W APLIKACJI RADIO1.7</a:t>
            </a:r>
            <a:endParaRPr lang="pl-PL" dirty="0">
              <a:solidFill>
                <a:schemeClr val="bg1">
                  <a:lumMod val="95000"/>
                </a:schemeClr>
              </a:solidFill>
              <a:latin typeface="Montserrat SemiBold" pitchFamily="2" charset="-18"/>
            </a:endParaRPr>
          </a:p>
        </p:txBody>
      </p:sp>
      <p:pic>
        <p:nvPicPr>
          <p:cNvPr id="5" name="Obraz 4" descr="logo_bia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3317858"/>
            <a:ext cx="5286380" cy="26114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  <a:latin typeface="Montserrat SemiBold" pitchFamily="2" charset="-18"/>
              </a:rPr>
              <a:t>Cele i założenia projektu</a:t>
            </a:r>
            <a:endParaRPr lang="pl-PL" dirty="0">
              <a:solidFill>
                <a:schemeClr val="bg1">
                  <a:lumMod val="95000"/>
                </a:schemeClr>
              </a:solidFill>
              <a:latin typeface="Montserrat SemiBold" pitchFamily="2" charset="-18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Ułatwienie obsługi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Unowocześnienie 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Szybsze sterowanie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Rozwinięcie </a:t>
            </a:r>
          </a:p>
          <a:p>
            <a:pPr>
              <a:buNone/>
            </a:pP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 </a:t>
            </a:r>
            <a:r>
              <a:rPr lang="pl-PL" dirty="0" smtClean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  funkcjonalności</a:t>
            </a:r>
            <a:endParaRPr lang="pl-PL" dirty="0">
              <a:solidFill>
                <a:schemeClr val="bg1">
                  <a:lumMod val="95000"/>
                </a:schemeClr>
              </a:solidFill>
              <a:latin typeface="Montserrat" pitchFamily="2" charset="-18"/>
            </a:endParaRPr>
          </a:p>
        </p:txBody>
      </p:sp>
      <p:pic>
        <p:nvPicPr>
          <p:cNvPr id="4" name="Obraz 3" descr="grafika_poleca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303859"/>
            <a:ext cx="9144000" cy="45541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  <a:latin typeface="Montserrat SemiBold" pitchFamily="2" charset="-18"/>
              </a:rPr>
              <a:t>Wykorzystane  systemy oraz architektura aplikacji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Montserrat SemiBold" pitchFamily="2" charset="-18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25963"/>
          </a:xfrm>
        </p:spPr>
        <p:txBody>
          <a:bodyPr/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System Android 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Język programowania Kotlin</a:t>
            </a: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Android Speech </a:t>
            </a:r>
            <a:r>
              <a:rPr lang="pl-PL" dirty="0" smtClean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API</a:t>
            </a: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Cloud Speech to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Text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 oraz Cloud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Text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 to Speech od firmy </a:t>
            </a:r>
            <a:r>
              <a:rPr lang="pl-PL" dirty="0" smtClean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Google</a:t>
            </a: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wzorzec MVVM (</a:t>
            </a:r>
            <a:r>
              <a:rPr lang="pl-PL" dirty="0" err="1" smtClean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Model-View-ViewModel</a:t>
            </a:r>
            <a:r>
              <a:rPr lang="pl-PL" dirty="0" smtClean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)</a:t>
            </a:r>
            <a:endParaRPr lang="pl-PL" dirty="0">
              <a:solidFill>
                <a:schemeClr val="bg1">
                  <a:lumMod val="95000"/>
                </a:schemeClr>
              </a:solidFill>
              <a:latin typeface="Montserrat" pitchFamily="2" charset="-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  <a:latin typeface="Montserrat SemiBold" pitchFamily="2" charset="-18"/>
              </a:rPr>
              <a:t>Uzyskane funkcjonalności</a:t>
            </a:r>
            <a:endParaRPr lang="pl-PL" dirty="0">
              <a:solidFill>
                <a:schemeClr val="bg1">
                  <a:lumMod val="95000"/>
                </a:schemeClr>
              </a:solidFill>
              <a:latin typeface="Montserrat SemiBold" pitchFamily="2" charset="-18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Włączenie/wyłączenie odtwarzania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Zwiększenie/zmniejszenie głośności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Podanie tytułu aktualnie odtwarzanej piosenki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Podanie wykonawcy aktualnie odtwarzanej piosenki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  <a:latin typeface="Montserrat" pitchFamily="2" charset="-18"/>
              </a:rPr>
              <a:t>Zakończenie działania interfejsu głosowego </a:t>
            </a:r>
            <a:endParaRPr lang="pl-PL" dirty="0">
              <a:solidFill>
                <a:schemeClr val="bg1">
                  <a:lumMod val="95000"/>
                </a:schemeClr>
              </a:solidFill>
              <a:latin typeface="Montserrat" pitchFamily="2" charset="-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logo_bia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70" y="2188965"/>
            <a:ext cx="5257808" cy="259735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69</Words>
  <Application>Microsoft Office PowerPoint</Application>
  <PresentationFormat>Pokaz na ekranie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Motyw pakietu Office</vt:lpstr>
      <vt:lpstr>INTERFEJS GŁOSOWY ODTWARZACZA AUDIO W APLIKACJI RADIO1.7</vt:lpstr>
      <vt:lpstr>Cele i założenia projektu</vt:lpstr>
      <vt:lpstr>Wykorzystane  systemy oraz architektura aplikacji </vt:lpstr>
      <vt:lpstr>Uzyskane funkcjonalności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INTERFEJS GŁOSOWY ODTWARZACZA AUDIO W APLIKACJI RADIO1.7</dc:title>
  <dc:creator>Beata Kotra</dc:creator>
  <cp:lastModifiedBy>Michał Kleszczyński</cp:lastModifiedBy>
  <cp:revision>5</cp:revision>
  <dcterms:created xsi:type="dcterms:W3CDTF">2019-01-22T15:05:51Z</dcterms:created>
  <dcterms:modified xsi:type="dcterms:W3CDTF">2019-01-23T08:32:37Z</dcterms:modified>
</cp:coreProperties>
</file>