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lobalHumanTrafficPresentation/Story2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92B62B-B5B0-4F8A-9BCB-BE69985616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Global Human Traffic Presentation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D28826-80B3-43E2-A96A-0E581A329A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10/6/2023 1:04:54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4" id="10" name="slide10">
            <a:extLst>
              <a:ext uri="{FF2B5EF4-FFF2-40B4-BE49-F238E27FC236}">
                <a16:creationId xmlns:a16="http://schemas.microsoft.com/office/drawing/2014/main" id="{D774D256-F7CF-4CFD-A1AB-2B4C977517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5" id="11" name="slide11">
            <a:extLst>
              <a:ext uri="{FF2B5EF4-FFF2-40B4-BE49-F238E27FC236}">
                <a16:creationId xmlns:a16="http://schemas.microsoft.com/office/drawing/2014/main" id="{B32B4444-3FB8-4DCA-A8D6-3D792EC102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6" id="12" name="slide12">
            <a:extLst>
              <a:ext uri="{FF2B5EF4-FFF2-40B4-BE49-F238E27FC236}">
                <a16:creationId xmlns:a16="http://schemas.microsoft.com/office/drawing/2014/main" id="{D7722CC9-9EE8-4AFC-B3CD-8CADC71026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7" id="13" name="slide13">
            <a:extLst>
              <a:ext uri="{FF2B5EF4-FFF2-40B4-BE49-F238E27FC236}">
                <a16:creationId xmlns:a16="http://schemas.microsoft.com/office/drawing/2014/main" id="{18594A11-0929-45A7-B4AB-CB00C3B8E3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8" id="14" name="slide14">
            <a:extLst>
              <a:ext uri="{FF2B5EF4-FFF2-40B4-BE49-F238E27FC236}">
                <a16:creationId xmlns:a16="http://schemas.microsoft.com/office/drawing/2014/main" id="{028BDD5C-6018-4F53-B0BE-2B2521A267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0" id="15" name="slide15">
            <a:extLst>
              <a:ext uri="{FF2B5EF4-FFF2-40B4-BE49-F238E27FC236}">
                <a16:creationId xmlns:a16="http://schemas.microsoft.com/office/drawing/2014/main" id="{5E7CDC96-FDEC-4E19-A4CB-C21A4E0BC4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9" id="16" name="slide16">
            <a:extLst>
              <a:ext uri="{FF2B5EF4-FFF2-40B4-BE49-F238E27FC236}">
                <a16:creationId xmlns:a16="http://schemas.microsoft.com/office/drawing/2014/main" id="{F7540AAE-4BCD-4635-A2EC-70734DD444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2" name="slide2">
            <a:extLst>
              <a:ext uri="{FF2B5EF4-FFF2-40B4-BE49-F238E27FC236}">
                <a16:creationId xmlns:a16="http://schemas.microsoft.com/office/drawing/2014/main" id="{91761CDB-72C8-4AED-8A0E-E02656482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2" id="3" name="slide3">
            <a:extLst>
              <a:ext uri="{FF2B5EF4-FFF2-40B4-BE49-F238E27FC236}">
                <a16:creationId xmlns:a16="http://schemas.microsoft.com/office/drawing/2014/main" id="{7F3CE05E-150C-48B2-871C-3F0FBE2E6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31" id="4" name="slide4">
            <a:extLst>
              <a:ext uri="{FF2B5EF4-FFF2-40B4-BE49-F238E27FC236}">
                <a16:creationId xmlns:a16="http://schemas.microsoft.com/office/drawing/2014/main" id="{6E2FCAF4-5018-45BC-8541-9BE10614A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5" name="slide5">
            <a:extLst>
              <a:ext uri="{FF2B5EF4-FFF2-40B4-BE49-F238E27FC236}">
                <a16:creationId xmlns:a16="http://schemas.microsoft.com/office/drawing/2014/main" id="{5F3DCB7C-8FD7-4AA6-8EC9-783AC7C29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3" id="6" name="slide6">
            <a:extLst>
              <a:ext uri="{FF2B5EF4-FFF2-40B4-BE49-F238E27FC236}">
                <a16:creationId xmlns:a16="http://schemas.microsoft.com/office/drawing/2014/main" id="{684AC183-012A-4668-A32F-B062120A72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6" id="7" name="slide7">
            <a:extLst>
              <a:ext uri="{FF2B5EF4-FFF2-40B4-BE49-F238E27FC236}">
                <a16:creationId xmlns:a16="http://schemas.microsoft.com/office/drawing/2014/main" id="{9A58BCAD-E3DE-4702-912F-539E3399D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3" id="8" name="slide8">
            <a:extLst>
              <a:ext uri="{FF2B5EF4-FFF2-40B4-BE49-F238E27FC236}">
                <a16:creationId xmlns:a16="http://schemas.microsoft.com/office/drawing/2014/main" id="{206C34F1-532E-4664-96FA-A75621A31B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9" id="9" name="slide9">
            <a:extLst>
              <a:ext uri="{FF2B5EF4-FFF2-40B4-BE49-F238E27FC236}">
                <a16:creationId xmlns:a16="http://schemas.microsoft.com/office/drawing/2014/main" id="{918A2AC7-0A2E-44D9-90A8-FD09A9644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2023-10-06T13:04:57Z</dcterms:created>
  <dcterms:modified xsi:type="dcterms:W3CDTF">2023-10-06T13:04:57Z</dcterms:modified>
</cp:coreProperties>
</file>