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9"/>
  </p:handoutMasterIdLst>
  <p:sldIdLst>
    <p:sldId id="256" r:id="rId4"/>
    <p:sldId id="259" r:id="rId6"/>
    <p:sldId id="284" r:id="rId7"/>
    <p:sldId id="263" r:id="rId8"/>
    <p:sldId id="267" r:id="rId9"/>
    <p:sldId id="264" r:id="rId10"/>
    <p:sldId id="268" r:id="rId11"/>
    <p:sldId id="285" r:id="rId12"/>
    <p:sldId id="261" r:id="rId13"/>
    <p:sldId id="279" r:id="rId14"/>
    <p:sldId id="265" r:id="rId15"/>
    <p:sldId id="266" r:id="rId16"/>
    <p:sldId id="286" r:id="rId17"/>
    <p:sldId id="262" r:id="rId18"/>
    <p:sldId id="276" r:id="rId19"/>
    <p:sldId id="270" r:id="rId20"/>
    <p:sldId id="274" r:id="rId21"/>
    <p:sldId id="287" r:id="rId22"/>
    <p:sldId id="272" r:id="rId23"/>
    <p:sldId id="260" r:id="rId24"/>
    <p:sldId id="278" r:id="rId25"/>
    <p:sldId id="280" r:id="rId26"/>
    <p:sldId id="288" r:id="rId27"/>
    <p:sldId id="289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24.xm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9395" y="1612900"/>
            <a:ext cx="6101715" cy="6210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x-none" altLang="zh-CN" sz="3600" b="1" dirty="0">
                <a:solidFill>
                  <a:srgbClr val="1B4367"/>
                </a:solidFill>
                <a:cs typeface="+mn-ea"/>
                <a:sym typeface="+mn-lt"/>
              </a:rPr>
              <a:t>武汉大学本科生</a:t>
            </a:r>
            <a:r>
              <a:rPr lang="zh-CN" altLang="en-US" sz="3600" b="1" dirty="0">
                <a:solidFill>
                  <a:srgbClr val="1B4367"/>
                </a:solidFill>
                <a:cs typeface="+mn-ea"/>
                <a:sym typeface="+mn-lt"/>
              </a:rPr>
              <a:t>毕业论文答辩</a:t>
            </a:r>
            <a:endParaRPr lang="zh-CN" altLang="en-US" sz="3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461808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x-none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雷振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x-none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x-none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14675" y="2296160"/>
            <a:ext cx="5617210" cy="2832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x-none"/>
              <a:t>		——基于机器学习的钓鱼网站数据集分析方法与实现</a:t>
            </a:r>
            <a:endParaRPr lang="x-none"/>
          </a:p>
        </p:txBody>
      </p:sp>
      <p:sp>
        <p:nvSpPr>
          <p:cNvPr id="121" name="TextBox 120"/>
          <p:cNvSpPr txBox="1"/>
          <p:nvPr/>
        </p:nvSpPr>
        <p:spPr>
          <a:xfrm>
            <a:off x="5455108" y="2657406"/>
            <a:ext cx="3336584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x-none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计算机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学院</a:t>
            </a:r>
            <a:r>
              <a:rPr lang="x-none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软件工程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系</a:t>
            </a:r>
            <a:r>
              <a:rPr lang="x-none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2014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级</a:t>
            </a:r>
            <a:r>
              <a:rPr lang="x-none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卓越一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班 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70735" y="781544"/>
            <a:ext cx="2694623" cy="885632"/>
            <a:chOff x="6178340" y="1457775"/>
            <a:chExt cx="3592830" cy="1180840"/>
          </a:xfrm>
        </p:grpSpPr>
        <p:sp>
          <p:nvSpPr>
            <p:cNvPr id="86" name="文本框 85"/>
            <p:cNvSpPr txBox="1"/>
            <p:nvPr/>
          </p:nvSpPr>
          <p:spPr>
            <a:xfrm>
              <a:off x="6178340" y="1746065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56"/>
            <p:cNvSpPr/>
            <p:nvPr/>
          </p:nvSpPr>
          <p:spPr>
            <a:xfrm>
              <a:off x="6182151" y="1457775"/>
              <a:ext cx="192194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2685" y="2550417"/>
            <a:ext cx="2694623" cy="885632"/>
            <a:chOff x="6180940" y="3828220"/>
            <a:chExt cx="3592830" cy="1180840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0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cxnSp>
        <p:nvCxnSpPr>
          <p:cNvPr id="11" name="直接连接符 10"/>
          <p:cNvCxnSpPr>
            <a:stCxn id="56" idx="0"/>
          </p:cNvCxnSpPr>
          <p:nvPr/>
        </p:nvCxnSpPr>
        <p:spPr>
          <a:xfrm>
            <a:off x="4312404" y="88148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964898" y="768428"/>
            <a:ext cx="686184" cy="694853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3964899" y="1651709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64898" y="2534990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68325" y="1645600"/>
            <a:ext cx="2694623" cy="885632"/>
            <a:chOff x="1641794" y="2573986"/>
            <a:chExt cx="3592830" cy="1180840"/>
          </a:xfrm>
        </p:grpSpPr>
        <p:sp>
          <p:nvSpPr>
            <p:cNvPr id="66" name="文本框 85"/>
            <p:cNvSpPr txBox="1"/>
            <p:nvPr/>
          </p:nvSpPr>
          <p:spPr>
            <a:xfrm>
              <a:off x="1641794" y="2862276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1956"/>
            <p:cNvSpPr/>
            <p:nvPr/>
          </p:nvSpPr>
          <p:spPr>
            <a:xfrm>
              <a:off x="3438210" y="2573986"/>
              <a:ext cx="1765746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270275" y="3352061"/>
            <a:ext cx="2694623" cy="885631"/>
            <a:chOff x="1644394" y="4873181"/>
            <a:chExt cx="3592830" cy="1180841"/>
          </a:xfrm>
        </p:grpSpPr>
        <p:sp>
          <p:nvSpPr>
            <p:cNvPr id="68" name="文本框 5"/>
            <p:cNvSpPr txBox="1"/>
            <p:nvPr/>
          </p:nvSpPr>
          <p:spPr>
            <a:xfrm>
              <a:off x="1644394" y="5161471"/>
              <a:ext cx="3592830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1956"/>
            <p:cNvSpPr/>
            <p:nvPr/>
          </p:nvSpPr>
          <p:spPr>
            <a:xfrm>
              <a:off x="3334871" y="4873181"/>
              <a:ext cx="184793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5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5915025" y="1116807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30"/>
          <p:cNvSpPr txBox="1">
            <a:spLocks noChangeArrowheads="1"/>
          </p:cNvSpPr>
          <p:nvPr/>
        </p:nvSpPr>
        <p:spPr bwMode="auto">
          <a:xfrm>
            <a:off x="1325167" y="1116807"/>
            <a:ext cx="1868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31"/>
          <p:cNvSpPr txBox="1">
            <a:spLocks noChangeArrowheads="1"/>
          </p:cNvSpPr>
          <p:nvPr/>
        </p:nvSpPr>
        <p:spPr bwMode="auto">
          <a:xfrm>
            <a:off x="965598" y="2518173"/>
            <a:ext cx="1868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6222206" y="2518173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3600450" y="4007644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环形箭头 15"/>
          <p:cNvSpPr/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447338 w 3827462"/>
              <a:gd name="T1" fmla="*/ 1008122 h 3827463"/>
              <a:gd name="T2" fmla="*/ 3688519 w 3827462"/>
              <a:gd name="T3" fmla="*/ 1764717 h 3827463"/>
              <a:gd name="T4" fmla="*/ 3820762 w 3827462"/>
              <a:gd name="T5" fmla="*/ 1765838 h 3827463"/>
              <a:gd name="T6" fmla="*/ 3595190 w 3827462"/>
              <a:gd name="T7" fmla="*/ 1927981 h 3827463"/>
              <a:gd name="T8" fmla="*/ 3356355 w 3827462"/>
              <a:gd name="T9" fmla="*/ 1761902 h 3827463"/>
              <a:gd name="T10" fmla="*/ 3488541 w 3827462"/>
              <a:gd name="T11" fmla="*/ 1763023 h 3827463"/>
              <a:gd name="T12" fmla="*/ 3275959 w 3827462"/>
              <a:gd name="T13" fmla="*/ 1109323 h 3827463"/>
              <a:gd name="T14" fmla="*/ 3447338 w 3827462"/>
              <a:gd name="T15" fmla="*/ 1008122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447338" y="1008122"/>
                </a:moveTo>
                <a:cubicBezTo>
                  <a:pt x="3583647" y="1238955"/>
                  <a:pt x="3666090" y="1497582"/>
                  <a:pt x="3688519" y="1764717"/>
                </a:cubicBezTo>
                <a:lnTo>
                  <a:pt x="3820762" y="1765838"/>
                </a:lnTo>
                <a:lnTo>
                  <a:pt x="3595190" y="1927981"/>
                </a:lnTo>
                <a:lnTo>
                  <a:pt x="3356355" y="1761902"/>
                </a:lnTo>
                <a:lnTo>
                  <a:pt x="3488541" y="1763023"/>
                </a:lnTo>
                <a:cubicBezTo>
                  <a:pt x="3466449" y="1532176"/>
                  <a:pt x="3393875" y="1309009"/>
                  <a:pt x="3275959" y="1109323"/>
                </a:cubicBezTo>
                <a:lnTo>
                  <a:pt x="3447338" y="1008122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环形箭头 17"/>
          <p:cNvSpPr/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325627 w 3827462"/>
              <a:gd name="T1" fmla="*/ 2999378 h 3827463"/>
              <a:gd name="T2" fmla="*/ 2603197 w 3827462"/>
              <a:gd name="T3" fmla="*/ 3555900 h 3827463"/>
              <a:gd name="T4" fmla="*/ 2642943 w 3827462"/>
              <a:gd name="T5" fmla="*/ 3682034 h 3827463"/>
              <a:gd name="T6" fmla="*/ 2419100 w 3827462"/>
              <a:gd name="T7" fmla="*/ 3517511 h 3827463"/>
              <a:gd name="T8" fmla="*/ 2503364 w 3827462"/>
              <a:gd name="T9" fmla="*/ 3239081 h 3827463"/>
              <a:gd name="T10" fmla="*/ 2543093 w 3827462"/>
              <a:gd name="T11" fmla="*/ 3365160 h 3827463"/>
              <a:gd name="T12" fmla="*/ 3167850 w 3827462"/>
              <a:gd name="T13" fmla="*/ 2878059 h 3827463"/>
              <a:gd name="T14" fmla="*/ 3325627 w 3827462"/>
              <a:gd name="T15" fmla="*/ 2999378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325627" y="2999378"/>
                </a:moveTo>
                <a:cubicBezTo>
                  <a:pt x="3137195" y="3244437"/>
                  <a:pt x="2888223" y="3436231"/>
                  <a:pt x="2603197" y="3555900"/>
                </a:cubicBezTo>
                <a:lnTo>
                  <a:pt x="2642943" y="3682034"/>
                </a:lnTo>
                <a:lnTo>
                  <a:pt x="2419100" y="3517511"/>
                </a:lnTo>
                <a:lnTo>
                  <a:pt x="2503364" y="3239081"/>
                </a:lnTo>
                <a:lnTo>
                  <a:pt x="2543093" y="3365160"/>
                </a:lnTo>
                <a:cubicBezTo>
                  <a:pt x="2789286" y="3258407"/>
                  <a:pt x="3004279" y="3090784"/>
                  <a:pt x="3167850" y="2878059"/>
                </a:cubicBezTo>
                <a:lnTo>
                  <a:pt x="3325627" y="2999378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环形箭头 19"/>
          <p:cNvSpPr/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78454 w 3827462"/>
              <a:gd name="T1" fmla="*/ 3612425 h 3827463"/>
              <a:gd name="T2" fmla="*/ 607834 w 3827462"/>
              <a:gd name="T3" fmla="*/ 3124811 h 3827463"/>
              <a:gd name="T4" fmla="*/ 502996 w 3827462"/>
              <a:gd name="T5" fmla="*/ 3205424 h 3827463"/>
              <a:gd name="T6" fmla="*/ 580723 w 3827462"/>
              <a:gd name="T7" fmla="*/ 2938718 h 3827463"/>
              <a:gd name="T8" fmla="*/ 871164 w 3827462"/>
              <a:gd name="T9" fmla="*/ 2922329 h 3827463"/>
              <a:gd name="T10" fmla="*/ 766371 w 3827462"/>
              <a:gd name="T11" fmla="*/ 3002907 h 3827463"/>
              <a:gd name="T12" fmla="*/ 1438271 w 3827462"/>
              <a:gd name="T13" fmla="*/ 3422597 h 3827463"/>
              <a:gd name="T14" fmla="*/ 1378454 w 3827462"/>
              <a:gd name="T15" fmla="*/ 36124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78454" y="3612425"/>
                </a:moveTo>
                <a:cubicBezTo>
                  <a:pt x="1083617" y="3519519"/>
                  <a:pt x="818037" y="3351472"/>
                  <a:pt x="607834" y="3124811"/>
                </a:cubicBezTo>
                <a:lnTo>
                  <a:pt x="502996" y="3205424"/>
                </a:lnTo>
                <a:lnTo>
                  <a:pt x="580723" y="2938718"/>
                </a:lnTo>
                <a:lnTo>
                  <a:pt x="871164" y="2922329"/>
                </a:lnTo>
                <a:lnTo>
                  <a:pt x="766371" y="3002907"/>
                </a:lnTo>
                <a:cubicBezTo>
                  <a:pt x="951119" y="3197524"/>
                  <a:pt x="1182335" y="3341949"/>
                  <a:pt x="1438271" y="3422597"/>
                </a:cubicBezTo>
                <a:lnTo>
                  <a:pt x="1378454" y="36124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环形箭头 21"/>
          <p:cNvSpPr/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2762 w 3827462"/>
              <a:gd name="T1" fmla="*/ 1928825 h 3827463"/>
              <a:gd name="T2" fmla="*/ 303229 w 3827462"/>
              <a:gd name="T3" fmla="*/ 1153231 h 3827463"/>
              <a:gd name="T4" fmla="*/ 189353 w 3827462"/>
              <a:gd name="T5" fmla="*/ 1085986 h 3827463"/>
              <a:gd name="T6" fmla="*/ 465813 w 3827462"/>
              <a:gd name="T7" fmla="*/ 1058722 h 3827463"/>
              <a:gd name="T8" fmla="*/ 589258 w 3827462"/>
              <a:gd name="T9" fmla="*/ 1322134 h 3827463"/>
              <a:gd name="T10" fmla="*/ 475432 w 3827462"/>
              <a:gd name="T11" fmla="*/ 1254918 h 3827463"/>
              <a:gd name="T12" fmla="*/ 331783 w 3827462"/>
              <a:gd name="T13" fmla="*/ 1927138 h 3827463"/>
              <a:gd name="T14" fmla="*/ 132762 w 3827462"/>
              <a:gd name="T15" fmla="*/ 19288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2762" y="1928825"/>
                </a:moveTo>
                <a:cubicBezTo>
                  <a:pt x="130490" y="1660759"/>
                  <a:pt x="188761" y="1395639"/>
                  <a:pt x="303229" y="1153231"/>
                </a:cubicBezTo>
                <a:lnTo>
                  <a:pt x="189353" y="1085986"/>
                </a:lnTo>
                <a:lnTo>
                  <a:pt x="465813" y="1058722"/>
                </a:lnTo>
                <a:lnTo>
                  <a:pt x="589258" y="1322134"/>
                </a:lnTo>
                <a:lnTo>
                  <a:pt x="475432" y="1254918"/>
                </a:lnTo>
                <a:cubicBezTo>
                  <a:pt x="378858" y="1465754"/>
                  <a:pt x="329818" y="1695244"/>
                  <a:pt x="331783" y="1927138"/>
                </a:cubicBezTo>
                <a:lnTo>
                  <a:pt x="132762" y="19288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环形箭头 23"/>
          <p:cNvSpPr/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402143 w 3827462"/>
              <a:gd name="T1" fmla="*/ 207755 h 3827463"/>
              <a:gd name="T2" fmla="*/ 2266009 w 3827462"/>
              <a:gd name="T3" fmla="*/ 167885 h 3827463"/>
              <a:gd name="T4" fmla="*/ 2303996 w 3827462"/>
              <a:gd name="T5" fmla="*/ 41210 h 3827463"/>
              <a:gd name="T6" fmla="*/ 2396735 w 3827462"/>
              <a:gd name="T7" fmla="*/ 303075 h 3827463"/>
              <a:gd name="T8" fmla="*/ 2170594 w 3827462"/>
              <a:gd name="T9" fmla="*/ 486063 h 3827463"/>
              <a:gd name="T10" fmla="*/ 2208565 w 3827462"/>
              <a:gd name="T11" fmla="*/ 359443 h 3827463"/>
              <a:gd name="T12" fmla="*/ 1459312 w 3827462"/>
              <a:gd name="T13" fmla="*/ 398396 h 3827463"/>
              <a:gd name="T14" fmla="*/ 1402143 w 3827462"/>
              <a:gd name="T15" fmla="*/ 20775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402143" y="207755"/>
                </a:moveTo>
                <a:cubicBezTo>
                  <a:pt x="1682450" y="123697"/>
                  <a:pt x="1979151" y="110003"/>
                  <a:pt x="2266009" y="167885"/>
                </a:cubicBezTo>
                <a:lnTo>
                  <a:pt x="2303996" y="41210"/>
                </a:lnTo>
                <a:lnTo>
                  <a:pt x="2396735" y="303075"/>
                </a:lnTo>
                <a:lnTo>
                  <a:pt x="2170594" y="486063"/>
                </a:lnTo>
                <a:lnTo>
                  <a:pt x="2208565" y="359443"/>
                </a:lnTo>
                <a:cubicBezTo>
                  <a:pt x="1959304" y="312161"/>
                  <a:pt x="1702327" y="325520"/>
                  <a:pt x="1459312" y="398396"/>
                </a:cubicBezTo>
                <a:lnTo>
                  <a:pt x="1402143" y="20775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35"/>
          <p:cNvGrpSpPr/>
          <p:nvPr/>
        </p:nvGrpSpPr>
        <p:grpSpPr bwMode="auto">
          <a:xfrm>
            <a:off x="3373042" y="1102519"/>
            <a:ext cx="639365" cy="639366"/>
            <a:chOff x="0" y="0"/>
            <a:chExt cx="914400" cy="914400"/>
          </a:xfrm>
        </p:grpSpPr>
        <p:sp>
          <p:nvSpPr>
            <p:cNvPr id="63" name="椭圆 34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" name="TextBox 24"/>
            <p:cNvSpPr txBox="1">
              <a:spLocks noChangeArrowheads="1"/>
            </p:cNvSpPr>
            <p:nvPr/>
          </p:nvSpPr>
          <p:spPr bwMode="auto">
            <a:xfrm>
              <a:off x="68381" y="257145"/>
              <a:ext cx="777639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65" name="组合 36"/>
          <p:cNvGrpSpPr/>
          <p:nvPr/>
        </p:nvGrpSpPr>
        <p:grpSpPr bwMode="auto">
          <a:xfrm>
            <a:off x="5050631" y="1102519"/>
            <a:ext cx="639366" cy="639366"/>
            <a:chOff x="0" y="0"/>
            <a:chExt cx="914400" cy="914400"/>
          </a:xfrm>
        </p:grpSpPr>
        <p:sp>
          <p:nvSpPr>
            <p:cNvPr id="66" name="椭圆 37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" name="TextBox 38"/>
            <p:cNvSpPr txBox="1">
              <a:spLocks noChangeArrowheads="1"/>
            </p:cNvSpPr>
            <p:nvPr/>
          </p:nvSpPr>
          <p:spPr bwMode="auto">
            <a:xfrm>
              <a:off x="68382" y="257145"/>
              <a:ext cx="777638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68" name="组合 39"/>
          <p:cNvGrpSpPr/>
          <p:nvPr/>
        </p:nvGrpSpPr>
        <p:grpSpPr bwMode="auto">
          <a:xfrm>
            <a:off x="5441156" y="2491979"/>
            <a:ext cx="639366" cy="639365"/>
            <a:chOff x="0" y="0"/>
            <a:chExt cx="914400" cy="914400"/>
          </a:xfrm>
        </p:grpSpPr>
        <p:sp>
          <p:nvSpPr>
            <p:cNvPr id="69" name="椭圆 40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" name="TextBox 41"/>
            <p:cNvSpPr txBox="1">
              <a:spLocks noChangeArrowheads="1"/>
            </p:cNvSpPr>
            <p:nvPr/>
          </p:nvSpPr>
          <p:spPr bwMode="auto">
            <a:xfrm>
              <a:off x="68382" y="257144"/>
              <a:ext cx="777638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71" name="组合 42"/>
          <p:cNvGrpSpPr/>
          <p:nvPr/>
        </p:nvGrpSpPr>
        <p:grpSpPr bwMode="auto">
          <a:xfrm>
            <a:off x="2987279" y="2491979"/>
            <a:ext cx="639365" cy="639365"/>
            <a:chOff x="0" y="0"/>
            <a:chExt cx="914400" cy="914400"/>
          </a:xfrm>
        </p:grpSpPr>
        <p:sp>
          <p:nvSpPr>
            <p:cNvPr id="72" name="椭圆 43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3" name="TextBox 44"/>
            <p:cNvSpPr txBox="1">
              <a:spLocks noChangeArrowheads="1"/>
            </p:cNvSpPr>
            <p:nvPr/>
          </p:nvSpPr>
          <p:spPr bwMode="auto">
            <a:xfrm>
              <a:off x="68381" y="257144"/>
              <a:ext cx="777639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74" name="组合 45"/>
          <p:cNvGrpSpPr/>
          <p:nvPr/>
        </p:nvGrpSpPr>
        <p:grpSpPr bwMode="auto">
          <a:xfrm>
            <a:off x="4233863" y="3311129"/>
            <a:ext cx="639366" cy="639365"/>
            <a:chOff x="0" y="0"/>
            <a:chExt cx="914400" cy="914400"/>
          </a:xfrm>
        </p:grpSpPr>
        <p:sp>
          <p:nvSpPr>
            <p:cNvPr id="75" name="椭圆 46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6" name="TextBox 47"/>
            <p:cNvSpPr txBox="1">
              <a:spLocks noChangeArrowheads="1"/>
            </p:cNvSpPr>
            <p:nvPr/>
          </p:nvSpPr>
          <p:spPr bwMode="auto">
            <a:xfrm>
              <a:off x="68382" y="257144"/>
              <a:ext cx="777638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8060402020202020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sp>
        <p:nvSpPr>
          <p:cNvPr id="77" name="Freeform 711"/>
          <p:cNvSpPr/>
          <p:nvPr/>
        </p:nvSpPr>
        <p:spPr bwMode="auto">
          <a:xfrm>
            <a:off x="4042172" y="2088357"/>
            <a:ext cx="984647" cy="675085"/>
          </a:xfrm>
          <a:custGeom>
            <a:avLst/>
            <a:gdLst>
              <a:gd name="T0" fmla="*/ 242959762 w 1537"/>
              <a:gd name="T1" fmla="*/ 470000163 h 1052"/>
              <a:gd name="T2" fmla="*/ 345105038 w 1537"/>
              <a:gd name="T3" fmla="*/ 770155335 h 1052"/>
              <a:gd name="T4" fmla="*/ 839780677 w 1537"/>
              <a:gd name="T5" fmla="*/ 759905855 h 1052"/>
              <a:gd name="T6" fmla="*/ 963814105 w 1537"/>
              <a:gd name="T7" fmla="*/ 299423616 h 1052"/>
              <a:gd name="T8" fmla="*/ 990079887 w 1537"/>
              <a:gd name="T9" fmla="*/ 74672587 h 1052"/>
              <a:gd name="T10" fmla="*/ 864587534 w 1537"/>
              <a:gd name="T11" fmla="*/ 218161894 h 1052"/>
              <a:gd name="T12" fmla="*/ 694588561 w 1537"/>
              <a:gd name="T13" fmla="*/ 382149306 h 1052"/>
              <a:gd name="T14" fmla="*/ 567636429 w 1537"/>
              <a:gd name="T15" fmla="*/ 189610686 h 1052"/>
              <a:gd name="T16" fmla="*/ 483001674 w 1537"/>
              <a:gd name="T17" fmla="*/ 38068277 h 1052"/>
              <a:gd name="T18" fmla="*/ 465491152 w 1537"/>
              <a:gd name="T19" fmla="*/ 207912413 h 1052"/>
              <a:gd name="T20" fmla="*/ 424632700 w 1537"/>
              <a:gd name="T21" fmla="*/ 364579134 h 1052"/>
              <a:gd name="T22" fmla="*/ 210857425 w 1537"/>
              <a:gd name="T23" fmla="*/ 213037581 h 1052"/>
              <a:gd name="T24" fmla="*/ 13132891 w 1537"/>
              <a:gd name="T25" fmla="*/ 208644824 h 1052"/>
              <a:gd name="T26" fmla="*/ 137166318 w 1537"/>
              <a:gd name="T27" fmla="*/ 295030859 h 1052"/>
              <a:gd name="T28" fmla="*/ 242959762 w 1537"/>
              <a:gd name="T29" fmla="*/ 470000163 h 10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37" h="1052">
                <a:moveTo>
                  <a:pt x="333" y="642"/>
                </a:moveTo>
                <a:cubicBezTo>
                  <a:pt x="379" y="783"/>
                  <a:pt x="443" y="906"/>
                  <a:pt x="473" y="1052"/>
                </a:cubicBezTo>
                <a:cubicBezTo>
                  <a:pt x="695" y="1016"/>
                  <a:pt x="933" y="1000"/>
                  <a:pt x="1151" y="1038"/>
                </a:cubicBezTo>
                <a:cubicBezTo>
                  <a:pt x="1211" y="832"/>
                  <a:pt x="1253" y="609"/>
                  <a:pt x="1321" y="409"/>
                </a:cubicBezTo>
                <a:cubicBezTo>
                  <a:pt x="1470" y="385"/>
                  <a:pt x="1537" y="157"/>
                  <a:pt x="1357" y="102"/>
                </a:cubicBezTo>
                <a:cubicBezTo>
                  <a:pt x="1200" y="54"/>
                  <a:pt x="1127" y="231"/>
                  <a:pt x="1185" y="298"/>
                </a:cubicBezTo>
                <a:cubicBezTo>
                  <a:pt x="1095" y="368"/>
                  <a:pt x="1048" y="498"/>
                  <a:pt x="952" y="522"/>
                </a:cubicBezTo>
                <a:cubicBezTo>
                  <a:pt x="911" y="455"/>
                  <a:pt x="807" y="335"/>
                  <a:pt x="778" y="259"/>
                </a:cubicBezTo>
                <a:cubicBezTo>
                  <a:pt x="857" y="190"/>
                  <a:pt x="836" y="0"/>
                  <a:pt x="662" y="52"/>
                </a:cubicBezTo>
                <a:cubicBezTo>
                  <a:pt x="490" y="104"/>
                  <a:pt x="565" y="260"/>
                  <a:pt x="638" y="284"/>
                </a:cubicBezTo>
                <a:cubicBezTo>
                  <a:pt x="610" y="368"/>
                  <a:pt x="617" y="440"/>
                  <a:pt x="582" y="498"/>
                </a:cubicBezTo>
                <a:cubicBezTo>
                  <a:pt x="498" y="452"/>
                  <a:pt x="372" y="339"/>
                  <a:pt x="289" y="291"/>
                </a:cubicBezTo>
                <a:cubicBezTo>
                  <a:pt x="416" y="68"/>
                  <a:pt x="49" y="72"/>
                  <a:pt x="18" y="285"/>
                </a:cubicBezTo>
                <a:cubicBezTo>
                  <a:pt x="0" y="415"/>
                  <a:pt x="113" y="319"/>
                  <a:pt x="188" y="403"/>
                </a:cubicBezTo>
                <a:cubicBezTo>
                  <a:pt x="244" y="464"/>
                  <a:pt x="333" y="642"/>
                  <a:pt x="333" y="642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nimBg="1"/>
      <p:bldP spid="58" grpId="0" animBg="1"/>
      <p:bldP spid="59" grpId="0" animBg="1"/>
      <p:bldP spid="60" grpId="0" animBg="1"/>
      <p:bldP spid="61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步骤一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步骤二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步骤四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1765530" y="3279829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1336610" y="3555420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1210"/>
          <p:cNvSpPr/>
          <p:nvPr/>
        </p:nvSpPr>
        <p:spPr>
          <a:xfrm>
            <a:off x="3266422" y="99800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44" name="文本框 8"/>
          <p:cNvSpPr txBox="1"/>
          <p:nvPr/>
        </p:nvSpPr>
        <p:spPr>
          <a:xfrm>
            <a:off x="2837503" y="1273593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1210"/>
          <p:cNvSpPr/>
          <p:nvPr/>
        </p:nvSpPr>
        <p:spPr>
          <a:xfrm>
            <a:off x="4728526" y="3279829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48" name="文本框 8"/>
          <p:cNvSpPr txBox="1"/>
          <p:nvPr/>
        </p:nvSpPr>
        <p:spPr>
          <a:xfrm>
            <a:off x="4299607" y="3555420"/>
            <a:ext cx="2073556" cy="6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TextBox 1210"/>
          <p:cNvSpPr/>
          <p:nvPr/>
        </p:nvSpPr>
        <p:spPr>
          <a:xfrm>
            <a:off x="6217983" y="99800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50" name="文本框 8"/>
          <p:cNvSpPr txBox="1"/>
          <p:nvPr/>
        </p:nvSpPr>
        <p:spPr>
          <a:xfrm>
            <a:off x="5789064" y="1273593"/>
            <a:ext cx="207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75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4" grpId="0"/>
      <p:bldP spid="47" grpId="0"/>
      <p:bldP spid="48" grpId="0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102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/>
          <p:nvPr/>
        </p:nvSpPr>
        <p:spPr bwMode="auto">
          <a:xfrm>
            <a:off x="4597480" y="1362762"/>
            <a:ext cx="1210866" cy="1210866"/>
          </a:xfrm>
          <a:custGeom>
            <a:avLst/>
            <a:gdLst>
              <a:gd name="T0" fmla="*/ 0 w 86"/>
              <a:gd name="T1" fmla="*/ 86 h 86"/>
              <a:gd name="T2" fmla="*/ 0 w 86"/>
              <a:gd name="T3" fmla="*/ 22 h 86"/>
              <a:gd name="T4" fmla="*/ 23 w 86"/>
              <a:gd name="T5" fmla="*/ 0 h 86"/>
              <a:gd name="T6" fmla="*/ 86 w 86"/>
              <a:gd name="T7" fmla="*/ 0 h 86"/>
              <a:gd name="T8" fmla="*/ 86 w 86"/>
              <a:gd name="T9" fmla="*/ 63 h 86"/>
              <a:gd name="T10" fmla="*/ 64 w 86"/>
              <a:gd name="T11" fmla="*/ 86 h 86"/>
              <a:gd name="T12" fmla="*/ 0 w 86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6">
                <a:moveTo>
                  <a:pt x="0" y="86"/>
                </a:move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76"/>
                  <a:pt x="76" y="86"/>
                  <a:pt x="64" y="86"/>
                </a:cubicBezTo>
                <a:lnTo>
                  <a:pt x="0" y="86"/>
                </a:lnTo>
                <a:close/>
              </a:path>
            </a:pathLst>
          </a:custGeom>
          <a:blipFill dpi="0" rotWithShape="1">
            <a:blip r:embed="rId1" cstate="print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6"/>
          <p:cNvSpPr/>
          <p:nvPr/>
        </p:nvSpPr>
        <p:spPr bwMode="auto">
          <a:xfrm>
            <a:off x="3317558" y="1362762"/>
            <a:ext cx="1227535" cy="1210866"/>
          </a:xfrm>
          <a:custGeom>
            <a:avLst/>
            <a:gdLst>
              <a:gd name="T0" fmla="*/ 87 w 87"/>
              <a:gd name="T1" fmla="*/ 86 h 86"/>
              <a:gd name="T2" fmla="*/ 23 w 87"/>
              <a:gd name="T3" fmla="*/ 86 h 86"/>
              <a:gd name="T4" fmla="*/ 0 w 87"/>
              <a:gd name="T5" fmla="*/ 63 h 86"/>
              <a:gd name="T6" fmla="*/ 0 w 87"/>
              <a:gd name="T7" fmla="*/ 0 h 86"/>
              <a:gd name="T8" fmla="*/ 64 w 87"/>
              <a:gd name="T9" fmla="*/ 0 h 86"/>
              <a:gd name="T10" fmla="*/ 87 w 87"/>
              <a:gd name="T11" fmla="*/ 22 h 86"/>
              <a:gd name="T12" fmla="*/ 87 w 87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6">
                <a:moveTo>
                  <a:pt x="87" y="86"/>
                </a:moveTo>
                <a:cubicBezTo>
                  <a:pt x="23" y="86"/>
                  <a:pt x="23" y="86"/>
                  <a:pt x="23" y="86"/>
                </a:cubicBezTo>
                <a:cubicBezTo>
                  <a:pt x="10" y="86"/>
                  <a:pt x="0" y="76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7" y="0"/>
                  <a:pt x="87" y="10"/>
                  <a:pt x="87" y="22"/>
                </a:cubicBezTo>
                <a:lnTo>
                  <a:pt x="87" y="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4597480" y="2631969"/>
            <a:ext cx="1210866" cy="1221581"/>
          </a:xfrm>
          <a:custGeom>
            <a:avLst/>
            <a:gdLst>
              <a:gd name="T0" fmla="*/ 86 w 86"/>
              <a:gd name="T1" fmla="*/ 87 h 87"/>
              <a:gd name="T2" fmla="*/ 23 w 86"/>
              <a:gd name="T3" fmla="*/ 87 h 87"/>
              <a:gd name="T4" fmla="*/ 0 w 86"/>
              <a:gd name="T5" fmla="*/ 64 h 87"/>
              <a:gd name="T6" fmla="*/ 0 w 86"/>
              <a:gd name="T7" fmla="*/ 0 h 87"/>
              <a:gd name="T8" fmla="*/ 64 w 86"/>
              <a:gd name="T9" fmla="*/ 0 h 87"/>
              <a:gd name="T10" fmla="*/ 86 w 86"/>
              <a:gd name="T11" fmla="*/ 23 h 87"/>
              <a:gd name="T12" fmla="*/ 86 w 86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7">
                <a:moveTo>
                  <a:pt x="86" y="87"/>
                </a:moveTo>
                <a:cubicBezTo>
                  <a:pt x="23" y="87"/>
                  <a:pt x="23" y="87"/>
                  <a:pt x="23" y="87"/>
                </a:cubicBezTo>
                <a:cubicBezTo>
                  <a:pt x="10" y="87"/>
                  <a:pt x="0" y="76"/>
                  <a:pt x="0" y="64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0"/>
                  <a:pt x="86" y="10"/>
                  <a:pt x="86" y="23"/>
                </a:cubicBezTo>
                <a:lnTo>
                  <a:pt x="86" y="87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3317558" y="2631969"/>
            <a:ext cx="1227535" cy="1221581"/>
          </a:xfrm>
          <a:custGeom>
            <a:avLst/>
            <a:gdLst>
              <a:gd name="T0" fmla="*/ 0 w 87"/>
              <a:gd name="T1" fmla="*/ 87 h 87"/>
              <a:gd name="T2" fmla="*/ 0 w 87"/>
              <a:gd name="T3" fmla="*/ 23 h 87"/>
              <a:gd name="T4" fmla="*/ 23 w 87"/>
              <a:gd name="T5" fmla="*/ 0 h 87"/>
              <a:gd name="T6" fmla="*/ 87 w 87"/>
              <a:gd name="T7" fmla="*/ 0 h 87"/>
              <a:gd name="T8" fmla="*/ 87 w 87"/>
              <a:gd name="T9" fmla="*/ 64 h 87"/>
              <a:gd name="T10" fmla="*/ 64 w 87"/>
              <a:gd name="T11" fmla="*/ 87 h 87"/>
              <a:gd name="T12" fmla="*/ 0 w 87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7">
                <a:moveTo>
                  <a:pt x="0" y="87"/>
                </a:move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76"/>
                  <a:pt x="77" y="87"/>
                  <a:pt x="64" y="87"/>
                </a:cubicBezTo>
                <a:lnTo>
                  <a:pt x="0" y="87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24789" y="2069994"/>
            <a:ext cx="1081088" cy="1070372"/>
            <a:chOff x="5175885" y="2926715"/>
            <a:chExt cx="1441450" cy="1427163"/>
          </a:xfrm>
        </p:grpSpPr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175885" y="2926715"/>
              <a:ext cx="1441450" cy="1427163"/>
            </a:xfrm>
            <a:prstGeom prst="ellipse">
              <a:avLst/>
            </a:prstGeom>
            <a:solidFill>
              <a:srgbClr val="1B436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2" name="矩形 33"/>
            <p:cNvSpPr/>
            <p:nvPr/>
          </p:nvSpPr>
          <p:spPr>
            <a:xfrm>
              <a:off x="5412424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3" name="矩形 34"/>
            <p:cNvSpPr/>
            <p:nvPr/>
          </p:nvSpPr>
          <p:spPr>
            <a:xfrm>
              <a:off x="5955349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4" name="矩形 35"/>
            <p:cNvSpPr/>
            <p:nvPr/>
          </p:nvSpPr>
          <p:spPr>
            <a:xfrm>
              <a:off x="5391785" y="3704590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5" name="矩形 36"/>
            <p:cNvSpPr/>
            <p:nvPr/>
          </p:nvSpPr>
          <p:spPr>
            <a:xfrm>
              <a:off x="5917249" y="3695065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1210"/>
          <p:cNvSpPr/>
          <p:nvPr/>
        </p:nvSpPr>
        <p:spPr>
          <a:xfrm>
            <a:off x="5982692" y="1325297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82691" y="1572313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6014124" y="3053608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14124" y="3300624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1210"/>
          <p:cNvSpPr/>
          <p:nvPr/>
        </p:nvSpPr>
        <p:spPr>
          <a:xfrm>
            <a:off x="1575565" y="3070753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3890" y="3317769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1210"/>
          <p:cNvSpPr/>
          <p:nvPr/>
        </p:nvSpPr>
        <p:spPr>
          <a:xfrm>
            <a:off x="1556992" y="1341489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5316" y="1588505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25" grpId="0"/>
      <p:bldP spid="12" grpId="0"/>
      <p:bldP spid="3" grpId="0"/>
      <p:bldP spid="5" grpId="0"/>
      <p:bldP spid="6" grpId="0"/>
      <p:bldP spid="7" grpId="0"/>
      <p:bldP spid="8" grpId="0"/>
      <p:bldP spid="9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0681" y="134683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46720" y="1346836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91088" y="1346836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5875" y="1346836"/>
            <a:ext cx="1067276" cy="1067276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6" name="Freeform 10"/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0" name="TextBox 1210"/>
          <p:cNvSpPr/>
          <p:nvPr/>
        </p:nvSpPr>
        <p:spPr>
          <a:xfrm>
            <a:off x="1326461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1148406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072500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2894445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4816868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4638813" y="3040888"/>
            <a:ext cx="1571826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6581655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27" name="文本框 8"/>
          <p:cNvSpPr txBox="1"/>
          <p:nvPr/>
        </p:nvSpPr>
        <p:spPr>
          <a:xfrm>
            <a:off x="6403600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7722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817722" y="1326383"/>
            <a:ext cx="1742599" cy="1446963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798671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7744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2797744" y="1326383"/>
            <a:ext cx="1742599" cy="14469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2778693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547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4751547" y="1326383"/>
            <a:ext cx="1742599" cy="1446963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4732496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569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6731569" y="1326383"/>
            <a:ext cx="1742599" cy="1446963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712518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75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41" grpId="0" animBg="1"/>
      <p:bldP spid="42" grpId="0" animBg="1"/>
      <p:bldP spid="43" grpId="0"/>
      <p:bldP spid="44" grpId="0" animBg="1"/>
      <p:bldP spid="45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866327" y="3371000"/>
            <a:ext cx="502444" cy="502444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47" name="椭圆 46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49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866327" y="1249520"/>
            <a:ext cx="502444" cy="502444"/>
            <a:chOff x="6443245" y="1611109"/>
            <a:chExt cx="751188" cy="751188"/>
          </a:xfrm>
          <a:solidFill>
            <a:schemeClr val="bg1"/>
          </a:solidFill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66327" y="2333071"/>
            <a:ext cx="502444" cy="502444"/>
            <a:chOff x="6443245" y="3204483"/>
            <a:chExt cx="751188" cy="751188"/>
          </a:xfrm>
          <a:solidFill>
            <a:schemeClr val="bg1"/>
          </a:solidFill>
        </p:grpSpPr>
        <p:sp>
          <p:nvSpPr>
            <p:cNvPr id="43" name="椭圆 42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43182" y="33690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62232" y="2334023"/>
            <a:ext cx="507683" cy="507683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62232" y="1250472"/>
            <a:ext cx="507683" cy="507683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40" name="TextBox 1210"/>
          <p:cNvSpPr/>
          <p:nvPr/>
        </p:nvSpPr>
        <p:spPr>
          <a:xfrm>
            <a:off x="1508016" y="122878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1" name="文本框 11"/>
          <p:cNvSpPr txBox="1"/>
          <p:nvPr/>
        </p:nvSpPr>
        <p:spPr>
          <a:xfrm>
            <a:off x="1508015" y="147579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210"/>
          <p:cNvSpPr/>
          <p:nvPr/>
        </p:nvSpPr>
        <p:spPr>
          <a:xfrm>
            <a:off x="1508016" y="230317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6" name="文本框 11"/>
          <p:cNvSpPr txBox="1"/>
          <p:nvPr/>
        </p:nvSpPr>
        <p:spPr>
          <a:xfrm>
            <a:off x="1508015" y="255018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1508016" y="3303016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8" name="文本框 11"/>
          <p:cNvSpPr txBox="1"/>
          <p:nvPr/>
        </p:nvSpPr>
        <p:spPr>
          <a:xfrm>
            <a:off x="1508015" y="3550032"/>
            <a:ext cx="286396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1210"/>
          <p:cNvSpPr/>
          <p:nvPr/>
        </p:nvSpPr>
        <p:spPr>
          <a:xfrm>
            <a:off x="5432316" y="122878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0" name="文本框 11"/>
          <p:cNvSpPr txBox="1"/>
          <p:nvPr/>
        </p:nvSpPr>
        <p:spPr>
          <a:xfrm>
            <a:off x="5432315" y="147579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1210"/>
          <p:cNvSpPr/>
          <p:nvPr/>
        </p:nvSpPr>
        <p:spPr>
          <a:xfrm>
            <a:off x="5432316" y="230317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2" name="文本框 11"/>
          <p:cNvSpPr txBox="1"/>
          <p:nvPr/>
        </p:nvSpPr>
        <p:spPr>
          <a:xfrm>
            <a:off x="5432315" y="255018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1210"/>
          <p:cNvSpPr/>
          <p:nvPr/>
        </p:nvSpPr>
        <p:spPr>
          <a:xfrm>
            <a:off x="5432316" y="3303016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4" name="文本框 11"/>
          <p:cNvSpPr txBox="1"/>
          <p:nvPr/>
        </p:nvSpPr>
        <p:spPr>
          <a:xfrm>
            <a:off x="5432315" y="3550032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相关建议与总结</a:t>
            </a:r>
          </a:p>
        </p:txBody>
      </p:sp>
      <p:sp>
        <p:nvSpPr>
          <p:cNvPr id="104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3842962" y="1406960"/>
            <a:ext cx="1281388" cy="1281388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0" name="MH_Other_1"/>
          <p:cNvSpPr/>
          <p:nvPr/>
        </p:nvSpPr>
        <p:spPr>
          <a:xfrm>
            <a:off x="1540477" y="1618958"/>
            <a:ext cx="858110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1" name="MH_Other_2"/>
          <p:cNvSpPr/>
          <p:nvPr/>
        </p:nvSpPr>
        <p:spPr>
          <a:xfrm>
            <a:off x="2671453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5438466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3" name="MH_Other_4"/>
          <p:cNvSpPr/>
          <p:nvPr/>
        </p:nvSpPr>
        <p:spPr>
          <a:xfrm>
            <a:off x="6568684" y="1618958"/>
            <a:ext cx="857714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4" name="MH_Other_5"/>
          <p:cNvSpPr/>
          <p:nvPr/>
        </p:nvSpPr>
        <p:spPr>
          <a:xfrm>
            <a:off x="2361190" y="2202024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0" name="MH_Other_6"/>
          <p:cNvSpPr/>
          <p:nvPr/>
        </p:nvSpPr>
        <p:spPr>
          <a:xfrm>
            <a:off x="3480377" y="1567299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5131536" y="2199642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" name="MH_Other_8"/>
          <p:cNvSpPr/>
          <p:nvPr/>
        </p:nvSpPr>
        <p:spPr>
          <a:xfrm>
            <a:off x="6259296" y="1579205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7" name="MH_Other_9"/>
          <p:cNvSpPr/>
          <p:nvPr/>
        </p:nvSpPr>
        <p:spPr bwMode="auto">
          <a:xfrm>
            <a:off x="1779746" y="1823578"/>
            <a:ext cx="442913" cy="401479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0" name="MH_Other_10"/>
          <p:cNvSpPr/>
          <p:nvPr/>
        </p:nvSpPr>
        <p:spPr bwMode="auto">
          <a:xfrm>
            <a:off x="2956084" y="1851201"/>
            <a:ext cx="288131" cy="392906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4253866" y="1817864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2" name="MH_Other_12"/>
          <p:cNvSpPr/>
          <p:nvPr/>
        </p:nvSpPr>
        <p:spPr bwMode="auto">
          <a:xfrm>
            <a:off x="5708809" y="1887872"/>
            <a:ext cx="316706" cy="320516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9" name="MH_Other_13"/>
          <p:cNvSpPr/>
          <p:nvPr/>
        </p:nvSpPr>
        <p:spPr>
          <a:xfrm>
            <a:off x="6842284" y="1899778"/>
            <a:ext cx="309563" cy="29670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0" name="MH_SubTitle_3"/>
          <p:cNvSpPr txBox="1"/>
          <p:nvPr/>
        </p:nvSpPr>
        <p:spPr>
          <a:xfrm>
            <a:off x="3956209" y="2908476"/>
            <a:ext cx="1054894" cy="564356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MH_SubTitle_2"/>
          <p:cNvSpPr txBox="1"/>
          <p:nvPr/>
        </p:nvSpPr>
        <p:spPr>
          <a:xfrm>
            <a:off x="2559367" y="2684638"/>
            <a:ext cx="1080135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2" name="MH_SubTitle_1"/>
          <p:cNvSpPr txBox="1"/>
          <p:nvPr/>
        </p:nvSpPr>
        <p:spPr>
          <a:xfrm>
            <a:off x="1424940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23" name="MH_SubTitle_5"/>
          <p:cNvSpPr txBox="1"/>
          <p:nvPr/>
        </p:nvSpPr>
        <p:spPr>
          <a:xfrm>
            <a:off x="6451282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6" name="MH_SubTitle_4"/>
          <p:cNvSpPr txBox="1"/>
          <p:nvPr/>
        </p:nvSpPr>
        <p:spPr>
          <a:xfrm>
            <a:off x="5317808" y="2684638"/>
            <a:ext cx="1079659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1664971" y="3469584"/>
            <a:ext cx="5475446" cy="6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7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15" grpId="0" animBg="1"/>
      <p:bldP spid="3" grpId="0" animBg="1"/>
      <p:bldP spid="17" grpId="0" animBg="1"/>
      <p:bldP spid="40" grpId="0" animBg="1"/>
      <p:bldP spid="18" grpId="0" animBg="1"/>
      <p:bldP spid="42" grpId="0" animBg="1"/>
      <p:bldP spid="19" grpId="0" animBg="1"/>
      <p:bldP spid="20" grpId="0"/>
      <p:bldP spid="21" grpId="0"/>
      <p:bldP spid="22" grpId="0"/>
      <p:bldP spid="23" grpId="0"/>
      <p:bldP spid="26" grpId="0"/>
      <p:bldP spid="5138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研究方法与思路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研究成果与应用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相关建议与总结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262138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251" y="3381559"/>
            <a:ext cx="2496026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1992352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22566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20851"/>
              <a:ext cx="1970641" cy="10669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单击添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加标题</a:t>
              </a: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7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2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7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" grpId="0"/>
      <p:bldP spid="38" grpId="0"/>
      <p:bldP spid="41" grpId="0"/>
      <p:bldP spid="44" grpId="0"/>
      <p:bldP spid="1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931687" y="1117808"/>
            <a:ext cx="0" cy="31700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490768" y="1377817"/>
            <a:ext cx="2158403" cy="295466"/>
            <a:chOff x="3249264" y="1751685"/>
            <a:chExt cx="2994025" cy="393953"/>
          </a:xfrm>
        </p:grpSpPr>
        <p:grpSp>
          <p:nvGrpSpPr>
            <p:cNvPr id="30" name="组合 29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</p:grpSp>
        <p:sp>
          <p:nvSpPr>
            <p:cNvPr id="31" name="文本框 4"/>
            <p:cNvSpPr txBox="1"/>
            <p:nvPr/>
          </p:nvSpPr>
          <p:spPr>
            <a:xfrm>
              <a:off x="5335260" y="1751685"/>
              <a:ext cx="673755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80604020202020204" charset="0"/>
                  <a:ea typeface="微软雅黑" pitchFamily="34" charset="-122"/>
                  <a:cs typeface="Arial" panose="02080604020202020204" charset="0"/>
                </a:rPr>
                <a:t>70%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itchFamily="34" charset="-122"/>
                <a:cs typeface="Arial" panose="0208060402020202020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90768" y="1686118"/>
            <a:ext cx="2158403" cy="295466"/>
            <a:chOff x="3249264" y="2162753"/>
            <a:chExt cx="2994025" cy="393954"/>
          </a:xfrm>
        </p:grpSpPr>
        <p:grpSp>
          <p:nvGrpSpPr>
            <p:cNvPr id="35" name="组合 34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</p:grpSp>
        <p:sp>
          <p:nvSpPr>
            <p:cNvPr id="36" name="文本框 9"/>
            <p:cNvSpPr txBox="1"/>
            <p:nvPr/>
          </p:nvSpPr>
          <p:spPr>
            <a:xfrm>
              <a:off x="4118871" y="2162753"/>
              <a:ext cx="673755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80604020202020204" charset="0"/>
                  <a:ea typeface="微软雅黑" pitchFamily="34" charset="-122"/>
                  <a:cs typeface="Arial" panose="02080604020202020204" charset="0"/>
                </a:rPr>
                <a:t>30%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 pitchFamily="34" charset="-122"/>
                <a:cs typeface="Arial" panose="0208060402020202020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7021" y="3013757"/>
            <a:ext cx="2171044" cy="295466"/>
            <a:chOff x="3244272" y="3932941"/>
            <a:chExt cx="3011560" cy="393953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80604020202020204" charset="0"/>
                <a:ea typeface="微软雅黑" pitchFamily="34" charset="-122"/>
                <a:cs typeface="Arial" panose="02080604020202020204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80604020202020204" charset="0"/>
                <a:ea typeface="微软雅黑" pitchFamily="34" charset="-122"/>
                <a:cs typeface="Arial" panose="02080604020202020204" charset="0"/>
              </a:endParaRPr>
            </a:p>
          </p:txBody>
        </p:sp>
        <p:sp>
          <p:nvSpPr>
            <p:cNvPr id="43" name="文本框 15"/>
            <p:cNvSpPr txBox="1"/>
            <p:nvPr/>
          </p:nvSpPr>
          <p:spPr>
            <a:xfrm>
              <a:off x="4418923" y="3932941"/>
              <a:ext cx="90769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80604020202020204" charset="0"/>
                  <a:ea typeface="微软雅黑" pitchFamily="34" charset="-122"/>
                  <a:cs typeface="Arial" panose="02080604020202020204" charset="0"/>
                </a:rPr>
                <a:t>40%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80604020202020204" charset="0"/>
                <a:ea typeface="微软雅黑" pitchFamily="34" charset="-122"/>
                <a:cs typeface="Arial" panose="0208060402020202020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87025" y="3307781"/>
            <a:ext cx="2168869" cy="295466"/>
            <a:chOff x="3244272" y="4324968"/>
            <a:chExt cx="3008542" cy="393953"/>
          </a:xfrm>
        </p:grpSpPr>
        <p:sp>
          <p:nvSpPr>
            <p:cNvPr id="46" name="圆角矩形 45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80604020202020204" charset="0"/>
                <a:ea typeface="微软雅黑" pitchFamily="34" charset="-122"/>
                <a:cs typeface="Arial" panose="02080604020202020204" charset="0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80604020202020204" charset="0"/>
                <a:ea typeface="微软雅黑" pitchFamily="34" charset="-122"/>
                <a:cs typeface="Arial" panose="02080604020202020204" charset="0"/>
              </a:endParaRPr>
            </a:p>
          </p:txBody>
        </p:sp>
        <p:sp>
          <p:nvSpPr>
            <p:cNvPr id="48" name="文本框 19"/>
            <p:cNvSpPr txBox="1"/>
            <p:nvPr/>
          </p:nvSpPr>
          <p:spPr>
            <a:xfrm>
              <a:off x="5326614" y="4324968"/>
              <a:ext cx="67375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80604020202020204" charset="0"/>
                  <a:ea typeface="微软雅黑" pitchFamily="34" charset="-122"/>
                  <a:cs typeface="Arial" panose="02080604020202020204" charset="0"/>
                </a:rPr>
                <a:t>60%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80604020202020204" charset="0"/>
                <a:ea typeface="微软雅黑" pitchFamily="34" charset="-122"/>
                <a:cs typeface="Arial" panose="020806040202020202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16768" y="1149812"/>
            <a:ext cx="1618841" cy="1647000"/>
            <a:chOff x="471707" y="1675770"/>
            <a:chExt cx="2158455" cy="2196000"/>
          </a:xfrm>
          <a:solidFill>
            <a:srgbClr val="1B4367"/>
          </a:solidFill>
        </p:grpSpPr>
        <p:grpSp>
          <p:nvGrpSpPr>
            <p:cNvPr id="51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6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  <p:sp>
            <p:nvSpPr>
              <p:cNvPr id="5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  <p:sp>
            <p:nvSpPr>
              <p:cNvPr id="58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</p:grpSp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1735992" y="2108076"/>
              <a:ext cx="462003" cy="468000"/>
              <a:chOff x="2665059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59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  <p:sp>
            <p:nvSpPr>
              <p:cNvPr id="55" name="Freeform 933"/>
              <p:cNvSpPr/>
              <p:nvPr/>
            </p:nvSpPr>
            <p:spPr bwMode="auto">
              <a:xfrm>
                <a:off x="2697062" y="5013663"/>
                <a:ext cx="220309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024335" y="2810337"/>
            <a:ext cx="1618833" cy="1647000"/>
            <a:chOff x="478915" y="4355475"/>
            <a:chExt cx="2158444" cy="2196000"/>
          </a:xfrm>
          <a:solidFill>
            <a:srgbClr val="1B4367"/>
          </a:solidFill>
        </p:grpSpPr>
        <p:grpSp>
          <p:nvGrpSpPr>
            <p:cNvPr id="60" name="组合 5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5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  <p:sp>
            <p:nvSpPr>
              <p:cNvPr id="66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/>
          </p:nvGrpSpPr>
          <p:grpSpPr>
            <a:xfrm>
              <a:off x="478915" y="4355475"/>
              <a:ext cx="2158444" cy="2196000"/>
              <a:chOff x="5397500" y="5734050"/>
              <a:chExt cx="365123" cy="371476"/>
            </a:xfrm>
            <a:grpFill/>
          </p:grpSpPr>
          <p:sp>
            <p:nvSpPr>
              <p:cNvPr id="62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  <p:sp>
            <p:nvSpPr>
              <p:cNvPr id="63" name="Freeform 289"/>
              <p:cNvSpPr>
                <a:spLocks noEditPoints="1"/>
              </p:cNvSpPr>
              <p:nvPr/>
            </p:nvSpPr>
            <p:spPr bwMode="auto">
              <a:xfrm>
                <a:off x="5537198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  <p:sp>
            <p:nvSpPr>
              <p:cNvPr id="64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80604020202020204" charset="0"/>
                  <a:ea typeface="微软雅黑" pitchFamily="34" charset="-122"/>
                  <a:cs typeface="Arial" panose="0208060402020202020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5186937" y="1053014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5186938" y="1307661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86937" y="2195958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5186938" y="2450604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186937" y="3338901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5186938" y="3593547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60392" y="1062848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2548571" y="1976835"/>
            <a:ext cx="2109497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60392" y="2730600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2548571" y="3619048"/>
            <a:ext cx="2109497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6" name="文本框 26"/>
          <p:cNvSpPr txBox="1"/>
          <p:nvPr/>
        </p:nvSpPr>
        <p:spPr>
          <a:xfrm>
            <a:off x="1367506" y="1263783"/>
            <a:ext cx="960626" cy="587395"/>
          </a:xfrm>
          <a:prstGeom prst="roundRect">
            <a:avLst/>
          </a:prstGeom>
          <a:solidFill>
            <a:srgbClr val="1B4367"/>
          </a:solidFill>
          <a:ln w="9525"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论文</a:t>
            </a:r>
          </a:p>
        </p:txBody>
      </p:sp>
      <p:sp>
        <p:nvSpPr>
          <p:cNvPr id="27" name="文本框 31"/>
          <p:cNvSpPr txBox="1"/>
          <p:nvPr/>
        </p:nvSpPr>
        <p:spPr>
          <a:xfrm>
            <a:off x="1299770" y="1808746"/>
            <a:ext cx="2600712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zh-CN" sz="4800" b="1" dirty="0">
                <a:solidFill>
                  <a:srgbClr val="1B4367"/>
                </a:solidFill>
              </a:rPr>
              <a:t>参考文献</a:t>
            </a:r>
            <a:endParaRPr lang="zh-CN" altLang="en-US" sz="4800" b="1" dirty="0">
              <a:solidFill>
                <a:srgbClr val="1B4367"/>
              </a:solidFill>
            </a:endParaRPr>
          </a:p>
        </p:txBody>
      </p:sp>
      <p:sp>
        <p:nvSpPr>
          <p:cNvPr id="28" name="TextBox 1957"/>
          <p:cNvSpPr/>
          <p:nvPr/>
        </p:nvSpPr>
        <p:spPr>
          <a:xfrm>
            <a:off x="1367506" y="2672652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9" name="文本框 19"/>
          <p:cNvSpPr txBox="1"/>
          <p:nvPr/>
        </p:nvSpPr>
        <p:spPr>
          <a:xfrm>
            <a:off x="1367506" y="2907626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57"/>
          <p:cNvSpPr/>
          <p:nvPr/>
        </p:nvSpPr>
        <p:spPr>
          <a:xfrm>
            <a:off x="1367506" y="3570120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19"/>
          <p:cNvSpPr txBox="1"/>
          <p:nvPr/>
        </p:nvSpPr>
        <p:spPr>
          <a:xfrm>
            <a:off x="1367506" y="3805094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1957"/>
          <p:cNvSpPr/>
          <p:nvPr/>
        </p:nvSpPr>
        <p:spPr>
          <a:xfrm>
            <a:off x="4923507" y="988207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5" name="文本框 19"/>
          <p:cNvSpPr txBox="1"/>
          <p:nvPr/>
        </p:nvSpPr>
        <p:spPr>
          <a:xfrm>
            <a:off x="4923507" y="1223181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957"/>
          <p:cNvSpPr/>
          <p:nvPr/>
        </p:nvSpPr>
        <p:spPr>
          <a:xfrm>
            <a:off x="4923507" y="1885675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7" name="文本框 19"/>
          <p:cNvSpPr txBox="1"/>
          <p:nvPr/>
        </p:nvSpPr>
        <p:spPr>
          <a:xfrm>
            <a:off x="4923507" y="2120649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957"/>
          <p:cNvSpPr/>
          <p:nvPr/>
        </p:nvSpPr>
        <p:spPr>
          <a:xfrm>
            <a:off x="4923507" y="2672652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3" name="文本框 19"/>
          <p:cNvSpPr txBox="1"/>
          <p:nvPr/>
        </p:nvSpPr>
        <p:spPr>
          <a:xfrm>
            <a:off x="4923507" y="2907626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1957"/>
          <p:cNvSpPr/>
          <p:nvPr/>
        </p:nvSpPr>
        <p:spPr>
          <a:xfrm>
            <a:off x="4923507" y="3570120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5" name="文本框 19"/>
          <p:cNvSpPr txBox="1"/>
          <p:nvPr/>
        </p:nvSpPr>
        <p:spPr>
          <a:xfrm>
            <a:off x="4923507" y="3805094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5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25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75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7" grpId="0"/>
      <p:bldP spid="28" grpId="0"/>
      <p:bldP spid="29" grpId="0"/>
      <p:bldP spid="18" grpId="0"/>
      <p:bldP spid="2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感谢恩师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  <a:hlinkClick r:id="rId1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033692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395420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33552" y="1680611"/>
            <a:ext cx="341759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在此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输入相关文字，在此输入相关文字，在此输入相关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1" y="1033692"/>
            <a:ext cx="4972758" cy="2402844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1204070" y="368579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1204069" y="3970982"/>
            <a:ext cx="310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65928" y="3671819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344562" y="3679857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12" name="文本框 11"/>
          <p:cNvSpPr txBox="1"/>
          <p:nvPr/>
        </p:nvSpPr>
        <p:spPr>
          <a:xfrm>
            <a:off x="5344561" y="3965048"/>
            <a:ext cx="3106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906420" y="366588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2" grpId="0"/>
      <p:bldP spid="18" grpId="0" animBg="1" autoUpdateAnimBg="0"/>
      <p:bldP spid="16" grpId="0"/>
      <p:bldP spid="106" grpId="0"/>
      <p:bldP spid="107" grpId="0"/>
      <p:bldP spid="111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50"/>
                            </p:stCondLst>
                            <p:childTnLst>
                              <p:par>
                                <p:cTn id="7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AutoShape 25"/>
          <p:cNvSpPr/>
          <p:nvPr/>
        </p:nvSpPr>
        <p:spPr>
          <a:xfrm rot="21558471">
            <a:off x="3296866" y="2462569"/>
            <a:ext cx="2459831" cy="2236425"/>
          </a:xfrm>
          <a:custGeom>
            <a:avLst/>
            <a:gdLst/>
            <a:ahLst/>
            <a:cxnLst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</a:cxnLst>
            <a:rect l="0" t="0" r="0" b="0"/>
            <a:pathLst>
              <a:path w="21600" h="21600">
                <a:moveTo>
                  <a:pt x="15608" y="8670"/>
                </a:moveTo>
                <a:cubicBezTo>
                  <a:pt x="21599" y="8670"/>
                  <a:pt x="21599" y="8670"/>
                  <a:pt x="21599" y="8670"/>
                </a:cubicBezTo>
                <a:cubicBezTo>
                  <a:pt x="20496" y="4411"/>
                  <a:pt x="16554" y="1064"/>
                  <a:pt x="11982" y="608"/>
                </a:cubicBezTo>
                <a:cubicBezTo>
                  <a:pt x="11667" y="304"/>
                  <a:pt x="11351" y="0"/>
                  <a:pt x="10878" y="0"/>
                </a:cubicBezTo>
                <a:cubicBezTo>
                  <a:pt x="10405" y="0"/>
                  <a:pt x="10090" y="304"/>
                  <a:pt x="9775" y="608"/>
                </a:cubicBezTo>
                <a:cubicBezTo>
                  <a:pt x="5045" y="1064"/>
                  <a:pt x="1103" y="4259"/>
                  <a:pt x="0" y="8670"/>
                </a:cubicBezTo>
                <a:cubicBezTo>
                  <a:pt x="6148" y="8670"/>
                  <a:pt x="6148" y="8670"/>
                  <a:pt x="6148" y="8670"/>
                </a:cubicBezTo>
                <a:cubicBezTo>
                  <a:pt x="6148" y="3650"/>
                  <a:pt x="9144" y="1216"/>
                  <a:pt x="9775" y="760"/>
                </a:cubicBezTo>
                <a:cubicBezTo>
                  <a:pt x="9775" y="760"/>
                  <a:pt x="9775" y="760"/>
                  <a:pt x="9775" y="912"/>
                </a:cubicBezTo>
                <a:cubicBezTo>
                  <a:pt x="6464" y="4867"/>
                  <a:pt x="6937" y="8670"/>
                  <a:pt x="6937" y="8670"/>
                </a:cubicBezTo>
                <a:cubicBezTo>
                  <a:pt x="10090" y="8670"/>
                  <a:pt x="10090" y="8670"/>
                  <a:pt x="10090" y="8670"/>
                </a:cubicBezTo>
                <a:cubicBezTo>
                  <a:pt x="10090" y="18709"/>
                  <a:pt x="10090" y="18709"/>
                  <a:pt x="10090" y="18709"/>
                </a:cubicBezTo>
                <a:cubicBezTo>
                  <a:pt x="10090" y="19014"/>
                  <a:pt x="10090" y="19014"/>
                  <a:pt x="10090" y="19014"/>
                </a:cubicBezTo>
                <a:cubicBezTo>
                  <a:pt x="10090" y="19774"/>
                  <a:pt x="10090" y="19774"/>
                  <a:pt x="10090" y="19774"/>
                </a:cubicBezTo>
                <a:cubicBezTo>
                  <a:pt x="10090" y="20839"/>
                  <a:pt x="10878" y="21599"/>
                  <a:pt x="11982" y="21599"/>
                </a:cubicBezTo>
                <a:cubicBezTo>
                  <a:pt x="12928" y="21599"/>
                  <a:pt x="13874" y="20839"/>
                  <a:pt x="13874" y="19774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4"/>
                  <a:pt x="12455" y="19774"/>
                  <a:pt x="12455" y="19774"/>
                </a:cubicBezTo>
                <a:cubicBezTo>
                  <a:pt x="12455" y="20078"/>
                  <a:pt x="12297" y="20383"/>
                  <a:pt x="11982" y="20383"/>
                </a:cubicBezTo>
                <a:cubicBezTo>
                  <a:pt x="11667" y="20383"/>
                  <a:pt x="11351" y="20078"/>
                  <a:pt x="11351" y="19774"/>
                </a:cubicBezTo>
                <a:cubicBezTo>
                  <a:pt x="11351" y="19318"/>
                  <a:pt x="11351" y="19318"/>
                  <a:pt x="11351" y="19318"/>
                </a:cubicBezTo>
                <a:cubicBezTo>
                  <a:pt x="11351" y="19014"/>
                  <a:pt x="11351" y="19014"/>
                  <a:pt x="11351" y="19014"/>
                </a:cubicBezTo>
                <a:cubicBezTo>
                  <a:pt x="11351" y="17036"/>
                  <a:pt x="11351" y="17036"/>
                  <a:pt x="11351" y="17036"/>
                </a:cubicBezTo>
                <a:cubicBezTo>
                  <a:pt x="11351" y="8670"/>
                  <a:pt x="11351" y="8670"/>
                  <a:pt x="11351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7"/>
                  <a:pt x="11982" y="912"/>
                </a:cubicBezTo>
                <a:cubicBezTo>
                  <a:pt x="11982" y="760"/>
                  <a:pt x="11982" y="760"/>
                  <a:pt x="11982" y="760"/>
                </a:cubicBezTo>
                <a:cubicBezTo>
                  <a:pt x="12613" y="1216"/>
                  <a:pt x="15608" y="3650"/>
                  <a:pt x="15608" y="8670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55739" y="3094673"/>
            <a:ext cx="503873" cy="504825"/>
            <a:chOff x="5202" y="5131"/>
            <a:chExt cx="1058" cy="1060"/>
          </a:xfrm>
          <a:solidFill>
            <a:srgbClr val="1B4367"/>
          </a:solidFill>
        </p:grpSpPr>
        <p:sp>
          <p:nvSpPr>
            <p:cNvPr id="175117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48" name="Freeform 43"/>
            <p:cNvSpPr/>
            <p:nvPr/>
          </p:nvSpPr>
          <p:spPr>
            <a:xfrm>
              <a:off x="5394" y="5396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84395" y="3008471"/>
            <a:ext cx="506730" cy="506730"/>
            <a:chOff x="9978" y="7833"/>
            <a:chExt cx="1064" cy="1064"/>
          </a:xfrm>
          <a:solidFill>
            <a:srgbClr val="1B4367"/>
          </a:solidFill>
        </p:grpSpPr>
        <p:sp>
          <p:nvSpPr>
            <p:cNvPr id="175123" name="Freeform 18"/>
            <p:cNvSpPr/>
            <p:nvPr/>
          </p:nvSpPr>
          <p:spPr>
            <a:xfrm>
              <a:off x="9978" y="7833"/>
              <a:ext cx="1065" cy="1065"/>
            </a:xfrm>
            <a:custGeom>
              <a:avLst/>
              <a:gdLst>
                <a:gd name="txL" fmla="*/ 0 w 273"/>
                <a:gd name="txT" fmla="*/ 0 h 273"/>
                <a:gd name="txR" fmla="*/ 273 w 273"/>
                <a:gd name="txB" fmla="*/ 273 h 273"/>
              </a:gdLst>
              <a:ahLst/>
              <a:cxnLst>
                <a:cxn ang="0">
                  <a:pos x="168490" y="443396"/>
                </a:cxn>
                <a:cxn ang="0">
                  <a:pos x="40792" y="168490"/>
                </a:cxn>
                <a:cxn ang="0">
                  <a:pos x="317471" y="40792"/>
                </a:cxn>
                <a:cxn ang="0">
                  <a:pos x="443396" y="317471"/>
                </a:cxn>
                <a:cxn ang="0">
                  <a:pos x="168490" y="443396"/>
                </a:cxn>
              </a:cxnLst>
              <a:rect l="txL" t="txT" r="txR" b="txB"/>
              <a:pathLst>
                <a:path w="273" h="273">
                  <a:moveTo>
                    <a:pt x="95" y="250"/>
                  </a:moveTo>
                  <a:cubicBezTo>
                    <a:pt x="32" y="227"/>
                    <a:pt x="0" y="157"/>
                    <a:pt x="23" y="95"/>
                  </a:cubicBezTo>
                  <a:cubicBezTo>
                    <a:pt x="47" y="32"/>
                    <a:pt x="116" y="0"/>
                    <a:pt x="179" y="23"/>
                  </a:cubicBezTo>
                  <a:cubicBezTo>
                    <a:pt x="241" y="47"/>
                    <a:pt x="273" y="116"/>
                    <a:pt x="250" y="179"/>
                  </a:cubicBezTo>
                  <a:cubicBezTo>
                    <a:pt x="227" y="241"/>
                    <a:pt x="157" y="273"/>
                    <a:pt x="95" y="25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8" name="Freeform 53"/>
            <p:cNvSpPr/>
            <p:nvPr/>
          </p:nvSpPr>
          <p:spPr>
            <a:xfrm>
              <a:off x="10251" y="8102"/>
              <a:ext cx="478" cy="321"/>
            </a:xfrm>
            <a:custGeom>
              <a:avLst/>
              <a:gdLst>
                <a:gd name="txL" fmla="*/ 0 w 123"/>
                <a:gd name="txT" fmla="*/ 0 h 82"/>
                <a:gd name="txR" fmla="*/ 123 w 123"/>
                <a:gd name="txB" fmla="*/ 82 h 82"/>
              </a:gdLst>
              <a:ahLst/>
              <a:cxnLst>
                <a:cxn ang="0">
                  <a:pos x="205111" y="46309"/>
                </a:cxn>
                <a:cxn ang="0">
                  <a:pos x="38900" y="46309"/>
                </a:cxn>
                <a:cxn ang="0">
                  <a:pos x="5305" y="146050"/>
                </a:cxn>
                <a:cxn ang="0">
                  <a:pos x="31828" y="94398"/>
                </a:cxn>
                <a:cxn ang="0">
                  <a:pos x="166210" y="85493"/>
                </a:cxn>
                <a:cxn ang="0">
                  <a:pos x="152065" y="99741"/>
                </a:cxn>
                <a:cxn ang="0">
                  <a:pos x="217488" y="99741"/>
                </a:cxn>
                <a:cxn ang="0">
                  <a:pos x="217488" y="32060"/>
                </a:cxn>
                <a:cxn ang="0">
                  <a:pos x="205111" y="46309"/>
                </a:cxn>
              </a:cxnLst>
              <a:rect l="txL" t="txT" r="txR" b="txB"/>
              <a:pathLst>
                <a:path w="123" h="82">
                  <a:moveTo>
                    <a:pt x="116" y="26"/>
                  </a:moveTo>
                  <a:cubicBezTo>
                    <a:pt x="90" y="0"/>
                    <a:pt x="48" y="0"/>
                    <a:pt x="22" y="26"/>
                  </a:cubicBezTo>
                  <a:cubicBezTo>
                    <a:pt x="7" y="41"/>
                    <a:pt x="0" y="62"/>
                    <a:pt x="3" y="82"/>
                  </a:cubicBezTo>
                  <a:cubicBezTo>
                    <a:pt x="5" y="71"/>
                    <a:pt x="10" y="61"/>
                    <a:pt x="18" y="53"/>
                  </a:cubicBezTo>
                  <a:cubicBezTo>
                    <a:pt x="39" y="33"/>
                    <a:pt x="71" y="31"/>
                    <a:pt x="94" y="4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18"/>
                    <a:pt x="123" y="18"/>
                    <a:pt x="123" y="18"/>
                  </a:cubicBezTo>
                  <a:lnTo>
                    <a:pt x="116" y="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9" name="Freeform 54"/>
            <p:cNvSpPr/>
            <p:nvPr/>
          </p:nvSpPr>
          <p:spPr>
            <a:xfrm>
              <a:off x="10303" y="8357"/>
              <a:ext cx="478" cy="318"/>
            </a:xfrm>
            <a:custGeom>
              <a:avLst/>
              <a:gdLst>
                <a:gd name="txL" fmla="*/ 0 w 123"/>
                <a:gd name="txT" fmla="*/ 0 h 81"/>
                <a:gd name="txR" fmla="*/ 123 w 123"/>
                <a:gd name="txB" fmla="*/ 81 h 81"/>
              </a:gdLst>
              <a:ahLst/>
              <a:cxnLst>
                <a:cxn ang="0">
                  <a:pos x="14145" y="98092"/>
                </a:cxn>
                <a:cxn ang="0">
                  <a:pos x="180355" y="98092"/>
                </a:cxn>
                <a:cxn ang="0">
                  <a:pos x="213951" y="0"/>
                </a:cxn>
                <a:cxn ang="0">
                  <a:pos x="185660" y="49938"/>
                </a:cxn>
                <a:cxn ang="0">
                  <a:pos x="53046" y="58855"/>
                </a:cxn>
                <a:cxn ang="0">
                  <a:pos x="67191" y="44587"/>
                </a:cxn>
                <a:cxn ang="0">
                  <a:pos x="0" y="44587"/>
                </a:cxn>
                <a:cxn ang="0">
                  <a:pos x="0" y="112360"/>
                </a:cxn>
                <a:cxn ang="0">
                  <a:pos x="14145" y="98092"/>
                </a:cxn>
              </a:cxnLst>
              <a:rect l="txL" t="txT" r="txR" b="txB"/>
              <a:pathLst>
                <a:path w="123" h="81">
                  <a:moveTo>
                    <a:pt x="8" y="55"/>
                  </a:moveTo>
                  <a:cubicBezTo>
                    <a:pt x="34" y="81"/>
                    <a:pt x="76" y="81"/>
                    <a:pt x="102" y="55"/>
                  </a:cubicBezTo>
                  <a:cubicBezTo>
                    <a:pt x="117" y="40"/>
                    <a:pt x="123" y="19"/>
                    <a:pt x="121" y="0"/>
                  </a:cubicBezTo>
                  <a:cubicBezTo>
                    <a:pt x="118" y="10"/>
                    <a:pt x="113" y="20"/>
                    <a:pt x="105" y="28"/>
                  </a:cubicBezTo>
                  <a:cubicBezTo>
                    <a:pt x="85" y="48"/>
                    <a:pt x="52" y="50"/>
                    <a:pt x="30" y="3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8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0608" y="1649730"/>
            <a:ext cx="504825" cy="501968"/>
            <a:chOff x="8470" y="2554"/>
            <a:chExt cx="1060" cy="1054"/>
          </a:xfrm>
          <a:solidFill>
            <a:srgbClr val="1B4367"/>
          </a:solidFill>
        </p:grpSpPr>
        <p:sp>
          <p:nvSpPr>
            <p:cNvPr id="175113" name="Freeform 8"/>
            <p:cNvSpPr/>
            <p:nvPr/>
          </p:nvSpPr>
          <p:spPr>
            <a:xfrm>
              <a:off x="8470" y="2554"/>
              <a:ext cx="1061" cy="1054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381094" y="77840"/>
                </a:cxn>
                <a:cxn ang="0">
                  <a:pos x="406025" y="378587"/>
                </a:cxn>
                <a:cxn ang="0">
                  <a:pos x="101506" y="403354"/>
                </a:cxn>
                <a:cxn ang="0">
                  <a:pos x="78356" y="100838"/>
                </a:cxn>
                <a:cxn ang="0">
                  <a:pos x="381094" y="77840"/>
                </a:cxn>
              </a:cxnLst>
              <a:rect l="txL" t="txT" r="txR" b="txB"/>
              <a:pathLst>
                <a:path w="271" h="271">
                  <a:moveTo>
                    <a:pt x="214" y="44"/>
                  </a:moveTo>
                  <a:cubicBezTo>
                    <a:pt x="265" y="87"/>
                    <a:pt x="271" y="163"/>
                    <a:pt x="228" y="214"/>
                  </a:cubicBezTo>
                  <a:cubicBezTo>
                    <a:pt x="184" y="265"/>
                    <a:pt x="108" y="271"/>
                    <a:pt x="57" y="228"/>
                  </a:cubicBezTo>
                  <a:cubicBezTo>
                    <a:pt x="7" y="184"/>
                    <a:pt x="0" y="108"/>
                    <a:pt x="44" y="57"/>
                  </a:cubicBezTo>
                  <a:cubicBezTo>
                    <a:pt x="87" y="7"/>
                    <a:pt x="163" y="0"/>
                    <a:pt x="214" y="4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79" name="Freeform 87"/>
            <p:cNvSpPr>
              <a:spLocks noEditPoints="1"/>
            </p:cNvSpPr>
            <p:nvPr/>
          </p:nvSpPr>
          <p:spPr>
            <a:xfrm>
              <a:off x="8669" y="2847"/>
              <a:ext cx="712" cy="468"/>
            </a:xfrm>
            <a:custGeom>
              <a:avLst/>
              <a:gdLst>
                <a:gd name="txL" fmla="*/ 0 w 162"/>
                <a:gd name="txT" fmla="*/ 0 h 106"/>
                <a:gd name="txR" fmla="*/ 162 w 162"/>
                <a:gd name="txB" fmla="*/ 106 h 106"/>
              </a:gdLst>
              <a:ahLst/>
              <a:cxnLst>
                <a:cxn ang="0">
                  <a:pos x="323850" y="24082"/>
                </a:cxn>
                <a:cxn ang="0">
                  <a:pos x="173919" y="0"/>
                </a:cxn>
                <a:cxn ang="0">
                  <a:pos x="9995" y="24082"/>
                </a:cxn>
                <a:cxn ang="0">
                  <a:pos x="9995" y="110376"/>
                </a:cxn>
                <a:cxn ang="0">
                  <a:pos x="5997" y="120410"/>
                </a:cxn>
                <a:cxn ang="0">
                  <a:pos x="15993" y="132451"/>
                </a:cxn>
                <a:cxn ang="0">
                  <a:pos x="27987" y="120410"/>
                </a:cxn>
                <a:cxn ang="0">
                  <a:pos x="21990" y="110376"/>
                </a:cxn>
                <a:cxn ang="0">
                  <a:pos x="21990" y="56192"/>
                </a:cxn>
                <a:cxn ang="0">
                  <a:pos x="173919" y="78267"/>
                </a:cxn>
                <a:cxn ang="0">
                  <a:pos x="323850" y="54185"/>
                </a:cxn>
                <a:cxn ang="0">
                  <a:pos x="323850" y="24082"/>
                </a:cxn>
                <a:cxn ang="0">
                  <a:pos x="25988" y="136465"/>
                </a:cxn>
                <a:cxn ang="0">
                  <a:pos x="7996" y="136465"/>
                </a:cxn>
                <a:cxn ang="0">
                  <a:pos x="0" y="188643"/>
                </a:cxn>
                <a:cxn ang="0">
                  <a:pos x="5997" y="190650"/>
                </a:cxn>
                <a:cxn ang="0">
                  <a:pos x="7996" y="184629"/>
                </a:cxn>
                <a:cxn ang="0">
                  <a:pos x="7996" y="190650"/>
                </a:cxn>
                <a:cxn ang="0">
                  <a:pos x="17992" y="192657"/>
                </a:cxn>
                <a:cxn ang="0">
                  <a:pos x="19991" y="186636"/>
                </a:cxn>
                <a:cxn ang="0">
                  <a:pos x="21990" y="190650"/>
                </a:cxn>
                <a:cxn ang="0">
                  <a:pos x="23989" y="190650"/>
                </a:cxn>
                <a:cxn ang="0">
                  <a:pos x="25988" y="166568"/>
                </a:cxn>
                <a:cxn ang="0">
                  <a:pos x="27987" y="190650"/>
                </a:cxn>
                <a:cxn ang="0">
                  <a:pos x="33984" y="188643"/>
                </a:cxn>
                <a:cxn ang="0">
                  <a:pos x="25988" y="136465"/>
                </a:cxn>
                <a:cxn ang="0">
                  <a:pos x="59972" y="188643"/>
                </a:cxn>
                <a:cxn ang="0">
                  <a:pos x="59972" y="74253"/>
                </a:cxn>
                <a:cxn ang="0">
                  <a:pos x="173919" y="90308"/>
                </a:cxn>
                <a:cxn ang="0">
                  <a:pos x="281869" y="74253"/>
                </a:cxn>
                <a:cxn ang="0">
                  <a:pos x="281869" y="186636"/>
                </a:cxn>
                <a:cxn ang="0">
                  <a:pos x="171920" y="212725"/>
                </a:cxn>
                <a:cxn ang="0">
                  <a:pos x="59972" y="188643"/>
                </a:cxn>
              </a:cxnLst>
              <a:rect l="txL" t="txT" r="txR" b="txB"/>
              <a:pathLst>
                <a:path w="162" h="106">
                  <a:moveTo>
                    <a:pt x="162" y="12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27"/>
                    <a:pt x="5" y="41"/>
                    <a:pt x="5" y="55"/>
                  </a:cubicBezTo>
                  <a:cubicBezTo>
                    <a:pt x="4" y="56"/>
                    <a:pt x="3" y="58"/>
                    <a:pt x="3" y="60"/>
                  </a:cubicBezTo>
                  <a:cubicBezTo>
                    <a:pt x="3" y="63"/>
                    <a:pt x="5" y="66"/>
                    <a:pt x="8" y="66"/>
                  </a:cubicBezTo>
                  <a:cubicBezTo>
                    <a:pt x="12" y="66"/>
                    <a:pt x="14" y="63"/>
                    <a:pt x="14" y="60"/>
                  </a:cubicBezTo>
                  <a:cubicBezTo>
                    <a:pt x="14" y="58"/>
                    <a:pt x="13" y="56"/>
                    <a:pt x="11" y="55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2" y="12"/>
                    <a:pt x="162" y="12"/>
                    <a:pt x="162" y="12"/>
                  </a:cubicBezTo>
                  <a:close/>
                  <a:moveTo>
                    <a:pt x="13" y="68"/>
                  </a:moveTo>
                  <a:cubicBezTo>
                    <a:pt x="10" y="69"/>
                    <a:pt x="7" y="69"/>
                    <a:pt x="4" y="68"/>
                  </a:cubicBezTo>
                  <a:cubicBezTo>
                    <a:pt x="3" y="77"/>
                    <a:pt x="1" y="85"/>
                    <a:pt x="0" y="94"/>
                  </a:cubicBezTo>
                  <a:cubicBezTo>
                    <a:pt x="1" y="94"/>
                    <a:pt x="2" y="94"/>
                    <a:pt x="3" y="95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6" y="95"/>
                    <a:pt x="8" y="96"/>
                    <a:pt x="9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4"/>
                    <a:pt x="16" y="94"/>
                    <a:pt x="17" y="94"/>
                  </a:cubicBezTo>
                  <a:cubicBezTo>
                    <a:pt x="16" y="85"/>
                    <a:pt x="14" y="77"/>
                    <a:pt x="13" y="68"/>
                  </a:cubicBezTo>
                  <a:close/>
                  <a:moveTo>
                    <a:pt x="30" y="94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22" y="93"/>
                    <a:pt x="104" y="98"/>
                    <a:pt x="86" y="106"/>
                  </a:cubicBezTo>
                  <a:cubicBezTo>
                    <a:pt x="68" y="97"/>
                    <a:pt x="49" y="94"/>
                    <a:pt x="30" y="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7118" y="2091690"/>
            <a:ext cx="450533" cy="452438"/>
            <a:chOff x="4704" y="4364"/>
            <a:chExt cx="946" cy="950"/>
          </a:xfrm>
          <a:solidFill>
            <a:srgbClr val="1B4367"/>
          </a:solidFill>
        </p:grpSpPr>
        <p:sp>
          <p:nvSpPr>
            <p:cNvPr id="175115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1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08395" y="2088357"/>
            <a:ext cx="504349" cy="506254"/>
            <a:chOff x="4030" y="4930"/>
            <a:chExt cx="840" cy="843"/>
          </a:xfrm>
          <a:solidFill>
            <a:srgbClr val="1B4367"/>
          </a:solidFill>
        </p:grpSpPr>
        <p:sp>
          <p:nvSpPr>
            <p:cNvPr id="93246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717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962" name="TextBox 1210"/>
          <p:cNvSpPr/>
          <p:nvPr/>
        </p:nvSpPr>
        <p:spPr>
          <a:xfrm>
            <a:off x="1332065" y="1985450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78531" y="2267403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da-DK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736963" y="3053074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3427" y="3335027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da-DK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  <a:endParaRPr lang="zh-CN" altLang="da-DK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687847" y="95995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64342" y="1231903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25" name="TextBox 1210"/>
          <p:cNvSpPr/>
          <p:nvPr/>
        </p:nvSpPr>
        <p:spPr>
          <a:xfrm>
            <a:off x="6136754" y="1961294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28369" y="2231817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13" name="TextBox 1210"/>
          <p:cNvSpPr/>
          <p:nvPr/>
        </p:nvSpPr>
        <p:spPr>
          <a:xfrm>
            <a:off x="6695477" y="2897968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94388" y="3168492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3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75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7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2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nimBg="1"/>
      <p:bldP spid="39962" grpId="0"/>
      <p:bldP spid="18" grpId="0"/>
      <p:bldP spid="20" grpId="0"/>
      <p:bldP spid="21" grpId="0"/>
      <p:bldP spid="22" grpId="0"/>
      <p:bldP spid="23" grpId="0"/>
      <p:bldP spid="25" grpId="0"/>
      <p:bldP spid="12" grpId="0"/>
      <p:bldP spid="13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49" name="Text Placeholder 8"/>
          <p:cNvSpPr txBox="1"/>
          <p:nvPr/>
        </p:nvSpPr>
        <p:spPr>
          <a:xfrm>
            <a:off x="54502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80604020202020204" charset="0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80604020202020204" charset="0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80604020202020204" charset="0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80604020202020204" charset="0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80604020202020204" charset="0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80604020202020204" charset="0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文字在此输入相关文字，在此输入相关文字，在此输入相关文字，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04" name="文本框 36"/>
          <p:cNvSpPr txBox="1"/>
          <p:nvPr/>
        </p:nvSpPr>
        <p:spPr>
          <a:xfrm>
            <a:off x="2639646" y="3249600"/>
            <a:ext cx="3860006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稻壳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儿设计师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qzuser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精品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chn.docer.com/works?userid=310034636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48" name="组合 27"/>
          <p:cNvGrpSpPr/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/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8060402020202020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8060402020202020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/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/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8060402020202020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8060402020202020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任意多边形 19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/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/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8060402020202020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8060402020202020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任意多边形 17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/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任意多边形 21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107177" y="314287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064057" y="81012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71" name="文本框 8"/>
          <p:cNvSpPr txBox="1"/>
          <p:nvPr/>
        </p:nvSpPr>
        <p:spPr>
          <a:xfrm>
            <a:off x="2536890" y="1094715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845339" y="314287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699047" y="81012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rgbClr val="1B4367"/>
                </a:solidFill>
                <a:cs typeface="+mn-ea"/>
                <a:sym typeface="+mn-lt"/>
              </a:rPr>
              <a:t>点击添加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标题</a:t>
            </a:r>
          </a:p>
        </p:txBody>
      </p:sp>
      <p:sp>
        <p:nvSpPr>
          <p:cNvPr id="75" name="文本框 8"/>
          <p:cNvSpPr txBox="1"/>
          <p:nvPr/>
        </p:nvSpPr>
        <p:spPr>
          <a:xfrm>
            <a:off x="6171880" y="1094715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4363</Words>
  <Application>Kingsoft Office WPP</Application>
  <PresentationFormat>全屏显示(16:9)</PresentationFormat>
  <Paragraphs>431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magikarpll</cp:lastModifiedBy>
  <cp:revision>58</cp:revision>
  <dcterms:created xsi:type="dcterms:W3CDTF">2018-05-16T07:16:55Z</dcterms:created>
  <dcterms:modified xsi:type="dcterms:W3CDTF">2018-05-16T07:16:55Z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