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8"/>
  </p:notesMasterIdLst>
  <p:sldIdLst>
    <p:sldId id="299" r:id="rId3"/>
    <p:sldId id="259" r:id="rId4"/>
    <p:sldId id="258" r:id="rId5"/>
    <p:sldId id="265" r:id="rId6"/>
    <p:sldId id="277" r:id="rId7"/>
    <p:sldId id="274" r:id="rId8"/>
    <p:sldId id="268" r:id="rId9"/>
    <p:sldId id="295" r:id="rId10"/>
    <p:sldId id="286" r:id="rId11"/>
    <p:sldId id="281" r:id="rId12"/>
    <p:sldId id="284" r:id="rId13"/>
    <p:sldId id="285" r:id="rId14"/>
    <p:sldId id="296" r:id="rId15"/>
    <p:sldId id="288" r:id="rId16"/>
    <p:sldId id="269" r:id="rId17"/>
    <p:sldId id="289" r:id="rId18"/>
    <p:sldId id="291" r:id="rId19"/>
    <p:sldId id="282" r:id="rId20"/>
    <p:sldId id="297" r:id="rId21"/>
    <p:sldId id="283" r:id="rId22"/>
    <p:sldId id="287" r:id="rId23"/>
    <p:sldId id="280" r:id="rId24"/>
    <p:sldId id="290" r:id="rId25"/>
    <p:sldId id="300" r:id="rId26"/>
    <p:sldId id="301" r:id="rId27"/>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7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0" autoAdjust="0"/>
    <p:restoredTop sz="94660"/>
  </p:normalViewPr>
  <p:slideViewPr>
    <p:cSldViewPr snapToGrid="0">
      <p:cViewPr varScale="1">
        <p:scale>
          <a:sx n="88" d="100"/>
          <a:sy n="88" d="100"/>
        </p:scale>
        <p:origin x="246" y="96"/>
      </p:cViewPr>
      <p:guideLst/>
    </p:cSldViewPr>
  </p:slideViewPr>
  <p:notesTextViewPr>
    <p:cViewPr>
      <p:scale>
        <a:sx n="1" d="1"/>
        <a:sy n="1" d="1"/>
      </p:scale>
      <p:origin x="0" y="0"/>
    </p:cViewPr>
  </p:notesTextViewPr>
  <p:sorterViewPr>
    <p:cViewPr>
      <p:scale>
        <a:sx n="55" d="100"/>
        <a:sy n="5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6D290-1F44-4E5A-AFA0-4DB5D7863AEB}" type="datetimeFigureOut">
              <a:rPr lang="zh-CN" altLang="en-US" smtClean="0"/>
              <a:t>2018/5/8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622E85-07D3-4E55-9842-942DD6BAA268}" type="slidenum">
              <a:rPr lang="zh-CN" altLang="en-US" smtClean="0"/>
              <a:t>‹#›</a:t>
            </a:fld>
            <a:endParaRPr lang="zh-CN" altLang="en-US"/>
          </a:p>
        </p:txBody>
      </p:sp>
    </p:spTree>
    <p:extLst>
      <p:ext uri="{BB962C8B-B14F-4D97-AF65-F5344CB8AC3E}">
        <p14:creationId xmlns:p14="http://schemas.microsoft.com/office/powerpoint/2010/main" val="2122068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093341-7E73-4CB7-AB28-F066480C636E}" type="slidenum">
              <a:rPr lang="zh-CN" altLang="en-US" smtClean="0"/>
              <a:t>1</a:t>
            </a:fld>
            <a:endParaRPr lang="zh-CN" altLang="en-US"/>
          </a:p>
        </p:txBody>
      </p:sp>
    </p:spTree>
    <p:extLst>
      <p:ext uri="{BB962C8B-B14F-4D97-AF65-F5344CB8AC3E}">
        <p14:creationId xmlns:p14="http://schemas.microsoft.com/office/powerpoint/2010/main" val="28065441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10</a:t>
            </a:fld>
            <a:endParaRPr lang="zh-CN" altLang="en-US"/>
          </a:p>
        </p:txBody>
      </p:sp>
    </p:spTree>
    <p:extLst>
      <p:ext uri="{BB962C8B-B14F-4D97-AF65-F5344CB8AC3E}">
        <p14:creationId xmlns:p14="http://schemas.microsoft.com/office/powerpoint/2010/main" val="30644272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11</a:t>
            </a:fld>
            <a:endParaRPr lang="zh-CN" altLang="en-US"/>
          </a:p>
        </p:txBody>
      </p:sp>
    </p:spTree>
    <p:extLst>
      <p:ext uri="{BB962C8B-B14F-4D97-AF65-F5344CB8AC3E}">
        <p14:creationId xmlns:p14="http://schemas.microsoft.com/office/powerpoint/2010/main" val="30859784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12</a:t>
            </a:fld>
            <a:endParaRPr lang="zh-CN" altLang="en-US"/>
          </a:p>
        </p:txBody>
      </p:sp>
    </p:spTree>
    <p:extLst>
      <p:ext uri="{BB962C8B-B14F-4D97-AF65-F5344CB8AC3E}">
        <p14:creationId xmlns:p14="http://schemas.microsoft.com/office/powerpoint/2010/main" val="21436730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F633F3-5D0E-4770-8750-05DED033C41B}" type="slidenum">
              <a:rPr lang="zh-CN" altLang="en-US" smtClean="0"/>
              <a:t>13</a:t>
            </a:fld>
            <a:endParaRPr lang="zh-CN" altLang="en-US"/>
          </a:p>
        </p:txBody>
      </p:sp>
    </p:spTree>
    <p:extLst>
      <p:ext uri="{BB962C8B-B14F-4D97-AF65-F5344CB8AC3E}">
        <p14:creationId xmlns:p14="http://schemas.microsoft.com/office/powerpoint/2010/main" val="263447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14</a:t>
            </a:fld>
            <a:endParaRPr lang="zh-CN" altLang="en-US">
              <a:solidFill>
                <a:prstClr val="black"/>
              </a:solidFill>
            </a:endParaRPr>
          </a:p>
        </p:txBody>
      </p:sp>
    </p:spTree>
    <p:extLst>
      <p:ext uri="{BB962C8B-B14F-4D97-AF65-F5344CB8AC3E}">
        <p14:creationId xmlns:p14="http://schemas.microsoft.com/office/powerpoint/2010/main" val="922826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15</a:t>
            </a:fld>
            <a:endParaRPr lang="zh-CN" altLang="en-US"/>
          </a:p>
        </p:txBody>
      </p:sp>
    </p:spTree>
    <p:extLst>
      <p:ext uri="{BB962C8B-B14F-4D97-AF65-F5344CB8AC3E}">
        <p14:creationId xmlns:p14="http://schemas.microsoft.com/office/powerpoint/2010/main" val="32205581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16</a:t>
            </a:fld>
            <a:endParaRPr lang="zh-CN" altLang="en-US">
              <a:solidFill>
                <a:prstClr val="black"/>
              </a:solidFill>
            </a:endParaRPr>
          </a:p>
        </p:txBody>
      </p:sp>
    </p:spTree>
    <p:extLst>
      <p:ext uri="{BB962C8B-B14F-4D97-AF65-F5344CB8AC3E}">
        <p14:creationId xmlns:p14="http://schemas.microsoft.com/office/powerpoint/2010/main" val="28366285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17</a:t>
            </a:fld>
            <a:endParaRPr lang="zh-CN" altLang="en-US">
              <a:solidFill>
                <a:prstClr val="black"/>
              </a:solidFill>
            </a:endParaRPr>
          </a:p>
        </p:txBody>
      </p:sp>
    </p:spTree>
    <p:extLst>
      <p:ext uri="{BB962C8B-B14F-4D97-AF65-F5344CB8AC3E}">
        <p14:creationId xmlns:p14="http://schemas.microsoft.com/office/powerpoint/2010/main" val="1886324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18</a:t>
            </a:fld>
            <a:endParaRPr lang="zh-CN" altLang="en-US"/>
          </a:p>
        </p:txBody>
      </p:sp>
    </p:spTree>
    <p:extLst>
      <p:ext uri="{BB962C8B-B14F-4D97-AF65-F5344CB8AC3E}">
        <p14:creationId xmlns:p14="http://schemas.microsoft.com/office/powerpoint/2010/main" val="40201743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F633F3-5D0E-4770-8750-05DED033C41B}" type="slidenum">
              <a:rPr lang="zh-CN" altLang="en-US" smtClean="0"/>
              <a:t>19</a:t>
            </a:fld>
            <a:endParaRPr lang="zh-CN" altLang="en-US"/>
          </a:p>
        </p:txBody>
      </p:sp>
    </p:spTree>
    <p:extLst>
      <p:ext uri="{BB962C8B-B14F-4D97-AF65-F5344CB8AC3E}">
        <p14:creationId xmlns:p14="http://schemas.microsoft.com/office/powerpoint/2010/main" val="2118775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F633F3-5D0E-4770-8750-05DED033C41B}" type="slidenum">
              <a:rPr lang="zh-CN" altLang="en-US" smtClean="0"/>
              <a:t>2</a:t>
            </a:fld>
            <a:endParaRPr lang="zh-CN" altLang="en-US"/>
          </a:p>
        </p:txBody>
      </p:sp>
    </p:spTree>
    <p:extLst>
      <p:ext uri="{BB962C8B-B14F-4D97-AF65-F5344CB8AC3E}">
        <p14:creationId xmlns:p14="http://schemas.microsoft.com/office/powerpoint/2010/main" val="4592306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20</a:t>
            </a:fld>
            <a:endParaRPr lang="zh-CN" altLang="en-US"/>
          </a:p>
        </p:txBody>
      </p:sp>
    </p:spTree>
    <p:extLst>
      <p:ext uri="{BB962C8B-B14F-4D97-AF65-F5344CB8AC3E}">
        <p14:creationId xmlns:p14="http://schemas.microsoft.com/office/powerpoint/2010/main" val="12850268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21</a:t>
            </a:fld>
            <a:endParaRPr lang="zh-CN" altLang="en-US">
              <a:solidFill>
                <a:prstClr val="black"/>
              </a:solidFill>
            </a:endParaRPr>
          </a:p>
        </p:txBody>
      </p:sp>
    </p:spTree>
    <p:extLst>
      <p:ext uri="{BB962C8B-B14F-4D97-AF65-F5344CB8AC3E}">
        <p14:creationId xmlns:p14="http://schemas.microsoft.com/office/powerpoint/2010/main" val="297343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22</a:t>
            </a:fld>
            <a:endParaRPr lang="zh-CN" altLang="en-US">
              <a:solidFill>
                <a:prstClr val="black"/>
              </a:solidFill>
            </a:endParaRPr>
          </a:p>
        </p:txBody>
      </p:sp>
    </p:spTree>
    <p:extLst>
      <p:ext uri="{BB962C8B-B14F-4D97-AF65-F5344CB8AC3E}">
        <p14:creationId xmlns:p14="http://schemas.microsoft.com/office/powerpoint/2010/main" val="32592431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23</a:t>
            </a:fld>
            <a:endParaRPr lang="zh-CN" altLang="en-US">
              <a:solidFill>
                <a:prstClr val="black"/>
              </a:solidFill>
            </a:endParaRPr>
          </a:p>
        </p:txBody>
      </p:sp>
    </p:spTree>
    <p:extLst>
      <p:ext uri="{BB962C8B-B14F-4D97-AF65-F5344CB8AC3E}">
        <p14:creationId xmlns:p14="http://schemas.microsoft.com/office/powerpoint/2010/main" val="39663819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093341-7E73-4CB7-AB28-F066480C636E}" type="slidenum">
              <a:rPr lang="zh-CN" altLang="en-US" smtClean="0"/>
              <a:t>24</a:t>
            </a:fld>
            <a:endParaRPr lang="zh-CN" altLang="en-US"/>
          </a:p>
        </p:txBody>
      </p:sp>
    </p:spTree>
    <p:extLst>
      <p:ext uri="{BB962C8B-B14F-4D97-AF65-F5344CB8AC3E}">
        <p14:creationId xmlns:p14="http://schemas.microsoft.com/office/powerpoint/2010/main" val="37747093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25</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731355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F633F3-5D0E-4770-8750-05DED033C41B}" type="slidenum">
              <a:rPr lang="zh-CN" altLang="en-US" smtClean="0"/>
              <a:t>3</a:t>
            </a:fld>
            <a:endParaRPr lang="zh-CN" altLang="en-US"/>
          </a:p>
        </p:txBody>
      </p:sp>
    </p:spTree>
    <p:extLst>
      <p:ext uri="{BB962C8B-B14F-4D97-AF65-F5344CB8AC3E}">
        <p14:creationId xmlns:p14="http://schemas.microsoft.com/office/powerpoint/2010/main" val="2859014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4</a:t>
            </a:fld>
            <a:endParaRPr lang="zh-CN" altLang="en-US"/>
          </a:p>
        </p:txBody>
      </p:sp>
    </p:spTree>
    <p:extLst>
      <p:ext uri="{BB962C8B-B14F-4D97-AF65-F5344CB8AC3E}">
        <p14:creationId xmlns:p14="http://schemas.microsoft.com/office/powerpoint/2010/main" val="3081197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5</a:t>
            </a:fld>
            <a:endParaRPr lang="zh-CN" altLang="en-US"/>
          </a:p>
        </p:txBody>
      </p:sp>
    </p:spTree>
    <p:extLst>
      <p:ext uri="{BB962C8B-B14F-4D97-AF65-F5344CB8AC3E}">
        <p14:creationId xmlns:p14="http://schemas.microsoft.com/office/powerpoint/2010/main" val="2750525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6</a:t>
            </a:fld>
            <a:endParaRPr lang="zh-CN" altLang="en-US">
              <a:solidFill>
                <a:prstClr val="black"/>
              </a:solidFill>
            </a:endParaRPr>
          </a:p>
        </p:txBody>
      </p:sp>
    </p:spTree>
    <p:extLst>
      <p:ext uri="{BB962C8B-B14F-4D97-AF65-F5344CB8AC3E}">
        <p14:creationId xmlns:p14="http://schemas.microsoft.com/office/powerpoint/2010/main" val="2490746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7</a:t>
            </a:fld>
            <a:endParaRPr lang="zh-CN" altLang="en-US"/>
          </a:p>
        </p:txBody>
      </p:sp>
    </p:spTree>
    <p:extLst>
      <p:ext uri="{BB962C8B-B14F-4D97-AF65-F5344CB8AC3E}">
        <p14:creationId xmlns:p14="http://schemas.microsoft.com/office/powerpoint/2010/main" val="41211960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F633F3-5D0E-4770-8750-05DED033C41B}" type="slidenum">
              <a:rPr lang="zh-CN" altLang="en-US" smtClean="0"/>
              <a:t>8</a:t>
            </a:fld>
            <a:endParaRPr lang="zh-CN" altLang="en-US"/>
          </a:p>
        </p:txBody>
      </p:sp>
    </p:spTree>
    <p:extLst>
      <p:ext uri="{BB962C8B-B14F-4D97-AF65-F5344CB8AC3E}">
        <p14:creationId xmlns:p14="http://schemas.microsoft.com/office/powerpoint/2010/main" val="1798832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9</a:t>
            </a:fld>
            <a:endParaRPr lang="zh-CN" altLang="en-US">
              <a:solidFill>
                <a:prstClr val="black"/>
              </a:solidFill>
            </a:endParaRPr>
          </a:p>
        </p:txBody>
      </p:sp>
    </p:spTree>
    <p:extLst>
      <p:ext uri="{BB962C8B-B14F-4D97-AF65-F5344CB8AC3E}">
        <p14:creationId xmlns:p14="http://schemas.microsoft.com/office/powerpoint/2010/main" val="2293734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74513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7758947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1228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2018/5/8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28220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2018/5/8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807908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2018/5/8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66401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2018/5/8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325903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2018/5/8</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01033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2018/5/8</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01310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2018/5/8</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380360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2018/5/8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945901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2018/5/8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433533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2018/5/8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590057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2018/5/8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30579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2018/5/8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userDrawn="1"/>
        </p:nvSpPr>
        <p:spPr>
          <a:xfrm>
            <a:off x="0" y="0"/>
            <a:ext cx="12192000" cy="6858000"/>
          </a:xfrm>
          <a:prstGeom prst="rect">
            <a:avLst/>
          </a:prstGeom>
          <a:gradFill>
            <a:gsLst>
              <a:gs pos="0">
                <a:schemeClr val="bg1">
                  <a:lumMod val="95000"/>
                </a:schemeClr>
              </a:gs>
              <a:gs pos="100000">
                <a:schemeClr val="bg1">
                  <a:lumMod val="95000"/>
                  <a:alpha val="76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2018/5/8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2018/5/8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2018/5/8</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93126287"/>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tags" Target="../tags/tag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5.xml"/><Relationship Id="rId1" Type="http://schemas.openxmlformats.org/officeDocument/2006/relationships/slideLayout" Target="../slideLayouts/slideLayout21.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659081" y="-872837"/>
            <a:ext cx="8738755" cy="8603673"/>
            <a:chOff x="1659081" y="-872837"/>
            <a:chExt cx="8738755" cy="8603673"/>
          </a:xfrm>
        </p:grpSpPr>
        <p:sp>
          <p:nvSpPr>
            <p:cNvPr id="4" name="椭圆 3"/>
            <p:cNvSpPr/>
            <p:nvPr/>
          </p:nvSpPr>
          <p:spPr>
            <a:xfrm>
              <a:off x="2185669" y="-324131"/>
              <a:ext cx="7820660" cy="750626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椭圆 2"/>
            <p:cNvSpPr/>
            <p:nvPr/>
          </p:nvSpPr>
          <p:spPr>
            <a:xfrm>
              <a:off x="1794163" y="-872837"/>
              <a:ext cx="8603673" cy="8603673"/>
            </a:xfrm>
            <a:prstGeom prst="ellipse">
              <a:avLst/>
            </a:prstGeom>
            <a:no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4" name="组合 13"/>
            <p:cNvGrpSpPr/>
            <p:nvPr/>
          </p:nvGrpSpPr>
          <p:grpSpPr>
            <a:xfrm>
              <a:off x="1659081" y="1713219"/>
              <a:ext cx="578692" cy="1424836"/>
              <a:chOff x="1659081" y="1713219"/>
              <a:chExt cx="578692" cy="1424836"/>
            </a:xfrm>
          </p:grpSpPr>
          <p:sp>
            <p:nvSpPr>
              <p:cNvPr id="5" name="椭圆 4"/>
              <p:cNvSpPr/>
              <p:nvPr/>
            </p:nvSpPr>
            <p:spPr>
              <a:xfrm>
                <a:off x="1659081" y="2207428"/>
                <a:ext cx="436418" cy="43641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6" name="椭圆 5"/>
              <p:cNvSpPr/>
              <p:nvPr/>
            </p:nvSpPr>
            <p:spPr>
              <a:xfrm>
                <a:off x="1659081" y="2836170"/>
                <a:ext cx="301885" cy="3018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7" name="椭圆 6"/>
              <p:cNvSpPr/>
              <p:nvPr/>
            </p:nvSpPr>
            <p:spPr>
              <a:xfrm>
                <a:off x="1935888" y="1713219"/>
                <a:ext cx="301885" cy="3018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grpSp>
          <p:nvGrpSpPr>
            <p:cNvPr id="13" name="组合 12"/>
            <p:cNvGrpSpPr/>
            <p:nvPr/>
          </p:nvGrpSpPr>
          <p:grpSpPr>
            <a:xfrm>
              <a:off x="9537137" y="4516762"/>
              <a:ext cx="839038" cy="1362308"/>
              <a:chOff x="9537137" y="4516762"/>
              <a:chExt cx="839038" cy="1362308"/>
            </a:xfrm>
          </p:grpSpPr>
          <p:sp>
            <p:nvSpPr>
              <p:cNvPr id="10" name="椭圆 9"/>
              <p:cNvSpPr/>
              <p:nvPr/>
            </p:nvSpPr>
            <p:spPr>
              <a:xfrm flipH="1">
                <a:off x="9724442" y="4979707"/>
                <a:ext cx="436418" cy="43641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1" name="椭圆 10"/>
              <p:cNvSpPr/>
              <p:nvPr/>
            </p:nvSpPr>
            <p:spPr>
              <a:xfrm flipH="1">
                <a:off x="9537137" y="5577185"/>
                <a:ext cx="301885" cy="3018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2" name="椭圆 11"/>
              <p:cNvSpPr/>
              <p:nvPr/>
            </p:nvSpPr>
            <p:spPr>
              <a:xfrm flipH="1">
                <a:off x="10074290" y="4516762"/>
                <a:ext cx="301885" cy="3018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grpSp>
      <p:cxnSp>
        <p:nvCxnSpPr>
          <p:cNvPr id="16" name="直接连接符 15"/>
          <p:cNvCxnSpPr/>
          <p:nvPr/>
        </p:nvCxnSpPr>
        <p:spPr>
          <a:xfrm>
            <a:off x="3216275" y="1647044"/>
            <a:ext cx="18478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085097" y="1647044"/>
            <a:ext cx="18478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3068569" y="3526925"/>
            <a:ext cx="6054863" cy="797574"/>
            <a:chOff x="3203300" y="3038037"/>
            <a:chExt cx="6054863" cy="797574"/>
          </a:xfrm>
        </p:grpSpPr>
        <p:sp>
          <p:nvSpPr>
            <p:cNvPr id="23" name="矩形 22"/>
            <p:cNvSpPr/>
            <p:nvPr/>
          </p:nvSpPr>
          <p:spPr>
            <a:xfrm>
              <a:off x="3203300" y="3038037"/>
              <a:ext cx="6054863" cy="523220"/>
            </a:xfrm>
            <a:prstGeom prst="rect">
              <a:avLst/>
            </a:prstGeom>
          </p:spPr>
          <p:txBody>
            <a:bodyPr wrap="none">
              <a:spAutoFit/>
            </a:bodyPr>
            <a:lstStyle/>
            <a:p>
              <a:r>
                <a:rPr lang="zh-CN" altLang="en-US" sz="2800" dirty="0">
                  <a:latin typeface="迷你简汉真广标" panose="02010609000101010101" pitchFamily="49" charset="-122"/>
                  <a:ea typeface="迷你简汉真广标" panose="02010609000101010101" pitchFamily="49" charset="-122"/>
                </a:rPr>
                <a:t>TEMPLATE FOR BUSINESS REPORT</a:t>
              </a:r>
            </a:p>
          </p:txBody>
        </p:sp>
        <p:sp>
          <p:nvSpPr>
            <p:cNvPr id="24" name="矩形 23"/>
            <p:cNvSpPr/>
            <p:nvPr/>
          </p:nvSpPr>
          <p:spPr>
            <a:xfrm>
              <a:off x="3518700" y="3527834"/>
              <a:ext cx="5424062" cy="307777"/>
            </a:xfrm>
            <a:prstGeom prst="rect">
              <a:avLst/>
            </a:prstGeom>
          </p:spPr>
          <p:txBody>
            <a:bodyPr wrap="square">
              <a:spAutoFit/>
            </a:bodyPr>
            <a:lstStyle/>
            <a:p>
              <a:r>
                <a:rPr lang="zh-CN" altLang="en-US" sz="1400" spc="300" dirty="0">
                  <a:latin typeface="造字工房悦黑体验版纤细体" pitchFamily="50" charset="-122"/>
                  <a:ea typeface="造字工房悦黑体验版纤细体" pitchFamily="50" charset="-122"/>
                </a:rPr>
                <a:t>copy or write your text and paste it here</a:t>
              </a:r>
            </a:p>
          </p:txBody>
        </p:sp>
      </p:grpSp>
      <p:grpSp>
        <p:nvGrpSpPr>
          <p:cNvPr id="28" name="组合 27"/>
          <p:cNvGrpSpPr/>
          <p:nvPr/>
        </p:nvGrpSpPr>
        <p:grpSpPr>
          <a:xfrm>
            <a:off x="4806211" y="4738204"/>
            <a:ext cx="2631680" cy="886454"/>
            <a:chOff x="4806211" y="4738204"/>
            <a:chExt cx="2631680" cy="886454"/>
          </a:xfrm>
        </p:grpSpPr>
        <p:sp>
          <p:nvSpPr>
            <p:cNvPr id="25" name="流程图: 终止 24"/>
            <p:cNvSpPr/>
            <p:nvPr/>
          </p:nvSpPr>
          <p:spPr>
            <a:xfrm>
              <a:off x="4806211" y="4738204"/>
              <a:ext cx="2631680" cy="868454"/>
            </a:xfrm>
            <a:prstGeom prst="flowChartTerminator">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ea typeface="造字工房悦黑体验版纤细体"/>
              </a:endParaRPr>
            </a:p>
          </p:txBody>
        </p:sp>
        <p:sp>
          <p:nvSpPr>
            <p:cNvPr id="26" name="文本框 25"/>
            <p:cNvSpPr txBox="1"/>
            <p:nvPr/>
          </p:nvSpPr>
          <p:spPr>
            <a:xfrm>
              <a:off x="4987880" y="4965139"/>
              <a:ext cx="2268343" cy="430887"/>
            </a:xfrm>
            <a:prstGeom prst="rect">
              <a:avLst/>
            </a:prstGeom>
            <a:noFill/>
          </p:spPr>
          <p:txBody>
            <a:bodyPr wrap="square" rtlCol="0">
              <a:spAutoFit/>
            </a:bodyPr>
            <a:lstStyle/>
            <a:p>
              <a:pPr algn="ctr"/>
              <a:r>
                <a:rPr lang="zh-CN" altLang="en-US" sz="2200" dirty="0">
                  <a:latin typeface="微软雅黑 Light" panose="020B0502040204020203" pitchFamily="34" charset="-122"/>
                  <a:ea typeface="微软雅黑 Light" panose="020B0502040204020203" pitchFamily="34" charset="-122"/>
                </a:rPr>
                <a:t>汇报人：</a:t>
              </a:r>
              <a:r>
                <a:rPr lang="en-US" altLang="zh-CN" sz="2200" dirty="0">
                  <a:latin typeface="微软雅黑 Light" panose="020B0502040204020203" pitchFamily="34" charset="-122"/>
                  <a:ea typeface="微软雅黑 Light" panose="020B0502040204020203" pitchFamily="34" charset="-122"/>
                </a:rPr>
                <a:t>XX</a:t>
              </a:r>
              <a:endParaRPr lang="zh-CN" altLang="en-US" sz="2200" dirty="0">
                <a:latin typeface="微软雅黑 Light" panose="020B0502040204020203" pitchFamily="34" charset="-122"/>
                <a:ea typeface="微软雅黑 Light" panose="020B0502040204020203" pitchFamily="34" charset="-122"/>
              </a:endParaRPr>
            </a:p>
          </p:txBody>
        </p:sp>
        <p:sp>
          <p:nvSpPr>
            <p:cNvPr id="27" name="矩形 26"/>
            <p:cNvSpPr/>
            <p:nvPr/>
          </p:nvSpPr>
          <p:spPr>
            <a:xfrm>
              <a:off x="5798051" y="5588658"/>
              <a:ext cx="648000" cy="3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cxnSp>
        <p:nvCxnSpPr>
          <p:cNvPr id="31" name="直接箭头连接符 30"/>
          <p:cNvCxnSpPr/>
          <p:nvPr/>
        </p:nvCxnSpPr>
        <p:spPr>
          <a:xfrm>
            <a:off x="6096000" y="6023429"/>
            <a:ext cx="0" cy="46627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xmlns="" id="{CFB2B768-FD37-425D-8A77-E8461528A8CC}"/>
              </a:ext>
            </a:extLst>
          </p:cNvPr>
          <p:cNvSpPr txBox="1"/>
          <p:nvPr/>
        </p:nvSpPr>
        <p:spPr>
          <a:xfrm>
            <a:off x="4987879" y="1253444"/>
            <a:ext cx="2268343" cy="646331"/>
          </a:xfrm>
          <a:prstGeom prst="rect">
            <a:avLst/>
          </a:prstGeom>
          <a:noFill/>
        </p:spPr>
        <p:txBody>
          <a:bodyPr wrap="square" rtlCol="0">
            <a:spAutoFit/>
          </a:bodyPr>
          <a:lstStyle/>
          <a:p>
            <a:pPr algn="ctr"/>
            <a:r>
              <a:rPr lang="en-US" altLang="zh-CN" sz="3600" dirty="0">
                <a:latin typeface="迷你简汉真广标" panose="02010609000101010101" pitchFamily="49" charset="-122"/>
                <a:ea typeface="迷你简汉真广标" panose="02010609000101010101" pitchFamily="49" charset="-122"/>
              </a:rPr>
              <a:t>LOGO</a:t>
            </a:r>
            <a:endParaRPr lang="zh-CN" altLang="en-US" sz="3600" dirty="0">
              <a:latin typeface="迷你简汉真广标" panose="02010609000101010101" pitchFamily="49" charset="-122"/>
              <a:ea typeface="迷你简汉真广标" panose="02010609000101010101" pitchFamily="49" charset="-122"/>
            </a:endParaRPr>
          </a:p>
        </p:txBody>
      </p:sp>
      <p:sp>
        <p:nvSpPr>
          <p:cNvPr id="32" name="文本框 31">
            <a:extLst>
              <a:ext uri="{FF2B5EF4-FFF2-40B4-BE49-F238E27FC236}">
                <a16:creationId xmlns:a16="http://schemas.microsoft.com/office/drawing/2014/main" xmlns="" id="{88C59FE2-D937-410B-85AA-96AA917379D0}"/>
              </a:ext>
            </a:extLst>
          </p:cNvPr>
          <p:cNvSpPr txBox="1"/>
          <p:nvPr/>
        </p:nvSpPr>
        <p:spPr>
          <a:xfrm>
            <a:off x="1515153" y="2388220"/>
            <a:ext cx="9359900" cy="892552"/>
          </a:xfrm>
          <a:prstGeom prst="rect">
            <a:avLst/>
          </a:prstGeom>
        </p:spPr>
        <p:txBody>
          <a:bodyPr wrap="square" rtlCol="0">
            <a:spAutoFit/>
          </a:bodyPr>
          <a:lstStyle/>
          <a:p>
            <a:pPr algn="ctr"/>
            <a:r>
              <a:rPr lang="zh-CN" altLang="en-US" sz="5200" dirty="0" smtClean="0">
                <a:latin typeface="微软雅黑 Light" panose="020B0502040204020203" pitchFamily="34" charset="-122"/>
                <a:ea typeface="微软雅黑 Light" panose="020B0502040204020203" pitchFamily="34" charset="-122"/>
              </a:rPr>
              <a:t>单击此处添加您的标题</a:t>
            </a:r>
            <a:endParaRPr lang="zh-CN" altLang="en-US" sz="52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954579696"/>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38000" fill="hold" grpId="0" nodeType="clickEffect" p14:presetBounceEnd="44000">
                                      <p:stCondLst>
                                        <p:cond delay="0"/>
                                      </p:stCondLst>
                                      <p:iterate type="lt">
                                        <p:tmPct val="10000"/>
                                      </p:iterate>
                                      <p:childTnLst>
                                        <p:set>
                                          <p:cBhvr>
                                            <p:cTn id="6" dur="1" fill="hold">
                                              <p:stCondLst>
                                                <p:cond delay="0"/>
                                              </p:stCondLst>
                                            </p:cTn>
                                            <p:tgtEl>
                                              <p:spTgt spid="32"/>
                                            </p:tgtEl>
                                            <p:attrNameLst>
                                              <p:attrName>style.visibility</p:attrName>
                                            </p:attrNameLst>
                                          </p:cBhvr>
                                          <p:to>
                                            <p:strVal val="visible"/>
                                          </p:to>
                                        </p:set>
                                        <p:anim calcmode="lin" valueType="num" p14:bounceEnd="44000">
                                          <p:cBhvr additive="base">
                                            <p:cTn id="7" dur="500" fill="hold"/>
                                            <p:tgtEl>
                                              <p:spTgt spid="32"/>
                                            </p:tgtEl>
                                            <p:attrNameLst>
                                              <p:attrName>ppt_x</p:attrName>
                                            </p:attrNameLst>
                                          </p:cBhvr>
                                          <p:tavLst>
                                            <p:tav tm="0">
                                              <p:val>
                                                <p:strVal val="#ppt_x"/>
                                              </p:val>
                                            </p:tav>
                                            <p:tav tm="100000">
                                              <p:val>
                                                <p:strVal val="#ppt_x"/>
                                              </p:val>
                                            </p:tav>
                                          </p:tavLst>
                                        </p:anim>
                                        <p:anim calcmode="lin" valueType="num" p14:bounceEnd="44000">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38000" fill="hold" grpId="0" nodeType="clickEffect">
                                      <p:stCondLst>
                                        <p:cond delay="0"/>
                                      </p:stCondLst>
                                      <p:iterate type="lt">
                                        <p:tmPct val="10000"/>
                                      </p:iterate>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a:extLst>
              <a:ext uri="{FF2B5EF4-FFF2-40B4-BE49-F238E27FC236}">
                <a16:creationId xmlns:a16="http://schemas.microsoft.com/office/drawing/2014/main" xmlns="" id="{04CC4D94-9F3D-4BF8-BF7B-DAA14A65CD84}"/>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直接连接符 3"/>
          <p:cNvSpPr>
            <a:spLocks noChangeShapeType="1"/>
          </p:cNvSpPr>
          <p:nvPr/>
        </p:nvSpPr>
        <p:spPr bwMode="auto">
          <a:xfrm>
            <a:off x="2469078" y="3685511"/>
            <a:ext cx="8862884" cy="0"/>
          </a:xfrm>
          <a:prstGeom prst="line">
            <a:avLst/>
          </a:prstGeom>
          <a:noFill/>
          <a:ln w="38100" cap="flat" cmpd="sng">
            <a:solidFill>
              <a:schemeClr val="bg2"/>
            </a:solidFill>
            <a:bevel/>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itchFamily="34" charset="0"/>
              <a:buNone/>
            </a:pPr>
            <a:endParaRPr lang="zh-CN" altLang="en-US" sz="2400">
              <a:solidFill>
                <a:schemeClr val="tx2"/>
              </a:solidFill>
              <a:latin typeface="Arial" pitchFamily="34" charset="0"/>
              <a:cs typeface="+mn-ea"/>
            </a:endParaRPr>
          </a:p>
        </p:txBody>
      </p:sp>
      <p:sp>
        <p:nvSpPr>
          <p:cNvPr id="21" name="椭圆 12"/>
          <p:cNvSpPr>
            <a:spLocks noChangeArrowheads="1"/>
          </p:cNvSpPr>
          <p:nvPr/>
        </p:nvSpPr>
        <p:spPr bwMode="auto">
          <a:xfrm>
            <a:off x="3597359" y="3566423"/>
            <a:ext cx="242756" cy="242756"/>
          </a:xfrm>
          <a:prstGeom prst="ellipse">
            <a:avLst/>
          </a:prstGeom>
          <a:solidFill>
            <a:srgbClr val="3F3F3F"/>
          </a:solidFill>
          <a:ln>
            <a:noFill/>
          </a:ln>
        </p:spPr>
        <p:txBody>
          <a:bodyPr anchor="ctr"/>
          <a:lstStyle/>
          <a:p>
            <a:pPr algn="ctr" fontAlgn="base">
              <a:spcBef>
                <a:spcPct val="0"/>
              </a:spcBef>
              <a:spcAft>
                <a:spcPct val="0"/>
              </a:spcAft>
              <a:buFont typeface="Arial" pitchFamily="34" charset="0"/>
              <a:buNone/>
            </a:pPr>
            <a:endParaRPr lang="zh-CN" altLang="en-US" sz="3733" dirty="0">
              <a:solidFill>
                <a:schemeClr val="tx2"/>
              </a:solidFill>
              <a:latin typeface="Arial" pitchFamily="34" charset="0"/>
              <a:cs typeface="+mn-ea"/>
            </a:endParaRPr>
          </a:p>
        </p:txBody>
      </p:sp>
      <p:sp>
        <p:nvSpPr>
          <p:cNvPr id="22" name="椭圆 13"/>
          <p:cNvSpPr>
            <a:spLocks noChangeArrowheads="1"/>
          </p:cNvSpPr>
          <p:nvPr/>
        </p:nvSpPr>
        <p:spPr bwMode="auto">
          <a:xfrm>
            <a:off x="6111945" y="3566423"/>
            <a:ext cx="242756" cy="242756"/>
          </a:xfrm>
          <a:prstGeom prst="ellipse">
            <a:avLst/>
          </a:prstGeom>
          <a:solidFill>
            <a:schemeClr val="bg2"/>
          </a:solidFill>
          <a:ln>
            <a:noFill/>
          </a:ln>
        </p:spPr>
        <p:txBody>
          <a:bodyPr anchor="ctr"/>
          <a:lstStyle/>
          <a:p>
            <a:pPr algn="ctr" fontAlgn="base">
              <a:spcBef>
                <a:spcPct val="0"/>
              </a:spcBef>
              <a:spcAft>
                <a:spcPct val="0"/>
              </a:spcAft>
              <a:buFont typeface="Arial" pitchFamily="34" charset="0"/>
              <a:buNone/>
            </a:pPr>
            <a:endParaRPr lang="zh-CN" altLang="en-US" sz="3733" dirty="0">
              <a:solidFill>
                <a:schemeClr val="tx2"/>
              </a:solidFill>
              <a:latin typeface="Arial" pitchFamily="34" charset="0"/>
              <a:cs typeface="+mn-ea"/>
            </a:endParaRPr>
          </a:p>
        </p:txBody>
      </p:sp>
      <p:sp>
        <p:nvSpPr>
          <p:cNvPr id="23" name="椭圆 14"/>
          <p:cNvSpPr>
            <a:spLocks noChangeArrowheads="1"/>
          </p:cNvSpPr>
          <p:nvPr/>
        </p:nvSpPr>
        <p:spPr bwMode="auto">
          <a:xfrm>
            <a:off x="8628057" y="3566423"/>
            <a:ext cx="242756" cy="242756"/>
          </a:xfrm>
          <a:prstGeom prst="ellipse">
            <a:avLst/>
          </a:prstGeom>
          <a:solidFill>
            <a:schemeClr val="tx2"/>
          </a:solidFill>
          <a:ln>
            <a:noFill/>
          </a:ln>
        </p:spPr>
        <p:txBody>
          <a:bodyPr anchor="ctr"/>
          <a:lstStyle/>
          <a:p>
            <a:pPr algn="ctr" fontAlgn="base">
              <a:spcBef>
                <a:spcPct val="0"/>
              </a:spcBef>
              <a:spcAft>
                <a:spcPct val="0"/>
              </a:spcAft>
              <a:buFont typeface="Arial" pitchFamily="34" charset="0"/>
              <a:buNone/>
            </a:pPr>
            <a:endParaRPr lang="zh-CN" altLang="en-US" sz="3733" dirty="0">
              <a:solidFill>
                <a:schemeClr val="tx2"/>
              </a:solidFill>
              <a:latin typeface="Arial" pitchFamily="34" charset="0"/>
              <a:cs typeface="+mn-ea"/>
            </a:endParaRPr>
          </a:p>
        </p:txBody>
      </p:sp>
      <p:sp>
        <p:nvSpPr>
          <p:cNvPr id="24" name="椭圆 15"/>
          <p:cNvSpPr>
            <a:spLocks noChangeArrowheads="1"/>
          </p:cNvSpPr>
          <p:nvPr/>
        </p:nvSpPr>
        <p:spPr bwMode="auto">
          <a:xfrm>
            <a:off x="11144170" y="3566423"/>
            <a:ext cx="242756" cy="242756"/>
          </a:xfrm>
          <a:prstGeom prst="ellipse">
            <a:avLst/>
          </a:prstGeom>
          <a:solidFill>
            <a:srgbClr val="3F3F3F"/>
          </a:solidFill>
          <a:ln>
            <a:noFill/>
          </a:ln>
        </p:spPr>
        <p:txBody>
          <a:bodyPr anchor="ctr"/>
          <a:lstStyle/>
          <a:p>
            <a:pPr algn="ctr" fontAlgn="base">
              <a:spcBef>
                <a:spcPct val="0"/>
              </a:spcBef>
              <a:spcAft>
                <a:spcPct val="0"/>
              </a:spcAft>
              <a:buFont typeface="Arial" pitchFamily="34" charset="0"/>
              <a:buNone/>
            </a:pPr>
            <a:r>
              <a:rPr lang="en-US" altLang="zh-CN" sz="3733" dirty="0">
                <a:solidFill>
                  <a:schemeClr val="tx2"/>
                </a:solidFill>
                <a:latin typeface="+mn-ea"/>
                <a:cs typeface="+mn-ea"/>
                <a:sym typeface="Impact" pitchFamily="34" charset="0"/>
              </a:rPr>
              <a:t>+</a:t>
            </a:r>
            <a:endParaRPr lang="zh-CN" altLang="en-US" sz="3733" dirty="0">
              <a:solidFill>
                <a:schemeClr val="tx2"/>
              </a:solidFill>
              <a:latin typeface="Arial" pitchFamily="34" charset="0"/>
              <a:cs typeface="+mn-ea"/>
            </a:endParaRPr>
          </a:p>
        </p:txBody>
      </p:sp>
      <p:sp>
        <p:nvSpPr>
          <p:cNvPr id="25" name="直接连接符 21"/>
          <p:cNvSpPr>
            <a:spLocks noChangeShapeType="1"/>
          </p:cNvSpPr>
          <p:nvPr/>
        </p:nvSpPr>
        <p:spPr bwMode="auto">
          <a:xfrm flipV="1">
            <a:off x="3731715" y="2940448"/>
            <a:ext cx="627501" cy="627501"/>
          </a:xfrm>
          <a:prstGeom prst="line">
            <a:avLst/>
          </a:prstGeom>
          <a:noFill/>
          <a:ln w="19050" cap="flat" cmpd="sng">
            <a:solidFill>
              <a:srgbClr val="3F3F3F"/>
            </a:solidFill>
            <a:bevel/>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itchFamily="34" charset="0"/>
              <a:buNone/>
            </a:pPr>
            <a:endParaRPr lang="zh-CN" altLang="en-US" sz="2400">
              <a:solidFill>
                <a:schemeClr val="tx2"/>
              </a:solidFill>
              <a:latin typeface="Arial" pitchFamily="34" charset="0"/>
              <a:cs typeface="+mn-ea"/>
            </a:endParaRPr>
          </a:p>
        </p:txBody>
      </p:sp>
      <p:sp>
        <p:nvSpPr>
          <p:cNvPr id="26" name="直接连接符 27"/>
          <p:cNvSpPr>
            <a:spLocks noChangeShapeType="1"/>
          </p:cNvSpPr>
          <p:nvPr/>
        </p:nvSpPr>
        <p:spPr bwMode="auto">
          <a:xfrm flipV="1">
            <a:off x="8760886" y="2940448"/>
            <a:ext cx="627501" cy="627501"/>
          </a:xfrm>
          <a:prstGeom prst="line">
            <a:avLst/>
          </a:prstGeom>
          <a:noFill/>
          <a:ln w="19050" cap="flat" cmpd="sng">
            <a:solidFill>
              <a:schemeClr val="tx2"/>
            </a:solidFill>
            <a:bevel/>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itchFamily="34" charset="0"/>
              <a:buNone/>
            </a:pPr>
            <a:endParaRPr lang="zh-CN" altLang="en-US" sz="2400">
              <a:solidFill>
                <a:schemeClr val="tx2"/>
              </a:solidFill>
              <a:latin typeface="Arial" pitchFamily="34" charset="0"/>
              <a:cs typeface="+mn-ea"/>
            </a:endParaRPr>
          </a:p>
        </p:txBody>
      </p:sp>
      <p:sp>
        <p:nvSpPr>
          <p:cNvPr id="27" name="直接连接符 30"/>
          <p:cNvSpPr>
            <a:spLocks noChangeShapeType="1"/>
          </p:cNvSpPr>
          <p:nvPr/>
        </p:nvSpPr>
        <p:spPr bwMode="auto">
          <a:xfrm flipH="1">
            <a:off x="5583683" y="3803071"/>
            <a:ext cx="625975" cy="627501"/>
          </a:xfrm>
          <a:prstGeom prst="line">
            <a:avLst/>
          </a:prstGeom>
          <a:noFill/>
          <a:ln w="19050" cap="flat" cmpd="sng">
            <a:solidFill>
              <a:schemeClr val="bg2"/>
            </a:solidFill>
            <a:bevel/>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itchFamily="34" charset="0"/>
              <a:buNone/>
            </a:pPr>
            <a:endParaRPr lang="zh-CN" altLang="en-US" sz="2400">
              <a:solidFill>
                <a:schemeClr val="tx2"/>
              </a:solidFill>
              <a:latin typeface="Arial" pitchFamily="34" charset="0"/>
              <a:cs typeface="+mn-ea"/>
            </a:endParaRPr>
          </a:p>
        </p:txBody>
      </p:sp>
      <p:sp>
        <p:nvSpPr>
          <p:cNvPr id="28" name="直接连接符 33"/>
          <p:cNvSpPr>
            <a:spLocks noChangeShapeType="1"/>
          </p:cNvSpPr>
          <p:nvPr/>
        </p:nvSpPr>
        <p:spPr bwMode="auto">
          <a:xfrm flipH="1">
            <a:off x="10664764" y="3803071"/>
            <a:ext cx="627501" cy="627501"/>
          </a:xfrm>
          <a:prstGeom prst="line">
            <a:avLst/>
          </a:prstGeom>
          <a:noFill/>
          <a:ln w="19050" cap="flat" cmpd="sng">
            <a:solidFill>
              <a:srgbClr val="3F3F3F"/>
            </a:solidFill>
            <a:bevel/>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itchFamily="34" charset="0"/>
              <a:buNone/>
            </a:pPr>
            <a:endParaRPr lang="zh-CN" altLang="en-US" sz="2400">
              <a:solidFill>
                <a:schemeClr val="tx2"/>
              </a:solidFill>
              <a:latin typeface="Arial" pitchFamily="34" charset="0"/>
              <a:cs typeface="+mn-ea"/>
            </a:endParaRPr>
          </a:p>
        </p:txBody>
      </p:sp>
      <p:sp>
        <p:nvSpPr>
          <p:cNvPr id="29" name="任意多边形 8"/>
          <p:cNvSpPr>
            <a:spLocks noChangeArrowheads="1"/>
          </p:cNvSpPr>
          <p:nvPr/>
        </p:nvSpPr>
        <p:spPr bwMode="auto">
          <a:xfrm rot="5400000">
            <a:off x="836200" y="2832150"/>
            <a:ext cx="1496232" cy="1729828"/>
          </a:xfrm>
          <a:custGeom>
            <a:avLst/>
            <a:gdLst>
              <a:gd name="T0" fmla="*/ 0 w 1555844"/>
              <a:gd name="T1" fmla="*/ 1019695 h 1797617"/>
              <a:gd name="T2" fmla="*/ 621144 w 1555844"/>
              <a:gd name="T3" fmla="*/ 257578 h 1797617"/>
              <a:gd name="T4" fmla="*/ 676472 w 1555844"/>
              <a:gd name="T5" fmla="*/ 252000 h 1797617"/>
              <a:gd name="T6" fmla="*/ 633922 w 1555844"/>
              <a:gd name="T7" fmla="*/ 252000 h 1797617"/>
              <a:gd name="T8" fmla="*/ 777922 w 1555844"/>
              <a:gd name="T9" fmla="*/ 0 h 1797617"/>
              <a:gd name="T10" fmla="*/ 921922 w 1555844"/>
              <a:gd name="T11" fmla="*/ 252000 h 1797617"/>
              <a:gd name="T12" fmla="*/ 879372 w 1555844"/>
              <a:gd name="T13" fmla="*/ 252000 h 1797617"/>
              <a:gd name="T14" fmla="*/ 934700 w 1555844"/>
              <a:gd name="T15" fmla="*/ 257578 h 1797617"/>
              <a:gd name="T16" fmla="*/ 1555844 w 1555844"/>
              <a:gd name="T17" fmla="*/ 1019695 h 1797617"/>
              <a:gd name="T18" fmla="*/ 777922 w 1555844"/>
              <a:gd name="T19" fmla="*/ 1797617 h 1797617"/>
              <a:gd name="T20" fmla="*/ 0 w 1555844"/>
              <a:gd name="T21" fmla="*/ 1019695 h 17976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55844"/>
              <a:gd name="T34" fmla="*/ 0 h 1797617"/>
              <a:gd name="T35" fmla="*/ 1555844 w 1555844"/>
              <a:gd name="T36" fmla="*/ 1797617 h 17976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55844" h="1797617">
                <a:moveTo>
                  <a:pt x="0" y="1019695"/>
                </a:moveTo>
                <a:cubicBezTo>
                  <a:pt x="0" y="643765"/>
                  <a:pt x="266658" y="330116"/>
                  <a:pt x="621144" y="257578"/>
                </a:cubicBezTo>
                <a:lnTo>
                  <a:pt x="676472" y="252000"/>
                </a:lnTo>
                <a:lnTo>
                  <a:pt x="633922" y="252000"/>
                </a:lnTo>
                <a:lnTo>
                  <a:pt x="777922" y="0"/>
                </a:lnTo>
                <a:lnTo>
                  <a:pt x="921922" y="252000"/>
                </a:lnTo>
                <a:lnTo>
                  <a:pt x="879372" y="252000"/>
                </a:lnTo>
                <a:lnTo>
                  <a:pt x="934700" y="257578"/>
                </a:lnTo>
                <a:cubicBezTo>
                  <a:pt x="1289186" y="330116"/>
                  <a:pt x="1555844" y="643765"/>
                  <a:pt x="1555844" y="1019695"/>
                </a:cubicBezTo>
                <a:cubicBezTo>
                  <a:pt x="1555844" y="1449329"/>
                  <a:pt x="1207556" y="1797617"/>
                  <a:pt x="777922" y="1797617"/>
                </a:cubicBezTo>
                <a:cubicBezTo>
                  <a:pt x="348288" y="1797617"/>
                  <a:pt x="0" y="1449329"/>
                  <a:pt x="0" y="1019695"/>
                </a:cubicBezTo>
                <a:close/>
              </a:path>
            </a:pathLst>
          </a:custGeom>
          <a:noFill/>
          <a:ln w="19050">
            <a:solidFill>
              <a:schemeClr val="tx1"/>
            </a:solidFill>
          </a:ln>
        </p:spPr>
        <p:txBody>
          <a:bodyPr anchor="ctr"/>
          <a:lstStyle/>
          <a:p>
            <a:pPr algn="ctr" fontAlgn="base">
              <a:spcBef>
                <a:spcPct val="0"/>
              </a:spcBef>
              <a:spcAft>
                <a:spcPct val="0"/>
              </a:spcAft>
              <a:buFont typeface="Arial" pitchFamily="34" charset="0"/>
              <a:buNone/>
            </a:pPr>
            <a:endParaRPr lang="zh-CN" altLang="zh-CN" sz="2400">
              <a:solidFill>
                <a:schemeClr val="tx2"/>
              </a:solidFill>
              <a:latin typeface="Arial" pitchFamily="34" charset="0"/>
              <a:cs typeface="+mn-ea"/>
            </a:endParaRPr>
          </a:p>
        </p:txBody>
      </p:sp>
      <p:sp>
        <p:nvSpPr>
          <p:cNvPr id="30" name="矩形 68"/>
          <p:cNvSpPr>
            <a:spLocks noChangeArrowheads="1"/>
          </p:cNvSpPr>
          <p:nvPr/>
        </p:nvSpPr>
        <p:spPr bwMode="auto">
          <a:xfrm>
            <a:off x="1039854" y="3236979"/>
            <a:ext cx="867545" cy="913199"/>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fontAlgn="base">
              <a:spcBef>
                <a:spcPct val="0"/>
              </a:spcBef>
              <a:spcAft>
                <a:spcPct val="0"/>
              </a:spcAft>
              <a:buFont typeface="Arial" pitchFamily="34" charset="0"/>
              <a:buNone/>
            </a:pPr>
            <a:r>
              <a:rPr lang="zh-CN" altLang="en-US" sz="2667" b="1" dirty="0">
                <a:solidFill>
                  <a:schemeClr val="tx2"/>
                </a:solidFill>
                <a:latin typeface="Impact" pitchFamily="34" charset="0"/>
                <a:cs typeface="+mn-ea"/>
                <a:sym typeface="Impact" pitchFamily="34" charset="0"/>
              </a:rPr>
              <a:t>内容</a:t>
            </a:r>
            <a:endParaRPr lang="en-US" altLang="zh-CN" sz="2667" b="1" dirty="0">
              <a:solidFill>
                <a:schemeClr val="tx2"/>
              </a:solidFill>
              <a:latin typeface="Impact" pitchFamily="34" charset="0"/>
              <a:cs typeface="+mn-ea"/>
              <a:sym typeface="Impact" pitchFamily="34" charset="0"/>
            </a:endParaRPr>
          </a:p>
          <a:p>
            <a:pPr algn="ctr" fontAlgn="base">
              <a:spcBef>
                <a:spcPct val="0"/>
              </a:spcBef>
              <a:spcAft>
                <a:spcPct val="0"/>
              </a:spcAft>
              <a:buFont typeface="Arial" pitchFamily="34" charset="0"/>
              <a:buNone/>
            </a:pPr>
            <a:r>
              <a:rPr lang="zh-CN" altLang="en-US" sz="2667" b="1" dirty="0">
                <a:solidFill>
                  <a:schemeClr val="tx2"/>
                </a:solidFill>
                <a:latin typeface="Impact" pitchFamily="34" charset="0"/>
                <a:cs typeface="+mn-ea"/>
                <a:sym typeface="Impact" pitchFamily="34" charset="0"/>
              </a:rPr>
              <a:t>说明</a:t>
            </a:r>
            <a:endParaRPr lang="zh-CN" altLang="en-US" sz="2667" dirty="0">
              <a:solidFill>
                <a:schemeClr val="tx2"/>
              </a:solidFill>
              <a:latin typeface="Arial" pitchFamily="34" charset="0"/>
              <a:cs typeface="+mn-ea"/>
            </a:endParaRPr>
          </a:p>
        </p:txBody>
      </p:sp>
      <p:sp>
        <p:nvSpPr>
          <p:cNvPr id="31" name="任意多边形 71"/>
          <p:cNvSpPr>
            <a:spLocks noChangeArrowheads="1"/>
          </p:cNvSpPr>
          <p:nvPr/>
        </p:nvSpPr>
        <p:spPr bwMode="auto">
          <a:xfrm rot="13762846" flipH="1" flipV="1">
            <a:off x="3999662" y="4043538"/>
            <a:ext cx="1732881" cy="2003119"/>
          </a:xfrm>
          <a:custGeom>
            <a:avLst/>
            <a:gdLst>
              <a:gd name="T0" fmla="*/ 0 w 1555844"/>
              <a:gd name="T1" fmla="*/ 1019695 h 1797617"/>
              <a:gd name="T2" fmla="*/ 621144 w 1555844"/>
              <a:gd name="T3" fmla="*/ 257578 h 1797617"/>
              <a:gd name="T4" fmla="*/ 676472 w 1555844"/>
              <a:gd name="T5" fmla="*/ 252000 h 1797617"/>
              <a:gd name="T6" fmla="*/ 633922 w 1555844"/>
              <a:gd name="T7" fmla="*/ 252000 h 1797617"/>
              <a:gd name="T8" fmla="*/ 777922 w 1555844"/>
              <a:gd name="T9" fmla="*/ 0 h 1797617"/>
              <a:gd name="T10" fmla="*/ 921922 w 1555844"/>
              <a:gd name="T11" fmla="*/ 252000 h 1797617"/>
              <a:gd name="T12" fmla="*/ 879372 w 1555844"/>
              <a:gd name="T13" fmla="*/ 252000 h 1797617"/>
              <a:gd name="T14" fmla="*/ 934700 w 1555844"/>
              <a:gd name="T15" fmla="*/ 257578 h 1797617"/>
              <a:gd name="T16" fmla="*/ 1555844 w 1555844"/>
              <a:gd name="T17" fmla="*/ 1019695 h 1797617"/>
              <a:gd name="T18" fmla="*/ 777922 w 1555844"/>
              <a:gd name="T19" fmla="*/ 1797617 h 1797617"/>
              <a:gd name="T20" fmla="*/ 0 w 1555844"/>
              <a:gd name="T21" fmla="*/ 1019695 h 17976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55844"/>
              <a:gd name="T34" fmla="*/ 0 h 1797617"/>
              <a:gd name="T35" fmla="*/ 1555844 w 1555844"/>
              <a:gd name="T36" fmla="*/ 1797617 h 17976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55844" h="1797617">
                <a:moveTo>
                  <a:pt x="0" y="1019695"/>
                </a:moveTo>
                <a:cubicBezTo>
                  <a:pt x="0" y="643765"/>
                  <a:pt x="266658" y="330116"/>
                  <a:pt x="621144" y="257578"/>
                </a:cubicBezTo>
                <a:lnTo>
                  <a:pt x="676472" y="252000"/>
                </a:lnTo>
                <a:lnTo>
                  <a:pt x="633922" y="252000"/>
                </a:lnTo>
                <a:lnTo>
                  <a:pt x="777922" y="0"/>
                </a:lnTo>
                <a:lnTo>
                  <a:pt x="921922" y="252000"/>
                </a:lnTo>
                <a:lnTo>
                  <a:pt x="879372" y="252000"/>
                </a:lnTo>
                <a:lnTo>
                  <a:pt x="934700" y="257578"/>
                </a:lnTo>
                <a:cubicBezTo>
                  <a:pt x="1289186" y="330116"/>
                  <a:pt x="1555844" y="643765"/>
                  <a:pt x="1555844" y="1019695"/>
                </a:cubicBezTo>
                <a:cubicBezTo>
                  <a:pt x="1555844" y="1449329"/>
                  <a:pt x="1207556" y="1797617"/>
                  <a:pt x="777922" y="1797617"/>
                </a:cubicBezTo>
                <a:cubicBezTo>
                  <a:pt x="348288" y="1797617"/>
                  <a:pt x="0" y="1449329"/>
                  <a:pt x="0" y="1019695"/>
                </a:cubicBezTo>
                <a:close/>
              </a:path>
            </a:pathLst>
          </a:custGeom>
          <a:noFill/>
          <a:ln w="19050">
            <a:solidFill>
              <a:schemeClr val="tx1"/>
            </a:solidFill>
          </a:ln>
        </p:spPr>
        <p:txBody>
          <a:bodyPr anchor="ctr"/>
          <a:lstStyle/>
          <a:p>
            <a:pPr algn="ctr" fontAlgn="base">
              <a:spcBef>
                <a:spcPct val="0"/>
              </a:spcBef>
              <a:spcAft>
                <a:spcPct val="0"/>
              </a:spcAft>
              <a:buFont typeface="Arial" pitchFamily="34" charset="0"/>
              <a:buNone/>
            </a:pPr>
            <a:endParaRPr lang="zh-CN" altLang="zh-CN" sz="2400">
              <a:solidFill>
                <a:schemeClr val="tx2"/>
              </a:solidFill>
              <a:latin typeface="Arial" pitchFamily="34" charset="0"/>
              <a:cs typeface="+mn-ea"/>
            </a:endParaRPr>
          </a:p>
        </p:txBody>
      </p:sp>
      <p:sp>
        <p:nvSpPr>
          <p:cNvPr id="32" name="文本框 73"/>
          <p:cNvSpPr>
            <a:spLocks noChangeArrowheads="1"/>
          </p:cNvSpPr>
          <p:nvPr/>
        </p:nvSpPr>
        <p:spPr bwMode="auto">
          <a:xfrm>
            <a:off x="4064552" y="4416833"/>
            <a:ext cx="890105" cy="707886"/>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base">
              <a:spcBef>
                <a:spcPct val="0"/>
              </a:spcBef>
              <a:spcAft>
                <a:spcPct val="0"/>
              </a:spcAft>
              <a:buFont typeface="Arial" pitchFamily="34" charset="0"/>
              <a:buNone/>
            </a:pPr>
            <a:r>
              <a:rPr lang="en-US" altLang="zh-CN" sz="4000" dirty="0">
                <a:solidFill>
                  <a:schemeClr val="tx2"/>
                </a:solidFill>
                <a:latin typeface="Arial" pitchFamily="34" charset="0"/>
                <a:cs typeface="+mn-ea"/>
              </a:rPr>
              <a:t>02</a:t>
            </a:r>
            <a:endParaRPr lang="zh-CN" altLang="en-US" sz="4000" dirty="0">
              <a:solidFill>
                <a:schemeClr val="tx2"/>
              </a:solidFill>
              <a:latin typeface="Arial" pitchFamily="34" charset="0"/>
              <a:cs typeface="+mn-ea"/>
            </a:endParaRPr>
          </a:p>
        </p:txBody>
      </p:sp>
      <p:sp>
        <p:nvSpPr>
          <p:cNvPr id="33" name="文本框 75"/>
          <p:cNvSpPr>
            <a:spLocks noChangeArrowheads="1"/>
          </p:cNvSpPr>
          <p:nvPr/>
        </p:nvSpPr>
        <p:spPr bwMode="auto">
          <a:xfrm>
            <a:off x="3965310" y="5091664"/>
            <a:ext cx="1590892" cy="458139"/>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base">
              <a:lnSpc>
                <a:spcPts val="3333"/>
              </a:lnSpc>
              <a:spcBef>
                <a:spcPct val="0"/>
              </a:spcBef>
              <a:spcAft>
                <a:spcPct val="0"/>
              </a:spcAft>
            </a:pPr>
            <a:r>
              <a:rPr lang="zh-CN" altLang="en-US" sz="1600" dirty="0">
                <a:solidFill>
                  <a:schemeClr val="tx2"/>
                </a:solidFill>
                <a:latin typeface="Impact" pitchFamily="34" charset="0"/>
                <a:cs typeface="+mn-ea"/>
                <a:sym typeface="Impact" pitchFamily="34" charset="0"/>
              </a:rPr>
              <a:t>内容具体说明</a:t>
            </a:r>
            <a:endParaRPr lang="zh-CN" altLang="en-US" sz="1600" dirty="0">
              <a:solidFill>
                <a:schemeClr val="tx2"/>
              </a:solidFill>
              <a:latin typeface="Arial" pitchFamily="34" charset="0"/>
              <a:cs typeface="+mn-ea"/>
            </a:endParaRPr>
          </a:p>
        </p:txBody>
      </p:sp>
      <p:sp>
        <p:nvSpPr>
          <p:cNvPr id="34" name="任意多边形 69"/>
          <p:cNvSpPr>
            <a:spLocks noChangeArrowheads="1"/>
          </p:cNvSpPr>
          <p:nvPr/>
        </p:nvSpPr>
        <p:spPr bwMode="auto">
          <a:xfrm rot="13762846">
            <a:off x="4169896" y="1314441"/>
            <a:ext cx="1734408" cy="2003119"/>
          </a:xfrm>
          <a:custGeom>
            <a:avLst/>
            <a:gdLst>
              <a:gd name="T0" fmla="*/ 0 w 1555844"/>
              <a:gd name="T1" fmla="*/ 1019695 h 1797617"/>
              <a:gd name="T2" fmla="*/ 621144 w 1555844"/>
              <a:gd name="T3" fmla="*/ 257578 h 1797617"/>
              <a:gd name="T4" fmla="*/ 676472 w 1555844"/>
              <a:gd name="T5" fmla="*/ 252000 h 1797617"/>
              <a:gd name="T6" fmla="*/ 633922 w 1555844"/>
              <a:gd name="T7" fmla="*/ 252000 h 1797617"/>
              <a:gd name="T8" fmla="*/ 777922 w 1555844"/>
              <a:gd name="T9" fmla="*/ 0 h 1797617"/>
              <a:gd name="T10" fmla="*/ 921922 w 1555844"/>
              <a:gd name="T11" fmla="*/ 252000 h 1797617"/>
              <a:gd name="T12" fmla="*/ 879372 w 1555844"/>
              <a:gd name="T13" fmla="*/ 252000 h 1797617"/>
              <a:gd name="T14" fmla="*/ 934700 w 1555844"/>
              <a:gd name="T15" fmla="*/ 257578 h 1797617"/>
              <a:gd name="T16" fmla="*/ 1555844 w 1555844"/>
              <a:gd name="T17" fmla="*/ 1019695 h 1797617"/>
              <a:gd name="T18" fmla="*/ 777922 w 1555844"/>
              <a:gd name="T19" fmla="*/ 1797617 h 1797617"/>
              <a:gd name="T20" fmla="*/ 0 w 1555844"/>
              <a:gd name="T21" fmla="*/ 1019695 h 17976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55844"/>
              <a:gd name="T34" fmla="*/ 0 h 1797617"/>
              <a:gd name="T35" fmla="*/ 1555844 w 1555844"/>
              <a:gd name="T36" fmla="*/ 1797617 h 17976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55844" h="1797617">
                <a:moveTo>
                  <a:pt x="0" y="1019695"/>
                </a:moveTo>
                <a:cubicBezTo>
                  <a:pt x="0" y="643765"/>
                  <a:pt x="266658" y="330116"/>
                  <a:pt x="621144" y="257578"/>
                </a:cubicBezTo>
                <a:lnTo>
                  <a:pt x="676472" y="252000"/>
                </a:lnTo>
                <a:lnTo>
                  <a:pt x="633922" y="252000"/>
                </a:lnTo>
                <a:lnTo>
                  <a:pt x="777922" y="0"/>
                </a:lnTo>
                <a:lnTo>
                  <a:pt x="921922" y="252000"/>
                </a:lnTo>
                <a:lnTo>
                  <a:pt x="879372" y="252000"/>
                </a:lnTo>
                <a:lnTo>
                  <a:pt x="934700" y="257578"/>
                </a:lnTo>
                <a:cubicBezTo>
                  <a:pt x="1289186" y="330116"/>
                  <a:pt x="1555844" y="643765"/>
                  <a:pt x="1555844" y="1019695"/>
                </a:cubicBezTo>
                <a:cubicBezTo>
                  <a:pt x="1555844" y="1449329"/>
                  <a:pt x="1207556" y="1797617"/>
                  <a:pt x="777922" y="1797617"/>
                </a:cubicBezTo>
                <a:cubicBezTo>
                  <a:pt x="348288" y="1797617"/>
                  <a:pt x="0" y="1449329"/>
                  <a:pt x="0" y="1019695"/>
                </a:cubicBezTo>
                <a:close/>
              </a:path>
            </a:pathLst>
          </a:custGeom>
          <a:noFill/>
          <a:ln w="19050">
            <a:solidFill>
              <a:schemeClr val="tx1"/>
            </a:solidFill>
          </a:ln>
        </p:spPr>
        <p:txBody>
          <a:bodyPr anchor="ctr"/>
          <a:lstStyle/>
          <a:p>
            <a:pPr algn="ctr" fontAlgn="base">
              <a:spcBef>
                <a:spcPct val="0"/>
              </a:spcBef>
              <a:spcAft>
                <a:spcPct val="0"/>
              </a:spcAft>
              <a:buFont typeface="Arial" pitchFamily="34" charset="0"/>
              <a:buNone/>
            </a:pPr>
            <a:endParaRPr lang="zh-CN" altLang="zh-CN" sz="2400">
              <a:solidFill>
                <a:schemeClr val="tx2"/>
              </a:solidFill>
              <a:latin typeface="Arial" pitchFamily="34" charset="0"/>
              <a:cs typeface="+mn-ea"/>
            </a:endParaRPr>
          </a:p>
        </p:txBody>
      </p:sp>
      <p:sp>
        <p:nvSpPr>
          <p:cNvPr id="35" name="文本框 76"/>
          <p:cNvSpPr>
            <a:spLocks noChangeArrowheads="1"/>
          </p:cNvSpPr>
          <p:nvPr/>
        </p:nvSpPr>
        <p:spPr bwMode="auto">
          <a:xfrm>
            <a:off x="4444716" y="1529716"/>
            <a:ext cx="890105" cy="707886"/>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base">
              <a:spcBef>
                <a:spcPct val="0"/>
              </a:spcBef>
              <a:spcAft>
                <a:spcPct val="0"/>
              </a:spcAft>
              <a:buFont typeface="Arial" pitchFamily="34" charset="0"/>
              <a:buNone/>
            </a:pPr>
            <a:r>
              <a:rPr lang="en-US" altLang="zh-CN" sz="4000" dirty="0">
                <a:solidFill>
                  <a:schemeClr val="tx2"/>
                </a:solidFill>
                <a:latin typeface="Arial" pitchFamily="34" charset="0"/>
                <a:cs typeface="+mn-ea"/>
              </a:rPr>
              <a:t>01</a:t>
            </a:r>
            <a:endParaRPr lang="zh-CN" altLang="en-US" sz="4000" dirty="0">
              <a:solidFill>
                <a:schemeClr val="tx2"/>
              </a:solidFill>
              <a:latin typeface="Arial" pitchFamily="34" charset="0"/>
              <a:cs typeface="+mn-ea"/>
            </a:endParaRPr>
          </a:p>
        </p:txBody>
      </p:sp>
      <p:sp>
        <p:nvSpPr>
          <p:cNvPr id="36" name="文本框 78"/>
          <p:cNvSpPr>
            <a:spLocks noChangeArrowheads="1"/>
          </p:cNvSpPr>
          <p:nvPr/>
        </p:nvSpPr>
        <p:spPr bwMode="auto">
          <a:xfrm>
            <a:off x="4347002" y="2204548"/>
            <a:ext cx="1590892" cy="458139"/>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base">
              <a:lnSpc>
                <a:spcPts val="3333"/>
              </a:lnSpc>
              <a:spcBef>
                <a:spcPct val="0"/>
              </a:spcBef>
              <a:spcAft>
                <a:spcPct val="0"/>
              </a:spcAft>
            </a:pPr>
            <a:r>
              <a:rPr lang="zh-CN" altLang="en-US" sz="1600" dirty="0">
                <a:solidFill>
                  <a:schemeClr val="tx2"/>
                </a:solidFill>
                <a:latin typeface="Impact" pitchFamily="34" charset="0"/>
                <a:cs typeface="+mn-ea"/>
                <a:sym typeface="Impact" pitchFamily="34" charset="0"/>
              </a:rPr>
              <a:t>内容具体说明</a:t>
            </a:r>
            <a:endParaRPr lang="zh-CN" altLang="en-US" sz="1600" dirty="0">
              <a:solidFill>
                <a:schemeClr val="tx2"/>
              </a:solidFill>
              <a:latin typeface="Arial" pitchFamily="34" charset="0"/>
              <a:cs typeface="+mn-ea"/>
            </a:endParaRPr>
          </a:p>
        </p:txBody>
      </p:sp>
      <p:sp>
        <p:nvSpPr>
          <p:cNvPr id="37" name="任意多边形 70"/>
          <p:cNvSpPr>
            <a:spLocks noChangeArrowheads="1"/>
          </p:cNvSpPr>
          <p:nvPr/>
        </p:nvSpPr>
        <p:spPr bwMode="auto">
          <a:xfrm rot="13762846">
            <a:off x="9214335" y="1314441"/>
            <a:ext cx="1734408" cy="2003119"/>
          </a:xfrm>
          <a:custGeom>
            <a:avLst/>
            <a:gdLst>
              <a:gd name="T0" fmla="*/ 0 w 1555844"/>
              <a:gd name="T1" fmla="*/ 1019695 h 1797617"/>
              <a:gd name="T2" fmla="*/ 621144 w 1555844"/>
              <a:gd name="T3" fmla="*/ 257578 h 1797617"/>
              <a:gd name="T4" fmla="*/ 676472 w 1555844"/>
              <a:gd name="T5" fmla="*/ 252000 h 1797617"/>
              <a:gd name="T6" fmla="*/ 633922 w 1555844"/>
              <a:gd name="T7" fmla="*/ 252000 h 1797617"/>
              <a:gd name="T8" fmla="*/ 777922 w 1555844"/>
              <a:gd name="T9" fmla="*/ 0 h 1797617"/>
              <a:gd name="T10" fmla="*/ 921922 w 1555844"/>
              <a:gd name="T11" fmla="*/ 252000 h 1797617"/>
              <a:gd name="T12" fmla="*/ 879372 w 1555844"/>
              <a:gd name="T13" fmla="*/ 252000 h 1797617"/>
              <a:gd name="T14" fmla="*/ 934700 w 1555844"/>
              <a:gd name="T15" fmla="*/ 257578 h 1797617"/>
              <a:gd name="T16" fmla="*/ 1555844 w 1555844"/>
              <a:gd name="T17" fmla="*/ 1019695 h 1797617"/>
              <a:gd name="T18" fmla="*/ 777922 w 1555844"/>
              <a:gd name="T19" fmla="*/ 1797617 h 1797617"/>
              <a:gd name="T20" fmla="*/ 0 w 1555844"/>
              <a:gd name="T21" fmla="*/ 1019695 h 17976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55844"/>
              <a:gd name="T34" fmla="*/ 0 h 1797617"/>
              <a:gd name="T35" fmla="*/ 1555844 w 1555844"/>
              <a:gd name="T36" fmla="*/ 1797617 h 17976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55844" h="1797617">
                <a:moveTo>
                  <a:pt x="0" y="1019695"/>
                </a:moveTo>
                <a:cubicBezTo>
                  <a:pt x="0" y="643765"/>
                  <a:pt x="266658" y="330116"/>
                  <a:pt x="621144" y="257578"/>
                </a:cubicBezTo>
                <a:lnTo>
                  <a:pt x="676472" y="252000"/>
                </a:lnTo>
                <a:lnTo>
                  <a:pt x="633922" y="252000"/>
                </a:lnTo>
                <a:lnTo>
                  <a:pt x="777922" y="0"/>
                </a:lnTo>
                <a:lnTo>
                  <a:pt x="921922" y="252000"/>
                </a:lnTo>
                <a:lnTo>
                  <a:pt x="879372" y="252000"/>
                </a:lnTo>
                <a:lnTo>
                  <a:pt x="934700" y="257578"/>
                </a:lnTo>
                <a:cubicBezTo>
                  <a:pt x="1289186" y="330116"/>
                  <a:pt x="1555844" y="643765"/>
                  <a:pt x="1555844" y="1019695"/>
                </a:cubicBezTo>
                <a:cubicBezTo>
                  <a:pt x="1555844" y="1449329"/>
                  <a:pt x="1207556" y="1797617"/>
                  <a:pt x="777922" y="1797617"/>
                </a:cubicBezTo>
                <a:cubicBezTo>
                  <a:pt x="348288" y="1797617"/>
                  <a:pt x="0" y="1449329"/>
                  <a:pt x="0" y="1019695"/>
                </a:cubicBezTo>
                <a:close/>
              </a:path>
            </a:pathLst>
          </a:custGeom>
          <a:noFill/>
          <a:ln w="19050" cap="flat" cmpd="sng">
            <a:solidFill>
              <a:schemeClr val="tx1"/>
            </a:solidFill>
            <a:bevel/>
            <a:headEnd/>
            <a:tailEnd/>
          </a:ln>
        </p:spPr>
        <p:txBody>
          <a:bodyPr anchor="ctr"/>
          <a:lstStyle/>
          <a:p>
            <a:pPr algn="ctr" fontAlgn="base">
              <a:spcBef>
                <a:spcPct val="0"/>
              </a:spcBef>
              <a:spcAft>
                <a:spcPct val="0"/>
              </a:spcAft>
              <a:buFont typeface="Arial" pitchFamily="34" charset="0"/>
              <a:buNone/>
            </a:pPr>
            <a:endParaRPr lang="zh-CN" altLang="zh-CN" sz="2400">
              <a:solidFill>
                <a:schemeClr val="tx2"/>
              </a:solidFill>
              <a:latin typeface="Arial" pitchFamily="34" charset="0"/>
              <a:cs typeface="+mn-ea"/>
            </a:endParaRPr>
          </a:p>
        </p:txBody>
      </p:sp>
      <p:sp>
        <p:nvSpPr>
          <p:cNvPr id="38" name="文本框 79"/>
          <p:cNvSpPr>
            <a:spLocks noChangeArrowheads="1"/>
          </p:cNvSpPr>
          <p:nvPr/>
        </p:nvSpPr>
        <p:spPr bwMode="auto">
          <a:xfrm>
            <a:off x="9486101" y="1529716"/>
            <a:ext cx="890105" cy="707886"/>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base">
              <a:spcBef>
                <a:spcPct val="0"/>
              </a:spcBef>
              <a:spcAft>
                <a:spcPct val="0"/>
              </a:spcAft>
              <a:buFont typeface="Arial" pitchFamily="34" charset="0"/>
              <a:buNone/>
            </a:pPr>
            <a:r>
              <a:rPr lang="en-US" altLang="zh-CN" sz="4000" dirty="0">
                <a:solidFill>
                  <a:schemeClr val="tx2"/>
                </a:solidFill>
                <a:latin typeface="Arial" pitchFamily="34" charset="0"/>
                <a:cs typeface="+mn-ea"/>
              </a:rPr>
              <a:t>03</a:t>
            </a:r>
            <a:endParaRPr lang="zh-CN" altLang="en-US" sz="4000" dirty="0">
              <a:solidFill>
                <a:schemeClr val="tx2"/>
              </a:solidFill>
              <a:latin typeface="Arial" pitchFamily="34" charset="0"/>
              <a:cs typeface="+mn-ea"/>
            </a:endParaRPr>
          </a:p>
        </p:txBody>
      </p:sp>
      <p:sp>
        <p:nvSpPr>
          <p:cNvPr id="39" name="文本框 81"/>
          <p:cNvSpPr>
            <a:spLocks noChangeArrowheads="1"/>
          </p:cNvSpPr>
          <p:nvPr/>
        </p:nvSpPr>
        <p:spPr bwMode="auto">
          <a:xfrm>
            <a:off x="9388387" y="2204548"/>
            <a:ext cx="1590892" cy="458139"/>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base">
              <a:lnSpc>
                <a:spcPts val="3333"/>
              </a:lnSpc>
              <a:spcBef>
                <a:spcPct val="0"/>
              </a:spcBef>
              <a:spcAft>
                <a:spcPct val="0"/>
              </a:spcAft>
            </a:pPr>
            <a:r>
              <a:rPr lang="zh-CN" altLang="en-US" sz="1600" dirty="0">
                <a:solidFill>
                  <a:schemeClr val="tx2"/>
                </a:solidFill>
                <a:latin typeface="Impact" pitchFamily="34" charset="0"/>
                <a:cs typeface="+mn-ea"/>
                <a:sym typeface="Impact" pitchFamily="34" charset="0"/>
              </a:rPr>
              <a:t>内容具体说明</a:t>
            </a:r>
            <a:endParaRPr lang="zh-CN" altLang="en-US" sz="1600" dirty="0">
              <a:solidFill>
                <a:schemeClr val="tx2"/>
              </a:solidFill>
              <a:latin typeface="Arial" pitchFamily="34" charset="0"/>
              <a:cs typeface="+mn-ea"/>
            </a:endParaRPr>
          </a:p>
        </p:txBody>
      </p:sp>
      <p:sp>
        <p:nvSpPr>
          <p:cNvPr id="40" name="任意多边形 72"/>
          <p:cNvSpPr>
            <a:spLocks noChangeArrowheads="1"/>
          </p:cNvSpPr>
          <p:nvPr/>
        </p:nvSpPr>
        <p:spPr bwMode="auto">
          <a:xfrm rot="13762846" flipH="1" flipV="1">
            <a:off x="9073872" y="4056515"/>
            <a:ext cx="1734408" cy="2003119"/>
          </a:xfrm>
          <a:custGeom>
            <a:avLst/>
            <a:gdLst>
              <a:gd name="T0" fmla="*/ 0 w 1555844"/>
              <a:gd name="T1" fmla="*/ 1019695 h 1797617"/>
              <a:gd name="T2" fmla="*/ 621144 w 1555844"/>
              <a:gd name="T3" fmla="*/ 257578 h 1797617"/>
              <a:gd name="T4" fmla="*/ 676472 w 1555844"/>
              <a:gd name="T5" fmla="*/ 252000 h 1797617"/>
              <a:gd name="T6" fmla="*/ 633922 w 1555844"/>
              <a:gd name="T7" fmla="*/ 252000 h 1797617"/>
              <a:gd name="T8" fmla="*/ 777922 w 1555844"/>
              <a:gd name="T9" fmla="*/ 0 h 1797617"/>
              <a:gd name="T10" fmla="*/ 921922 w 1555844"/>
              <a:gd name="T11" fmla="*/ 252000 h 1797617"/>
              <a:gd name="T12" fmla="*/ 879372 w 1555844"/>
              <a:gd name="T13" fmla="*/ 252000 h 1797617"/>
              <a:gd name="T14" fmla="*/ 934700 w 1555844"/>
              <a:gd name="T15" fmla="*/ 257578 h 1797617"/>
              <a:gd name="T16" fmla="*/ 1555844 w 1555844"/>
              <a:gd name="T17" fmla="*/ 1019695 h 1797617"/>
              <a:gd name="T18" fmla="*/ 777922 w 1555844"/>
              <a:gd name="T19" fmla="*/ 1797617 h 1797617"/>
              <a:gd name="T20" fmla="*/ 0 w 1555844"/>
              <a:gd name="T21" fmla="*/ 1019695 h 17976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55844"/>
              <a:gd name="T34" fmla="*/ 0 h 1797617"/>
              <a:gd name="T35" fmla="*/ 1555844 w 1555844"/>
              <a:gd name="T36" fmla="*/ 1797617 h 17976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55844" h="1797617">
                <a:moveTo>
                  <a:pt x="0" y="1019695"/>
                </a:moveTo>
                <a:cubicBezTo>
                  <a:pt x="0" y="643765"/>
                  <a:pt x="266658" y="330116"/>
                  <a:pt x="621144" y="257578"/>
                </a:cubicBezTo>
                <a:lnTo>
                  <a:pt x="676472" y="252000"/>
                </a:lnTo>
                <a:lnTo>
                  <a:pt x="633922" y="252000"/>
                </a:lnTo>
                <a:lnTo>
                  <a:pt x="777922" y="0"/>
                </a:lnTo>
                <a:lnTo>
                  <a:pt x="921922" y="252000"/>
                </a:lnTo>
                <a:lnTo>
                  <a:pt x="879372" y="252000"/>
                </a:lnTo>
                <a:lnTo>
                  <a:pt x="934700" y="257578"/>
                </a:lnTo>
                <a:cubicBezTo>
                  <a:pt x="1289186" y="330116"/>
                  <a:pt x="1555844" y="643765"/>
                  <a:pt x="1555844" y="1019695"/>
                </a:cubicBezTo>
                <a:cubicBezTo>
                  <a:pt x="1555844" y="1449329"/>
                  <a:pt x="1207556" y="1797617"/>
                  <a:pt x="777922" y="1797617"/>
                </a:cubicBezTo>
                <a:cubicBezTo>
                  <a:pt x="348288" y="1797617"/>
                  <a:pt x="0" y="1449329"/>
                  <a:pt x="0" y="1019695"/>
                </a:cubicBezTo>
                <a:close/>
              </a:path>
            </a:pathLst>
          </a:custGeom>
          <a:noFill/>
          <a:ln w="19050">
            <a:solidFill>
              <a:schemeClr val="tx1"/>
            </a:solidFill>
          </a:ln>
        </p:spPr>
        <p:txBody>
          <a:bodyPr anchor="ctr"/>
          <a:lstStyle/>
          <a:p>
            <a:pPr algn="ctr" fontAlgn="base">
              <a:spcBef>
                <a:spcPct val="0"/>
              </a:spcBef>
              <a:spcAft>
                <a:spcPct val="0"/>
              </a:spcAft>
              <a:buFont typeface="Arial" pitchFamily="34" charset="0"/>
              <a:buNone/>
            </a:pPr>
            <a:endParaRPr lang="zh-CN" altLang="zh-CN" sz="2400">
              <a:solidFill>
                <a:schemeClr val="tx2"/>
              </a:solidFill>
              <a:latin typeface="Arial" pitchFamily="34" charset="0"/>
              <a:cs typeface="+mn-ea"/>
            </a:endParaRPr>
          </a:p>
        </p:txBody>
      </p:sp>
      <p:sp>
        <p:nvSpPr>
          <p:cNvPr id="41" name="文本框 82"/>
          <p:cNvSpPr>
            <a:spLocks noChangeArrowheads="1"/>
          </p:cNvSpPr>
          <p:nvPr/>
        </p:nvSpPr>
        <p:spPr bwMode="auto">
          <a:xfrm>
            <a:off x="9154793" y="4416833"/>
            <a:ext cx="890105" cy="707886"/>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base">
              <a:spcBef>
                <a:spcPct val="0"/>
              </a:spcBef>
              <a:spcAft>
                <a:spcPct val="0"/>
              </a:spcAft>
              <a:buFont typeface="Arial" pitchFamily="34" charset="0"/>
              <a:buNone/>
            </a:pPr>
            <a:r>
              <a:rPr lang="en-US" altLang="zh-CN" sz="4000" dirty="0">
                <a:solidFill>
                  <a:schemeClr val="tx2"/>
                </a:solidFill>
                <a:latin typeface="Arial" pitchFamily="34" charset="0"/>
                <a:cs typeface="+mn-ea"/>
              </a:rPr>
              <a:t>04</a:t>
            </a:r>
            <a:endParaRPr lang="zh-CN" altLang="en-US" sz="4000" dirty="0">
              <a:solidFill>
                <a:schemeClr val="tx2"/>
              </a:solidFill>
              <a:latin typeface="Arial" pitchFamily="34" charset="0"/>
              <a:cs typeface="+mn-ea"/>
            </a:endParaRPr>
          </a:p>
        </p:txBody>
      </p:sp>
      <p:sp>
        <p:nvSpPr>
          <p:cNvPr id="42" name="文本框 84"/>
          <p:cNvSpPr>
            <a:spLocks noChangeArrowheads="1"/>
          </p:cNvSpPr>
          <p:nvPr/>
        </p:nvSpPr>
        <p:spPr bwMode="auto">
          <a:xfrm>
            <a:off x="9055553" y="5091664"/>
            <a:ext cx="1590892" cy="458139"/>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base">
              <a:lnSpc>
                <a:spcPts val="3333"/>
              </a:lnSpc>
              <a:spcBef>
                <a:spcPct val="0"/>
              </a:spcBef>
              <a:spcAft>
                <a:spcPct val="0"/>
              </a:spcAft>
            </a:pPr>
            <a:r>
              <a:rPr lang="zh-CN" altLang="en-US" sz="1600" dirty="0">
                <a:solidFill>
                  <a:schemeClr val="tx2"/>
                </a:solidFill>
                <a:latin typeface="Impact" pitchFamily="34" charset="0"/>
                <a:cs typeface="+mn-ea"/>
                <a:sym typeface="Impact" pitchFamily="34" charset="0"/>
              </a:rPr>
              <a:t>内容具体说明</a:t>
            </a:r>
            <a:endParaRPr lang="zh-CN" altLang="en-US" sz="1600" dirty="0">
              <a:solidFill>
                <a:schemeClr val="tx2"/>
              </a:solidFill>
              <a:latin typeface="Arial" pitchFamily="34" charset="0"/>
              <a:cs typeface="+mn-ea"/>
            </a:endParaRPr>
          </a:p>
        </p:txBody>
      </p:sp>
      <p:grpSp>
        <p:nvGrpSpPr>
          <p:cNvPr id="43" name="组合 42"/>
          <p:cNvGrpSpPr/>
          <p:nvPr/>
        </p:nvGrpSpPr>
        <p:grpSpPr>
          <a:xfrm>
            <a:off x="568443" y="319365"/>
            <a:ext cx="3809921" cy="420564"/>
            <a:chOff x="568442" y="319364"/>
            <a:chExt cx="3809924" cy="420565"/>
          </a:xfrm>
        </p:grpSpPr>
        <p:sp>
          <p:nvSpPr>
            <p:cNvPr id="44" name="文本框 23"/>
            <p:cNvSpPr txBox="1"/>
            <p:nvPr/>
          </p:nvSpPr>
          <p:spPr>
            <a:xfrm>
              <a:off x="665958" y="319364"/>
              <a:ext cx="1829348" cy="420565"/>
            </a:xfrm>
            <a:prstGeom prst="rect">
              <a:avLst/>
            </a:prstGeom>
            <a:noFill/>
          </p:spPr>
          <p:txBody>
            <a:bodyPr wrap="none" rtlCol="0">
              <a:spAutoFit/>
            </a:bodyPr>
            <a:lstStyle/>
            <a:p>
              <a:r>
                <a:rPr lang="zh-CN" altLang="en-US" sz="2133" dirty="0">
                  <a:solidFill>
                    <a:schemeClr val="bg2"/>
                  </a:solidFill>
                  <a:latin typeface="+mn-ea"/>
                  <a:cs typeface="+mn-ea"/>
                </a:rPr>
                <a:t>标题文字内容</a:t>
              </a:r>
            </a:p>
          </p:txBody>
        </p:sp>
        <p:sp>
          <p:nvSpPr>
            <p:cNvPr id="45" name="等腰三角形 44"/>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sp>
          <p:nvSpPr>
            <p:cNvPr id="46" name="文本框 23"/>
            <p:cNvSpPr txBox="1"/>
            <p:nvPr/>
          </p:nvSpPr>
          <p:spPr>
            <a:xfrm>
              <a:off x="2306003" y="429775"/>
              <a:ext cx="2072363" cy="297455"/>
            </a:xfrm>
            <a:prstGeom prst="rect">
              <a:avLst/>
            </a:prstGeom>
            <a:noFill/>
          </p:spPr>
          <p:txBody>
            <a:bodyPr wrap="none" rtlCol="0">
              <a:spAutoFit/>
            </a:bodyPr>
            <a:lstStyle/>
            <a:p>
              <a:r>
                <a:rPr lang="en-US" altLang="zh-CN" sz="1333" dirty="0">
                  <a:solidFill>
                    <a:srgbClr val="262626"/>
                  </a:solidFill>
                  <a:latin typeface="微软雅黑"/>
                  <a:cs typeface="+mn-ea"/>
                </a:rPr>
                <a:t>  Click here to add Title</a:t>
              </a:r>
              <a:endParaRPr lang="zh-CN" altLang="en-US" sz="1333" dirty="0">
                <a:solidFill>
                  <a:srgbClr val="262626"/>
                </a:solidFill>
                <a:latin typeface="微软雅黑"/>
                <a:cs typeface="+mn-ea"/>
              </a:endParaRPr>
            </a:p>
          </p:txBody>
        </p:sp>
      </p:grpSp>
    </p:spTree>
    <p:extLst>
      <p:ext uri="{BB962C8B-B14F-4D97-AF65-F5344CB8AC3E}">
        <p14:creationId xmlns:p14="http://schemas.microsoft.com/office/powerpoint/2010/main" val="2536166333"/>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0-#ppt_w/2"/>
                                          </p:val>
                                        </p:tav>
                                        <p:tav tm="100000">
                                          <p:val>
                                            <p:strVal val="#ppt_x"/>
                                          </p:val>
                                        </p:tav>
                                      </p:tavLst>
                                    </p:anim>
                                    <p:anim calcmode="lin" valueType="num">
                                      <p:cBhvr additive="base">
                                        <p:cTn id="8" dur="500" fill="hold"/>
                                        <p:tgtEl>
                                          <p:spTgt spid="4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500"/>
                                        <p:tgtEl>
                                          <p:spTgt spid="20"/>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down)">
                                      <p:cBhvr>
                                        <p:cTn id="20" dur="500"/>
                                        <p:tgtEl>
                                          <p:spTgt spid="25"/>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childTnLst>
                          </p:cTn>
                        </p:par>
                        <p:par>
                          <p:cTn id="25" fill="hold">
                            <p:stCondLst>
                              <p:cond delay="2500"/>
                            </p:stCondLst>
                            <p:childTnLst>
                              <p:par>
                                <p:cTn id="26" presetID="22" presetClass="entr" presetSubtype="1"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up)">
                                      <p:cBhvr>
                                        <p:cTn id="28" dur="500"/>
                                        <p:tgtEl>
                                          <p:spTgt spid="27"/>
                                        </p:tgtEl>
                                      </p:cBhvr>
                                    </p:animEffect>
                                  </p:childTnLst>
                                </p:cTn>
                              </p:par>
                            </p:childTnLst>
                          </p:cTn>
                        </p:par>
                        <p:par>
                          <p:cTn id="29" fill="hold">
                            <p:stCondLst>
                              <p:cond delay="3000"/>
                            </p:stCondLst>
                            <p:childTnLst>
                              <p:par>
                                <p:cTn id="30" presetID="10" presetClass="entr" presetSubtype="0"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par>
                          <p:cTn id="33" fill="hold">
                            <p:stCondLst>
                              <p:cond delay="3500"/>
                            </p:stCondLst>
                            <p:childTnLst>
                              <p:par>
                                <p:cTn id="34" presetID="22" presetClass="entr" presetSubtype="4" fill="hold" grpId="0" nodeType="after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down)">
                                      <p:cBhvr>
                                        <p:cTn id="36" dur="500"/>
                                        <p:tgtEl>
                                          <p:spTgt spid="26"/>
                                        </p:tgtEl>
                                      </p:cBhvr>
                                    </p:animEffect>
                                  </p:childTnLst>
                                </p:cTn>
                              </p:par>
                            </p:childTnLst>
                          </p:cTn>
                        </p:par>
                        <p:par>
                          <p:cTn id="37" fill="hold">
                            <p:stCondLst>
                              <p:cond delay="4000"/>
                            </p:stCondLst>
                            <p:childTnLst>
                              <p:par>
                                <p:cTn id="38" presetID="10" presetClass="entr" presetSubtype="0" fill="hold" grpId="0" nodeType="after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childTnLst>
                          </p:cTn>
                        </p:par>
                        <p:par>
                          <p:cTn id="41" fill="hold">
                            <p:stCondLst>
                              <p:cond delay="4500"/>
                            </p:stCondLst>
                            <p:childTnLst>
                              <p:par>
                                <p:cTn id="42" presetID="22" presetClass="entr" presetSubtype="1" fill="hold" grpId="0" nodeType="after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wipe(up)">
                                      <p:cBhvr>
                                        <p:cTn id="4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P spid="27" grpId="0" animBg="1"/>
      <p:bldP spid="2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xmlns="" id="{B7631B54-3682-405A-854C-D4FE70DC0F1F}"/>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3"/>
          <p:cNvGrpSpPr>
            <a:grpSpLocks/>
          </p:cNvGrpSpPr>
          <p:nvPr/>
        </p:nvGrpSpPr>
        <p:grpSpPr bwMode="auto">
          <a:xfrm>
            <a:off x="1694421" y="1508787"/>
            <a:ext cx="8930799" cy="3011863"/>
            <a:chOff x="0" y="0"/>
            <a:chExt cx="8388350" cy="2828925"/>
          </a:xfrm>
        </p:grpSpPr>
        <p:sp>
          <p:nvSpPr>
            <p:cNvPr id="3" name="矩形 4"/>
            <p:cNvSpPr>
              <a:spLocks noChangeArrowheads="1"/>
            </p:cNvSpPr>
            <p:nvPr/>
          </p:nvSpPr>
          <p:spPr bwMode="auto">
            <a:xfrm>
              <a:off x="2043112" y="0"/>
              <a:ext cx="2071688" cy="2828925"/>
            </a:xfrm>
            <a:custGeom>
              <a:avLst/>
              <a:gdLst>
                <a:gd name="T0" fmla="*/ 0 w 2071340"/>
                <a:gd name="T1" fmla="*/ 0 h 2828404"/>
                <a:gd name="T2" fmla="*/ 2071340 w 2071340"/>
                <a:gd name="T3" fmla="*/ 2828404 h 2828404"/>
              </a:gdLst>
              <a:ahLst/>
              <a:cxnLst/>
              <a:rect l="T0" t="T1" r="T2" b="T3"/>
              <a:pathLst>
                <a:path w="2071340" h="2828404">
                  <a:moveTo>
                    <a:pt x="0" y="0"/>
                  </a:moveTo>
                  <a:lnTo>
                    <a:pt x="2071340" y="0"/>
                  </a:lnTo>
                  <a:lnTo>
                    <a:pt x="2071340" y="902778"/>
                  </a:lnTo>
                  <a:cubicBezTo>
                    <a:pt x="1815192" y="931760"/>
                    <a:pt x="1617104" y="1149848"/>
                    <a:pt x="1617104" y="1414202"/>
                  </a:cubicBezTo>
                  <a:cubicBezTo>
                    <a:pt x="1617104" y="1678556"/>
                    <a:pt x="1815192" y="1896645"/>
                    <a:pt x="2071340" y="1925626"/>
                  </a:cubicBezTo>
                  <a:lnTo>
                    <a:pt x="2071340" y="2828404"/>
                  </a:lnTo>
                  <a:lnTo>
                    <a:pt x="0" y="2828404"/>
                  </a:lnTo>
                  <a:lnTo>
                    <a:pt x="0" y="1925626"/>
                  </a:lnTo>
                  <a:cubicBezTo>
                    <a:pt x="256148" y="1896644"/>
                    <a:pt x="454235" y="1678556"/>
                    <a:pt x="454235" y="1414202"/>
                  </a:cubicBezTo>
                  <a:cubicBezTo>
                    <a:pt x="454235" y="1149849"/>
                    <a:pt x="256148" y="931760"/>
                    <a:pt x="0" y="902779"/>
                  </a:cubicBezTo>
                  <a:close/>
                </a:path>
              </a:pathLst>
            </a:custGeom>
            <a:noFill/>
            <a:ln w="19050" cap="flat" cmpd="sng">
              <a:solidFill>
                <a:srgbClr val="3F3F3F"/>
              </a:solidFill>
              <a:bevel/>
              <a:headEnd/>
              <a:tailEnd/>
            </a:ln>
          </p:spPr>
          <p:txBody>
            <a:bodyPr lIns="600000" rIns="600000" anchor="ctr"/>
            <a:lstStyle/>
            <a:p>
              <a:pPr algn="ctr">
                <a:lnSpc>
                  <a:spcPct val="150000"/>
                </a:lnSpc>
              </a:pPr>
              <a:r>
                <a:rPr lang="zh-CN" altLang="en-US" sz="1333">
                  <a:solidFill>
                    <a:schemeClr val="tx2"/>
                  </a:solidFill>
                  <a:latin typeface="+mn-ea"/>
                  <a:cs typeface="+mn-ea"/>
                  <a:sym typeface="微软雅黑" pitchFamily="34" charset="-122"/>
                </a:rPr>
                <a:t>添加文本</a:t>
              </a:r>
              <a:endParaRPr lang="en-US" altLang="zh-CN" sz="1333">
                <a:solidFill>
                  <a:schemeClr val="tx2"/>
                </a:solidFill>
                <a:latin typeface="+mn-ea"/>
                <a:cs typeface="+mn-ea"/>
                <a:sym typeface="微软雅黑" pitchFamily="34" charset="-122"/>
              </a:endParaRPr>
            </a:p>
            <a:p>
              <a:pPr algn="ctr">
                <a:lnSpc>
                  <a:spcPct val="150000"/>
                </a:lnSpc>
              </a:pPr>
              <a:r>
                <a:rPr lang="zh-CN" altLang="en-US" sz="1333">
                  <a:solidFill>
                    <a:schemeClr val="tx2"/>
                  </a:solidFill>
                  <a:latin typeface="+mn-ea"/>
                  <a:cs typeface="+mn-ea"/>
                  <a:sym typeface="微软雅黑" pitchFamily="34" charset="-122"/>
                </a:rPr>
                <a:t>添加文本</a:t>
              </a:r>
            </a:p>
            <a:p>
              <a:pPr algn="ctr">
                <a:lnSpc>
                  <a:spcPct val="150000"/>
                </a:lnSpc>
              </a:pPr>
              <a:r>
                <a:rPr lang="zh-CN" altLang="en-US" sz="1333">
                  <a:solidFill>
                    <a:schemeClr val="tx2"/>
                  </a:solidFill>
                  <a:latin typeface="+mn-ea"/>
                  <a:cs typeface="+mn-ea"/>
                  <a:sym typeface="微软雅黑" pitchFamily="34" charset="-122"/>
                </a:rPr>
                <a:t>添加文本</a:t>
              </a:r>
            </a:p>
            <a:p>
              <a:pPr algn="ctr">
                <a:lnSpc>
                  <a:spcPct val="150000"/>
                </a:lnSpc>
              </a:pPr>
              <a:r>
                <a:rPr lang="zh-CN" altLang="en-US" sz="1333">
                  <a:solidFill>
                    <a:schemeClr val="tx2"/>
                  </a:solidFill>
                  <a:latin typeface="+mn-ea"/>
                  <a:cs typeface="+mn-ea"/>
                  <a:sym typeface="微软雅黑" pitchFamily="34" charset="-122"/>
                </a:rPr>
                <a:t>添加文本</a:t>
              </a:r>
            </a:p>
            <a:p>
              <a:pPr algn="ctr">
                <a:lnSpc>
                  <a:spcPct val="150000"/>
                </a:lnSpc>
              </a:pPr>
              <a:r>
                <a:rPr lang="zh-CN" altLang="en-US" sz="1333">
                  <a:solidFill>
                    <a:schemeClr val="tx2"/>
                  </a:solidFill>
                  <a:latin typeface="+mn-ea"/>
                  <a:cs typeface="+mn-ea"/>
                  <a:sym typeface="微软雅黑" pitchFamily="34" charset="-122"/>
                </a:rPr>
                <a:t>添加文本</a:t>
              </a:r>
            </a:p>
            <a:p>
              <a:pPr algn="ctr">
                <a:lnSpc>
                  <a:spcPct val="150000"/>
                </a:lnSpc>
              </a:pPr>
              <a:r>
                <a:rPr lang="zh-CN" altLang="en-US" sz="1333">
                  <a:solidFill>
                    <a:schemeClr val="tx2"/>
                  </a:solidFill>
                  <a:latin typeface="+mn-ea"/>
                  <a:cs typeface="+mn-ea"/>
                  <a:sym typeface="微软雅黑" pitchFamily="34" charset="-122"/>
                </a:rPr>
                <a:t>添加文本</a:t>
              </a:r>
              <a:endParaRPr lang="zh-CN" altLang="en-US" sz="1333">
                <a:solidFill>
                  <a:schemeClr val="tx2"/>
                </a:solidFill>
                <a:latin typeface="+mn-ea"/>
                <a:cs typeface="+mn-ea"/>
              </a:endParaRPr>
            </a:p>
          </p:txBody>
        </p:sp>
        <p:sp>
          <p:nvSpPr>
            <p:cNvPr id="4" name="矩形 5"/>
            <p:cNvSpPr>
              <a:spLocks noChangeArrowheads="1"/>
            </p:cNvSpPr>
            <p:nvPr/>
          </p:nvSpPr>
          <p:spPr bwMode="auto">
            <a:xfrm>
              <a:off x="4241800" y="0"/>
              <a:ext cx="2055812" cy="2828925"/>
            </a:xfrm>
            <a:custGeom>
              <a:avLst/>
              <a:gdLst>
                <a:gd name="T0" fmla="*/ 0 w 2055564"/>
                <a:gd name="T1" fmla="*/ 0 h 2828404"/>
                <a:gd name="T2" fmla="*/ 2055564 w 2055564"/>
                <a:gd name="T3" fmla="*/ 2828404 h 2828404"/>
              </a:gdLst>
              <a:ahLst/>
              <a:cxnLst/>
              <a:rect l="T0" t="T1" r="T2" b="T3"/>
              <a:pathLst>
                <a:path w="2055564" h="2828404">
                  <a:moveTo>
                    <a:pt x="0" y="0"/>
                  </a:moveTo>
                  <a:lnTo>
                    <a:pt x="2055564" y="0"/>
                  </a:lnTo>
                  <a:lnTo>
                    <a:pt x="2055564" y="902778"/>
                  </a:lnTo>
                  <a:cubicBezTo>
                    <a:pt x="1799416" y="931760"/>
                    <a:pt x="1601328" y="1149848"/>
                    <a:pt x="1601328" y="1414202"/>
                  </a:cubicBezTo>
                  <a:cubicBezTo>
                    <a:pt x="1601328" y="1678556"/>
                    <a:pt x="1799416" y="1896645"/>
                    <a:pt x="2055564" y="1925626"/>
                  </a:cubicBezTo>
                  <a:lnTo>
                    <a:pt x="2055564" y="2828404"/>
                  </a:lnTo>
                  <a:lnTo>
                    <a:pt x="0" y="2828404"/>
                  </a:lnTo>
                  <a:lnTo>
                    <a:pt x="0" y="1925626"/>
                  </a:lnTo>
                  <a:cubicBezTo>
                    <a:pt x="256148" y="1896644"/>
                    <a:pt x="454235" y="1678556"/>
                    <a:pt x="454235" y="1414202"/>
                  </a:cubicBezTo>
                  <a:cubicBezTo>
                    <a:pt x="454235" y="1149849"/>
                    <a:pt x="256148" y="931760"/>
                    <a:pt x="0" y="902779"/>
                  </a:cubicBezTo>
                  <a:close/>
                </a:path>
              </a:pathLst>
            </a:custGeom>
            <a:noFill/>
            <a:ln w="19050" cap="flat" cmpd="sng">
              <a:solidFill>
                <a:srgbClr val="3F3F3F"/>
              </a:solidFill>
              <a:bevel/>
              <a:headEnd/>
              <a:tailEnd/>
            </a:ln>
          </p:spPr>
          <p:txBody>
            <a:bodyPr lIns="600000" rIns="600000" anchor="ctr"/>
            <a:lstStyle/>
            <a:p>
              <a:pPr algn="ctr">
                <a:lnSpc>
                  <a:spcPct val="150000"/>
                </a:lnSpc>
              </a:pPr>
              <a:r>
                <a:rPr lang="zh-CN" altLang="en-US" sz="1333">
                  <a:solidFill>
                    <a:schemeClr val="tx2"/>
                  </a:solidFill>
                  <a:latin typeface="+mn-ea"/>
                  <a:cs typeface="+mn-ea"/>
                  <a:sym typeface="微软雅黑" pitchFamily="34" charset="-122"/>
                </a:rPr>
                <a:t>添加文本</a:t>
              </a:r>
              <a:endParaRPr lang="en-US" altLang="zh-CN" sz="1333">
                <a:solidFill>
                  <a:schemeClr val="tx2"/>
                </a:solidFill>
                <a:latin typeface="+mn-ea"/>
                <a:cs typeface="+mn-ea"/>
                <a:sym typeface="微软雅黑" pitchFamily="34" charset="-122"/>
              </a:endParaRPr>
            </a:p>
            <a:p>
              <a:pPr algn="ctr">
                <a:lnSpc>
                  <a:spcPct val="150000"/>
                </a:lnSpc>
              </a:pPr>
              <a:r>
                <a:rPr lang="zh-CN" altLang="en-US" sz="1333">
                  <a:solidFill>
                    <a:schemeClr val="tx2"/>
                  </a:solidFill>
                  <a:latin typeface="+mn-ea"/>
                  <a:cs typeface="+mn-ea"/>
                  <a:sym typeface="微软雅黑" pitchFamily="34" charset="-122"/>
                </a:rPr>
                <a:t>添加文本</a:t>
              </a:r>
            </a:p>
            <a:p>
              <a:pPr algn="ctr">
                <a:lnSpc>
                  <a:spcPct val="150000"/>
                </a:lnSpc>
              </a:pPr>
              <a:r>
                <a:rPr lang="zh-CN" altLang="en-US" sz="1333">
                  <a:solidFill>
                    <a:schemeClr val="tx2"/>
                  </a:solidFill>
                  <a:latin typeface="+mn-ea"/>
                  <a:cs typeface="+mn-ea"/>
                  <a:sym typeface="微软雅黑" pitchFamily="34" charset="-122"/>
                </a:rPr>
                <a:t>添加文本</a:t>
              </a:r>
            </a:p>
            <a:p>
              <a:pPr algn="ctr">
                <a:lnSpc>
                  <a:spcPct val="150000"/>
                </a:lnSpc>
              </a:pPr>
              <a:r>
                <a:rPr lang="zh-CN" altLang="en-US" sz="1333">
                  <a:solidFill>
                    <a:schemeClr val="tx2"/>
                  </a:solidFill>
                  <a:latin typeface="+mn-ea"/>
                  <a:cs typeface="+mn-ea"/>
                  <a:sym typeface="微软雅黑" pitchFamily="34" charset="-122"/>
                </a:rPr>
                <a:t>添加文本</a:t>
              </a:r>
            </a:p>
            <a:p>
              <a:pPr algn="ctr">
                <a:lnSpc>
                  <a:spcPct val="150000"/>
                </a:lnSpc>
              </a:pPr>
              <a:r>
                <a:rPr lang="zh-CN" altLang="en-US" sz="1333">
                  <a:solidFill>
                    <a:schemeClr val="tx2"/>
                  </a:solidFill>
                  <a:latin typeface="+mn-ea"/>
                  <a:cs typeface="+mn-ea"/>
                  <a:sym typeface="微软雅黑" pitchFamily="34" charset="-122"/>
                </a:rPr>
                <a:t>添加文本</a:t>
              </a:r>
            </a:p>
            <a:p>
              <a:pPr algn="ctr">
                <a:lnSpc>
                  <a:spcPct val="150000"/>
                </a:lnSpc>
              </a:pPr>
              <a:r>
                <a:rPr lang="zh-CN" altLang="en-US" sz="1333">
                  <a:solidFill>
                    <a:schemeClr val="tx2"/>
                  </a:solidFill>
                  <a:latin typeface="+mn-ea"/>
                  <a:cs typeface="+mn-ea"/>
                  <a:sym typeface="微软雅黑" pitchFamily="34" charset="-122"/>
                </a:rPr>
                <a:t>添加文本</a:t>
              </a:r>
            </a:p>
          </p:txBody>
        </p:sp>
        <p:sp>
          <p:nvSpPr>
            <p:cNvPr id="5" name="矩形 6"/>
            <p:cNvSpPr>
              <a:spLocks noChangeArrowheads="1"/>
            </p:cNvSpPr>
            <p:nvPr/>
          </p:nvSpPr>
          <p:spPr bwMode="auto">
            <a:xfrm>
              <a:off x="6424612" y="0"/>
              <a:ext cx="1963738" cy="2828925"/>
            </a:xfrm>
            <a:custGeom>
              <a:avLst/>
              <a:gdLst>
                <a:gd name="T0" fmla="*/ 0 w 1963712"/>
                <a:gd name="T1" fmla="*/ 0 h 2828404"/>
                <a:gd name="T2" fmla="*/ 1963712 w 1963712"/>
                <a:gd name="T3" fmla="*/ 2828404 h 2828404"/>
              </a:gdLst>
              <a:ahLst/>
              <a:cxnLst/>
              <a:rect l="T0" t="T1" r="T2" b="T3"/>
              <a:pathLst>
                <a:path w="1963712" h="2828404">
                  <a:moveTo>
                    <a:pt x="0" y="0"/>
                  </a:moveTo>
                  <a:lnTo>
                    <a:pt x="1963712" y="0"/>
                  </a:lnTo>
                  <a:lnTo>
                    <a:pt x="1963712" y="2828404"/>
                  </a:lnTo>
                  <a:lnTo>
                    <a:pt x="0" y="2828404"/>
                  </a:lnTo>
                  <a:lnTo>
                    <a:pt x="0" y="1925626"/>
                  </a:lnTo>
                  <a:cubicBezTo>
                    <a:pt x="256149" y="1896645"/>
                    <a:pt x="454236" y="1678556"/>
                    <a:pt x="454236" y="1414202"/>
                  </a:cubicBezTo>
                  <a:cubicBezTo>
                    <a:pt x="454236" y="1149848"/>
                    <a:pt x="256149" y="931760"/>
                    <a:pt x="0" y="902778"/>
                  </a:cubicBezTo>
                  <a:close/>
                </a:path>
              </a:pathLst>
            </a:custGeom>
            <a:noFill/>
            <a:ln w="19050" cap="flat" cmpd="sng">
              <a:solidFill>
                <a:srgbClr val="3F3F3F"/>
              </a:solidFill>
              <a:bevel/>
              <a:headEnd/>
              <a:tailEnd/>
            </a:ln>
          </p:spPr>
          <p:txBody>
            <a:bodyPr lIns="720000" rIns="240000" anchor="ctr"/>
            <a:lstStyle/>
            <a:p>
              <a:pPr algn="r">
                <a:lnSpc>
                  <a:spcPct val="150000"/>
                </a:lnSpc>
              </a:pPr>
              <a:r>
                <a:rPr lang="zh-CN" altLang="en-US" sz="1333" dirty="0">
                  <a:solidFill>
                    <a:schemeClr val="tx2"/>
                  </a:solidFill>
                  <a:latin typeface="+mn-ea"/>
                  <a:cs typeface="+mn-ea"/>
                  <a:sym typeface="微软雅黑" pitchFamily="34" charset="-122"/>
                </a:rPr>
                <a:t>单击此处添加单击此处添加单击此处添加</a:t>
              </a:r>
              <a:endParaRPr lang="en-US" altLang="zh-CN" sz="1333" dirty="0">
                <a:solidFill>
                  <a:schemeClr val="tx2"/>
                </a:solidFill>
                <a:latin typeface="+mn-ea"/>
                <a:cs typeface="+mn-ea"/>
                <a:sym typeface="微软雅黑" pitchFamily="34" charset="-122"/>
              </a:endParaRPr>
            </a:p>
            <a:p>
              <a:pPr algn="r">
                <a:lnSpc>
                  <a:spcPct val="150000"/>
                </a:lnSpc>
              </a:pPr>
              <a:r>
                <a:rPr lang="zh-CN" altLang="en-US" sz="1333" dirty="0">
                  <a:solidFill>
                    <a:schemeClr val="tx2"/>
                  </a:solidFill>
                  <a:latin typeface="+mn-ea"/>
                  <a:cs typeface="+mn-ea"/>
                  <a:sym typeface="微软雅黑" pitchFamily="34" charset="-122"/>
                </a:rPr>
                <a:t>单击此处添加单击此处添加单击此处添加</a:t>
              </a:r>
            </a:p>
          </p:txBody>
        </p:sp>
        <p:sp>
          <p:nvSpPr>
            <p:cNvPr id="6" name="椭圆 7"/>
            <p:cNvSpPr>
              <a:spLocks noChangeArrowheads="1"/>
            </p:cNvSpPr>
            <p:nvPr/>
          </p:nvSpPr>
          <p:spPr bwMode="auto">
            <a:xfrm>
              <a:off x="1576387" y="1011238"/>
              <a:ext cx="806450" cy="806450"/>
            </a:xfrm>
            <a:prstGeom prst="ellipse">
              <a:avLst/>
            </a:prstGeom>
            <a:noFill/>
            <a:ln w="25400" cap="flat" cmpd="sng">
              <a:solidFill>
                <a:srgbClr val="3F3F3F"/>
              </a:solidFill>
              <a:bevel/>
              <a:headEnd/>
              <a:tailEnd/>
            </a:ln>
          </p:spPr>
          <p:txBody>
            <a:bodyPr lIns="0" tIns="0" rIns="0" bIns="0" anchor="ctr"/>
            <a:lstStyle/>
            <a:p>
              <a:pPr algn="ctr">
                <a:lnSpc>
                  <a:spcPct val="120000"/>
                </a:lnSpc>
              </a:pPr>
              <a:r>
                <a:rPr lang="zh-CN" altLang="en-US" sz="1333" b="1" dirty="0">
                  <a:solidFill>
                    <a:schemeClr val="tx2"/>
                  </a:solidFill>
                  <a:latin typeface="+mn-ea"/>
                  <a:cs typeface="+mn-ea"/>
                  <a:sym typeface="微软雅黑" pitchFamily="34" charset="-122"/>
                </a:rPr>
                <a:t>文本</a:t>
              </a:r>
              <a:endParaRPr lang="zh-CN" altLang="en-US" sz="1333" dirty="0">
                <a:solidFill>
                  <a:schemeClr val="tx2"/>
                </a:solidFill>
                <a:latin typeface="+mn-ea"/>
                <a:cs typeface="+mn-ea"/>
              </a:endParaRPr>
            </a:p>
          </p:txBody>
        </p:sp>
        <p:sp>
          <p:nvSpPr>
            <p:cNvPr id="7" name="椭圆 8"/>
            <p:cNvSpPr>
              <a:spLocks noChangeArrowheads="1"/>
            </p:cNvSpPr>
            <p:nvPr/>
          </p:nvSpPr>
          <p:spPr bwMode="auto">
            <a:xfrm>
              <a:off x="3775075" y="1011238"/>
              <a:ext cx="806450" cy="806450"/>
            </a:xfrm>
            <a:prstGeom prst="ellipse">
              <a:avLst/>
            </a:prstGeom>
            <a:noFill/>
            <a:ln w="25400" cap="flat" cmpd="sng">
              <a:solidFill>
                <a:srgbClr val="3F3F3F"/>
              </a:solidFill>
              <a:bevel/>
              <a:headEnd/>
              <a:tailEnd/>
            </a:ln>
          </p:spPr>
          <p:txBody>
            <a:bodyPr lIns="0" tIns="0" rIns="0" bIns="0" anchor="ctr"/>
            <a:lstStyle/>
            <a:p>
              <a:pPr algn="ctr">
                <a:lnSpc>
                  <a:spcPct val="120000"/>
                </a:lnSpc>
              </a:pPr>
              <a:r>
                <a:rPr lang="zh-CN" altLang="en-US" sz="1333" b="1">
                  <a:solidFill>
                    <a:schemeClr val="tx2"/>
                  </a:solidFill>
                  <a:latin typeface="+mn-ea"/>
                  <a:cs typeface="+mn-ea"/>
                  <a:sym typeface="微软雅黑" pitchFamily="34" charset="-122"/>
                </a:rPr>
                <a:t>文本</a:t>
              </a:r>
              <a:endParaRPr lang="zh-CN" altLang="en-US" sz="1333">
                <a:solidFill>
                  <a:schemeClr val="tx2"/>
                </a:solidFill>
                <a:latin typeface="+mn-ea"/>
                <a:cs typeface="+mn-ea"/>
              </a:endParaRPr>
            </a:p>
          </p:txBody>
        </p:sp>
        <p:sp>
          <p:nvSpPr>
            <p:cNvPr id="8" name="椭圆 9"/>
            <p:cNvSpPr>
              <a:spLocks noChangeArrowheads="1"/>
            </p:cNvSpPr>
            <p:nvPr/>
          </p:nvSpPr>
          <p:spPr bwMode="auto">
            <a:xfrm>
              <a:off x="5957887" y="1011238"/>
              <a:ext cx="806450" cy="806450"/>
            </a:xfrm>
            <a:prstGeom prst="ellipse">
              <a:avLst/>
            </a:prstGeom>
            <a:noFill/>
            <a:ln w="19050" cap="flat" cmpd="sng">
              <a:solidFill>
                <a:srgbClr val="3F3F3F"/>
              </a:solidFill>
              <a:bevel/>
              <a:headEnd/>
              <a:tailEnd/>
            </a:ln>
          </p:spPr>
          <p:txBody>
            <a:bodyPr lIns="0" tIns="0" rIns="0" bIns="0" anchor="ctr"/>
            <a:lstStyle/>
            <a:p>
              <a:pPr algn="ctr">
                <a:lnSpc>
                  <a:spcPct val="120000"/>
                </a:lnSpc>
              </a:pPr>
              <a:r>
                <a:rPr lang="zh-CN" altLang="en-US" sz="1333" b="1">
                  <a:solidFill>
                    <a:schemeClr val="tx2"/>
                  </a:solidFill>
                  <a:latin typeface="+mn-ea"/>
                  <a:cs typeface="+mn-ea"/>
                  <a:sym typeface="微软雅黑" pitchFamily="34" charset="-122"/>
                </a:rPr>
                <a:t>文本</a:t>
              </a:r>
              <a:endParaRPr lang="zh-CN" altLang="en-US" sz="1333">
                <a:solidFill>
                  <a:schemeClr val="tx2"/>
                </a:solidFill>
                <a:latin typeface="+mn-ea"/>
                <a:cs typeface="+mn-ea"/>
              </a:endParaRPr>
            </a:p>
          </p:txBody>
        </p:sp>
        <p:sp>
          <p:nvSpPr>
            <p:cNvPr id="9" name="矩形 3"/>
            <p:cNvSpPr>
              <a:spLocks noChangeArrowheads="1"/>
            </p:cNvSpPr>
            <p:nvPr/>
          </p:nvSpPr>
          <p:spPr bwMode="auto">
            <a:xfrm>
              <a:off x="0" y="0"/>
              <a:ext cx="1916112" cy="2828925"/>
            </a:xfrm>
            <a:custGeom>
              <a:avLst/>
              <a:gdLst>
                <a:gd name="T0" fmla="*/ 0 w 1915864"/>
                <a:gd name="T1" fmla="*/ 0 h 2828404"/>
                <a:gd name="T2" fmla="*/ 1915864 w 1915864"/>
                <a:gd name="T3" fmla="*/ 2828404 h 2828404"/>
              </a:gdLst>
              <a:ahLst/>
              <a:cxnLst/>
              <a:rect l="T0" t="T1" r="T2" b="T3"/>
              <a:pathLst>
                <a:path w="1915864" h="2828404">
                  <a:moveTo>
                    <a:pt x="0" y="0"/>
                  </a:moveTo>
                  <a:lnTo>
                    <a:pt x="1915864" y="0"/>
                  </a:lnTo>
                  <a:lnTo>
                    <a:pt x="1915864" y="902778"/>
                  </a:lnTo>
                  <a:cubicBezTo>
                    <a:pt x="1659716" y="931760"/>
                    <a:pt x="1461628" y="1149848"/>
                    <a:pt x="1461628" y="1414202"/>
                  </a:cubicBezTo>
                  <a:cubicBezTo>
                    <a:pt x="1461628" y="1678556"/>
                    <a:pt x="1659716" y="1896645"/>
                    <a:pt x="1915864" y="1925626"/>
                  </a:cubicBezTo>
                  <a:lnTo>
                    <a:pt x="1915864" y="2828404"/>
                  </a:lnTo>
                  <a:lnTo>
                    <a:pt x="0" y="2828404"/>
                  </a:lnTo>
                  <a:close/>
                </a:path>
              </a:pathLst>
            </a:custGeom>
            <a:noFill/>
            <a:ln w="19050" cap="flat" cmpd="sng">
              <a:solidFill>
                <a:srgbClr val="3F3F3F"/>
              </a:solidFill>
              <a:bevel/>
              <a:headEnd/>
              <a:tailEnd/>
            </a:ln>
          </p:spPr>
          <p:txBody>
            <a:bodyPr lIns="240000" rIns="600000" anchor="ctr"/>
            <a:lstStyle/>
            <a:p>
              <a:pPr>
                <a:lnSpc>
                  <a:spcPct val="150000"/>
                </a:lnSpc>
              </a:pPr>
              <a:r>
                <a:rPr lang="zh-CN" altLang="en-US" sz="1333" dirty="0">
                  <a:solidFill>
                    <a:schemeClr val="tx2"/>
                  </a:solidFill>
                  <a:latin typeface="+mn-ea"/>
                  <a:cs typeface="+mn-ea"/>
                  <a:sym typeface="微软雅黑" pitchFamily="34" charset="-122"/>
                </a:rPr>
                <a:t>单击此处添加文本单击此处添加文本单击此处添加文本单击此处</a:t>
              </a:r>
            </a:p>
            <a:p>
              <a:pPr>
                <a:lnSpc>
                  <a:spcPct val="150000"/>
                </a:lnSpc>
              </a:pPr>
              <a:r>
                <a:rPr lang="zh-CN" altLang="en-US" sz="1333" dirty="0">
                  <a:solidFill>
                    <a:schemeClr val="tx2"/>
                  </a:solidFill>
                  <a:latin typeface="+mn-ea"/>
                  <a:cs typeface="+mn-ea"/>
                  <a:sym typeface="微软雅黑" pitchFamily="34" charset="-122"/>
                </a:rPr>
                <a:t>单击此处添加文本单击此处添加</a:t>
              </a:r>
            </a:p>
          </p:txBody>
        </p:sp>
      </p:grpSp>
      <p:grpSp>
        <p:nvGrpSpPr>
          <p:cNvPr id="10" name="组合 9"/>
          <p:cNvGrpSpPr/>
          <p:nvPr/>
        </p:nvGrpSpPr>
        <p:grpSpPr>
          <a:xfrm>
            <a:off x="1694421" y="5134175"/>
            <a:ext cx="10450252" cy="798278"/>
            <a:chOff x="1270815" y="3850632"/>
            <a:chExt cx="7837689" cy="598709"/>
          </a:xfrm>
        </p:grpSpPr>
        <p:sp>
          <p:nvSpPr>
            <p:cNvPr id="11" name="文本框 16"/>
            <p:cNvSpPr>
              <a:spLocks noChangeArrowheads="1"/>
            </p:cNvSpPr>
            <p:nvPr/>
          </p:nvSpPr>
          <p:spPr bwMode="auto">
            <a:xfrm>
              <a:off x="1270815" y="3850632"/>
              <a:ext cx="2702564" cy="253916"/>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a:solidFill>
                    <a:schemeClr val="tx2"/>
                  </a:solidFill>
                  <a:latin typeface="+mn-ea"/>
                  <a:cs typeface="+mn-ea"/>
                  <a:sym typeface="造字工房悦黑体验版常规体" pitchFamily="50" charset="-122"/>
                </a:rPr>
                <a:t>请输入您需要的文字</a:t>
              </a:r>
            </a:p>
          </p:txBody>
        </p:sp>
        <p:sp>
          <p:nvSpPr>
            <p:cNvPr id="12" name="文本框 18"/>
            <p:cNvSpPr>
              <a:spLocks noChangeArrowheads="1"/>
            </p:cNvSpPr>
            <p:nvPr/>
          </p:nvSpPr>
          <p:spPr bwMode="auto">
            <a:xfrm>
              <a:off x="2933931" y="3850632"/>
              <a:ext cx="2702564" cy="253916"/>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a:solidFill>
                    <a:schemeClr val="tx2"/>
                  </a:solidFill>
                  <a:latin typeface="+mn-ea"/>
                  <a:cs typeface="+mn-ea"/>
                  <a:sym typeface="造字工房悦黑体验版常规体" pitchFamily="50" charset="-122"/>
                </a:rPr>
                <a:t>请输入您需要的文字</a:t>
              </a:r>
            </a:p>
          </p:txBody>
        </p:sp>
        <p:sp>
          <p:nvSpPr>
            <p:cNvPr id="13" name="文本框 19"/>
            <p:cNvSpPr>
              <a:spLocks noChangeArrowheads="1"/>
            </p:cNvSpPr>
            <p:nvPr/>
          </p:nvSpPr>
          <p:spPr bwMode="auto">
            <a:xfrm>
              <a:off x="4676908" y="3850632"/>
              <a:ext cx="2702564" cy="253916"/>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dirty="0">
                  <a:solidFill>
                    <a:schemeClr val="tx2"/>
                  </a:solidFill>
                  <a:latin typeface="+mn-ea"/>
                  <a:cs typeface="+mn-ea"/>
                  <a:sym typeface="造字工房悦黑体验版常规体" pitchFamily="50" charset="-122"/>
                </a:rPr>
                <a:t>请输入您需要的文字</a:t>
              </a:r>
            </a:p>
          </p:txBody>
        </p:sp>
        <p:sp>
          <p:nvSpPr>
            <p:cNvPr id="14" name="文本框 20"/>
            <p:cNvSpPr>
              <a:spLocks noChangeArrowheads="1"/>
            </p:cNvSpPr>
            <p:nvPr/>
          </p:nvSpPr>
          <p:spPr bwMode="auto">
            <a:xfrm>
              <a:off x="6405940" y="3850632"/>
              <a:ext cx="2702564" cy="253916"/>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a:solidFill>
                    <a:schemeClr val="tx2"/>
                  </a:solidFill>
                  <a:latin typeface="+mn-ea"/>
                  <a:cs typeface="+mn-ea"/>
                  <a:sym typeface="造字工房悦黑体验版常规体" pitchFamily="50" charset="-122"/>
                </a:rPr>
                <a:t>请输入您需要的文字</a:t>
              </a:r>
            </a:p>
          </p:txBody>
        </p:sp>
        <p:sp>
          <p:nvSpPr>
            <p:cNvPr id="15" name="文本框 21"/>
            <p:cNvSpPr>
              <a:spLocks noChangeArrowheads="1"/>
            </p:cNvSpPr>
            <p:nvPr/>
          </p:nvSpPr>
          <p:spPr bwMode="auto">
            <a:xfrm>
              <a:off x="1270815" y="4195425"/>
              <a:ext cx="2702564" cy="253916"/>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a:solidFill>
                    <a:schemeClr val="tx2"/>
                  </a:solidFill>
                  <a:latin typeface="+mn-ea"/>
                  <a:cs typeface="+mn-ea"/>
                  <a:sym typeface="造字工房悦黑体验版常规体" pitchFamily="50" charset="-122"/>
                </a:rPr>
                <a:t>请输入您需要的文字</a:t>
              </a:r>
            </a:p>
          </p:txBody>
        </p:sp>
        <p:sp>
          <p:nvSpPr>
            <p:cNvPr id="16" name="文本框 22"/>
            <p:cNvSpPr>
              <a:spLocks noChangeArrowheads="1"/>
            </p:cNvSpPr>
            <p:nvPr/>
          </p:nvSpPr>
          <p:spPr bwMode="auto">
            <a:xfrm>
              <a:off x="2933931" y="4195425"/>
              <a:ext cx="2702564" cy="253916"/>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a:solidFill>
                    <a:schemeClr val="tx2"/>
                  </a:solidFill>
                  <a:latin typeface="+mn-ea"/>
                  <a:cs typeface="+mn-ea"/>
                  <a:sym typeface="造字工房悦黑体验版常规体" pitchFamily="50" charset="-122"/>
                </a:rPr>
                <a:t>请输入您需要的文字</a:t>
              </a:r>
            </a:p>
          </p:txBody>
        </p:sp>
        <p:sp>
          <p:nvSpPr>
            <p:cNvPr id="17" name="文本框 23"/>
            <p:cNvSpPr>
              <a:spLocks noChangeArrowheads="1"/>
            </p:cNvSpPr>
            <p:nvPr/>
          </p:nvSpPr>
          <p:spPr bwMode="auto">
            <a:xfrm>
              <a:off x="4676908" y="4195425"/>
              <a:ext cx="2702564" cy="253916"/>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dirty="0">
                  <a:solidFill>
                    <a:schemeClr val="tx2"/>
                  </a:solidFill>
                  <a:latin typeface="+mn-ea"/>
                  <a:cs typeface="+mn-ea"/>
                  <a:sym typeface="造字工房悦黑体验版常规体" pitchFamily="50" charset="-122"/>
                </a:rPr>
                <a:t>请输入您需要的文字</a:t>
              </a:r>
            </a:p>
          </p:txBody>
        </p:sp>
        <p:sp>
          <p:nvSpPr>
            <p:cNvPr id="18" name="文本框 24"/>
            <p:cNvSpPr>
              <a:spLocks noChangeArrowheads="1"/>
            </p:cNvSpPr>
            <p:nvPr/>
          </p:nvSpPr>
          <p:spPr bwMode="auto">
            <a:xfrm>
              <a:off x="6405940" y="4195425"/>
              <a:ext cx="2702564" cy="253916"/>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a:solidFill>
                    <a:schemeClr val="tx2"/>
                  </a:solidFill>
                  <a:latin typeface="+mn-ea"/>
                  <a:cs typeface="+mn-ea"/>
                  <a:sym typeface="造字工房悦黑体验版常规体" pitchFamily="50" charset="-122"/>
                </a:rPr>
                <a:t>请输入您需要的文字</a:t>
              </a:r>
            </a:p>
          </p:txBody>
        </p:sp>
      </p:grpSp>
      <p:grpSp>
        <p:nvGrpSpPr>
          <p:cNvPr id="19" name="组合 18"/>
          <p:cNvGrpSpPr/>
          <p:nvPr/>
        </p:nvGrpSpPr>
        <p:grpSpPr>
          <a:xfrm>
            <a:off x="568443" y="319365"/>
            <a:ext cx="3809921" cy="420564"/>
            <a:chOff x="568442" y="319364"/>
            <a:chExt cx="3809924" cy="420565"/>
          </a:xfrm>
        </p:grpSpPr>
        <p:sp>
          <p:nvSpPr>
            <p:cNvPr id="20" name="文本框 23"/>
            <p:cNvSpPr txBox="1"/>
            <p:nvPr/>
          </p:nvSpPr>
          <p:spPr>
            <a:xfrm>
              <a:off x="665958" y="319364"/>
              <a:ext cx="1829348" cy="420565"/>
            </a:xfrm>
            <a:prstGeom prst="rect">
              <a:avLst/>
            </a:prstGeom>
            <a:noFill/>
          </p:spPr>
          <p:txBody>
            <a:bodyPr wrap="none" rtlCol="0">
              <a:spAutoFit/>
            </a:bodyPr>
            <a:lstStyle/>
            <a:p>
              <a:r>
                <a:rPr lang="zh-CN" altLang="en-US" sz="2133" dirty="0">
                  <a:solidFill>
                    <a:schemeClr val="bg2"/>
                  </a:solidFill>
                  <a:latin typeface="+mn-ea"/>
                  <a:cs typeface="+mn-ea"/>
                </a:rPr>
                <a:t>标题文字内容</a:t>
              </a:r>
            </a:p>
          </p:txBody>
        </p:sp>
        <p:sp>
          <p:nvSpPr>
            <p:cNvPr id="21" name="等腰三角形 20"/>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sp>
          <p:nvSpPr>
            <p:cNvPr id="22" name="文本框 23"/>
            <p:cNvSpPr txBox="1"/>
            <p:nvPr/>
          </p:nvSpPr>
          <p:spPr>
            <a:xfrm>
              <a:off x="2306003" y="429775"/>
              <a:ext cx="2072363" cy="297455"/>
            </a:xfrm>
            <a:prstGeom prst="rect">
              <a:avLst/>
            </a:prstGeom>
            <a:noFill/>
          </p:spPr>
          <p:txBody>
            <a:bodyPr wrap="none" rtlCol="0">
              <a:spAutoFit/>
            </a:bodyPr>
            <a:lstStyle/>
            <a:p>
              <a:r>
                <a:rPr lang="en-US" altLang="zh-CN" sz="1333" dirty="0">
                  <a:solidFill>
                    <a:srgbClr val="262626"/>
                  </a:solidFill>
                  <a:latin typeface="微软雅黑"/>
                  <a:cs typeface="+mn-ea"/>
                </a:rPr>
                <a:t>  Click here to add Title</a:t>
              </a:r>
              <a:endParaRPr lang="zh-CN" altLang="en-US" sz="1333" dirty="0">
                <a:solidFill>
                  <a:srgbClr val="262626"/>
                </a:solidFill>
                <a:latin typeface="微软雅黑"/>
                <a:cs typeface="+mn-ea"/>
              </a:endParaRPr>
            </a:p>
          </p:txBody>
        </p:sp>
      </p:grpSp>
    </p:spTree>
    <p:extLst>
      <p:ext uri="{BB962C8B-B14F-4D97-AF65-F5344CB8AC3E}">
        <p14:creationId xmlns:p14="http://schemas.microsoft.com/office/powerpoint/2010/main" val="1275709758"/>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1+#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a:extLst>
              <a:ext uri="{FF2B5EF4-FFF2-40B4-BE49-F238E27FC236}">
                <a16:creationId xmlns:a16="http://schemas.microsoft.com/office/drawing/2014/main" xmlns="" id="{3C267208-54C6-40AE-8D97-2F6993914041}"/>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005327" y="1942848"/>
            <a:ext cx="2627563" cy="2640799"/>
            <a:chOff x="753995" y="1457136"/>
            <a:chExt cx="1970672" cy="1980599"/>
          </a:xfrm>
          <a:noFill/>
        </p:grpSpPr>
        <p:sp>
          <p:nvSpPr>
            <p:cNvPr id="3" name="Freeform 6"/>
            <p:cNvSpPr>
              <a:spLocks noChangeArrowheads="1"/>
            </p:cNvSpPr>
            <p:nvPr/>
          </p:nvSpPr>
          <p:spPr bwMode="auto">
            <a:xfrm>
              <a:off x="753995" y="1457136"/>
              <a:ext cx="1970672" cy="1980599"/>
            </a:xfrm>
            <a:custGeom>
              <a:avLst/>
              <a:gdLst>
                <a:gd name="T0" fmla="*/ 104 w 1588"/>
                <a:gd name="T1" fmla="*/ 1596 h 1596"/>
                <a:gd name="T2" fmla="*/ 1470 w 1588"/>
                <a:gd name="T3" fmla="*/ 1596 h 1596"/>
                <a:gd name="T4" fmla="*/ 1470 w 1588"/>
                <a:gd name="T5" fmla="*/ 1596 h 1596"/>
                <a:gd name="T6" fmla="*/ 1488 w 1588"/>
                <a:gd name="T7" fmla="*/ 1596 h 1596"/>
                <a:gd name="T8" fmla="*/ 1506 w 1588"/>
                <a:gd name="T9" fmla="*/ 1594 h 1596"/>
                <a:gd name="T10" fmla="*/ 1520 w 1588"/>
                <a:gd name="T11" fmla="*/ 1590 h 1596"/>
                <a:gd name="T12" fmla="*/ 1534 w 1588"/>
                <a:gd name="T13" fmla="*/ 1584 h 1596"/>
                <a:gd name="T14" fmla="*/ 1548 w 1588"/>
                <a:gd name="T15" fmla="*/ 1578 h 1596"/>
                <a:gd name="T16" fmla="*/ 1558 w 1588"/>
                <a:gd name="T17" fmla="*/ 1570 h 1596"/>
                <a:gd name="T18" fmla="*/ 1566 w 1588"/>
                <a:gd name="T19" fmla="*/ 1562 h 1596"/>
                <a:gd name="T20" fmla="*/ 1574 w 1588"/>
                <a:gd name="T21" fmla="*/ 1552 h 1596"/>
                <a:gd name="T22" fmla="*/ 1580 w 1588"/>
                <a:gd name="T23" fmla="*/ 1540 h 1596"/>
                <a:gd name="T24" fmla="*/ 1584 w 1588"/>
                <a:gd name="T25" fmla="*/ 1528 h 1596"/>
                <a:gd name="T26" fmla="*/ 1586 w 1588"/>
                <a:gd name="T27" fmla="*/ 1516 h 1596"/>
                <a:gd name="T28" fmla="*/ 1588 w 1588"/>
                <a:gd name="T29" fmla="*/ 1504 h 1596"/>
                <a:gd name="T30" fmla="*/ 1586 w 1588"/>
                <a:gd name="T31" fmla="*/ 1490 h 1596"/>
                <a:gd name="T32" fmla="*/ 1584 w 1588"/>
                <a:gd name="T33" fmla="*/ 1476 h 1596"/>
                <a:gd name="T34" fmla="*/ 1578 w 1588"/>
                <a:gd name="T35" fmla="*/ 1462 h 1596"/>
                <a:gd name="T36" fmla="*/ 1572 w 1588"/>
                <a:gd name="T37" fmla="*/ 1446 h 1596"/>
                <a:gd name="T38" fmla="*/ 862 w 1588"/>
                <a:gd name="T39" fmla="*/ 58 h 1596"/>
                <a:gd name="T40" fmla="*/ 862 w 1588"/>
                <a:gd name="T41" fmla="*/ 58 h 1596"/>
                <a:gd name="T42" fmla="*/ 854 w 1588"/>
                <a:gd name="T43" fmla="*/ 44 h 1596"/>
                <a:gd name="T44" fmla="*/ 846 w 1588"/>
                <a:gd name="T45" fmla="*/ 32 h 1596"/>
                <a:gd name="T46" fmla="*/ 836 w 1588"/>
                <a:gd name="T47" fmla="*/ 22 h 1596"/>
                <a:gd name="T48" fmla="*/ 828 w 1588"/>
                <a:gd name="T49" fmla="*/ 14 h 1596"/>
                <a:gd name="T50" fmla="*/ 818 w 1588"/>
                <a:gd name="T51" fmla="*/ 8 h 1596"/>
                <a:gd name="T52" fmla="*/ 808 w 1588"/>
                <a:gd name="T53" fmla="*/ 4 h 1596"/>
                <a:gd name="T54" fmla="*/ 798 w 1588"/>
                <a:gd name="T55" fmla="*/ 0 h 1596"/>
                <a:gd name="T56" fmla="*/ 788 w 1588"/>
                <a:gd name="T57" fmla="*/ 0 h 1596"/>
                <a:gd name="T58" fmla="*/ 778 w 1588"/>
                <a:gd name="T59" fmla="*/ 0 h 1596"/>
                <a:gd name="T60" fmla="*/ 768 w 1588"/>
                <a:gd name="T61" fmla="*/ 4 h 1596"/>
                <a:gd name="T62" fmla="*/ 758 w 1588"/>
                <a:gd name="T63" fmla="*/ 8 h 1596"/>
                <a:gd name="T64" fmla="*/ 748 w 1588"/>
                <a:gd name="T65" fmla="*/ 14 h 1596"/>
                <a:gd name="T66" fmla="*/ 738 w 1588"/>
                <a:gd name="T67" fmla="*/ 22 h 1596"/>
                <a:gd name="T68" fmla="*/ 730 w 1588"/>
                <a:gd name="T69" fmla="*/ 32 h 1596"/>
                <a:gd name="T70" fmla="*/ 722 w 1588"/>
                <a:gd name="T71" fmla="*/ 44 h 1596"/>
                <a:gd name="T72" fmla="*/ 714 w 1588"/>
                <a:gd name="T73" fmla="*/ 58 h 1596"/>
                <a:gd name="T74" fmla="*/ 14 w 1588"/>
                <a:gd name="T75" fmla="*/ 1456 h 1596"/>
                <a:gd name="T76" fmla="*/ 14 w 1588"/>
                <a:gd name="T77" fmla="*/ 1456 h 1596"/>
                <a:gd name="T78" fmla="*/ 8 w 1588"/>
                <a:gd name="T79" fmla="*/ 1472 h 1596"/>
                <a:gd name="T80" fmla="*/ 4 w 1588"/>
                <a:gd name="T81" fmla="*/ 1486 h 1596"/>
                <a:gd name="T82" fmla="*/ 0 w 1588"/>
                <a:gd name="T83" fmla="*/ 1500 h 1596"/>
                <a:gd name="T84" fmla="*/ 0 w 1588"/>
                <a:gd name="T85" fmla="*/ 1512 h 1596"/>
                <a:gd name="T86" fmla="*/ 0 w 1588"/>
                <a:gd name="T87" fmla="*/ 1524 h 1596"/>
                <a:gd name="T88" fmla="*/ 2 w 1588"/>
                <a:gd name="T89" fmla="*/ 1536 h 1596"/>
                <a:gd name="T90" fmla="*/ 6 w 1588"/>
                <a:gd name="T91" fmla="*/ 1546 h 1596"/>
                <a:gd name="T92" fmla="*/ 12 w 1588"/>
                <a:gd name="T93" fmla="*/ 1556 h 1596"/>
                <a:gd name="T94" fmla="*/ 18 w 1588"/>
                <a:gd name="T95" fmla="*/ 1566 h 1596"/>
                <a:gd name="T96" fmla="*/ 26 w 1588"/>
                <a:gd name="T97" fmla="*/ 1574 h 1596"/>
                <a:gd name="T98" fmla="*/ 36 w 1588"/>
                <a:gd name="T99" fmla="*/ 1580 h 1596"/>
                <a:gd name="T100" fmla="*/ 48 w 1588"/>
                <a:gd name="T101" fmla="*/ 1586 h 1596"/>
                <a:gd name="T102" fmla="*/ 60 w 1588"/>
                <a:gd name="T103" fmla="*/ 1590 h 1596"/>
                <a:gd name="T104" fmla="*/ 74 w 1588"/>
                <a:gd name="T105" fmla="*/ 1594 h 1596"/>
                <a:gd name="T106" fmla="*/ 88 w 1588"/>
                <a:gd name="T107" fmla="*/ 1596 h 1596"/>
                <a:gd name="T108" fmla="*/ 104 w 1588"/>
                <a:gd name="T109" fmla="*/ 1596 h 1596"/>
                <a:gd name="T110" fmla="*/ 104 w 1588"/>
                <a:gd name="T111" fmla="*/ 1596 h 159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588"/>
                <a:gd name="T169" fmla="*/ 0 h 1596"/>
                <a:gd name="T170" fmla="*/ 1588 w 1588"/>
                <a:gd name="T171" fmla="*/ 1596 h 159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588" h="1596">
                  <a:moveTo>
                    <a:pt x="104" y="1596"/>
                  </a:moveTo>
                  <a:lnTo>
                    <a:pt x="1470" y="1596"/>
                  </a:lnTo>
                  <a:lnTo>
                    <a:pt x="1470" y="1596"/>
                  </a:lnTo>
                  <a:lnTo>
                    <a:pt x="1488" y="1596"/>
                  </a:lnTo>
                  <a:lnTo>
                    <a:pt x="1506" y="1594"/>
                  </a:lnTo>
                  <a:lnTo>
                    <a:pt x="1520" y="1590"/>
                  </a:lnTo>
                  <a:lnTo>
                    <a:pt x="1534" y="1584"/>
                  </a:lnTo>
                  <a:lnTo>
                    <a:pt x="1548" y="1578"/>
                  </a:lnTo>
                  <a:lnTo>
                    <a:pt x="1558" y="1570"/>
                  </a:lnTo>
                  <a:lnTo>
                    <a:pt x="1566" y="1562"/>
                  </a:lnTo>
                  <a:lnTo>
                    <a:pt x="1574" y="1552"/>
                  </a:lnTo>
                  <a:lnTo>
                    <a:pt x="1580" y="1540"/>
                  </a:lnTo>
                  <a:lnTo>
                    <a:pt x="1584" y="1528"/>
                  </a:lnTo>
                  <a:lnTo>
                    <a:pt x="1586" y="1516"/>
                  </a:lnTo>
                  <a:lnTo>
                    <a:pt x="1588" y="1504"/>
                  </a:lnTo>
                  <a:lnTo>
                    <a:pt x="1586" y="1490"/>
                  </a:lnTo>
                  <a:lnTo>
                    <a:pt x="1584" y="1476"/>
                  </a:lnTo>
                  <a:lnTo>
                    <a:pt x="1578" y="1462"/>
                  </a:lnTo>
                  <a:lnTo>
                    <a:pt x="1572" y="1446"/>
                  </a:lnTo>
                  <a:lnTo>
                    <a:pt x="862" y="58"/>
                  </a:lnTo>
                  <a:lnTo>
                    <a:pt x="862" y="58"/>
                  </a:lnTo>
                  <a:lnTo>
                    <a:pt x="854" y="44"/>
                  </a:lnTo>
                  <a:lnTo>
                    <a:pt x="846" y="32"/>
                  </a:lnTo>
                  <a:lnTo>
                    <a:pt x="836" y="22"/>
                  </a:lnTo>
                  <a:lnTo>
                    <a:pt x="828" y="14"/>
                  </a:lnTo>
                  <a:lnTo>
                    <a:pt x="818" y="8"/>
                  </a:lnTo>
                  <a:lnTo>
                    <a:pt x="808" y="4"/>
                  </a:lnTo>
                  <a:lnTo>
                    <a:pt x="798" y="0"/>
                  </a:lnTo>
                  <a:lnTo>
                    <a:pt x="788" y="0"/>
                  </a:lnTo>
                  <a:lnTo>
                    <a:pt x="778" y="0"/>
                  </a:lnTo>
                  <a:lnTo>
                    <a:pt x="768" y="4"/>
                  </a:lnTo>
                  <a:lnTo>
                    <a:pt x="758" y="8"/>
                  </a:lnTo>
                  <a:lnTo>
                    <a:pt x="748" y="14"/>
                  </a:lnTo>
                  <a:lnTo>
                    <a:pt x="738" y="22"/>
                  </a:lnTo>
                  <a:lnTo>
                    <a:pt x="730" y="32"/>
                  </a:lnTo>
                  <a:lnTo>
                    <a:pt x="722" y="44"/>
                  </a:lnTo>
                  <a:lnTo>
                    <a:pt x="714" y="58"/>
                  </a:lnTo>
                  <a:lnTo>
                    <a:pt x="14" y="1456"/>
                  </a:lnTo>
                  <a:lnTo>
                    <a:pt x="14" y="1456"/>
                  </a:lnTo>
                  <a:lnTo>
                    <a:pt x="8" y="1472"/>
                  </a:lnTo>
                  <a:lnTo>
                    <a:pt x="4" y="1486"/>
                  </a:lnTo>
                  <a:lnTo>
                    <a:pt x="0" y="1500"/>
                  </a:lnTo>
                  <a:lnTo>
                    <a:pt x="0" y="1512"/>
                  </a:lnTo>
                  <a:lnTo>
                    <a:pt x="0" y="1524"/>
                  </a:lnTo>
                  <a:lnTo>
                    <a:pt x="2" y="1536"/>
                  </a:lnTo>
                  <a:lnTo>
                    <a:pt x="6" y="1546"/>
                  </a:lnTo>
                  <a:lnTo>
                    <a:pt x="12" y="1556"/>
                  </a:lnTo>
                  <a:lnTo>
                    <a:pt x="18" y="1566"/>
                  </a:lnTo>
                  <a:lnTo>
                    <a:pt x="26" y="1574"/>
                  </a:lnTo>
                  <a:lnTo>
                    <a:pt x="36" y="1580"/>
                  </a:lnTo>
                  <a:lnTo>
                    <a:pt x="48" y="1586"/>
                  </a:lnTo>
                  <a:lnTo>
                    <a:pt x="60" y="1590"/>
                  </a:lnTo>
                  <a:lnTo>
                    <a:pt x="74" y="1594"/>
                  </a:lnTo>
                  <a:lnTo>
                    <a:pt x="88" y="1596"/>
                  </a:lnTo>
                  <a:lnTo>
                    <a:pt x="104" y="1596"/>
                  </a:lnTo>
                  <a:lnTo>
                    <a:pt x="104" y="1596"/>
                  </a:lnTo>
                  <a:close/>
                </a:path>
              </a:pathLst>
            </a:custGeom>
            <a:grpFill/>
            <a:ln w="19050">
              <a:solidFill>
                <a:srgbClr val="3F3F3F"/>
              </a:solidFill>
            </a:ln>
          </p:spPr>
          <p:txBody>
            <a:bodyPr/>
            <a:lstStyle/>
            <a:p>
              <a:pPr fontAlgn="base">
                <a:spcBef>
                  <a:spcPct val="0"/>
                </a:spcBef>
                <a:spcAft>
                  <a:spcPct val="0"/>
                </a:spcAft>
                <a:buFont typeface="Arial" pitchFamily="34" charset="0"/>
                <a:buNone/>
              </a:pPr>
              <a:endParaRPr lang="zh-CN" altLang="zh-CN" sz="2400">
                <a:solidFill>
                  <a:schemeClr val="tx2"/>
                </a:solidFill>
                <a:latin typeface="Impact" pitchFamily="34" charset="0"/>
                <a:cs typeface="+mn-ea"/>
                <a:sym typeface="Impact" pitchFamily="34" charset="0"/>
              </a:endParaRPr>
            </a:p>
          </p:txBody>
        </p:sp>
        <p:sp>
          <p:nvSpPr>
            <p:cNvPr id="4" name="文本框 12"/>
            <p:cNvSpPr>
              <a:spLocks noChangeArrowheads="1"/>
            </p:cNvSpPr>
            <p:nvPr/>
          </p:nvSpPr>
          <p:spPr bwMode="auto">
            <a:xfrm>
              <a:off x="1328230" y="2221578"/>
              <a:ext cx="723490" cy="5309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base">
                <a:spcBef>
                  <a:spcPct val="0"/>
                </a:spcBef>
                <a:spcAft>
                  <a:spcPct val="0"/>
                </a:spcAft>
                <a:buFont typeface="Arial" pitchFamily="34" charset="0"/>
                <a:buNone/>
              </a:pPr>
              <a:r>
                <a:rPr lang="en-US" altLang="zh-CN" sz="4000" dirty="0">
                  <a:solidFill>
                    <a:schemeClr val="tx2"/>
                  </a:solidFill>
                  <a:latin typeface="Arial" pitchFamily="34" charset="0"/>
                  <a:cs typeface="+mn-ea"/>
                </a:rPr>
                <a:t>01</a:t>
              </a:r>
              <a:endParaRPr lang="zh-CN" altLang="en-US" sz="4000" dirty="0">
                <a:solidFill>
                  <a:schemeClr val="tx2"/>
                </a:solidFill>
                <a:latin typeface="Arial" pitchFamily="34" charset="0"/>
                <a:cs typeface="+mn-ea"/>
              </a:endParaRPr>
            </a:p>
          </p:txBody>
        </p:sp>
        <p:sp>
          <p:nvSpPr>
            <p:cNvPr id="5" name="直接连接符 15"/>
            <p:cNvSpPr>
              <a:spLocks noChangeShapeType="1"/>
            </p:cNvSpPr>
            <p:nvPr/>
          </p:nvSpPr>
          <p:spPr bwMode="auto">
            <a:xfrm>
              <a:off x="1134975" y="2865645"/>
              <a:ext cx="1209953" cy="1241"/>
            </a:xfrm>
            <a:prstGeom prst="line">
              <a:avLst/>
            </a:prstGeom>
            <a:grpFill/>
            <a:ln w="12700" cap="flat" cmpd="sng">
              <a:solidFill>
                <a:srgbClr val="3F3F3F"/>
              </a:solidFill>
              <a:bevel/>
              <a:headEnd/>
              <a:tailEnd/>
            </a:ln>
            <a:extLst/>
          </p:spPr>
          <p:txBody>
            <a:bodyPr/>
            <a:lstStyle/>
            <a:p>
              <a:pPr defTabSz="1219170" fontAlgn="base">
                <a:spcBef>
                  <a:spcPct val="0"/>
                </a:spcBef>
                <a:spcAft>
                  <a:spcPct val="0"/>
                </a:spcAft>
                <a:defRPr/>
              </a:pPr>
              <a:endParaRPr lang="zh-CN" altLang="en-US" sz="2400" kern="0">
                <a:solidFill>
                  <a:schemeClr val="tx2"/>
                </a:solidFill>
                <a:latin typeface="Arial" pitchFamily="34" charset="0"/>
                <a:cs typeface="+mn-ea"/>
              </a:endParaRPr>
            </a:p>
          </p:txBody>
        </p:sp>
        <p:sp>
          <p:nvSpPr>
            <p:cNvPr id="6" name="矩形 16"/>
            <p:cNvSpPr>
              <a:spLocks noChangeArrowheads="1"/>
            </p:cNvSpPr>
            <p:nvPr/>
          </p:nvSpPr>
          <p:spPr bwMode="auto">
            <a:xfrm>
              <a:off x="1173433" y="2847030"/>
              <a:ext cx="1162818" cy="4751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fontAlgn="base">
                <a:lnSpc>
                  <a:spcPct val="150000"/>
                </a:lnSpc>
                <a:spcBef>
                  <a:spcPct val="0"/>
                </a:spcBef>
                <a:spcAft>
                  <a:spcPct val="0"/>
                </a:spcAft>
                <a:buFont typeface="Arial" pitchFamily="34" charset="0"/>
                <a:buNone/>
              </a:pPr>
              <a:r>
                <a:rPr lang="zh-CN" altLang="en-US" sz="2667" b="1" dirty="0">
                  <a:solidFill>
                    <a:schemeClr val="tx2"/>
                  </a:solidFill>
                  <a:latin typeface="Impact" pitchFamily="34" charset="0"/>
                  <a:cs typeface="+mn-ea"/>
                  <a:sym typeface="Impact" pitchFamily="34" charset="0"/>
                </a:rPr>
                <a:t>内容说明</a:t>
              </a:r>
              <a:endParaRPr lang="en-US" altLang="zh-CN" sz="2667" b="1" dirty="0">
                <a:solidFill>
                  <a:schemeClr val="tx2"/>
                </a:solidFill>
                <a:latin typeface="Impact" pitchFamily="34" charset="0"/>
                <a:cs typeface="+mn-ea"/>
                <a:sym typeface="Impact" pitchFamily="34" charset="0"/>
              </a:endParaRPr>
            </a:p>
          </p:txBody>
        </p:sp>
      </p:grpSp>
      <p:grpSp>
        <p:nvGrpSpPr>
          <p:cNvPr id="7" name="组合 6"/>
          <p:cNvGrpSpPr/>
          <p:nvPr/>
        </p:nvGrpSpPr>
        <p:grpSpPr>
          <a:xfrm>
            <a:off x="6042040" y="1942848"/>
            <a:ext cx="2627563" cy="2640799"/>
            <a:chOff x="4531530" y="1457136"/>
            <a:chExt cx="1970672" cy="1980599"/>
          </a:xfrm>
        </p:grpSpPr>
        <p:sp>
          <p:nvSpPr>
            <p:cNvPr id="8" name="Freeform 7"/>
            <p:cNvSpPr>
              <a:spLocks noChangeArrowheads="1"/>
            </p:cNvSpPr>
            <p:nvPr/>
          </p:nvSpPr>
          <p:spPr bwMode="auto">
            <a:xfrm>
              <a:off x="4531530" y="1457136"/>
              <a:ext cx="1970672" cy="1980599"/>
            </a:xfrm>
            <a:custGeom>
              <a:avLst/>
              <a:gdLst>
                <a:gd name="T0" fmla="*/ 104 w 1588"/>
                <a:gd name="T1" fmla="*/ 1596 h 1596"/>
                <a:gd name="T2" fmla="*/ 1482 w 1588"/>
                <a:gd name="T3" fmla="*/ 1596 h 1596"/>
                <a:gd name="T4" fmla="*/ 1482 w 1588"/>
                <a:gd name="T5" fmla="*/ 1596 h 1596"/>
                <a:gd name="T6" fmla="*/ 1498 w 1588"/>
                <a:gd name="T7" fmla="*/ 1596 h 1596"/>
                <a:gd name="T8" fmla="*/ 1514 w 1588"/>
                <a:gd name="T9" fmla="*/ 1594 h 1596"/>
                <a:gd name="T10" fmla="*/ 1526 w 1588"/>
                <a:gd name="T11" fmla="*/ 1590 h 1596"/>
                <a:gd name="T12" fmla="*/ 1540 w 1588"/>
                <a:gd name="T13" fmla="*/ 1584 h 1596"/>
                <a:gd name="T14" fmla="*/ 1550 w 1588"/>
                <a:gd name="T15" fmla="*/ 1578 h 1596"/>
                <a:gd name="T16" fmla="*/ 1560 w 1588"/>
                <a:gd name="T17" fmla="*/ 1570 h 1596"/>
                <a:gd name="T18" fmla="*/ 1568 w 1588"/>
                <a:gd name="T19" fmla="*/ 1562 h 1596"/>
                <a:gd name="T20" fmla="*/ 1576 w 1588"/>
                <a:gd name="T21" fmla="*/ 1552 h 1596"/>
                <a:gd name="T22" fmla="*/ 1580 w 1588"/>
                <a:gd name="T23" fmla="*/ 1540 h 1596"/>
                <a:gd name="T24" fmla="*/ 1584 w 1588"/>
                <a:gd name="T25" fmla="*/ 1528 h 1596"/>
                <a:gd name="T26" fmla="*/ 1586 w 1588"/>
                <a:gd name="T27" fmla="*/ 1516 h 1596"/>
                <a:gd name="T28" fmla="*/ 1588 w 1588"/>
                <a:gd name="T29" fmla="*/ 1504 h 1596"/>
                <a:gd name="T30" fmla="*/ 1586 w 1588"/>
                <a:gd name="T31" fmla="*/ 1490 h 1596"/>
                <a:gd name="T32" fmla="*/ 1584 w 1588"/>
                <a:gd name="T33" fmla="*/ 1476 h 1596"/>
                <a:gd name="T34" fmla="*/ 1578 w 1588"/>
                <a:gd name="T35" fmla="*/ 1462 h 1596"/>
                <a:gd name="T36" fmla="*/ 1572 w 1588"/>
                <a:gd name="T37" fmla="*/ 1446 h 1596"/>
                <a:gd name="T38" fmla="*/ 872 w 1588"/>
                <a:gd name="T39" fmla="*/ 58 h 1596"/>
                <a:gd name="T40" fmla="*/ 872 w 1588"/>
                <a:gd name="T41" fmla="*/ 58 h 1596"/>
                <a:gd name="T42" fmla="*/ 866 w 1588"/>
                <a:gd name="T43" fmla="*/ 44 h 1596"/>
                <a:gd name="T44" fmla="*/ 856 w 1588"/>
                <a:gd name="T45" fmla="*/ 32 h 1596"/>
                <a:gd name="T46" fmla="*/ 848 w 1588"/>
                <a:gd name="T47" fmla="*/ 22 h 1596"/>
                <a:gd name="T48" fmla="*/ 838 w 1588"/>
                <a:gd name="T49" fmla="*/ 14 h 1596"/>
                <a:gd name="T50" fmla="*/ 830 w 1588"/>
                <a:gd name="T51" fmla="*/ 8 h 1596"/>
                <a:gd name="T52" fmla="*/ 820 w 1588"/>
                <a:gd name="T53" fmla="*/ 4 h 1596"/>
                <a:gd name="T54" fmla="*/ 808 w 1588"/>
                <a:gd name="T55" fmla="*/ 0 h 1596"/>
                <a:gd name="T56" fmla="*/ 798 w 1588"/>
                <a:gd name="T57" fmla="*/ 0 h 1596"/>
                <a:gd name="T58" fmla="*/ 788 w 1588"/>
                <a:gd name="T59" fmla="*/ 0 h 1596"/>
                <a:gd name="T60" fmla="*/ 778 w 1588"/>
                <a:gd name="T61" fmla="*/ 4 h 1596"/>
                <a:gd name="T62" fmla="*/ 768 w 1588"/>
                <a:gd name="T63" fmla="*/ 8 h 1596"/>
                <a:gd name="T64" fmla="*/ 758 w 1588"/>
                <a:gd name="T65" fmla="*/ 14 h 1596"/>
                <a:gd name="T66" fmla="*/ 748 w 1588"/>
                <a:gd name="T67" fmla="*/ 22 h 1596"/>
                <a:gd name="T68" fmla="*/ 740 w 1588"/>
                <a:gd name="T69" fmla="*/ 32 h 1596"/>
                <a:gd name="T70" fmla="*/ 730 w 1588"/>
                <a:gd name="T71" fmla="*/ 44 h 1596"/>
                <a:gd name="T72" fmla="*/ 722 w 1588"/>
                <a:gd name="T73" fmla="*/ 58 h 1596"/>
                <a:gd name="T74" fmla="*/ 14 w 1588"/>
                <a:gd name="T75" fmla="*/ 1456 h 1596"/>
                <a:gd name="T76" fmla="*/ 14 w 1588"/>
                <a:gd name="T77" fmla="*/ 1456 h 1596"/>
                <a:gd name="T78" fmla="*/ 8 w 1588"/>
                <a:gd name="T79" fmla="*/ 1472 h 1596"/>
                <a:gd name="T80" fmla="*/ 4 w 1588"/>
                <a:gd name="T81" fmla="*/ 1486 h 1596"/>
                <a:gd name="T82" fmla="*/ 0 w 1588"/>
                <a:gd name="T83" fmla="*/ 1500 h 1596"/>
                <a:gd name="T84" fmla="*/ 0 w 1588"/>
                <a:gd name="T85" fmla="*/ 1512 h 1596"/>
                <a:gd name="T86" fmla="*/ 0 w 1588"/>
                <a:gd name="T87" fmla="*/ 1524 h 1596"/>
                <a:gd name="T88" fmla="*/ 2 w 1588"/>
                <a:gd name="T89" fmla="*/ 1536 h 1596"/>
                <a:gd name="T90" fmla="*/ 6 w 1588"/>
                <a:gd name="T91" fmla="*/ 1546 h 1596"/>
                <a:gd name="T92" fmla="*/ 10 w 1588"/>
                <a:gd name="T93" fmla="*/ 1556 h 1596"/>
                <a:gd name="T94" fmla="*/ 18 w 1588"/>
                <a:gd name="T95" fmla="*/ 1566 h 1596"/>
                <a:gd name="T96" fmla="*/ 26 w 1588"/>
                <a:gd name="T97" fmla="*/ 1574 h 1596"/>
                <a:gd name="T98" fmla="*/ 36 w 1588"/>
                <a:gd name="T99" fmla="*/ 1580 h 1596"/>
                <a:gd name="T100" fmla="*/ 46 w 1588"/>
                <a:gd name="T101" fmla="*/ 1586 h 1596"/>
                <a:gd name="T102" fmla="*/ 60 w 1588"/>
                <a:gd name="T103" fmla="*/ 1590 h 1596"/>
                <a:gd name="T104" fmla="*/ 74 w 1588"/>
                <a:gd name="T105" fmla="*/ 1594 h 1596"/>
                <a:gd name="T106" fmla="*/ 88 w 1588"/>
                <a:gd name="T107" fmla="*/ 1596 h 1596"/>
                <a:gd name="T108" fmla="*/ 104 w 1588"/>
                <a:gd name="T109" fmla="*/ 1596 h 1596"/>
                <a:gd name="T110" fmla="*/ 104 w 1588"/>
                <a:gd name="T111" fmla="*/ 1596 h 159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588"/>
                <a:gd name="T169" fmla="*/ 0 h 1596"/>
                <a:gd name="T170" fmla="*/ 1588 w 1588"/>
                <a:gd name="T171" fmla="*/ 1596 h 159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588" h="1596">
                  <a:moveTo>
                    <a:pt x="104" y="1596"/>
                  </a:moveTo>
                  <a:lnTo>
                    <a:pt x="1482" y="1596"/>
                  </a:lnTo>
                  <a:lnTo>
                    <a:pt x="1482" y="1596"/>
                  </a:lnTo>
                  <a:lnTo>
                    <a:pt x="1498" y="1596"/>
                  </a:lnTo>
                  <a:lnTo>
                    <a:pt x="1514" y="1594"/>
                  </a:lnTo>
                  <a:lnTo>
                    <a:pt x="1526" y="1590"/>
                  </a:lnTo>
                  <a:lnTo>
                    <a:pt x="1540" y="1584"/>
                  </a:lnTo>
                  <a:lnTo>
                    <a:pt x="1550" y="1578"/>
                  </a:lnTo>
                  <a:lnTo>
                    <a:pt x="1560" y="1570"/>
                  </a:lnTo>
                  <a:lnTo>
                    <a:pt x="1568" y="1562"/>
                  </a:lnTo>
                  <a:lnTo>
                    <a:pt x="1576" y="1552"/>
                  </a:lnTo>
                  <a:lnTo>
                    <a:pt x="1580" y="1540"/>
                  </a:lnTo>
                  <a:lnTo>
                    <a:pt x="1584" y="1528"/>
                  </a:lnTo>
                  <a:lnTo>
                    <a:pt x="1586" y="1516"/>
                  </a:lnTo>
                  <a:lnTo>
                    <a:pt x="1588" y="1504"/>
                  </a:lnTo>
                  <a:lnTo>
                    <a:pt x="1586" y="1490"/>
                  </a:lnTo>
                  <a:lnTo>
                    <a:pt x="1584" y="1476"/>
                  </a:lnTo>
                  <a:lnTo>
                    <a:pt x="1578" y="1462"/>
                  </a:lnTo>
                  <a:lnTo>
                    <a:pt x="1572" y="1446"/>
                  </a:lnTo>
                  <a:lnTo>
                    <a:pt x="872" y="58"/>
                  </a:lnTo>
                  <a:lnTo>
                    <a:pt x="872" y="58"/>
                  </a:lnTo>
                  <a:lnTo>
                    <a:pt x="866" y="44"/>
                  </a:lnTo>
                  <a:lnTo>
                    <a:pt x="856" y="32"/>
                  </a:lnTo>
                  <a:lnTo>
                    <a:pt x="848" y="22"/>
                  </a:lnTo>
                  <a:lnTo>
                    <a:pt x="838" y="14"/>
                  </a:lnTo>
                  <a:lnTo>
                    <a:pt x="830" y="8"/>
                  </a:lnTo>
                  <a:lnTo>
                    <a:pt x="820" y="4"/>
                  </a:lnTo>
                  <a:lnTo>
                    <a:pt x="808" y="0"/>
                  </a:lnTo>
                  <a:lnTo>
                    <a:pt x="798" y="0"/>
                  </a:lnTo>
                  <a:lnTo>
                    <a:pt x="788" y="0"/>
                  </a:lnTo>
                  <a:lnTo>
                    <a:pt x="778" y="4"/>
                  </a:lnTo>
                  <a:lnTo>
                    <a:pt x="768" y="8"/>
                  </a:lnTo>
                  <a:lnTo>
                    <a:pt x="758" y="14"/>
                  </a:lnTo>
                  <a:lnTo>
                    <a:pt x="748" y="22"/>
                  </a:lnTo>
                  <a:lnTo>
                    <a:pt x="740" y="32"/>
                  </a:lnTo>
                  <a:lnTo>
                    <a:pt x="730" y="44"/>
                  </a:lnTo>
                  <a:lnTo>
                    <a:pt x="722" y="58"/>
                  </a:lnTo>
                  <a:lnTo>
                    <a:pt x="14" y="1456"/>
                  </a:lnTo>
                  <a:lnTo>
                    <a:pt x="14" y="1456"/>
                  </a:lnTo>
                  <a:lnTo>
                    <a:pt x="8" y="1472"/>
                  </a:lnTo>
                  <a:lnTo>
                    <a:pt x="4" y="1486"/>
                  </a:lnTo>
                  <a:lnTo>
                    <a:pt x="0" y="1500"/>
                  </a:lnTo>
                  <a:lnTo>
                    <a:pt x="0" y="1512"/>
                  </a:lnTo>
                  <a:lnTo>
                    <a:pt x="0" y="1524"/>
                  </a:lnTo>
                  <a:lnTo>
                    <a:pt x="2" y="1536"/>
                  </a:lnTo>
                  <a:lnTo>
                    <a:pt x="6" y="1546"/>
                  </a:lnTo>
                  <a:lnTo>
                    <a:pt x="10" y="1556"/>
                  </a:lnTo>
                  <a:lnTo>
                    <a:pt x="18" y="1566"/>
                  </a:lnTo>
                  <a:lnTo>
                    <a:pt x="26" y="1574"/>
                  </a:lnTo>
                  <a:lnTo>
                    <a:pt x="36" y="1580"/>
                  </a:lnTo>
                  <a:lnTo>
                    <a:pt x="46" y="1586"/>
                  </a:lnTo>
                  <a:lnTo>
                    <a:pt x="60" y="1590"/>
                  </a:lnTo>
                  <a:lnTo>
                    <a:pt x="74" y="1594"/>
                  </a:lnTo>
                  <a:lnTo>
                    <a:pt x="88" y="1596"/>
                  </a:lnTo>
                  <a:lnTo>
                    <a:pt x="104" y="1596"/>
                  </a:lnTo>
                  <a:lnTo>
                    <a:pt x="104" y="1596"/>
                  </a:lnTo>
                  <a:close/>
                </a:path>
              </a:pathLst>
            </a:custGeom>
            <a:noFill/>
            <a:ln w="19050">
              <a:solidFill>
                <a:schemeClr val="tx1"/>
              </a:solidFill>
            </a:ln>
          </p:spPr>
          <p:txBody>
            <a:bodyPr/>
            <a:lstStyle/>
            <a:p>
              <a:pPr fontAlgn="base">
                <a:spcBef>
                  <a:spcPct val="0"/>
                </a:spcBef>
                <a:spcAft>
                  <a:spcPct val="0"/>
                </a:spcAft>
                <a:buFont typeface="Arial" pitchFamily="34" charset="0"/>
                <a:buNone/>
              </a:pPr>
              <a:endParaRPr lang="zh-CN" altLang="zh-CN" sz="2400">
                <a:solidFill>
                  <a:schemeClr val="tx2"/>
                </a:solidFill>
                <a:latin typeface="Impact" pitchFamily="34" charset="0"/>
                <a:cs typeface="+mn-ea"/>
                <a:sym typeface="Impact" pitchFamily="34" charset="0"/>
              </a:endParaRPr>
            </a:p>
          </p:txBody>
        </p:sp>
        <p:sp>
          <p:nvSpPr>
            <p:cNvPr id="9" name="文本框 17"/>
            <p:cNvSpPr>
              <a:spLocks noChangeArrowheads="1"/>
            </p:cNvSpPr>
            <p:nvPr/>
          </p:nvSpPr>
          <p:spPr bwMode="auto">
            <a:xfrm>
              <a:off x="5148064" y="2221578"/>
              <a:ext cx="723489" cy="530914"/>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base">
                <a:spcBef>
                  <a:spcPct val="0"/>
                </a:spcBef>
                <a:spcAft>
                  <a:spcPct val="0"/>
                </a:spcAft>
                <a:buFont typeface="Arial" pitchFamily="34" charset="0"/>
                <a:buNone/>
              </a:pPr>
              <a:r>
                <a:rPr lang="en-US" altLang="zh-CN" sz="4000" dirty="0">
                  <a:solidFill>
                    <a:schemeClr val="tx2"/>
                  </a:solidFill>
                  <a:latin typeface="Arial" pitchFamily="34" charset="0"/>
                  <a:cs typeface="+mn-ea"/>
                </a:rPr>
                <a:t>03</a:t>
              </a:r>
              <a:endParaRPr lang="zh-CN" altLang="en-US" sz="4000" dirty="0">
                <a:solidFill>
                  <a:schemeClr val="tx2"/>
                </a:solidFill>
                <a:latin typeface="Arial" pitchFamily="34" charset="0"/>
                <a:cs typeface="+mn-ea"/>
              </a:endParaRPr>
            </a:p>
          </p:txBody>
        </p:sp>
        <p:sp>
          <p:nvSpPr>
            <p:cNvPr id="10" name="直接连接符 19"/>
            <p:cNvSpPr>
              <a:spLocks noChangeShapeType="1"/>
            </p:cNvSpPr>
            <p:nvPr/>
          </p:nvSpPr>
          <p:spPr bwMode="auto">
            <a:xfrm>
              <a:off x="4943534" y="2865645"/>
              <a:ext cx="1209952" cy="1241"/>
            </a:xfrm>
            <a:prstGeom prst="line">
              <a:avLst/>
            </a:prstGeom>
            <a:noFill/>
            <a:ln w="12700" cap="flat" cmpd="sng">
              <a:solidFill>
                <a:srgbClr val="3F3F3F"/>
              </a:solidFill>
              <a:bevel/>
              <a:headEnd/>
              <a:tailEnd/>
            </a:ln>
            <a:extLst>
              <a:ext uri="{909E8E84-426E-40DD-AFC4-6F175D3DCCD1}">
                <a14:hiddenFill xmlns:a14="http://schemas.microsoft.com/office/drawing/2010/main">
                  <a:noFill/>
                </a14:hiddenFill>
              </a:ext>
            </a:extLst>
          </p:spPr>
          <p:txBody>
            <a:bodyPr/>
            <a:lstStyle/>
            <a:p>
              <a:pPr defTabSz="1219170" fontAlgn="base">
                <a:spcBef>
                  <a:spcPct val="0"/>
                </a:spcBef>
                <a:spcAft>
                  <a:spcPct val="0"/>
                </a:spcAft>
                <a:defRPr/>
              </a:pPr>
              <a:endParaRPr lang="zh-CN" altLang="en-US" sz="2400" kern="0">
                <a:solidFill>
                  <a:schemeClr val="tx2"/>
                </a:solidFill>
                <a:latin typeface="Arial" pitchFamily="34" charset="0"/>
                <a:cs typeface="+mn-ea"/>
              </a:endParaRPr>
            </a:p>
          </p:txBody>
        </p:sp>
        <p:sp>
          <p:nvSpPr>
            <p:cNvPr id="11" name="矩形 20"/>
            <p:cNvSpPr>
              <a:spLocks noChangeArrowheads="1"/>
            </p:cNvSpPr>
            <p:nvPr/>
          </p:nvSpPr>
          <p:spPr bwMode="auto">
            <a:xfrm>
              <a:off x="4981993" y="2847030"/>
              <a:ext cx="1162818" cy="475130"/>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fontAlgn="base">
                <a:lnSpc>
                  <a:spcPct val="150000"/>
                </a:lnSpc>
                <a:spcBef>
                  <a:spcPct val="0"/>
                </a:spcBef>
                <a:spcAft>
                  <a:spcPct val="0"/>
                </a:spcAft>
                <a:buFont typeface="Arial" pitchFamily="34" charset="0"/>
                <a:buNone/>
              </a:pPr>
              <a:r>
                <a:rPr lang="zh-CN" altLang="en-US" sz="2667" b="1" dirty="0">
                  <a:solidFill>
                    <a:schemeClr val="tx2"/>
                  </a:solidFill>
                  <a:latin typeface="Impact" pitchFamily="34" charset="0"/>
                  <a:cs typeface="+mn-ea"/>
                  <a:sym typeface="Impact" pitchFamily="34" charset="0"/>
                </a:rPr>
                <a:t>内容说明</a:t>
              </a:r>
              <a:endParaRPr lang="en-US" altLang="zh-CN" sz="2667" b="1" dirty="0">
                <a:solidFill>
                  <a:schemeClr val="tx2"/>
                </a:solidFill>
                <a:latin typeface="Impact" pitchFamily="34" charset="0"/>
                <a:cs typeface="+mn-ea"/>
                <a:sym typeface="Impact" pitchFamily="34" charset="0"/>
              </a:endParaRPr>
            </a:p>
          </p:txBody>
        </p:sp>
      </p:grpSp>
      <p:grpSp>
        <p:nvGrpSpPr>
          <p:cNvPr id="12" name="组合 11"/>
          <p:cNvGrpSpPr/>
          <p:nvPr/>
        </p:nvGrpSpPr>
        <p:grpSpPr>
          <a:xfrm>
            <a:off x="3503712" y="2717218"/>
            <a:ext cx="2611016" cy="2644108"/>
            <a:chOff x="2627784" y="2037913"/>
            <a:chExt cx="1958262" cy="1983081"/>
          </a:xfrm>
        </p:grpSpPr>
        <p:sp>
          <p:nvSpPr>
            <p:cNvPr id="13" name="Freeform 5"/>
            <p:cNvSpPr>
              <a:spLocks noChangeArrowheads="1"/>
            </p:cNvSpPr>
            <p:nvPr/>
          </p:nvSpPr>
          <p:spPr bwMode="auto">
            <a:xfrm>
              <a:off x="2627784" y="2037913"/>
              <a:ext cx="1958262" cy="1983081"/>
            </a:xfrm>
            <a:custGeom>
              <a:avLst/>
              <a:gdLst>
                <a:gd name="T0" fmla="*/ 1472 w 1578"/>
                <a:gd name="T1" fmla="*/ 0 h 1598"/>
                <a:gd name="T2" fmla="*/ 104 w 1578"/>
                <a:gd name="T3" fmla="*/ 0 h 1598"/>
                <a:gd name="T4" fmla="*/ 104 w 1578"/>
                <a:gd name="T5" fmla="*/ 0 h 1598"/>
                <a:gd name="T6" fmla="*/ 88 w 1578"/>
                <a:gd name="T7" fmla="*/ 2 h 1598"/>
                <a:gd name="T8" fmla="*/ 74 w 1578"/>
                <a:gd name="T9" fmla="*/ 4 h 1598"/>
                <a:gd name="T10" fmla="*/ 60 w 1578"/>
                <a:gd name="T11" fmla="*/ 8 h 1598"/>
                <a:gd name="T12" fmla="*/ 48 w 1578"/>
                <a:gd name="T13" fmla="*/ 12 h 1598"/>
                <a:gd name="T14" fmla="*/ 36 w 1578"/>
                <a:gd name="T15" fmla="*/ 18 h 1598"/>
                <a:gd name="T16" fmla="*/ 26 w 1578"/>
                <a:gd name="T17" fmla="*/ 26 h 1598"/>
                <a:gd name="T18" fmla="*/ 18 w 1578"/>
                <a:gd name="T19" fmla="*/ 36 h 1598"/>
                <a:gd name="T20" fmla="*/ 12 w 1578"/>
                <a:gd name="T21" fmla="*/ 46 h 1598"/>
                <a:gd name="T22" fmla="*/ 6 w 1578"/>
                <a:gd name="T23" fmla="*/ 56 h 1598"/>
                <a:gd name="T24" fmla="*/ 2 w 1578"/>
                <a:gd name="T25" fmla="*/ 68 h 1598"/>
                <a:gd name="T26" fmla="*/ 0 w 1578"/>
                <a:gd name="T27" fmla="*/ 80 h 1598"/>
                <a:gd name="T28" fmla="*/ 0 w 1578"/>
                <a:gd name="T29" fmla="*/ 94 h 1598"/>
                <a:gd name="T30" fmla="*/ 0 w 1578"/>
                <a:gd name="T31" fmla="*/ 106 h 1598"/>
                <a:gd name="T32" fmla="*/ 4 w 1578"/>
                <a:gd name="T33" fmla="*/ 120 h 1598"/>
                <a:gd name="T34" fmla="*/ 8 w 1578"/>
                <a:gd name="T35" fmla="*/ 136 h 1598"/>
                <a:gd name="T36" fmla="*/ 14 w 1578"/>
                <a:gd name="T37" fmla="*/ 150 h 1598"/>
                <a:gd name="T38" fmla="*/ 714 w 1578"/>
                <a:gd name="T39" fmla="*/ 1538 h 1598"/>
                <a:gd name="T40" fmla="*/ 714 w 1578"/>
                <a:gd name="T41" fmla="*/ 1538 h 1598"/>
                <a:gd name="T42" fmla="*/ 722 w 1578"/>
                <a:gd name="T43" fmla="*/ 1552 h 1598"/>
                <a:gd name="T44" fmla="*/ 730 w 1578"/>
                <a:gd name="T45" fmla="*/ 1564 h 1598"/>
                <a:gd name="T46" fmla="*/ 738 w 1578"/>
                <a:gd name="T47" fmla="*/ 1574 h 1598"/>
                <a:gd name="T48" fmla="*/ 748 w 1578"/>
                <a:gd name="T49" fmla="*/ 1582 h 1598"/>
                <a:gd name="T50" fmla="*/ 758 w 1578"/>
                <a:gd name="T51" fmla="*/ 1588 h 1598"/>
                <a:gd name="T52" fmla="*/ 768 w 1578"/>
                <a:gd name="T53" fmla="*/ 1594 h 1598"/>
                <a:gd name="T54" fmla="*/ 778 w 1578"/>
                <a:gd name="T55" fmla="*/ 1596 h 1598"/>
                <a:gd name="T56" fmla="*/ 788 w 1578"/>
                <a:gd name="T57" fmla="*/ 1598 h 1598"/>
                <a:gd name="T58" fmla="*/ 800 w 1578"/>
                <a:gd name="T59" fmla="*/ 1596 h 1598"/>
                <a:gd name="T60" fmla="*/ 810 w 1578"/>
                <a:gd name="T61" fmla="*/ 1594 h 1598"/>
                <a:gd name="T62" fmla="*/ 820 w 1578"/>
                <a:gd name="T63" fmla="*/ 1588 h 1598"/>
                <a:gd name="T64" fmla="*/ 830 w 1578"/>
                <a:gd name="T65" fmla="*/ 1582 h 1598"/>
                <a:gd name="T66" fmla="*/ 838 w 1578"/>
                <a:gd name="T67" fmla="*/ 1574 h 1598"/>
                <a:gd name="T68" fmla="*/ 848 w 1578"/>
                <a:gd name="T69" fmla="*/ 1564 h 1598"/>
                <a:gd name="T70" fmla="*/ 856 w 1578"/>
                <a:gd name="T71" fmla="*/ 1552 h 1598"/>
                <a:gd name="T72" fmla="*/ 864 w 1578"/>
                <a:gd name="T73" fmla="*/ 1538 h 1598"/>
                <a:gd name="T74" fmla="*/ 1564 w 1578"/>
                <a:gd name="T75" fmla="*/ 140 h 1598"/>
                <a:gd name="T76" fmla="*/ 1564 w 1578"/>
                <a:gd name="T77" fmla="*/ 140 h 1598"/>
                <a:gd name="T78" fmla="*/ 1570 w 1578"/>
                <a:gd name="T79" fmla="*/ 126 h 1598"/>
                <a:gd name="T80" fmla="*/ 1574 w 1578"/>
                <a:gd name="T81" fmla="*/ 112 h 1598"/>
                <a:gd name="T82" fmla="*/ 1578 w 1578"/>
                <a:gd name="T83" fmla="*/ 98 h 1598"/>
                <a:gd name="T84" fmla="*/ 1578 w 1578"/>
                <a:gd name="T85" fmla="*/ 84 h 1598"/>
                <a:gd name="T86" fmla="*/ 1578 w 1578"/>
                <a:gd name="T87" fmla="*/ 72 h 1598"/>
                <a:gd name="T88" fmla="*/ 1576 w 1578"/>
                <a:gd name="T89" fmla="*/ 60 h 1598"/>
                <a:gd name="T90" fmla="*/ 1572 w 1578"/>
                <a:gd name="T91" fmla="*/ 50 h 1598"/>
                <a:gd name="T92" fmla="*/ 1566 w 1578"/>
                <a:gd name="T93" fmla="*/ 40 h 1598"/>
                <a:gd name="T94" fmla="*/ 1560 w 1578"/>
                <a:gd name="T95" fmla="*/ 32 h 1598"/>
                <a:gd name="T96" fmla="*/ 1552 w 1578"/>
                <a:gd name="T97" fmla="*/ 24 h 1598"/>
                <a:gd name="T98" fmla="*/ 1542 w 1578"/>
                <a:gd name="T99" fmla="*/ 16 h 1598"/>
                <a:gd name="T100" fmla="*/ 1530 w 1578"/>
                <a:gd name="T101" fmla="*/ 10 h 1598"/>
                <a:gd name="T102" fmla="*/ 1518 w 1578"/>
                <a:gd name="T103" fmla="*/ 6 h 1598"/>
                <a:gd name="T104" fmla="*/ 1504 w 1578"/>
                <a:gd name="T105" fmla="*/ 4 h 1598"/>
                <a:gd name="T106" fmla="*/ 1490 w 1578"/>
                <a:gd name="T107" fmla="*/ 0 h 1598"/>
                <a:gd name="T108" fmla="*/ 1472 w 1578"/>
                <a:gd name="T109" fmla="*/ 0 h 1598"/>
                <a:gd name="T110" fmla="*/ 1472 w 1578"/>
                <a:gd name="T111" fmla="*/ 0 h 159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578"/>
                <a:gd name="T169" fmla="*/ 0 h 1598"/>
                <a:gd name="T170" fmla="*/ 1578 w 1578"/>
                <a:gd name="T171" fmla="*/ 1598 h 159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578" h="1598">
                  <a:moveTo>
                    <a:pt x="1472" y="0"/>
                  </a:moveTo>
                  <a:lnTo>
                    <a:pt x="104" y="0"/>
                  </a:lnTo>
                  <a:lnTo>
                    <a:pt x="104" y="0"/>
                  </a:lnTo>
                  <a:lnTo>
                    <a:pt x="88" y="2"/>
                  </a:lnTo>
                  <a:lnTo>
                    <a:pt x="74" y="4"/>
                  </a:lnTo>
                  <a:lnTo>
                    <a:pt x="60" y="8"/>
                  </a:lnTo>
                  <a:lnTo>
                    <a:pt x="48" y="12"/>
                  </a:lnTo>
                  <a:lnTo>
                    <a:pt x="36" y="18"/>
                  </a:lnTo>
                  <a:lnTo>
                    <a:pt x="26" y="26"/>
                  </a:lnTo>
                  <a:lnTo>
                    <a:pt x="18" y="36"/>
                  </a:lnTo>
                  <a:lnTo>
                    <a:pt x="12" y="46"/>
                  </a:lnTo>
                  <a:lnTo>
                    <a:pt x="6" y="56"/>
                  </a:lnTo>
                  <a:lnTo>
                    <a:pt x="2" y="68"/>
                  </a:lnTo>
                  <a:lnTo>
                    <a:pt x="0" y="80"/>
                  </a:lnTo>
                  <a:lnTo>
                    <a:pt x="0" y="94"/>
                  </a:lnTo>
                  <a:lnTo>
                    <a:pt x="0" y="106"/>
                  </a:lnTo>
                  <a:lnTo>
                    <a:pt x="4" y="120"/>
                  </a:lnTo>
                  <a:lnTo>
                    <a:pt x="8" y="136"/>
                  </a:lnTo>
                  <a:lnTo>
                    <a:pt x="14" y="150"/>
                  </a:lnTo>
                  <a:lnTo>
                    <a:pt x="714" y="1538"/>
                  </a:lnTo>
                  <a:lnTo>
                    <a:pt x="714" y="1538"/>
                  </a:lnTo>
                  <a:lnTo>
                    <a:pt x="722" y="1552"/>
                  </a:lnTo>
                  <a:lnTo>
                    <a:pt x="730" y="1564"/>
                  </a:lnTo>
                  <a:lnTo>
                    <a:pt x="738" y="1574"/>
                  </a:lnTo>
                  <a:lnTo>
                    <a:pt x="748" y="1582"/>
                  </a:lnTo>
                  <a:lnTo>
                    <a:pt x="758" y="1588"/>
                  </a:lnTo>
                  <a:lnTo>
                    <a:pt x="768" y="1594"/>
                  </a:lnTo>
                  <a:lnTo>
                    <a:pt x="778" y="1596"/>
                  </a:lnTo>
                  <a:lnTo>
                    <a:pt x="788" y="1598"/>
                  </a:lnTo>
                  <a:lnTo>
                    <a:pt x="800" y="1596"/>
                  </a:lnTo>
                  <a:lnTo>
                    <a:pt x="810" y="1594"/>
                  </a:lnTo>
                  <a:lnTo>
                    <a:pt x="820" y="1588"/>
                  </a:lnTo>
                  <a:lnTo>
                    <a:pt x="830" y="1582"/>
                  </a:lnTo>
                  <a:lnTo>
                    <a:pt x="838" y="1574"/>
                  </a:lnTo>
                  <a:lnTo>
                    <a:pt x="848" y="1564"/>
                  </a:lnTo>
                  <a:lnTo>
                    <a:pt x="856" y="1552"/>
                  </a:lnTo>
                  <a:lnTo>
                    <a:pt x="864" y="1538"/>
                  </a:lnTo>
                  <a:lnTo>
                    <a:pt x="1564" y="140"/>
                  </a:lnTo>
                  <a:lnTo>
                    <a:pt x="1564" y="140"/>
                  </a:lnTo>
                  <a:lnTo>
                    <a:pt x="1570" y="126"/>
                  </a:lnTo>
                  <a:lnTo>
                    <a:pt x="1574" y="112"/>
                  </a:lnTo>
                  <a:lnTo>
                    <a:pt x="1578" y="98"/>
                  </a:lnTo>
                  <a:lnTo>
                    <a:pt x="1578" y="84"/>
                  </a:lnTo>
                  <a:lnTo>
                    <a:pt x="1578" y="72"/>
                  </a:lnTo>
                  <a:lnTo>
                    <a:pt x="1576" y="60"/>
                  </a:lnTo>
                  <a:lnTo>
                    <a:pt x="1572" y="50"/>
                  </a:lnTo>
                  <a:lnTo>
                    <a:pt x="1566" y="40"/>
                  </a:lnTo>
                  <a:lnTo>
                    <a:pt x="1560" y="32"/>
                  </a:lnTo>
                  <a:lnTo>
                    <a:pt x="1552" y="24"/>
                  </a:lnTo>
                  <a:lnTo>
                    <a:pt x="1542" y="16"/>
                  </a:lnTo>
                  <a:lnTo>
                    <a:pt x="1530" y="10"/>
                  </a:lnTo>
                  <a:lnTo>
                    <a:pt x="1518" y="6"/>
                  </a:lnTo>
                  <a:lnTo>
                    <a:pt x="1504" y="4"/>
                  </a:lnTo>
                  <a:lnTo>
                    <a:pt x="1490" y="0"/>
                  </a:lnTo>
                  <a:lnTo>
                    <a:pt x="1472" y="0"/>
                  </a:lnTo>
                  <a:lnTo>
                    <a:pt x="1472" y="0"/>
                  </a:lnTo>
                  <a:close/>
                </a:path>
              </a:pathLst>
            </a:custGeom>
            <a:noFill/>
            <a:ln w="19050">
              <a:solidFill>
                <a:srgbClr val="3F3F3F"/>
              </a:solidFill>
            </a:ln>
          </p:spPr>
          <p:txBody>
            <a:bodyPr/>
            <a:lstStyle/>
            <a:p>
              <a:pPr fontAlgn="base">
                <a:spcBef>
                  <a:spcPct val="0"/>
                </a:spcBef>
                <a:spcAft>
                  <a:spcPct val="0"/>
                </a:spcAft>
                <a:buFont typeface="Arial" pitchFamily="34" charset="0"/>
                <a:buNone/>
              </a:pPr>
              <a:endParaRPr lang="zh-CN" altLang="zh-CN" sz="2400">
                <a:solidFill>
                  <a:schemeClr val="tx2"/>
                </a:solidFill>
                <a:latin typeface="Impact" pitchFamily="34" charset="0"/>
                <a:cs typeface="+mn-ea"/>
                <a:sym typeface="Impact" pitchFamily="34" charset="0"/>
              </a:endParaRPr>
            </a:p>
          </p:txBody>
        </p:sp>
        <p:sp>
          <p:nvSpPr>
            <p:cNvPr id="14" name="文本框 21"/>
            <p:cNvSpPr>
              <a:spLocks noChangeArrowheads="1"/>
            </p:cNvSpPr>
            <p:nvPr/>
          </p:nvSpPr>
          <p:spPr bwMode="auto">
            <a:xfrm>
              <a:off x="3200439" y="2082588"/>
              <a:ext cx="723489" cy="530915"/>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base">
                <a:spcBef>
                  <a:spcPct val="0"/>
                </a:spcBef>
                <a:spcAft>
                  <a:spcPct val="0"/>
                </a:spcAft>
                <a:buFont typeface="Arial" pitchFamily="34" charset="0"/>
                <a:buNone/>
              </a:pPr>
              <a:r>
                <a:rPr lang="en-US" altLang="zh-CN" sz="4000" dirty="0">
                  <a:solidFill>
                    <a:schemeClr val="tx2"/>
                  </a:solidFill>
                  <a:latin typeface="Arial" pitchFamily="34" charset="0"/>
                  <a:cs typeface="+mn-ea"/>
                </a:rPr>
                <a:t>02</a:t>
              </a:r>
              <a:endParaRPr lang="zh-CN" altLang="en-US" sz="4000" dirty="0">
                <a:solidFill>
                  <a:schemeClr val="tx2"/>
                </a:solidFill>
                <a:latin typeface="Arial" pitchFamily="34" charset="0"/>
                <a:cs typeface="+mn-ea"/>
              </a:endParaRPr>
            </a:p>
          </p:txBody>
        </p:sp>
        <p:sp>
          <p:nvSpPr>
            <p:cNvPr id="15" name="直接连接符 23"/>
            <p:cNvSpPr>
              <a:spLocks noChangeShapeType="1"/>
            </p:cNvSpPr>
            <p:nvPr/>
          </p:nvSpPr>
          <p:spPr bwMode="auto">
            <a:xfrm>
              <a:off x="2991476" y="2695631"/>
              <a:ext cx="1209953" cy="0"/>
            </a:xfrm>
            <a:prstGeom prst="line">
              <a:avLst/>
            </a:prstGeom>
            <a:noFill/>
            <a:ln w="12700" cap="flat" cmpd="sng">
              <a:solidFill>
                <a:srgbClr val="3F3F3F"/>
              </a:solidFill>
              <a:bevel/>
              <a:headEnd/>
              <a:tailEnd/>
            </a:ln>
            <a:extLst>
              <a:ext uri="{909E8E84-426E-40DD-AFC4-6F175D3DCCD1}">
                <a14:hiddenFill xmlns:a14="http://schemas.microsoft.com/office/drawing/2010/main">
                  <a:noFill/>
                </a14:hiddenFill>
              </a:ext>
            </a:extLst>
          </p:spPr>
          <p:txBody>
            <a:bodyPr/>
            <a:lstStyle/>
            <a:p>
              <a:pPr defTabSz="1219170" fontAlgn="base">
                <a:spcBef>
                  <a:spcPct val="0"/>
                </a:spcBef>
                <a:spcAft>
                  <a:spcPct val="0"/>
                </a:spcAft>
                <a:defRPr/>
              </a:pPr>
              <a:endParaRPr lang="zh-CN" altLang="en-US" sz="2400" kern="0">
                <a:solidFill>
                  <a:schemeClr val="tx2"/>
                </a:solidFill>
                <a:latin typeface="Arial" pitchFamily="34" charset="0"/>
                <a:cs typeface="+mn-ea"/>
              </a:endParaRPr>
            </a:p>
          </p:txBody>
        </p:sp>
        <p:sp>
          <p:nvSpPr>
            <p:cNvPr id="16" name="矩形 24"/>
            <p:cNvSpPr>
              <a:spLocks noChangeArrowheads="1"/>
            </p:cNvSpPr>
            <p:nvPr/>
          </p:nvSpPr>
          <p:spPr bwMode="auto">
            <a:xfrm>
              <a:off x="3286016" y="2761403"/>
              <a:ext cx="650659" cy="684899"/>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fontAlgn="base">
                <a:spcBef>
                  <a:spcPct val="0"/>
                </a:spcBef>
                <a:spcAft>
                  <a:spcPct val="0"/>
                </a:spcAft>
                <a:buFont typeface="Arial" pitchFamily="34" charset="0"/>
                <a:buNone/>
              </a:pPr>
              <a:r>
                <a:rPr lang="zh-CN" altLang="en-US" sz="2667" b="1" dirty="0">
                  <a:solidFill>
                    <a:schemeClr val="tx2"/>
                  </a:solidFill>
                  <a:latin typeface="Impact" pitchFamily="34" charset="0"/>
                  <a:cs typeface="+mn-ea"/>
                  <a:sym typeface="Impact" pitchFamily="34" charset="0"/>
                </a:rPr>
                <a:t>内容</a:t>
              </a:r>
              <a:endParaRPr lang="en-US" altLang="zh-CN" sz="2667" b="1" dirty="0">
                <a:solidFill>
                  <a:schemeClr val="tx2"/>
                </a:solidFill>
                <a:latin typeface="Impact" pitchFamily="34" charset="0"/>
                <a:cs typeface="+mn-ea"/>
                <a:sym typeface="Impact" pitchFamily="34" charset="0"/>
              </a:endParaRPr>
            </a:p>
            <a:p>
              <a:pPr algn="ctr" fontAlgn="base">
                <a:spcBef>
                  <a:spcPct val="0"/>
                </a:spcBef>
                <a:spcAft>
                  <a:spcPct val="0"/>
                </a:spcAft>
                <a:buFont typeface="Arial" pitchFamily="34" charset="0"/>
                <a:buNone/>
              </a:pPr>
              <a:r>
                <a:rPr lang="zh-CN" altLang="en-US" sz="2667" b="1" dirty="0">
                  <a:solidFill>
                    <a:schemeClr val="tx2"/>
                  </a:solidFill>
                  <a:latin typeface="Impact" pitchFamily="34" charset="0"/>
                  <a:cs typeface="+mn-ea"/>
                  <a:sym typeface="Impact" pitchFamily="34" charset="0"/>
                </a:rPr>
                <a:t>说明</a:t>
              </a:r>
              <a:endParaRPr lang="en-US" altLang="zh-CN" sz="2667" b="1" dirty="0">
                <a:solidFill>
                  <a:schemeClr val="tx2"/>
                </a:solidFill>
                <a:latin typeface="Impact" pitchFamily="34" charset="0"/>
                <a:cs typeface="+mn-ea"/>
                <a:sym typeface="Impact" pitchFamily="34" charset="0"/>
              </a:endParaRPr>
            </a:p>
          </p:txBody>
        </p:sp>
      </p:grpSp>
      <p:grpSp>
        <p:nvGrpSpPr>
          <p:cNvPr id="17" name="组合 16"/>
          <p:cNvGrpSpPr/>
          <p:nvPr/>
        </p:nvGrpSpPr>
        <p:grpSpPr>
          <a:xfrm>
            <a:off x="8758952" y="2717218"/>
            <a:ext cx="2617635" cy="2644108"/>
            <a:chOff x="6569214" y="2037913"/>
            <a:chExt cx="1963226" cy="1983081"/>
          </a:xfrm>
        </p:grpSpPr>
        <p:sp>
          <p:nvSpPr>
            <p:cNvPr id="18" name="Freeform 8"/>
            <p:cNvSpPr>
              <a:spLocks noChangeArrowheads="1"/>
            </p:cNvSpPr>
            <p:nvPr/>
          </p:nvSpPr>
          <p:spPr bwMode="auto">
            <a:xfrm>
              <a:off x="6569214" y="2037913"/>
              <a:ext cx="1963226" cy="1983081"/>
            </a:xfrm>
            <a:custGeom>
              <a:avLst/>
              <a:gdLst>
                <a:gd name="T0" fmla="*/ 1476 w 1582"/>
                <a:gd name="T1" fmla="*/ 0 h 1598"/>
                <a:gd name="T2" fmla="*/ 98 w 1582"/>
                <a:gd name="T3" fmla="*/ 0 h 1598"/>
                <a:gd name="T4" fmla="*/ 98 w 1582"/>
                <a:gd name="T5" fmla="*/ 0 h 1598"/>
                <a:gd name="T6" fmla="*/ 84 w 1582"/>
                <a:gd name="T7" fmla="*/ 2 h 1598"/>
                <a:gd name="T8" fmla="*/ 70 w 1582"/>
                <a:gd name="T9" fmla="*/ 4 h 1598"/>
                <a:gd name="T10" fmla="*/ 58 w 1582"/>
                <a:gd name="T11" fmla="*/ 8 h 1598"/>
                <a:gd name="T12" fmla="*/ 46 w 1582"/>
                <a:gd name="T13" fmla="*/ 12 h 1598"/>
                <a:gd name="T14" fmla="*/ 36 w 1582"/>
                <a:gd name="T15" fmla="*/ 18 h 1598"/>
                <a:gd name="T16" fmla="*/ 26 w 1582"/>
                <a:gd name="T17" fmla="*/ 26 h 1598"/>
                <a:gd name="T18" fmla="*/ 18 w 1582"/>
                <a:gd name="T19" fmla="*/ 36 h 1598"/>
                <a:gd name="T20" fmla="*/ 10 w 1582"/>
                <a:gd name="T21" fmla="*/ 46 h 1598"/>
                <a:gd name="T22" fmla="*/ 6 w 1582"/>
                <a:gd name="T23" fmla="*/ 56 h 1598"/>
                <a:gd name="T24" fmla="*/ 2 w 1582"/>
                <a:gd name="T25" fmla="*/ 68 h 1598"/>
                <a:gd name="T26" fmla="*/ 0 w 1582"/>
                <a:gd name="T27" fmla="*/ 80 h 1598"/>
                <a:gd name="T28" fmla="*/ 0 w 1582"/>
                <a:gd name="T29" fmla="*/ 94 h 1598"/>
                <a:gd name="T30" fmla="*/ 2 w 1582"/>
                <a:gd name="T31" fmla="*/ 106 h 1598"/>
                <a:gd name="T32" fmla="*/ 6 w 1582"/>
                <a:gd name="T33" fmla="*/ 120 h 1598"/>
                <a:gd name="T34" fmla="*/ 12 w 1582"/>
                <a:gd name="T35" fmla="*/ 136 h 1598"/>
                <a:gd name="T36" fmla="*/ 20 w 1582"/>
                <a:gd name="T37" fmla="*/ 150 h 1598"/>
                <a:gd name="T38" fmla="*/ 720 w 1582"/>
                <a:gd name="T39" fmla="*/ 1538 h 1598"/>
                <a:gd name="T40" fmla="*/ 720 w 1582"/>
                <a:gd name="T41" fmla="*/ 1538 h 1598"/>
                <a:gd name="T42" fmla="*/ 726 w 1582"/>
                <a:gd name="T43" fmla="*/ 1552 h 1598"/>
                <a:gd name="T44" fmla="*/ 734 w 1582"/>
                <a:gd name="T45" fmla="*/ 1564 h 1598"/>
                <a:gd name="T46" fmla="*/ 744 w 1582"/>
                <a:gd name="T47" fmla="*/ 1574 h 1598"/>
                <a:gd name="T48" fmla="*/ 752 w 1582"/>
                <a:gd name="T49" fmla="*/ 1582 h 1598"/>
                <a:gd name="T50" fmla="*/ 760 w 1582"/>
                <a:gd name="T51" fmla="*/ 1588 h 1598"/>
                <a:gd name="T52" fmla="*/ 770 w 1582"/>
                <a:gd name="T53" fmla="*/ 1594 h 1598"/>
                <a:gd name="T54" fmla="*/ 780 w 1582"/>
                <a:gd name="T55" fmla="*/ 1596 h 1598"/>
                <a:gd name="T56" fmla="*/ 788 w 1582"/>
                <a:gd name="T57" fmla="*/ 1598 h 1598"/>
                <a:gd name="T58" fmla="*/ 798 w 1582"/>
                <a:gd name="T59" fmla="*/ 1596 h 1598"/>
                <a:gd name="T60" fmla="*/ 808 w 1582"/>
                <a:gd name="T61" fmla="*/ 1594 h 1598"/>
                <a:gd name="T62" fmla="*/ 816 w 1582"/>
                <a:gd name="T63" fmla="*/ 1588 h 1598"/>
                <a:gd name="T64" fmla="*/ 826 w 1582"/>
                <a:gd name="T65" fmla="*/ 1582 h 1598"/>
                <a:gd name="T66" fmla="*/ 834 w 1582"/>
                <a:gd name="T67" fmla="*/ 1574 h 1598"/>
                <a:gd name="T68" fmla="*/ 842 w 1582"/>
                <a:gd name="T69" fmla="*/ 1564 h 1598"/>
                <a:gd name="T70" fmla="*/ 850 w 1582"/>
                <a:gd name="T71" fmla="*/ 1552 h 1598"/>
                <a:gd name="T72" fmla="*/ 858 w 1582"/>
                <a:gd name="T73" fmla="*/ 1538 h 1598"/>
                <a:gd name="T74" fmla="*/ 1566 w 1582"/>
                <a:gd name="T75" fmla="*/ 140 h 1598"/>
                <a:gd name="T76" fmla="*/ 1566 w 1582"/>
                <a:gd name="T77" fmla="*/ 140 h 1598"/>
                <a:gd name="T78" fmla="*/ 1572 w 1582"/>
                <a:gd name="T79" fmla="*/ 126 h 1598"/>
                <a:gd name="T80" fmla="*/ 1578 w 1582"/>
                <a:gd name="T81" fmla="*/ 112 h 1598"/>
                <a:gd name="T82" fmla="*/ 1580 w 1582"/>
                <a:gd name="T83" fmla="*/ 98 h 1598"/>
                <a:gd name="T84" fmla="*/ 1582 w 1582"/>
                <a:gd name="T85" fmla="*/ 84 h 1598"/>
                <a:gd name="T86" fmla="*/ 1582 w 1582"/>
                <a:gd name="T87" fmla="*/ 72 h 1598"/>
                <a:gd name="T88" fmla="*/ 1578 w 1582"/>
                <a:gd name="T89" fmla="*/ 60 h 1598"/>
                <a:gd name="T90" fmla="*/ 1576 w 1582"/>
                <a:gd name="T91" fmla="*/ 50 h 1598"/>
                <a:gd name="T92" fmla="*/ 1570 w 1582"/>
                <a:gd name="T93" fmla="*/ 40 h 1598"/>
                <a:gd name="T94" fmla="*/ 1564 w 1582"/>
                <a:gd name="T95" fmla="*/ 32 h 1598"/>
                <a:gd name="T96" fmla="*/ 1554 w 1582"/>
                <a:gd name="T97" fmla="*/ 24 h 1598"/>
                <a:gd name="T98" fmla="*/ 1546 w 1582"/>
                <a:gd name="T99" fmla="*/ 16 h 1598"/>
                <a:gd name="T100" fmla="*/ 1534 w 1582"/>
                <a:gd name="T101" fmla="*/ 10 h 1598"/>
                <a:gd name="T102" fmla="*/ 1522 w 1582"/>
                <a:gd name="T103" fmla="*/ 6 h 1598"/>
                <a:gd name="T104" fmla="*/ 1508 w 1582"/>
                <a:gd name="T105" fmla="*/ 4 h 1598"/>
                <a:gd name="T106" fmla="*/ 1492 w 1582"/>
                <a:gd name="T107" fmla="*/ 0 h 1598"/>
                <a:gd name="T108" fmla="*/ 1476 w 1582"/>
                <a:gd name="T109" fmla="*/ 0 h 1598"/>
                <a:gd name="T110" fmla="*/ 1476 w 1582"/>
                <a:gd name="T111" fmla="*/ 0 h 159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582"/>
                <a:gd name="T169" fmla="*/ 0 h 1598"/>
                <a:gd name="T170" fmla="*/ 1582 w 1582"/>
                <a:gd name="T171" fmla="*/ 1598 h 159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582" h="1598">
                  <a:moveTo>
                    <a:pt x="1476" y="0"/>
                  </a:moveTo>
                  <a:lnTo>
                    <a:pt x="98" y="0"/>
                  </a:lnTo>
                  <a:lnTo>
                    <a:pt x="98" y="0"/>
                  </a:lnTo>
                  <a:lnTo>
                    <a:pt x="84" y="2"/>
                  </a:lnTo>
                  <a:lnTo>
                    <a:pt x="70" y="4"/>
                  </a:lnTo>
                  <a:lnTo>
                    <a:pt x="58" y="8"/>
                  </a:lnTo>
                  <a:lnTo>
                    <a:pt x="46" y="12"/>
                  </a:lnTo>
                  <a:lnTo>
                    <a:pt x="36" y="18"/>
                  </a:lnTo>
                  <a:lnTo>
                    <a:pt x="26" y="26"/>
                  </a:lnTo>
                  <a:lnTo>
                    <a:pt x="18" y="36"/>
                  </a:lnTo>
                  <a:lnTo>
                    <a:pt x="10" y="46"/>
                  </a:lnTo>
                  <a:lnTo>
                    <a:pt x="6" y="56"/>
                  </a:lnTo>
                  <a:lnTo>
                    <a:pt x="2" y="68"/>
                  </a:lnTo>
                  <a:lnTo>
                    <a:pt x="0" y="80"/>
                  </a:lnTo>
                  <a:lnTo>
                    <a:pt x="0" y="94"/>
                  </a:lnTo>
                  <a:lnTo>
                    <a:pt x="2" y="106"/>
                  </a:lnTo>
                  <a:lnTo>
                    <a:pt x="6" y="120"/>
                  </a:lnTo>
                  <a:lnTo>
                    <a:pt x="12" y="136"/>
                  </a:lnTo>
                  <a:lnTo>
                    <a:pt x="20" y="150"/>
                  </a:lnTo>
                  <a:lnTo>
                    <a:pt x="720" y="1538"/>
                  </a:lnTo>
                  <a:lnTo>
                    <a:pt x="720" y="1538"/>
                  </a:lnTo>
                  <a:lnTo>
                    <a:pt x="726" y="1552"/>
                  </a:lnTo>
                  <a:lnTo>
                    <a:pt x="734" y="1564"/>
                  </a:lnTo>
                  <a:lnTo>
                    <a:pt x="744" y="1574"/>
                  </a:lnTo>
                  <a:lnTo>
                    <a:pt x="752" y="1582"/>
                  </a:lnTo>
                  <a:lnTo>
                    <a:pt x="760" y="1588"/>
                  </a:lnTo>
                  <a:lnTo>
                    <a:pt x="770" y="1594"/>
                  </a:lnTo>
                  <a:lnTo>
                    <a:pt x="780" y="1596"/>
                  </a:lnTo>
                  <a:lnTo>
                    <a:pt x="788" y="1598"/>
                  </a:lnTo>
                  <a:lnTo>
                    <a:pt x="798" y="1596"/>
                  </a:lnTo>
                  <a:lnTo>
                    <a:pt x="808" y="1594"/>
                  </a:lnTo>
                  <a:lnTo>
                    <a:pt x="816" y="1588"/>
                  </a:lnTo>
                  <a:lnTo>
                    <a:pt x="826" y="1582"/>
                  </a:lnTo>
                  <a:lnTo>
                    <a:pt x="834" y="1574"/>
                  </a:lnTo>
                  <a:lnTo>
                    <a:pt x="842" y="1564"/>
                  </a:lnTo>
                  <a:lnTo>
                    <a:pt x="850" y="1552"/>
                  </a:lnTo>
                  <a:lnTo>
                    <a:pt x="858" y="1538"/>
                  </a:lnTo>
                  <a:lnTo>
                    <a:pt x="1566" y="140"/>
                  </a:lnTo>
                  <a:lnTo>
                    <a:pt x="1566" y="140"/>
                  </a:lnTo>
                  <a:lnTo>
                    <a:pt x="1572" y="126"/>
                  </a:lnTo>
                  <a:lnTo>
                    <a:pt x="1578" y="112"/>
                  </a:lnTo>
                  <a:lnTo>
                    <a:pt x="1580" y="98"/>
                  </a:lnTo>
                  <a:lnTo>
                    <a:pt x="1582" y="84"/>
                  </a:lnTo>
                  <a:lnTo>
                    <a:pt x="1582" y="72"/>
                  </a:lnTo>
                  <a:lnTo>
                    <a:pt x="1578" y="60"/>
                  </a:lnTo>
                  <a:lnTo>
                    <a:pt x="1576" y="50"/>
                  </a:lnTo>
                  <a:lnTo>
                    <a:pt x="1570" y="40"/>
                  </a:lnTo>
                  <a:lnTo>
                    <a:pt x="1564" y="32"/>
                  </a:lnTo>
                  <a:lnTo>
                    <a:pt x="1554" y="24"/>
                  </a:lnTo>
                  <a:lnTo>
                    <a:pt x="1546" y="16"/>
                  </a:lnTo>
                  <a:lnTo>
                    <a:pt x="1534" y="10"/>
                  </a:lnTo>
                  <a:lnTo>
                    <a:pt x="1522" y="6"/>
                  </a:lnTo>
                  <a:lnTo>
                    <a:pt x="1508" y="4"/>
                  </a:lnTo>
                  <a:lnTo>
                    <a:pt x="1492" y="0"/>
                  </a:lnTo>
                  <a:lnTo>
                    <a:pt x="1476" y="0"/>
                  </a:lnTo>
                  <a:lnTo>
                    <a:pt x="1476" y="0"/>
                  </a:lnTo>
                  <a:close/>
                </a:path>
              </a:pathLst>
            </a:custGeom>
            <a:noFill/>
            <a:ln w="19050">
              <a:solidFill>
                <a:schemeClr val="tx1"/>
              </a:solidFill>
            </a:ln>
          </p:spPr>
          <p:txBody>
            <a:bodyPr/>
            <a:lstStyle/>
            <a:p>
              <a:pPr fontAlgn="base">
                <a:spcBef>
                  <a:spcPct val="0"/>
                </a:spcBef>
                <a:spcAft>
                  <a:spcPct val="0"/>
                </a:spcAft>
                <a:buFont typeface="Arial" pitchFamily="34" charset="0"/>
                <a:buNone/>
              </a:pPr>
              <a:endParaRPr lang="zh-CN" altLang="zh-CN" sz="2400">
                <a:solidFill>
                  <a:schemeClr val="tx2"/>
                </a:solidFill>
                <a:latin typeface="Impact" pitchFamily="34" charset="0"/>
                <a:cs typeface="+mn-ea"/>
                <a:sym typeface="Impact" pitchFamily="34" charset="0"/>
              </a:endParaRPr>
            </a:p>
          </p:txBody>
        </p:sp>
        <p:sp>
          <p:nvSpPr>
            <p:cNvPr id="19" name="文本框 25"/>
            <p:cNvSpPr>
              <a:spLocks noChangeArrowheads="1"/>
            </p:cNvSpPr>
            <p:nvPr/>
          </p:nvSpPr>
          <p:spPr bwMode="auto">
            <a:xfrm>
              <a:off x="7160878" y="2082588"/>
              <a:ext cx="723490" cy="530915"/>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base">
                <a:spcBef>
                  <a:spcPct val="0"/>
                </a:spcBef>
                <a:spcAft>
                  <a:spcPct val="0"/>
                </a:spcAft>
                <a:buFont typeface="Arial" pitchFamily="34" charset="0"/>
                <a:buNone/>
              </a:pPr>
              <a:r>
                <a:rPr lang="en-US" altLang="zh-CN" sz="4000" dirty="0">
                  <a:solidFill>
                    <a:schemeClr val="tx2"/>
                  </a:solidFill>
                  <a:latin typeface="Arial" pitchFamily="34" charset="0"/>
                  <a:cs typeface="+mn-ea"/>
                </a:rPr>
                <a:t>04</a:t>
              </a:r>
              <a:endParaRPr lang="zh-CN" altLang="en-US" sz="4000" dirty="0">
                <a:solidFill>
                  <a:schemeClr val="tx2"/>
                </a:solidFill>
                <a:latin typeface="Arial" pitchFamily="34" charset="0"/>
                <a:cs typeface="+mn-ea"/>
              </a:endParaRPr>
            </a:p>
          </p:txBody>
        </p:sp>
        <p:sp>
          <p:nvSpPr>
            <p:cNvPr id="20" name="直接连接符 27"/>
            <p:cNvSpPr>
              <a:spLocks noChangeShapeType="1"/>
            </p:cNvSpPr>
            <p:nvPr/>
          </p:nvSpPr>
          <p:spPr bwMode="auto">
            <a:xfrm>
              <a:off x="6909242" y="2695631"/>
              <a:ext cx="1209952" cy="0"/>
            </a:xfrm>
            <a:prstGeom prst="line">
              <a:avLst/>
            </a:prstGeom>
            <a:noFill/>
            <a:ln w="12700" cap="flat" cmpd="sng">
              <a:solidFill>
                <a:srgbClr val="3F3F3F"/>
              </a:solidFill>
              <a:bevel/>
              <a:headEnd/>
              <a:tailEnd/>
            </a:ln>
            <a:extLst>
              <a:ext uri="{909E8E84-426E-40DD-AFC4-6F175D3DCCD1}">
                <a14:hiddenFill xmlns:a14="http://schemas.microsoft.com/office/drawing/2010/main">
                  <a:noFill/>
                </a14:hiddenFill>
              </a:ext>
            </a:extLst>
          </p:spPr>
          <p:txBody>
            <a:bodyPr/>
            <a:lstStyle/>
            <a:p>
              <a:pPr defTabSz="1219170" fontAlgn="base">
                <a:spcBef>
                  <a:spcPct val="0"/>
                </a:spcBef>
                <a:spcAft>
                  <a:spcPct val="0"/>
                </a:spcAft>
                <a:defRPr/>
              </a:pPr>
              <a:endParaRPr lang="zh-CN" altLang="en-US" sz="2400" kern="0">
                <a:solidFill>
                  <a:schemeClr val="tx2"/>
                </a:solidFill>
                <a:latin typeface="Arial" pitchFamily="34" charset="0"/>
                <a:cs typeface="+mn-ea"/>
              </a:endParaRPr>
            </a:p>
          </p:txBody>
        </p:sp>
        <p:sp>
          <p:nvSpPr>
            <p:cNvPr id="21" name="矩形 28"/>
            <p:cNvSpPr>
              <a:spLocks noChangeArrowheads="1"/>
            </p:cNvSpPr>
            <p:nvPr/>
          </p:nvSpPr>
          <p:spPr bwMode="auto">
            <a:xfrm>
              <a:off x="7203780" y="2761403"/>
              <a:ext cx="650659" cy="684899"/>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fontAlgn="base">
                <a:spcBef>
                  <a:spcPct val="0"/>
                </a:spcBef>
                <a:spcAft>
                  <a:spcPct val="0"/>
                </a:spcAft>
                <a:buFont typeface="Arial" pitchFamily="34" charset="0"/>
                <a:buNone/>
              </a:pPr>
              <a:r>
                <a:rPr lang="zh-CN" altLang="en-US" sz="2667" b="1" dirty="0">
                  <a:solidFill>
                    <a:schemeClr val="tx2"/>
                  </a:solidFill>
                  <a:latin typeface="Impact" pitchFamily="34" charset="0"/>
                  <a:cs typeface="+mn-ea"/>
                  <a:sym typeface="Impact" pitchFamily="34" charset="0"/>
                </a:rPr>
                <a:t>内容</a:t>
              </a:r>
              <a:endParaRPr lang="en-US" altLang="zh-CN" sz="2667" b="1" dirty="0">
                <a:solidFill>
                  <a:schemeClr val="tx2"/>
                </a:solidFill>
                <a:latin typeface="Impact" pitchFamily="34" charset="0"/>
                <a:cs typeface="+mn-ea"/>
                <a:sym typeface="Impact" pitchFamily="34" charset="0"/>
              </a:endParaRPr>
            </a:p>
            <a:p>
              <a:pPr algn="ctr" fontAlgn="base">
                <a:spcBef>
                  <a:spcPct val="0"/>
                </a:spcBef>
                <a:spcAft>
                  <a:spcPct val="0"/>
                </a:spcAft>
                <a:buFont typeface="Arial" pitchFamily="34" charset="0"/>
                <a:buNone/>
              </a:pPr>
              <a:r>
                <a:rPr lang="zh-CN" altLang="en-US" sz="2667" b="1" dirty="0">
                  <a:solidFill>
                    <a:schemeClr val="tx2"/>
                  </a:solidFill>
                  <a:latin typeface="Impact" pitchFamily="34" charset="0"/>
                  <a:cs typeface="+mn-ea"/>
                  <a:sym typeface="Impact" pitchFamily="34" charset="0"/>
                </a:rPr>
                <a:t>说明</a:t>
              </a:r>
              <a:endParaRPr lang="en-US" altLang="zh-CN" sz="2667" b="1" dirty="0">
                <a:solidFill>
                  <a:schemeClr val="tx2"/>
                </a:solidFill>
                <a:latin typeface="Impact" pitchFamily="34" charset="0"/>
                <a:cs typeface="+mn-ea"/>
                <a:sym typeface="Impact" pitchFamily="34" charset="0"/>
              </a:endParaRPr>
            </a:p>
          </p:txBody>
        </p:sp>
      </p:grpSp>
      <p:grpSp>
        <p:nvGrpSpPr>
          <p:cNvPr id="22" name="组合 21"/>
          <p:cNvGrpSpPr/>
          <p:nvPr/>
        </p:nvGrpSpPr>
        <p:grpSpPr>
          <a:xfrm>
            <a:off x="1295467" y="4666382"/>
            <a:ext cx="6959760" cy="844015"/>
            <a:chOff x="971600" y="3499785"/>
            <a:chExt cx="5219820" cy="633011"/>
          </a:xfrm>
        </p:grpSpPr>
        <p:sp>
          <p:nvSpPr>
            <p:cNvPr id="23" name="矩形 30"/>
            <p:cNvSpPr>
              <a:spLocks noChangeArrowheads="1"/>
            </p:cNvSpPr>
            <p:nvPr/>
          </p:nvSpPr>
          <p:spPr bwMode="auto">
            <a:xfrm>
              <a:off x="971600" y="3499785"/>
              <a:ext cx="1475404" cy="633011"/>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lnSpc>
                  <a:spcPct val="150000"/>
                </a:lnSpc>
                <a:spcBef>
                  <a:spcPct val="0"/>
                </a:spcBef>
                <a:spcAft>
                  <a:spcPct val="0"/>
                </a:spcAft>
                <a:buFont typeface="Arial" pitchFamily="34" charset="0"/>
                <a:buNone/>
              </a:pPr>
              <a:r>
                <a:rPr lang="zh-CN" altLang="en-US" sz="1733" dirty="0">
                  <a:solidFill>
                    <a:schemeClr val="tx2"/>
                  </a:solidFill>
                  <a:latin typeface="Impact" pitchFamily="34" charset="0"/>
                  <a:cs typeface="+mn-ea"/>
                  <a:sym typeface="Impact" pitchFamily="34" charset="0"/>
                </a:rPr>
                <a:t>内容说明内容说明</a:t>
              </a:r>
              <a:endParaRPr lang="en-US" altLang="zh-CN" sz="1733" dirty="0">
                <a:solidFill>
                  <a:schemeClr val="tx2"/>
                </a:solidFill>
                <a:latin typeface="Impact" pitchFamily="34" charset="0"/>
                <a:cs typeface="+mn-ea"/>
                <a:sym typeface="Impact" pitchFamily="34" charset="0"/>
              </a:endParaRPr>
            </a:p>
            <a:p>
              <a:pPr fontAlgn="base">
                <a:lnSpc>
                  <a:spcPct val="150000"/>
                </a:lnSpc>
                <a:spcBef>
                  <a:spcPct val="0"/>
                </a:spcBef>
                <a:spcAft>
                  <a:spcPct val="0"/>
                </a:spcAft>
                <a:buFont typeface="Arial" pitchFamily="34" charset="0"/>
                <a:buNone/>
              </a:pPr>
              <a:r>
                <a:rPr lang="zh-CN" altLang="en-US" sz="1733" dirty="0">
                  <a:solidFill>
                    <a:schemeClr val="tx2"/>
                  </a:solidFill>
                  <a:latin typeface="Impact" pitchFamily="34" charset="0"/>
                  <a:cs typeface="+mn-ea"/>
                  <a:sym typeface="Impact" pitchFamily="34" charset="0"/>
                </a:rPr>
                <a:t>内容说明内容说明</a:t>
              </a:r>
              <a:endParaRPr lang="en-US" altLang="zh-CN" sz="1733" dirty="0">
                <a:solidFill>
                  <a:schemeClr val="tx2"/>
                </a:solidFill>
                <a:latin typeface="Impact" pitchFamily="34" charset="0"/>
                <a:cs typeface="+mn-ea"/>
                <a:sym typeface="Impact" pitchFamily="34" charset="0"/>
              </a:endParaRPr>
            </a:p>
          </p:txBody>
        </p:sp>
        <p:sp>
          <p:nvSpPr>
            <p:cNvPr id="24" name="矩形 34"/>
            <p:cNvSpPr>
              <a:spLocks noChangeArrowheads="1"/>
            </p:cNvSpPr>
            <p:nvPr/>
          </p:nvSpPr>
          <p:spPr bwMode="auto">
            <a:xfrm>
              <a:off x="4716016" y="3499785"/>
              <a:ext cx="1475404" cy="633011"/>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lnSpc>
                  <a:spcPct val="150000"/>
                </a:lnSpc>
                <a:spcBef>
                  <a:spcPct val="0"/>
                </a:spcBef>
                <a:spcAft>
                  <a:spcPct val="0"/>
                </a:spcAft>
                <a:buFont typeface="Arial" pitchFamily="34" charset="0"/>
                <a:buNone/>
              </a:pPr>
              <a:r>
                <a:rPr lang="zh-CN" altLang="en-US" sz="1733" dirty="0">
                  <a:solidFill>
                    <a:schemeClr val="tx2"/>
                  </a:solidFill>
                  <a:latin typeface="Impact" pitchFamily="34" charset="0"/>
                  <a:cs typeface="+mn-ea"/>
                  <a:sym typeface="Impact" pitchFamily="34" charset="0"/>
                </a:rPr>
                <a:t>内容说明内容说明</a:t>
              </a:r>
              <a:endParaRPr lang="en-US" altLang="zh-CN" sz="1733" dirty="0">
                <a:solidFill>
                  <a:schemeClr val="tx2"/>
                </a:solidFill>
                <a:latin typeface="Impact" pitchFamily="34" charset="0"/>
                <a:cs typeface="+mn-ea"/>
                <a:sym typeface="Impact" pitchFamily="34" charset="0"/>
              </a:endParaRPr>
            </a:p>
            <a:p>
              <a:pPr fontAlgn="base">
                <a:lnSpc>
                  <a:spcPct val="150000"/>
                </a:lnSpc>
                <a:spcBef>
                  <a:spcPct val="0"/>
                </a:spcBef>
                <a:spcAft>
                  <a:spcPct val="0"/>
                </a:spcAft>
                <a:buFont typeface="Arial" pitchFamily="34" charset="0"/>
                <a:buNone/>
              </a:pPr>
              <a:r>
                <a:rPr lang="zh-CN" altLang="en-US" sz="1733" dirty="0">
                  <a:solidFill>
                    <a:schemeClr val="tx2"/>
                  </a:solidFill>
                  <a:latin typeface="Impact" pitchFamily="34" charset="0"/>
                  <a:cs typeface="+mn-ea"/>
                  <a:sym typeface="Impact" pitchFamily="34" charset="0"/>
                </a:rPr>
                <a:t>内容说明内容说明</a:t>
              </a:r>
              <a:endParaRPr lang="en-US" altLang="zh-CN" sz="1733" dirty="0">
                <a:solidFill>
                  <a:schemeClr val="tx2"/>
                </a:solidFill>
                <a:latin typeface="Impact" pitchFamily="34" charset="0"/>
                <a:cs typeface="+mn-ea"/>
                <a:sym typeface="Impact" pitchFamily="34" charset="0"/>
              </a:endParaRPr>
            </a:p>
          </p:txBody>
        </p:sp>
      </p:grpSp>
      <p:grpSp>
        <p:nvGrpSpPr>
          <p:cNvPr id="25" name="组合 24"/>
          <p:cNvGrpSpPr/>
          <p:nvPr/>
        </p:nvGrpSpPr>
        <p:grpSpPr>
          <a:xfrm>
            <a:off x="3791744" y="1676454"/>
            <a:ext cx="7285196" cy="844015"/>
            <a:chOff x="2843808" y="1257340"/>
            <a:chExt cx="5463897" cy="633011"/>
          </a:xfrm>
        </p:grpSpPr>
        <p:sp>
          <p:nvSpPr>
            <p:cNvPr id="26" name="矩形 32"/>
            <p:cNvSpPr>
              <a:spLocks noChangeArrowheads="1"/>
            </p:cNvSpPr>
            <p:nvPr/>
          </p:nvSpPr>
          <p:spPr bwMode="auto">
            <a:xfrm>
              <a:off x="2843808" y="1257340"/>
              <a:ext cx="1475404" cy="633011"/>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lnSpc>
                  <a:spcPct val="150000"/>
                </a:lnSpc>
                <a:spcBef>
                  <a:spcPct val="0"/>
                </a:spcBef>
                <a:spcAft>
                  <a:spcPct val="0"/>
                </a:spcAft>
                <a:buFont typeface="Arial" pitchFamily="34" charset="0"/>
                <a:buNone/>
              </a:pPr>
              <a:r>
                <a:rPr lang="zh-CN" altLang="en-US" sz="1733" dirty="0">
                  <a:solidFill>
                    <a:schemeClr val="tx2"/>
                  </a:solidFill>
                  <a:latin typeface="Impact" pitchFamily="34" charset="0"/>
                  <a:cs typeface="+mn-ea"/>
                  <a:sym typeface="Impact" pitchFamily="34" charset="0"/>
                </a:rPr>
                <a:t>内容说明内容说明</a:t>
              </a:r>
              <a:endParaRPr lang="en-US" altLang="zh-CN" sz="1733" dirty="0">
                <a:solidFill>
                  <a:schemeClr val="tx2"/>
                </a:solidFill>
                <a:latin typeface="Impact" pitchFamily="34" charset="0"/>
                <a:cs typeface="+mn-ea"/>
                <a:sym typeface="Impact" pitchFamily="34" charset="0"/>
              </a:endParaRPr>
            </a:p>
            <a:p>
              <a:pPr fontAlgn="base">
                <a:lnSpc>
                  <a:spcPct val="150000"/>
                </a:lnSpc>
                <a:spcBef>
                  <a:spcPct val="0"/>
                </a:spcBef>
                <a:spcAft>
                  <a:spcPct val="0"/>
                </a:spcAft>
                <a:buFont typeface="Arial" pitchFamily="34" charset="0"/>
                <a:buNone/>
              </a:pPr>
              <a:r>
                <a:rPr lang="zh-CN" altLang="en-US" sz="1733" dirty="0">
                  <a:solidFill>
                    <a:schemeClr val="tx2"/>
                  </a:solidFill>
                  <a:latin typeface="Impact" pitchFamily="34" charset="0"/>
                  <a:cs typeface="+mn-ea"/>
                  <a:sym typeface="Impact" pitchFamily="34" charset="0"/>
                </a:rPr>
                <a:t>内容说明内容说明</a:t>
              </a:r>
              <a:endParaRPr lang="en-US" altLang="zh-CN" sz="1733" dirty="0">
                <a:solidFill>
                  <a:schemeClr val="tx2"/>
                </a:solidFill>
                <a:latin typeface="Impact" pitchFamily="34" charset="0"/>
                <a:cs typeface="+mn-ea"/>
                <a:sym typeface="Impact" pitchFamily="34" charset="0"/>
              </a:endParaRPr>
            </a:p>
          </p:txBody>
        </p:sp>
        <p:sp>
          <p:nvSpPr>
            <p:cNvPr id="27" name="矩形 36"/>
            <p:cNvSpPr>
              <a:spLocks noChangeArrowheads="1"/>
            </p:cNvSpPr>
            <p:nvPr/>
          </p:nvSpPr>
          <p:spPr bwMode="auto">
            <a:xfrm>
              <a:off x="6832301" y="1257340"/>
              <a:ext cx="1475404" cy="633011"/>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lnSpc>
                  <a:spcPct val="150000"/>
                </a:lnSpc>
                <a:spcBef>
                  <a:spcPct val="0"/>
                </a:spcBef>
                <a:spcAft>
                  <a:spcPct val="0"/>
                </a:spcAft>
                <a:buFont typeface="Arial" pitchFamily="34" charset="0"/>
                <a:buNone/>
              </a:pPr>
              <a:r>
                <a:rPr lang="zh-CN" altLang="en-US" sz="1733" dirty="0">
                  <a:solidFill>
                    <a:schemeClr val="tx2"/>
                  </a:solidFill>
                  <a:latin typeface="Impact" pitchFamily="34" charset="0"/>
                  <a:cs typeface="+mn-ea"/>
                  <a:sym typeface="Impact" pitchFamily="34" charset="0"/>
                </a:rPr>
                <a:t>内容说明内容说明</a:t>
              </a:r>
              <a:endParaRPr lang="en-US" altLang="zh-CN" sz="1733" dirty="0">
                <a:solidFill>
                  <a:schemeClr val="tx2"/>
                </a:solidFill>
                <a:latin typeface="Impact" pitchFamily="34" charset="0"/>
                <a:cs typeface="+mn-ea"/>
                <a:sym typeface="Impact" pitchFamily="34" charset="0"/>
              </a:endParaRPr>
            </a:p>
            <a:p>
              <a:pPr fontAlgn="base">
                <a:lnSpc>
                  <a:spcPct val="150000"/>
                </a:lnSpc>
                <a:spcBef>
                  <a:spcPct val="0"/>
                </a:spcBef>
                <a:spcAft>
                  <a:spcPct val="0"/>
                </a:spcAft>
                <a:buFont typeface="Arial" pitchFamily="34" charset="0"/>
                <a:buNone/>
              </a:pPr>
              <a:r>
                <a:rPr lang="zh-CN" altLang="en-US" sz="1733" dirty="0">
                  <a:solidFill>
                    <a:schemeClr val="tx2"/>
                  </a:solidFill>
                  <a:latin typeface="Impact" pitchFamily="34" charset="0"/>
                  <a:cs typeface="+mn-ea"/>
                  <a:sym typeface="Impact" pitchFamily="34" charset="0"/>
                </a:rPr>
                <a:t>内容说明内容说明</a:t>
              </a:r>
              <a:endParaRPr lang="en-US" altLang="zh-CN" sz="1733" dirty="0">
                <a:solidFill>
                  <a:schemeClr val="tx2"/>
                </a:solidFill>
                <a:latin typeface="Impact" pitchFamily="34" charset="0"/>
                <a:cs typeface="+mn-ea"/>
                <a:sym typeface="Impact" pitchFamily="34" charset="0"/>
              </a:endParaRPr>
            </a:p>
          </p:txBody>
        </p:sp>
      </p:grpSp>
      <p:grpSp>
        <p:nvGrpSpPr>
          <p:cNvPr id="28" name="组合 27"/>
          <p:cNvGrpSpPr/>
          <p:nvPr/>
        </p:nvGrpSpPr>
        <p:grpSpPr>
          <a:xfrm>
            <a:off x="568443" y="319365"/>
            <a:ext cx="3809921" cy="420564"/>
            <a:chOff x="568442" y="319364"/>
            <a:chExt cx="3809924" cy="420565"/>
          </a:xfrm>
        </p:grpSpPr>
        <p:sp>
          <p:nvSpPr>
            <p:cNvPr id="29" name="文本框 23"/>
            <p:cNvSpPr txBox="1"/>
            <p:nvPr/>
          </p:nvSpPr>
          <p:spPr>
            <a:xfrm>
              <a:off x="665958" y="319364"/>
              <a:ext cx="1829348" cy="420565"/>
            </a:xfrm>
            <a:prstGeom prst="rect">
              <a:avLst/>
            </a:prstGeom>
            <a:noFill/>
          </p:spPr>
          <p:txBody>
            <a:bodyPr wrap="none" rtlCol="0">
              <a:spAutoFit/>
            </a:bodyPr>
            <a:lstStyle/>
            <a:p>
              <a:r>
                <a:rPr lang="zh-CN" altLang="en-US" sz="2133" dirty="0">
                  <a:solidFill>
                    <a:schemeClr val="bg2"/>
                  </a:solidFill>
                  <a:latin typeface="+mn-ea"/>
                  <a:cs typeface="+mn-ea"/>
                </a:rPr>
                <a:t>标题文字内容</a:t>
              </a:r>
            </a:p>
          </p:txBody>
        </p:sp>
        <p:sp>
          <p:nvSpPr>
            <p:cNvPr id="30" name="等腰三角形 29"/>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sp>
          <p:nvSpPr>
            <p:cNvPr id="31" name="文本框 23"/>
            <p:cNvSpPr txBox="1"/>
            <p:nvPr/>
          </p:nvSpPr>
          <p:spPr>
            <a:xfrm>
              <a:off x="2306003" y="429775"/>
              <a:ext cx="2072363" cy="297455"/>
            </a:xfrm>
            <a:prstGeom prst="rect">
              <a:avLst/>
            </a:prstGeom>
            <a:noFill/>
          </p:spPr>
          <p:txBody>
            <a:bodyPr wrap="none" rtlCol="0">
              <a:spAutoFit/>
            </a:bodyPr>
            <a:lstStyle/>
            <a:p>
              <a:r>
                <a:rPr lang="en-US" altLang="zh-CN" sz="1333" dirty="0">
                  <a:solidFill>
                    <a:srgbClr val="262626"/>
                  </a:solidFill>
                  <a:latin typeface="微软雅黑"/>
                  <a:cs typeface="+mn-ea"/>
                </a:rPr>
                <a:t>  Click here to add Title</a:t>
              </a:r>
              <a:endParaRPr lang="zh-CN" altLang="en-US" sz="1333" dirty="0">
                <a:solidFill>
                  <a:srgbClr val="262626"/>
                </a:solidFill>
                <a:latin typeface="微软雅黑"/>
                <a:cs typeface="+mn-ea"/>
              </a:endParaRPr>
            </a:p>
          </p:txBody>
        </p:sp>
      </p:grpSp>
    </p:spTree>
    <p:extLst>
      <p:ext uri="{BB962C8B-B14F-4D97-AF65-F5344CB8AC3E}">
        <p14:creationId xmlns:p14="http://schemas.microsoft.com/office/powerpoint/2010/main" val="1183738872"/>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0-#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7" presetClass="entr" presetSubtype="0"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1000"/>
                                        <p:tgtEl>
                                          <p:spTgt spid="12"/>
                                        </p:tgtEl>
                                      </p:cBhvr>
                                    </p:animEffect>
                                    <p:anim calcmode="lin" valueType="num">
                                      <p:cBhvr>
                                        <p:cTn id="19" dur="1000" fill="hold"/>
                                        <p:tgtEl>
                                          <p:spTgt spid="12"/>
                                        </p:tgtEl>
                                        <p:attrNameLst>
                                          <p:attrName>ppt_x</p:attrName>
                                        </p:attrNameLst>
                                      </p:cBhvr>
                                      <p:tavLst>
                                        <p:tav tm="0">
                                          <p:val>
                                            <p:strVal val="#ppt_x"/>
                                          </p:val>
                                        </p:tav>
                                        <p:tav tm="100000">
                                          <p:val>
                                            <p:strVal val="#ppt_x"/>
                                          </p:val>
                                        </p:tav>
                                      </p:tavLst>
                                    </p:anim>
                                    <p:anim calcmode="lin" valueType="num">
                                      <p:cBhvr>
                                        <p:cTn id="20" dur="1000" fill="hold"/>
                                        <p:tgtEl>
                                          <p:spTgt spid="12"/>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42" presetClass="entr" presetSubtype="0"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par>
                          <p:cTn id="27" fill="hold">
                            <p:stCondLst>
                              <p:cond delay="3500"/>
                            </p:stCondLst>
                            <p:childTnLst>
                              <p:par>
                                <p:cTn id="28" presetID="47" presetClass="entr" presetSubtype="0" fill="hold"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1000"/>
                                        <p:tgtEl>
                                          <p:spTgt spid="17"/>
                                        </p:tgtEl>
                                      </p:cBhvr>
                                    </p:animEffect>
                                    <p:anim calcmode="lin" valueType="num">
                                      <p:cBhvr>
                                        <p:cTn id="31" dur="1000" fill="hold"/>
                                        <p:tgtEl>
                                          <p:spTgt spid="17"/>
                                        </p:tgtEl>
                                        <p:attrNameLst>
                                          <p:attrName>ppt_x</p:attrName>
                                        </p:attrNameLst>
                                      </p:cBhvr>
                                      <p:tavLst>
                                        <p:tav tm="0">
                                          <p:val>
                                            <p:strVal val="#ppt_x"/>
                                          </p:val>
                                        </p:tav>
                                        <p:tav tm="100000">
                                          <p:val>
                                            <p:strVal val="#ppt_x"/>
                                          </p:val>
                                        </p:tav>
                                      </p:tavLst>
                                    </p:anim>
                                    <p:anim calcmode="lin" valueType="num">
                                      <p:cBhvr>
                                        <p:cTn id="32" dur="1000" fill="hold"/>
                                        <p:tgtEl>
                                          <p:spTgt spid="17"/>
                                        </p:tgtEl>
                                        <p:attrNameLst>
                                          <p:attrName>ppt_y</p:attrName>
                                        </p:attrNameLst>
                                      </p:cBhvr>
                                      <p:tavLst>
                                        <p:tav tm="0">
                                          <p:val>
                                            <p:strVal val="#ppt_y-.1"/>
                                          </p:val>
                                        </p:tav>
                                        <p:tav tm="100000">
                                          <p:val>
                                            <p:strVal val="#ppt_y"/>
                                          </p:val>
                                        </p:tav>
                                      </p:tavLst>
                                    </p:anim>
                                  </p:childTnLst>
                                </p:cTn>
                              </p:par>
                            </p:childTnLst>
                          </p:cTn>
                        </p:par>
                        <p:par>
                          <p:cTn id="33" fill="hold">
                            <p:stCondLst>
                              <p:cond delay="4500"/>
                            </p:stCondLst>
                            <p:childTnLst>
                              <p:par>
                                <p:cTn id="34" presetID="42" presetClass="entr" presetSubtype="0" fill="hold" nodeType="after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1000"/>
                                        <p:tgtEl>
                                          <p:spTgt spid="22"/>
                                        </p:tgtEl>
                                      </p:cBhvr>
                                    </p:animEffect>
                                    <p:anim calcmode="lin" valueType="num">
                                      <p:cBhvr>
                                        <p:cTn id="37" dur="1000" fill="hold"/>
                                        <p:tgtEl>
                                          <p:spTgt spid="22"/>
                                        </p:tgtEl>
                                        <p:attrNameLst>
                                          <p:attrName>ppt_x</p:attrName>
                                        </p:attrNameLst>
                                      </p:cBhvr>
                                      <p:tavLst>
                                        <p:tav tm="0">
                                          <p:val>
                                            <p:strVal val="#ppt_x"/>
                                          </p:val>
                                        </p:tav>
                                        <p:tav tm="100000">
                                          <p:val>
                                            <p:strVal val="#ppt_x"/>
                                          </p:val>
                                        </p:tav>
                                      </p:tavLst>
                                    </p:anim>
                                    <p:anim calcmode="lin" valueType="num">
                                      <p:cBhvr>
                                        <p:cTn id="38" dur="1000" fill="hold"/>
                                        <p:tgtEl>
                                          <p:spTgt spid="22"/>
                                        </p:tgtEl>
                                        <p:attrNameLst>
                                          <p:attrName>ppt_y</p:attrName>
                                        </p:attrNameLst>
                                      </p:cBhvr>
                                      <p:tavLst>
                                        <p:tav tm="0">
                                          <p:val>
                                            <p:strVal val="#ppt_y+.1"/>
                                          </p:val>
                                        </p:tav>
                                        <p:tav tm="100000">
                                          <p:val>
                                            <p:strVal val="#ppt_y"/>
                                          </p:val>
                                        </p:tav>
                                      </p:tavLst>
                                    </p:anim>
                                  </p:childTnLst>
                                </p:cTn>
                              </p:par>
                              <p:par>
                                <p:cTn id="39" presetID="47"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1000"/>
                                        <p:tgtEl>
                                          <p:spTgt spid="25"/>
                                        </p:tgtEl>
                                      </p:cBhvr>
                                    </p:animEffect>
                                    <p:anim calcmode="lin" valueType="num">
                                      <p:cBhvr>
                                        <p:cTn id="42" dur="1000" fill="hold"/>
                                        <p:tgtEl>
                                          <p:spTgt spid="25"/>
                                        </p:tgtEl>
                                        <p:attrNameLst>
                                          <p:attrName>ppt_x</p:attrName>
                                        </p:attrNameLst>
                                      </p:cBhvr>
                                      <p:tavLst>
                                        <p:tav tm="0">
                                          <p:val>
                                            <p:strVal val="#ppt_x"/>
                                          </p:val>
                                        </p:tav>
                                        <p:tav tm="100000">
                                          <p:val>
                                            <p:strVal val="#ppt_x"/>
                                          </p:val>
                                        </p:tav>
                                      </p:tavLst>
                                    </p:anim>
                                    <p:anim calcmode="lin" valueType="num">
                                      <p:cBhvr>
                                        <p:cTn id="43"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xmlns="" id="{7ECC4248-487B-4D9D-8AC7-336CE63984AF}"/>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8" y="-702009"/>
            <a:ext cx="5766460" cy="8704088"/>
          </a:xfrm>
          <a:prstGeom prst="rect">
            <a:avLst/>
          </a:prstGeom>
        </p:spPr>
      </p:pic>
      <p:sp>
        <p:nvSpPr>
          <p:cNvPr id="3" name="文本框 2"/>
          <p:cNvSpPr txBox="1"/>
          <p:nvPr/>
        </p:nvSpPr>
        <p:spPr>
          <a:xfrm>
            <a:off x="3688243" y="2693771"/>
            <a:ext cx="7937513" cy="923330"/>
          </a:xfrm>
          <a:prstGeom prst="rect">
            <a:avLst/>
          </a:prstGeom>
        </p:spPr>
        <p:txBody>
          <a:bodyPr wrap="square" rtlCol="0">
            <a:spAutoFit/>
          </a:bodyPr>
          <a:lstStyle/>
          <a:p>
            <a:pPr algn="ctr"/>
            <a:r>
              <a:rPr lang="zh-CN" altLang="en-US" sz="5400" dirty="0">
                <a:solidFill>
                  <a:schemeClr val="tx1">
                    <a:lumMod val="75000"/>
                    <a:lumOff val="25000"/>
                  </a:schemeClr>
                </a:solidFill>
                <a:latin typeface="汉仪丫丫体简" panose="02010604000101010101" pitchFamily="2" charset="-122"/>
                <a:ea typeface="汉仪丫丫体简" panose="02010604000101010101" pitchFamily="2" charset="-122"/>
              </a:rPr>
              <a:t>添加您的标题</a:t>
            </a:r>
            <a:endParaRPr lang="zh-CN" altLang="en-US" sz="5400" dirty="0">
              <a:solidFill>
                <a:schemeClr val="tx1">
                  <a:lumMod val="75000"/>
                  <a:lumOff val="25000"/>
                </a:schemeClr>
              </a:solidFill>
              <a:latin typeface="汉仪丫丫体简" panose="02010604000101010101" pitchFamily="2" charset="-122"/>
              <a:ea typeface="汉仪丫丫体简" panose="02010604000101010101" pitchFamily="2" charset="-122"/>
            </a:endParaRPr>
          </a:p>
        </p:txBody>
      </p:sp>
      <p:grpSp>
        <p:nvGrpSpPr>
          <p:cNvPr id="6" name="组合 5"/>
          <p:cNvGrpSpPr/>
          <p:nvPr/>
        </p:nvGrpSpPr>
        <p:grpSpPr>
          <a:xfrm>
            <a:off x="3425059" y="2400956"/>
            <a:ext cx="1797269" cy="1797269"/>
            <a:chOff x="4007069" y="1623847"/>
            <a:chExt cx="1797269" cy="1797269"/>
          </a:xfrm>
        </p:grpSpPr>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4007069" y="1623847"/>
              <a:ext cx="1797269" cy="1797269"/>
            </a:xfrm>
            <a:prstGeom prst="rect">
              <a:avLst/>
            </a:prstGeom>
          </p:spPr>
        </p:pic>
        <p:sp>
          <p:nvSpPr>
            <p:cNvPr id="4" name="文本框 3"/>
            <p:cNvSpPr txBox="1"/>
            <p:nvPr/>
          </p:nvSpPr>
          <p:spPr>
            <a:xfrm>
              <a:off x="4168114" y="1887393"/>
              <a:ext cx="1506709" cy="1107996"/>
            </a:xfrm>
            <a:prstGeom prst="rect">
              <a:avLst/>
            </a:prstGeom>
          </p:spPr>
          <p:txBody>
            <a:bodyPr wrap="square" rtlCol="0">
              <a:spAutoFit/>
            </a:bodyPr>
            <a:lstStyle/>
            <a:p>
              <a:pPr algn="ctr"/>
              <a:r>
                <a:rPr lang="en-US" altLang="zh-CN" sz="6600" dirty="0">
                  <a:solidFill>
                    <a:schemeClr val="bg1"/>
                  </a:solidFill>
                  <a:latin typeface="汉仪丫丫体简" panose="02010604000101010101" pitchFamily="2" charset="-122"/>
                  <a:ea typeface="汉仪丫丫体简" panose="02010604000101010101" pitchFamily="2" charset="-122"/>
                </a:rPr>
                <a:t>03</a:t>
              </a:r>
              <a:endParaRPr lang="zh-CN" altLang="en-US" sz="5400" dirty="0">
                <a:solidFill>
                  <a:schemeClr val="bg1"/>
                </a:solidFill>
                <a:latin typeface="汉仪丫丫体简" panose="02010604000101010101" pitchFamily="2" charset="-122"/>
                <a:ea typeface="汉仪丫丫体简" panose="02010604000101010101" pitchFamily="2" charset="-122"/>
              </a:endParaRPr>
            </a:p>
          </p:txBody>
        </p:sp>
      </p:grpSp>
      <p:sp>
        <p:nvSpPr>
          <p:cNvPr id="7" name="矩形 6"/>
          <p:cNvSpPr/>
          <p:nvPr/>
        </p:nvSpPr>
        <p:spPr>
          <a:xfrm>
            <a:off x="5646279" y="3449757"/>
            <a:ext cx="4249881" cy="523220"/>
          </a:xfrm>
          <a:prstGeom prst="rect">
            <a:avLst/>
          </a:prstGeom>
        </p:spPr>
        <p:txBody>
          <a:bodyPr wrap="none">
            <a:spAutoFit/>
          </a:bodyPr>
          <a:lstStyle/>
          <a:p>
            <a:pPr>
              <a:spcBef>
                <a:spcPct val="0"/>
              </a:spcBef>
            </a:pPr>
            <a:r>
              <a:rPr lang="en-US" altLang="zh-CN" sz="2800" dirty="0">
                <a:solidFill>
                  <a:schemeClr val="bg2">
                    <a:lumMod val="25000"/>
                  </a:schemeClr>
                </a:solidFill>
                <a:latin typeface="汉仪丫丫体简" panose="02010604000101010101" pitchFamily="2" charset="-122"/>
                <a:ea typeface="汉仪丫丫体简" panose="02010604000101010101" pitchFamily="2" charset="-122"/>
              </a:rPr>
              <a:t>Please add the title here</a:t>
            </a:r>
          </a:p>
        </p:txBody>
      </p:sp>
      <p:cxnSp>
        <p:nvCxnSpPr>
          <p:cNvPr id="8" name="直接连接符 7"/>
          <p:cNvCxnSpPr/>
          <p:nvPr/>
        </p:nvCxnSpPr>
        <p:spPr>
          <a:xfrm flipV="1">
            <a:off x="9798603" y="2857438"/>
            <a:ext cx="1553169" cy="15193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10016356" y="2303309"/>
            <a:ext cx="1450428" cy="14188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1599042"/>
      </p:ext>
    </p:extLst>
  </p:cSld>
  <p:clrMapOvr>
    <a:masterClrMapping/>
  </p:clrMapOvr>
  <mc:AlternateContent xmlns:mc="http://schemas.openxmlformats.org/markup-compatibility/2006">
    <mc:Choice xmlns:p14="http://schemas.microsoft.com/office/powerpoint/2010/main" Requires="p14">
      <p:transition spd="slow" p14:dur="1250">
        <p14:prism isContent="1"/>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accel="46000" fill="hold" nodeType="clickEffect" p14:presetBounceEnd="52000">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14:bounceEnd="52000">
                                          <p:cBhvr additive="base">
                                            <p:cTn id="12" dur="500" fill="hold"/>
                                            <p:tgtEl>
                                              <p:spTgt spid="6"/>
                                            </p:tgtEl>
                                            <p:attrNameLst>
                                              <p:attrName>ppt_x</p:attrName>
                                            </p:attrNameLst>
                                          </p:cBhvr>
                                          <p:tavLst>
                                            <p:tav tm="0">
                                              <p:val>
                                                <p:strVal val="0-#ppt_w/2"/>
                                              </p:val>
                                            </p:tav>
                                            <p:tav tm="100000">
                                              <p:val>
                                                <p:strVal val="#ppt_x"/>
                                              </p:val>
                                            </p:tav>
                                          </p:tavLst>
                                        </p:anim>
                                        <p:anim calcmode="lin" valueType="num" p14:bounceEnd="52000">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 accel="38000" fill="hold" grpId="0" nodeType="clickEffect" p14:presetBounceEnd="44000">
                                      <p:stCondLst>
                                        <p:cond delay="0"/>
                                      </p:stCondLst>
                                      <p:iterate type="lt">
                                        <p:tmPct val="10000"/>
                                      </p:iterate>
                                      <p:childTnLst>
                                        <p:set>
                                          <p:cBhvr>
                                            <p:cTn id="17" dur="1" fill="hold">
                                              <p:stCondLst>
                                                <p:cond delay="0"/>
                                              </p:stCondLst>
                                            </p:cTn>
                                            <p:tgtEl>
                                              <p:spTgt spid="3"/>
                                            </p:tgtEl>
                                            <p:attrNameLst>
                                              <p:attrName>style.visibility</p:attrName>
                                            </p:attrNameLst>
                                          </p:cBhvr>
                                          <p:to>
                                            <p:strVal val="visible"/>
                                          </p:to>
                                        </p:set>
                                        <p:anim calcmode="lin" valueType="num" p14:bounceEnd="44000">
                                          <p:cBhvr additive="base">
                                            <p:cTn id="18" dur="500" fill="hold"/>
                                            <p:tgtEl>
                                              <p:spTgt spid="3"/>
                                            </p:tgtEl>
                                            <p:attrNameLst>
                                              <p:attrName>ppt_x</p:attrName>
                                            </p:attrNameLst>
                                          </p:cBhvr>
                                          <p:tavLst>
                                            <p:tav tm="0">
                                              <p:val>
                                                <p:strVal val="#ppt_x"/>
                                              </p:val>
                                            </p:tav>
                                            <p:tav tm="100000">
                                              <p:val>
                                                <p:strVal val="#ppt_x"/>
                                              </p:val>
                                            </p:tav>
                                          </p:tavLst>
                                        </p:anim>
                                        <p:anim calcmode="lin" valueType="num" p14:bounceEnd="44000">
                                          <p:cBhvr additive="base">
                                            <p:cTn id="19"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accel="38000" fill="hold" grpId="0" nodeType="clickEffect" p14:presetBounceEnd="44000">
                                      <p:stCondLst>
                                        <p:cond delay="0"/>
                                      </p:stCondLst>
                                      <p:iterate type="lt">
                                        <p:tmPct val="10000"/>
                                      </p:iterate>
                                      <p:childTnLst>
                                        <p:set>
                                          <p:cBhvr>
                                            <p:cTn id="23" dur="1" fill="hold">
                                              <p:stCondLst>
                                                <p:cond delay="0"/>
                                              </p:stCondLst>
                                            </p:cTn>
                                            <p:tgtEl>
                                              <p:spTgt spid="7"/>
                                            </p:tgtEl>
                                            <p:attrNameLst>
                                              <p:attrName>style.visibility</p:attrName>
                                            </p:attrNameLst>
                                          </p:cBhvr>
                                          <p:to>
                                            <p:strVal val="visible"/>
                                          </p:to>
                                        </p:set>
                                        <p:anim calcmode="lin" valueType="num" p14:bounceEnd="44000">
                                          <p:cBhvr additive="base">
                                            <p:cTn id="24" dur="500" fill="hold"/>
                                            <p:tgtEl>
                                              <p:spTgt spid="7"/>
                                            </p:tgtEl>
                                            <p:attrNameLst>
                                              <p:attrName>ppt_x</p:attrName>
                                            </p:attrNameLst>
                                          </p:cBhvr>
                                          <p:tavLst>
                                            <p:tav tm="0">
                                              <p:val>
                                                <p:strVal val="#ppt_x"/>
                                              </p:val>
                                            </p:tav>
                                            <p:tav tm="100000">
                                              <p:val>
                                                <p:strVal val="#ppt_x"/>
                                              </p:val>
                                            </p:tav>
                                          </p:tavLst>
                                        </p:anim>
                                        <p:anim calcmode="lin" valueType="num" p14:bounceEnd="44000">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par>
                              <p:cTn id="26" fill="hold">
                                <p:stCondLst>
                                  <p:cond delay="1700"/>
                                </p:stCondLst>
                                <p:childTnLst>
                                  <p:par>
                                    <p:cTn id="27" presetID="22" presetClass="entr" presetSubtype="1"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up)">
                                          <p:cBhvr>
                                            <p:cTn id="29" dur="500"/>
                                            <p:tgtEl>
                                              <p:spTgt spid="8"/>
                                            </p:tgtEl>
                                          </p:cBhvr>
                                        </p:animEffect>
                                      </p:childTnLst>
                                    </p:cTn>
                                  </p:par>
                                  <p:par>
                                    <p:cTn id="30" presetID="22" presetClass="entr" presetSubtype="1" fill="hold" nodeType="withEffect">
                                      <p:stCondLst>
                                        <p:cond delay="300"/>
                                      </p:stCondLst>
                                      <p:childTnLst>
                                        <p:set>
                                          <p:cBhvr>
                                            <p:cTn id="31" dur="1" fill="hold">
                                              <p:stCondLst>
                                                <p:cond delay="0"/>
                                              </p:stCondLst>
                                            </p:cTn>
                                            <p:tgtEl>
                                              <p:spTgt spid="9"/>
                                            </p:tgtEl>
                                            <p:attrNameLst>
                                              <p:attrName>style.visibility</p:attrName>
                                            </p:attrNameLst>
                                          </p:cBhvr>
                                          <p:to>
                                            <p:strVal val="visible"/>
                                          </p:to>
                                        </p:set>
                                        <p:animEffect transition="in" filter="wipe(up)">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accel="4600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 accel="38000" fill="hold" grpId="0" nodeType="clickEffect">
                                      <p:stCondLst>
                                        <p:cond delay="0"/>
                                      </p:stCondLst>
                                      <p:iterate type="lt">
                                        <p:tmPct val="10000"/>
                                      </p:iterate>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accel="38000" fill="hold" grpId="0" nodeType="clickEffect">
                                      <p:stCondLst>
                                        <p:cond delay="0"/>
                                      </p:stCondLst>
                                      <p:iterate type="lt">
                                        <p:tmPct val="10000"/>
                                      </p:iterate>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par>
                              <p:cTn id="26" fill="hold">
                                <p:stCondLst>
                                  <p:cond delay="1700"/>
                                </p:stCondLst>
                                <p:childTnLst>
                                  <p:par>
                                    <p:cTn id="27" presetID="22" presetClass="entr" presetSubtype="1"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up)">
                                          <p:cBhvr>
                                            <p:cTn id="29" dur="500"/>
                                            <p:tgtEl>
                                              <p:spTgt spid="8"/>
                                            </p:tgtEl>
                                          </p:cBhvr>
                                        </p:animEffect>
                                      </p:childTnLst>
                                    </p:cTn>
                                  </p:par>
                                  <p:par>
                                    <p:cTn id="30" presetID="22" presetClass="entr" presetSubtype="1" fill="hold" nodeType="withEffect">
                                      <p:stCondLst>
                                        <p:cond delay="300"/>
                                      </p:stCondLst>
                                      <p:childTnLst>
                                        <p:set>
                                          <p:cBhvr>
                                            <p:cTn id="31" dur="1" fill="hold">
                                              <p:stCondLst>
                                                <p:cond delay="0"/>
                                              </p:stCondLst>
                                            </p:cTn>
                                            <p:tgtEl>
                                              <p:spTgt spid="9"/>
                                            </p:tgtEl>
                                            <p:attrNameLst>
                                              <p:attrName>style.visibility</p:attrName>
                                            </p:attrNameLst>
                                          </p:cBhvr>
                                          <p:to>
                                            <p:strVal val="visible"/>
                                          </p:to>
                                        </p:set>
                                        <p:animEffect transition="in" filter="wipe(up)">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a16="http://schemas.microsoft.com/office/drawing/2014/main" xmlns="" id="{34876F4C-F3CF-4C58-BE6C-106D4547A7E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Oval 5"/>
          <p:cNvSpPr>
            <a:spLocks noChangeArrowheads="1"/>
          </p:cNvSpPr>
          <p:nvPr/>
        </p:nvSpPr>
        <p:spPr bwMode="auto">
          <a:xfrm>
            <a:off x="4942914" y="2324134"/>
            <a:ext cx="2396789" cy="2379133"/>
          </a:xfrm>
          <a:prstGeom prst="ellipse">
            <a:avLst/>
          </a:prstGeom>
          <a:noFill/>
          <a:ln w="19050" cap="rnd">
            <a:solidFill>
              <a:srgbClr val="3F3F3F"/>
            </a:solidFill>
            <a:prstDash val="sysDot"/>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zh-CN" sz="2667" b="1" dirty="0">
                <a:solidFill>
                  <a:schemeClr val="tx2"/>
                </a:solidFill>
                <a:ea typeface="+mn-ea"/>
                <a:cs typeface="+mn-ea"/>
              </a:rPr>
              <a:t>单击此处</a:t>
            </a:r>
          </a:p>
          <a:p>
            <a:pPr algn="ctr" eaLnBrk="1" hangingPunct="1"/>
            <a:r>
              <a:rPr lang="zh-CN" altLang="zh-CN" sz="2667" b="1" dirty="0">
                <a:solidFill>
                  <a:schemeClr val="tx2"/>
                </a:solidFill>
                <a:ea typeface="+mn-ea"/>
                <a:cs typeface="+mn-ea"/>
              </a:rPr>
              <a:t>添加文字</a:t>
            </a:r>
          </a:p>
        </p:txBody>
      </p:sp>
      <p:grpSp>
        <p:nvGrpSpPr>
          <p:cNvPr id="26" name="组合 25"/>
          <p:cNvGrpSpPr/>
          <p:nvPr/>
        </p:nvGrpSpPr>
        <p:grpSpPr>
          <a:xfrm>
            <a:off x="3981947" y="1028734"/>
            <a:ext cx="4279900" cy="4991100"/>
            <a:chOff x="3178373" y="807368"/>
            <a:chExt cx="3209925" cy="3743325"/>
          </a:xfrm>
        </p:grpSpPr>
        <p:grpSp>
          <p:nvGrpSpPr>
            <p:cNvPr id="27" name="组合 26"/>
            <p:cNvGrpSpPr/>
            <p:nvPr/>
          </p:nvGrpSpPr>
          <p:grpSpPr>
            <a:xfrm>
              <a:off x="3178373" y="807368"/>
              <a:ext cx="3209925" cy="3743325"/>
              <a:chOff x="3178373" y="807368"/>
              <a:chExt cx="3209925" cy="3743325"/>
            </a:xfrm>
          </p:grpSpPr>
          <p:grpSp>
            <p:nvGrpSpPr>
              <p:cNvPr id="29" name="Group 6"/>
              <p:cNvGrpSpPr>
                <a:grpSpLocks/>
              </p:cNvGrpSpPr>
              <p:nvPr/>
            </p:nvGrpSpPr>
            <p:grpSpPr bwMode="auto">
              <a:xfrm rot="5400000">
                <a:off x="2911673" y="1074068"/>
                <a:ext cx="3743325" cy="3209925"/>
                <a:chOff x="0" y="0"/>
                <a:chExt cx="3140" cy="2691"/>
              </a:xfrm>
            </p:grpSpPr>
            <p:sp>
              <p:nvSpPr>
                <p:cNvPr id="34" name="未知"/>
                <p:cNvSpPr>
                  <a:spLocks/>
                </p:cNvSpPr>
                <p:nvPr/>
              </p:nvSpPr>
              <p:spPr bwMode="auto">
                <a:xfrm>
                  <a:off x="0" y="896"/>
                  <a:ext cx="2848" cy="1795"/>
                </a:xfrm>
                <a:custGeom>
                  <a:avLst/>
                  <a:gdLst>
                    <a:gd name="T0" fmla="*/ 224 w 2848"/>
                    <a:gd name="T1" fmla="*/ 484 h 1795"/>
                    <a:gd name="T2" fmla="*/ 231 w 2848"/>
                    <a:gd name="T3" fmla="*/ 587 h 1795"/>
                    <a:gd name="T4" fmla="*/ 246 w 2848"/>
                    <a:gd name="T5" fmla="*/ 687 h 1795"/>
                    <a:gd name="T6" fmla="*/ 267 w 2848"/>
                    <a:gd name="T7" fmla="*/ 785 h 1795"/>
                    <a:gd name="T8" fmla="*/ 295 w 2848"/>
                    <a:gd name="T9" fmla="*/ 881 h 1795"/>
                    <a:gd name="T10" fmla="*/ 329 w 2848"/>
                    <a:gd name="T11" fmla="*/ 973 h 1795"/>
                    <a:gd name="T12" fmla="*/ 371 w 2848"/>
                    <a:gd name="T13" fmla="*/ 1062 h 1795"/>
                    <a:gd name="T14" fmla="*/ 419 w 2848"/>
                    <a:gd name="T15" fmla="*/ 1147 h 1795"/>
                    <a:gd name="T16" fmla="*/ 472 w 2848"/>
                    <a:gd name="T17" fmla="*/ 1228 h 1795"/>
                    <a:gd name="T18" fmla="*/ 531 w 2848"/>
                    <a:gd name="T19" fmla="*/ 1305 h 1795"/>
                    <a:gd name="T20" fmla="*/ 595 w 2848"/>
                    <a:gd name="T21" fmla="*/ 1377 h 1795"/>
                    <a:gd name="T22" fmla="*/ 665 w 2848"/>
                    <a:gd name="T23" fmla="*/ 1445 h 1795"/>
                    <a:gd name="T24" fmla="*/ 739 w 2848"/>
                    <a:gd name="T25" fmla="*/ 1508 h 1795"/>
                    <a:gd name="T26" fmla="*/ 817 w 2848"/>
                    <a:gd name="T27" fmla="*/ 1565 h 1795"/>
                    <a:gd name="T28" fmla="*/ 900 w 2848"/>
                    <a:gd name="T29" fmla="*/ 1617 h 1795"/>
                    <a:gd name="T30" fmla="*/ 986 w 2848"/>
                    <a:gd name="T31" fmla="*/ 1662 h 1795"/>
                    <a:gd name="T32" fmla="*/ 1076 w 2848"/>
                    <a:gd name="T33" fmla="*/ 1702 h 1795"/>
                    <a:gd name="T34" fmla="*/ 1169 w 2848"/>
                    <a:gd name="T35" fmla="*/ 1734 h 1795"/>
                    <a:gd name="T36" fmla="*/ 1266 w 2848"/>
                    <a:gd name="T37" fmla="*/ 1761 h 1795"/>
                    <a:gd name="T38" fmla="*/ 1365 w 2848"/>
                    <a:gd name="T39" fmla="*/ 1780 h 1795"/>
                    <a:gd name="T40" fmla="*/ 1467 w 2848"/>
                    <a:gd name="T41" fmla="*/ 1790 h 1795"/>
                    <a:gd name="T42" fmla="*/ 1569 w 2848"/>
                    <a:gd name="T43" fmla="*/ 1795 h 1795"/>
                    <a:gd name="T44" fmla="*/ 1680 w 2848"/>
                    <a:gd name="T45" fmla="*/ 1790 h 1795"/>
                    <a:gd name="T46" fmla="*/ 1842 w 2848"/>
                    <a:gd name="T47" fmla="*/ 1767 h 1795"/>
                    <a:gd name="T48" fmla="*/ 1997 w 2848"/>
                    <a:gd name="T49" fmla="*/ 1725 h 1795"/>
                    <a:gd name="T50" fmla="*/ 2143 w 2848"/>
                    <a:gd name="T51" fmla="*/ 1666 h 1795"/>
                    <a:gd name="T52" fmla="*/ 2281 w 2848"/>
                    <a:gd name="T53" fmla="*/ 1592 h 1795"/>
                    <a:gd name="T54" fmla="*/ 2408 w 2848"/>
                    <a:gd name="T55" fmla="*/ 1501 h 1795"/>
                    <a:gd name="T56" fmla="*/ 2525 w 2848"/>
                    <a:gd name="T57" fmla="*/ 1397 h 1795"/>
                    <a:gd name="T58" fmla="*/ 2627 w 2848"/>
                    <a:gd name="T59" fmla="*/ 1280 h 1795"/>
                    <a:gd name="T60" fmla="*/ 2716 w 2848"/>
                    <a:gd name="T61" fmla="*/ 1153 h 1795"/>
                    <a:gd name="T62" fmla="*/ 2790 w 2848"/>
                    <a:gd name="T63" fmla="*/ 1015 h 1795"/>
                    <a:gd name="T64" fmla="*/ 2848 w 2848"/>
                    <a:gd name="T65" fmla="*/ 867 h 1795"/>
                    <a:gd name="T66" fmla="*/ 2721 w 2848"/>
                    <a:gd name="T67" fmla="*/ 994 h 1795"/>
                    <a:gd name="T68" fmla="*/ 2691 w 2848"/>
                    <a:gd name="T69" fmla="*/ 1003 h 1795"/>
                    <a:gd name="T70" fmla="*/ 2671 w 2848"/>
                    <a:gd name="T71" fmla="*/ 999 h 1795"/>
                    <a:gd name="T72" fmla="*/ 2415 w 2848"/>
                    <a:gd name="T73" fmla="*/ 749 h 1795"/>
                    <a:gd name="T74" fmla="*/ 2390 w 2848"/>
                    <a:gd name="T75" fmla="*/ 813 h 1795"/>
                    <a:gd name="T76" fmla="*/ 2343 w 2848"/>
                    <a:gd name="T77" fmla="*/ 905 h 1795"/>
                    <a:gd name="T78" fmla="*/ 2286 w 2848"/>
                    <a:gd name="T79" fmla="*/ 990 h 1795"/>
                    <a:gd name="T80" fmla="*/ 2220 w 2848"/>
                    <a:gd name="T81" fmla="*/ 1066 h 1795"/>
                    <a:gd name="T82" fmla="*/ 2146 w 2848"/>
                    <a:gd name="T83" fmla="*/ 1136 h 1795"/>
                    <a:gd name="T84" fmla="*/ 2064 w 2848"/>
                    <a:gd name="T85" fmla="*/ 1198 h 1795"/>
                    <a:gd name="T86" fmla="*/ 1976 w 2848"/>
                    <a:gd name="T87" fmla="*/ 1249 h 1795"/>
                    <a:gd name="T88" fmla="*/ 1882 w 2848"/>
                    <a:gd name="T89" fmla="*/ 1291 h 1795"/>
                    <a:gd name="T90" fmla="*/ 1782 w 2848"/>
                    <a:gd name="T91" fmla="*/ 1320 h 1795"/>
                    <a:gd name="T92" fmla="*/ 1678 w 2848"/>
                    <a:gd name="T93" fmla="*/ 1339 h 1795"/>
                    <a:gd name="T94" fmla="*/ 1569 w 2848"/>
                    <a:gd name="T95" fmla="*/ 1346 h 1795"/>
                    <a:gd name="T96" fmla="*/ 1478 w 2848"/>
                    <a:gd name="T97" fmla="*/ 1342 h 1795"/>
                    <a:gd name="T98" fmla="*/ 1345 w 2848"/>
                    <a:gd name="T99" fmla="*/ 1318 h 1795"/>
                    <a:gd name="T100" fmla="*/ 1221 w 2848"/>
                    <a:gd name="T101" fmla="*/ 1275 h 1795"/>
                    <a:gd name="T102" fmla="*/ 1104 w 2848"/>
                    <a:gd name="T103" fmla="*/ 1216 h 1795"/>
                    <a:gd name="T104" fmla="*/ 999 w 2848"/>
                    <a:gd name="T105" fmla="*/ 1141 h 1795"/>
                    <a:gd name="T106" fmla="*/ 906 w 2848"/>
                    <a:gd name="T107" fmla="*/ 1052 h 1795"/>
                    <a:gd name="T108" fmla="*/ 825 w 2848"/>
                    <a:gd name="T109" fmla="*/ 951 h 1795"/>
                    <a:gd name="T110" fmla="*/ 760 w 2848"/>
                    <a:gd name="T111" fmla="*/ 839 h 1795"/>
                    <a:gd name="T112" fmla="*/ 713 w 2848"/>
                    <a:gd name="T113" fmla="*/ 716 h 1795"/>
                    <a:gd name="T114" fmla="*/ 683 w 2848"/>
                    <a:gd name="T115" fmla="*/ 586 h 1795"/>
                    <a:gd name="T116" fmla="*/ 673 w 2848"/>
                    <a:gd name="T117" fmla="*/ 449 h 1795"/>
                    <a:gd name="T118" fmla="*/ 0 w 2848"/>
                    <a:gd name="T119" fmla="*/ 449 h 179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848"/>
                    <a:gd name="T181" fmla="*/ 0 h 1795"/>
                    <a:gd name="T182" fmla="*/ 2848 w 2848"/>
                    <a:gd name="T183" fmla="*/ 1795 h 179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848" h="1795">
                      <a:moveTo>
                        <a:pt x="224" y="449"/>
                      </a:moveTo>
                      <a:lnTo>
                        <a:pt x="224" y="449"/>
                      </a:lnTo>
                      <a:lnTo>
                        <a:pt x="224" y="484"/>
                      </a:lnTo>
                      <a:lnTo>
                        <a:pt x="226" y="519"/>
                      </a:lnTo>
                      <a:lnTo>
                        <a:pt x="228" y="553"/>
                      </a:lnTo>
                      <a:lnTo>
                        <a:pt x="231" y="587"/>
                      </a:lnTo>
                      <a:lnTo>
                        <a:pt x="235" y="620"/>
                      </a:lnTo>
                      <a:lnTo>
                        <a:pt x="240" y="654"/>
                      </a:lnTo>
                      <a:lnTo>
                        <a:pt x="246" y="687"/>
                      </a:lnTo>
                      <a:lnTo>
                        <a:pt x="252" y="720"/>
                      </a:lnTo>
                      <a:lnTo>
                        <a:pt x="259" y="754"/>
                      </a:lnTo>
                      <a:lnTo>
                        <a:pt x="267" y="785"/>
                      </a:lnTo>
                      <a:lnTo>
                        <a:pt x="275" y="817"/>
                      </a:lnTo>
                      <a:lnTo>
                        <a:pt x="285" y="849"/>
                      </a:lnTo>
                      <a:lnTo>
                        <a:pt x="295" y="881"/>
                      </a:lnTo>
                      <a:lnTo>
                        <a:pt x="306" y="912"/>
                      </a:lnTo>
                      <a:lnTo>
                        <a:pt x="318" y="942"/>
                      </a:lnTo>
                      <a:lnTo>
                        <a:pt x="329" y="973"/>
                      </a:lnTo>
                      <a:lnTo>
                        <a:pt x="342" y="1003"/>
                      </a:lnTo>
                      <a:lnTo>
                        <a:pt x="357" y="1032"/>
                      </a:lnTo>
                      <a:lnTo>
                        <a:pt x="371" y="1062"/>
                      </a:lnTo>
                      <a:lnTo>
                        <a:pt x="386" y="1090"/>
                      </a:lnTo>
                      <a:lnTo>
                        <a:pt x="403" y="1118"/>
                      </a:lnTo>
                      <a:lnTo>
                        <a:pt x="419" y="1147"/>
                      </a:lnTo>
                      <a:lnTo>
                        <a:pt x="436" y="1174"/>
                      </a:lnTo>
                      <a:lnTo>
                        <a:pt x="453" y="1201"/>
                      </a:lnTo>
                      <a:lnTo>
                        <a:pt x="472" y="1228"/>
                      </a:lnTo>
                      <a:lnTo>
                        <a:pt x="491" y="1254"/>
                      </a:lnTo>
                      <a:lnTo>
                        <a:pt x="511" y="1280"/>
                      </a:lnTo>
                      <a:lnTo>
                        <a:pt x="531" y="1305"/>
                      </a:lnTo>
                      <a:lnTo>
                        <a:pt x="553" y="1330"/>
                      </a:lnTo>
                      <a:lnTo>
                        <a:pt x="574" y="1353"/>
                      </a:lnTo>
                      <a:lnTo>
                        <a:pt x="595" y="1377"/>
                      </a:lnTo>
                      <a:lnTo>
                        <a:pt x="618" y="1401"/>
                      </a:lnTo>
                      <a:lnTo>
                        <a:pt x="641" y="1423"/>
                      </a:lnTo>
                      <a:lnTo>
                        <a:pt x="665" y="1445"/>
                      </a:lnTo>
                      <a:lnTo>
                        <a:pt x="690" y="1467"/>
                      </a:lnTo>
                      <a:lnTo>
                        <a:pt x="713" y="1487"/>
                      </a:lnTo>
                      <a:lnTo>
                        <a:pt x="739" y="1508"/>
                      </a:lnTo>
                      <a:lnTo>
                        <a:pt x="764" y="1527"/>
                      </a:lnTo>
                      <a:lnTo>
                        <a:pt x="791" y="1546"/>
                      </a:lnTo>
                      <a:lnTo>
                        <a:pt x="817" y="1565"/>
                      </a:lnTo>
                      <a:lnTo>
                        <a:pt x="844" y="1582"/>
                      </a:lnTo>
                      <a:lnTo>
                        <a:pt x="872" y="1600"/>
                      </a:lnTo>
                      <a:lnTo>
                        <a:pt x="900" y="1617"/>
                      </a:lnTo>
                      <a:lnTo>
                        <a:pt x="928" y="1632"/>
                      </a:lnTo>
                      <a:lnTo>
                        <a:pt x="957" y="1647"/>
                      </a:lnTo>
                      <a:lnTo>
                        <a:pt x="986" y="1662"/>
                      </a:lnTo>
                      <a:lnTo>
                        <a:pt x="1016" y="1676"/>
                      </a:lnTo>
                      <a:lnTo>
                        <a:pt x="1046" y="1689"/>
                      </a:lnTo>
                      <a:lnTo>
                        <a:pt x="1076" y="1702"/>
                      </a:lnTo>
                      <a:lnTo>
                        <a:pt x="1106" y="1714"/>
                      </a:lnTo>
                      <a:lnTo>
                        <a:pt x="1138" y="1724"/>
                      </a:lnTo>
                      <a:lnTo>
                        <a:pt x="1169" y="1734"/>
                      </a:lnTo>
                      <a:lnTo>
                        <a:pt x="1201" y="1743"/>
                      </a:lnTo>
                      <a:lnTo>
                        <a:pt x="1233" y="1752"/>
                      </a:lnTo>
                      <a:lnTo>
                        <a:pt x="1266" y="1761"/>
                      </a:lnTo>
                      <a:lnTo>
                        <a:pt x="1299" y="1768"/>
                      </a:lnTo>
                      <a:lnTo>
                        <a:pt x="1332" y="1774"/>
                      </a:lnTo>
                      <a:lnTo>
                        <a:pt x="1365" y="1780"/>
                      </a:lnTo>
                      <a:lnTo>
                        <a:pt x="1398" y="1784"/>
                      </a:lnTo>
                      <a:lnTo>
                        <a:pt x="1432" y="1788"/>
                      </a:lnTo>
                      <a:lnTo>
                        <a:pt x="1467" y="1790"/>
                      </a:lnTo>
                      <a:lnTo>
                        <a:pt x="1501" y="1793"/>
                      </a:lnTo>
                      <a:lnTo>
                        <a:pt x="1535" y="1794"/>
                      </a:lnTo>
                      <a:lnTo>
                        <a:pt x="1569" y="1795"/>
                      </a:lnTo>
                      <a:lnTo>
                        <a:pt x="1625" y="1794"/>
                      </a:lnTo>
                      <a:lnTo>
                        <a:pt x="1680" y="1790"/>
                      </a:lnTo>
                      <a:lnTo>
                        <a:pt x="1735" y="1784"/>
                      </a:lnTo>
                      <a:lnTo>
                        <a:pt x="1789" y="1777"/>
                      </a:lnTo>
                      <a:lnTo>
                        <a:pt x="1842" y="1767"/>
                      </a:lnTo>
                      <a:lnTo>
                        <a:pt x="1894" y="1755"/>
                      </a:lnTo>
                      <a:lnTo>
                        <a:pt x="1946" y="1742"/>
                      </a:lnTo>
                      <a:lnTo>
                        <a:pt x="1997" y="1725"/>
                      </a:lnTo>
                      <a:lnTo>
                        <a:pt x="2046" y="1708"/>
                      </a:lnTo>
                      <a:lnTo>
                        <a:pt x="2096" y="1688"/>
                      </a:lnTo>
                      <a:lnTo>
                        <a:pt x="2143" y="1666"/>
                      </a:lnTo>
                      <a:lnTo>
                        <a:pt x="2191" y="1643"/>
                      </a:lnTo>
                      <a:lnTo>
                        <a:pt x="2237" y="1618"/>
                      </a:lnTo>
                      <a:lnTo>
                        <a:pt x="2281" y="1592"/>
                      </a:lnTo>
                      <a:lnTo>
                        <a:pt x="2325" y="1562"/>
                      </a:lnTo>
                      <a:lnTo>
                        <a:pt x="2368" y="1533"/>
                      </a:lnTo>
                      <a:lnTo>
                        <a:pt x="2408" y="1501"/>
                      </a:lnTo>
                      <a:lnTo>
                        <a:pt x="2448" y="1468"/>
                      </a:lnTo>
                      <a:lnTo>
                        <a:pt x="2487" y="1434"/>
                      </a:lnTo>
                      <a:lnTo>
                        <a:pt x="2525" y="1397"/>
                      </a:lnTo>
                      <a:lnTo>
                        <a:pt x="2560" y="1359"/>
                      </a:lnTo>
                      <a:lnTo>
                        <a:pt x="2594" y="1322"/>
                      </a:lnTo>
                      <a:lnTo>
                        <a:pt x="2627" y="1280"/>
                      </a:lnTo>
                      <a:lnTo>
                        <a:pt x="2658" y="1239"/>
                      </a:lnTo>
                      <a:lnTo>
                        <a:pt x="2689" y="1196"/>
                      </a:lnTo>
                      <a:lnTo>
                        <a:pt x="2716" y="1153"/>
                      </a:lnTo>
                      <a:lnTo>
                        <a:pt x="2743" y="1108"/>
                      </a:lnTo>
                      <a:lnTo>
                        <a:pt x="2768" y="1062"/>
                      </a:lnTo>
                      <a:lnTo>
                        <a:pt x="2790" y="1015"/>
                      </a:lnTo>
                      <a:lnTo>
                        <a:pt x="2812" y="966"/>
                      </a:lnTo>
                      <a:lnTo>
                        <a:pt x="2832" y="918"/>
                      </a:lnTo>
                      <a:lnTo>
                        <a:pt x="2848" y="867"/>
                      </a:lnTo>
                      <a:lnTo>
                        <a:pt x="2728" y="987"/>
                      </a:lnTo>
                      <a:lnTo>
                        <a:pt x="2721" y="994"/>
                      </a:lnTo>
                      <a:lnTo>
                        <a:pt x="2711" y="999"/>
                      </a:lnTo>
                      <a:lnTo>
                        <a:pt x="2702" y="1002"/>
                      </a:lnTo>
                      <a:lnTo>
                        <a:pt x="2691" y="1003"/>
                      </a:lnTo>
                      <a:lnTo>
                        <a:pt x="2681" y="1002"/>
                      </a:lnTo>
                      <a:lnTo>
                        <a:pt x="2671" y="999"/>
                      </a:lnTo>
                      <a:lnTo>
                        <a:pt x="2662" y="994"/>
                      </a:lnTo>
                      <a:lnTo>
                        <a:pt x="2653" y="987"/>
                      </a:lnTo>
                      <a:lnTo>
                        <a:pt x="2415" y="749"/>
                      </a:lnTo>
                      <a:lnTo>
                        <a:pt x="2403" y="782"/>
                      </a:lnTo>
                      <a:lnTo>
                        <a:pt x="2390" y="813"/>
                      </a:lnTo>
                      <a:lnTo>
                        <a:pt x="2375" y="844"/>
                      </a:lnTo>
                      <a:lnTo>
                        <a:pt x="2359" y="875"/>
                      </a:lnTo>
                      <a:lnTo>
                        <a:pt x="2343" y="905"/>
                      </a:lnTo>
                      <a:lnTo>
                        <a:pt x="2325" y="933"/>
                      </a:lnTo>
                      <a:lnTo>
                        <a:pt x="2306" y="961"/>
                      </a:lnTo>
                      <a:lnTo>
                        <a:pt x="2286" y="990"/>
                      </a:lnTo>
                      <a:lnTo>
                        <a:pt x="2265" y="1016"/>
                      </a:lnTo>
                      <a:lnTo>
                        <a:pt x="2243" y="1042"/>
                      </a:lnTo>
                      <a:lnTo>
                        <a:pt x="2220" y="1066"/>
                      </a:lnTo>
                      <a:lnTo>
                        <a:pt x="2196" y="1091"/>
                      </a:lnTo>
                      <a:lnTo>
                        <a:pt x="2172" y="1114"/>
                      </a:lnTo>
                      <a:lnTo>
                        <a:pt x="2146" y="1136"/>
                      </a:lnTo>
                      <a:lnTo>
                        <a:pt x="2120" y="1157"/>
                      </a:lnTo>
                      <a:lnTo>
                        <a:pt x="2093" y="1179"/>
                      </a:lnTo>
                      <a:lnTo>
                        <a:pt x="2064" y="1198"/>
                      </a:lnTo>
                      <a:lnTo>
                        <a:pt x="2036" y="1215"/>
                      </a:lnTo>
                      <a:lnTo>
                        <a:pt x="2006" y="1233"/>
                      </a:lnTo>
                      <a:lnTo>
                        <a:pt x="1976" y="1249"/>
                      </a:lnTo>
                      <a:lnTo>
                        <a:pt x="1945" y="1264"/>
                      </a:lnTo>
                      <a:lnTo>
                        <a:pt x="1914" y="1278"/>
                      </a:lnTo>
                      <a:lnTo>
                        <a:pt x="1882" y="1291"/>
                      </a:lnTo>
                      <a:lnTo>
                        <a:pt x="1849" y="1301"/>
                      </a:lnTo>
                      <a:lnTo>
                        <a:pt x="1816" y="1312"/>
                      </a:lnTo>
                      <a:lnTo>
                        <a:pt x="1782" y="1320"/>
                      </a:lnTo>
                      <a:lnTo>
                        <a:pt x="1748" y="1329"/>
                      </a:lnTo>
                      <a:lnTo>
                        <a:pt x="1713" y="1334"/>
                      </a:lnTo>
                      <a:lnTo>
                        <a:pt x="1678" y="1339"/>
                      </a:lnTo>
                      <a:lnTo>
                        <a:pt x="1643" y="1343"/>
                      </a:lnTo>
                      <a:lnTo>
                        <a:pt x="1606" y="1345"/>
                      </a:lnTo>
                      <a:lnTo>
                        <a:pt x="1569" y="1346"/>
                      </a:lnTo>
                      <a:lnTo>
                        <a:pt x="1523" y="1345"/>
                      </a:lnTo>
                      <a:lnTo>
                        <a:pt x="1478" y="1342"/>
                      </a:lnTo>
                      <a:lnTo>
                        <a:pt x="1434" y="1336"/>
                      </a:lnTo>
                      <a:lnTo>
                        <a:pt x="1389" y="1327"/>
                      </a:lnTo>
                      <a:lnTo>
                        <a:pt x="1345" y="1318"/>
                      </a:lnTo>
                      <a:lnTo>
                        <a:pt x="1303" y="1306"/>
                      </a:lnTo>
                      <a:lnTo>
                        <a:pt x="1261" y="1292"/>
                      </a:lnTo>
                      <a:lnTo>
                        <a:pt x="1221" y="1275"/>
                      </a:lnTo>
                      <a:lnTo>
                        <a:pt x="1181" y="1258"/>
                      </a:lnTo>
                      <a:lnTo>
                        <a:pt x="1142" y="1238"/>
                      </a:lnTo>
                      <a:lnTo>
                        <a:pt x="1104" y="1216"/>
                      </a:lnTo>
                      <a:lnTo>
                        <a:pt x="1069" y="1193"/>
                      </a:lnTo>
                      <a:lnTo>
                        <a:pt x="1033" y="1168"/>
                      </a:lnTo>
                      <a:lnTo>
                        <a:pt x="999" y="1141"/>
                      </a:lnTo>
                      <a:lnTo>
                        <a:pt x="966" y="1114"/>
                      </a:lnTo>
                      <a:lnTo>
                        <a:pt x="935" y="1083"/>
                      </a:lnTo>
                      <a:lnTo>
                        <a:pt x="906" y="1052"/>
                      </a:lnTo>
                      <a:lnTo>
                        <a:pt x="877" y="1019"/>
                      </a:lnTo>
                      <a:lnTo>
                        <a:pt x="850" y="986"/>
                      </a:lnTo>
                      <a:lnTo>
                        <a:pt x="825" y="951"/>
                      </a:lnTo>
                      <a:lnTo>
                        <a:pt x="803" y="914"/>
                      </a:lnTo>
                      <a:lnTo>
                        <a:pt x="781" y="876"/>
                      </a:lnTo>
                      <a:lnTo>
                        <a:pt x="760" y="839"/>
                      </a:lnTo>
                      <a:lnTo>
                        <a:pt x="743" y="798"/>
                      </a:lnTo>
                      <a:lnTo>
                        <a:pt x="727" y="757"/>
                      </a:lnTo>
                      <a:lnTo>
                        <a:pt x="713" y="716"/>
                      </a:lnTo>
                      <a:lnTo>
                        <a:pt x="700" y="673"/>
                      </a:lnTo>
                      <a:lnTo>
                        <a:pt x="691" y="630"/>
                      </a:lnTo>
                      <a:lnTo>
                        <a:pt x="683" y="586"/>
                      </a:lnTo>
                      <a:lnTo>
                        <a:pt x="677" y="541"/>
                      </a:lnTo>
                      <a:lnTo>
                        <a:pt x="674" y="495"/>
                      </a:lnTo>
                      <a:lnTo>
                        <a:pt x="673" y="449"/>
                      </a:lnTo>
                      <a:lnTo>
                        <a:pt x="897" y="449"/>
                      </a:lnTo>
                      <a:lnTo>
                        <a:pt x="449" y="0"/>
                      </a:lnTo>
                      <a:lnTo>
                        <a:pt x="0" y="449"/>
                      </a:lnTo>
                      <a:lnTo>
                        <a:pt x="224" y="449"/>
                      </a:lnTo>
                      <a:close/>
                    </a:path>
                  </a:pathLst>
                </a:custGeom>
                <a:noFill/>
                <a:ln w="19050">
                  <a:solidFill>
                    <a:srgbClr val="3F3F3F"/>
                  </a:solidFill>
                  <a:round/>
                  <a:headEnd/>
                  <a:tailEnd/>
                </a:ln>
              </p:spPr>
              <p:txBody>
                <a:bodyPr wrap="none" anchor="ctr"/>
                <a:lstStyle/>
                <a:p>
                  <a:endParaRPr lang="zh-CN" altLang="en-US" sz="2400">
                    <a:solidFill>
                      <a:schemeClr val="tx2"/>
                    </a:solidFill>
                    <a:cs typeface="+mn-ea"/>
                  </a:endParaRPr>
                </a:p>
              </p:txBody>
            </p:sp>
            <p:sp>
              <p:nvSpPr>
                <p:cNvPr id="35" name="未知"/>
                <p:cNvSpPr>
                  <a:spLocks/>
                </p:cNvSpPr>
                <p:nvPr/>
              </p:nvSpPr>
              <p:spPr bwMode="auto">
                <a:xfrm>
                  <a:off x="291" y="0"/>
                  <a:ext cx="2849" cy="1794"/>
                </a:xfrm>
                <a:custGeom>
                  <a:avLst/>
                  <a:gdLst>
                    <a:gd name="T0" fmla="*/ 2623 w 2849"/>
                    <a:gd name="T1" fmla="*/ 1311 h 1794"/>
                    <a:gd name="T2" fmla="*/ 2618 w 2849"/>
                    <a:gd name="T3" fmla="*/ 1208 h 1794"/>
                    <a:gd name="T4" fmla="*/ 2603 w 2849"/>
                    <a:gd name="T5" fmla="*/ 1106 h 1794"/>
                    <a:gd name="T6" fmla="*/ 2582 w 2849"/>
                    <a:gd name="T7" fmla="*/ 1008 h 1794"/>
                    <a:gd name="T8" fmla="*/ 2554 w 2849"/>
                    <a:gd name="T9" fmla="*/ 914 h 1794"/>
                    <a:gd name="T10" fmla="*/ 2518 w 2849"/>
                    <a:gd name="T11" fmla="*/ 822 h 1794"/>
                    <a:gd name="T12" fmla="*/ 2477 w 2849"/>
                    <a:gd name="T13" fmla="*/ 732 h 1794"/>
                    <a:gd name="T14" fmla="*/ 2430 w 2849"/>
                    <a:gd name="T15" fmla="*/ 647 h 1794"/>
                    <a:gd name="T16" fmla="*/ 2377 w 2849"/>
                    <a:gd name="T17" fmla="*/ 567 h 1794"/>
                    <a:gd name="T18" fmla="*/ 2318 w 2849"/>
                    <a:gd name="T19" fmla="*/ 489 h 1794"/>
                    <a:gd name="T20" fmla="*/ 2253 w 2849"/>
                    <a:gd name="T21" fmla="*/ 417 h 1794"/>
                    <a:gd name="T22" fmla="*/ 2183 w 2849"/>
                    <a:gd name="T23" fmla="*/ 350 h 1794"/>
                    <a:gd name="T24" fmla="*/ 2110 w 2849"/>
                    <a:gd name="T25" fmla="*/ 287 h 1794"/>
                    <a:gd name="T26" fmla="*/ 2031 w 2849"/>
                    <a:gd name="T27" fmla="*/ 229 h 1794"/>
                    <a:gd name="T28" fmla="*/ 1948 w 2849"/>
                    <a:gd name="T29" fmla="*/ 178 h 1794"/>
                    <a:gd name="T30" fmla="*/ 1862 w 2849"/>
                    <a:gd name="T31" fmla="*/ 132 h 1794"/>
                    <a:gd name="T32" fmla="*/ 1772 w 2849"/>
                    <a:gd name="T33" fmla="*/ 93 h 1794"/>
                    <a:gd name="T34" fmla="*/ 1679 w 2849"/>
                    <a:gd name="T35" fmla="*/ 60 h 1794"/>
                    <a:gd name="T36" fmla="*/ 1583 w 2849"/>
                    <a:gd name="T37" fmla="*/ 34 h 1794"/>
                    <a:gd name="T38" fmla="*/ 1484 w 2849"/>
                    <a:gd name="T39" fmla="*/ 15 h 1794"/>
                    <a:gd name="T40" fmla="*/ 1382 w 2849"/>
                    <a:gd name="T41" fmla="*/ 4 h 1794"/>
                    <a:gd name="T42" fmla="*/ 1278 w 2849"/>
                    <a:gd name="T43" fmla="*/ 0 h 1794"/>
                    <a:gd name="T44" fmla="*/ 1167 w 2849"/>
                    <a:gd name="T45" fmla="*/ 4 h 1794"/>
                    <a:gd name="T46" fmla="*/ 1007 w 2849"/>
                    <a:gd name="T47" fmla="*/ 27 h 1794"/>
                    <a:gd name="T48" fmla="*/ 852 w 2849"/>
                    <a:gd name="T49" fmla="*/ 68 h 1794"/>
                    <a:gd name="T50" fmla="*/ 704 w 2849"/>
                    <a:gd name="T51" fmla="*/ 128 h 1794"/>
                    <a:gd name="T52" fmla="*/ 568 w 2849"/>
                    <a:gd name="T53" fmla="*/ 203 h 1794"/>
                    <a:gd name="T54" fmla="*/ 440 w 2849"/>
                    <a:gd name="T55" fmla="*/ 293 h 1794"/>
                    <a:gd name="T56" fmla="*/ 324 w 2849"/>
                    <a:gd name="T57" fmla="*/ 397 h 1794"/>
                    <a:gd name="T58" fmla="*/ 222 w 2849"/>
                    <a:gd name="T59" fmla="*/ 514 h 1794"/>
                    <a:gd name="T60" fmla="*/ 132 w 2849"/>
                    <a:gd name="T61" fmla="*/ 641 h 1794"/>
                    <a:gd name="T62" fmla="*/ 57 w 2849"/>
                    <a:gd name="T63" fmla="*/ 779 h 1794"/>
                    <a:gd name="T64" fmla="*/ 0 w 2849"/>
                    <a:gd name="T65" fmla="*/ 927 h 1794"/>
                    <a:gd name="T66" fmla="*/ 128 w 2849"/>
                    <a:gd name="T67" fmla="*/ 801 h 1794"/>
                    <a:gd name="T68" fmla="*/ 158 w 2849"/>
                    <a:gd name="T69" fmla="*/ 791 h 1794"/>
                    <a:gd name="T70" fmla="*/ 178 w 2849"/>
                    <a:gd name="T71" fmla="*/ 795 h 1794"/>
                    <a:gd name="T72" fmla="*/ 433 w 2849"/>
                    <a:gd name="T73" fmla="*/ 1045 h 1794"/>
                    <a:gd name="T74" fmla="*/ 459 w 2849"/>
                    <a:gd name="T75" fmla="*/ 981 h 1794"/>
                    <a:gd name="T76" fmla="*/ 506 w 2849"/>
                    <a:gd name="T77" fmla="*/ 890 h 1794"/>
                    <a:gd name="T78" fmla="*/ 563 w 2849"/>
                    <a:gd name="T79" fmla="*/ 805 h 1794"/>
                    <a:gd name="T80" fmla="*/ 628 w 2849"/>
                    <a:gd name="T81" fmla="*/ 727 h 1794"/>
                    <a:gd name="T82" fmla="*/ 702 w 2849"/>
                    <a:gd name="T83" fmla="*/ 658 h 1794"/>
                    <a:gd name="T84" fmla="*/ 784 w 2849"/>
                    <a:gd name="T85" fmla="*/ 596 h 1794"/>
                    <a:gd name="T86" fmla="*/ 872 w 2849"/>
                    <a:gd name="T87" fmla="*/ 546 h 1794"/>
                    <a:gd name="T88" fmla="*/ 967 w 2849"/>
                    <a:gd name="T89" fmla="*/ 504 h 1794"/>
                    <a:gd name="T90" fmla="*/ 1066 w 2849"/>
                    <a:gd name="T91" fmla="*/ 473 h 1794"/>
                    <a:gd name="T92" fmla="*/ 1171 w 2849"/>
                    <a:gd name="T93" fmla="*/ 455 h 1794"/>
                    <a:gd name="T94" fmla="*/ 1278 w 2849"/>
                    <a:gd name="T95" fmla="*/ 448 h 1794"/>
                    <a:gd name="T96" fmla="*/ 1371 w 2849"/>
                    <a:gd name="T97" fmla="*/ 452 h 1794"/>
                    <a:gd name="T98" fmla="*/ 1503 w 2849"/>
                    <a:gd name="T99" fmla="*/ 476 h 1794"/>
                    <a:gd name="T100" fmla="*/ 1628 w 2849"/>
                    <a:gd name="T101" fmla="*/ 518 h 1794"/>
                    <a:gd name="T102" fmla="*/ 1744 w 2849"/>
                    <a:gd name="T103" fmla="*/ 577 h 1794"/>
                    <a:gd name="T104" fmla="*/ 1850 w 2849"/>
                    <a:gd name="T105" fmla="*/ 653 h 1794"/>
                    <a:gd name="T106" fmla="*/ 1943 w 2849"/>
                    <a:gd name="T107" fmla="*/ 742 h 1794"/>
                    <a:gd name="T108" fmla="*/ 2022 w 2849"/>
                    <a:gd name="T109" fmla="*/ 843 h 1794"/>
                    <a:gd name="T110" fmla="*/ 2087 w 2849"/>
                    <a:gd name="T111" fmla="*/ 956 h 1794"/>
                    <a:gd name="T112" fmla="*/ 2136 w 2849"/>
                    <a:gd name="T113" fmla="*/ 1078 h 1794"/>
                    <a:gd name="T114" fmla="*/ 2165 w 2849"/>
                    <a:gd name="T115" fmla="*/ 1208 h 1794"/>
                    <a:gd name="T116" fmla="*/ 2176 w 2849"/>
                    <a:gd name="T117" fmla="*/ 1345 h 1794"/>
                    <a:gd name="T118" fmla="*/ 2849 w 2849"/>
                    <a:gd name="T119" fmla="*/ 1345 h 179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849"/>
                    <a:gd name="T181" fmla="*/ 0 h 1794"/>
                    <a:gd name="T182" fmla="*/ 2849 w 2849"/>
                    <a:gd name="T183" fmla="*/ 1794 h 179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849" h="1794">
                      <a:moveTo>
                        <a:pt x="2625" y="1345"/>
                      </a:moveTo>
                      <a:lnTo>
                        <a:pt x="2625" y="1345"/>
                      </a:lnTo>
                      <a:lnTo>
                        <a:pt x="2623" y="1311"/>
                      </a:lnTo>
                      <a:lnTo>
                        <a:pt x="2622" y="1276"/>
                      </a:lnTo>
                      <a:lnTo>
                        <a:pt x="2620" y="1242"/>
                      </a:lnTo>
                      <a:lnTo>
                        <a:pt x="2618" y="1208"/>
                      </a:lnTo>
                      <a:lnTo>
                        <a:pt x="2614" y="1174"/>
                      </a:lnTo>
                      <a:lnTo>
                        <a:pt x="2609" y="1141"/>
                      </a:lnTo>
                      <a:lnTo>
                        <a:pt x="2603" y="1106"/>
                      </a:lnTo>
                      <a:lnTo>
                        <a:pt x="2597" y="1075"/>
                      </a:lnTo>
                      <a:lnTo>
                        <a:pt x="2590" y="1041"/>
                      </a:lnTo>
                      <a:lnTo>
                        <a:pt x="2582" y="1008"/>
                      </a:lnTo>
                      <a:lnTo>
                        <a:pt x="2574" y="977"/>
                      </a:lnTo>
                      <a:lnTo>
                        <a:pt x="2564" y="945"/>
                      </a:lnTo>
                      <a:lnTo>
                        <a:pt x="2554" y="914"/>
                      </a:lnTo>
                      <a:lnTo>
                        <a:pt x="2543" y="882"/>
                      </a:lnTo>
                      <a:lnTo>
                        <a:pt x="2531" y="851"/>
                      </a:lnTo>
                      <a:lnTo>
                        <a:pt x="2518" y="822"/>
                      </a:lnTo>
                      <a:lnTo>
                        <a:pt x="2505" y="791"/>
                      </a:lnTo>
                      <a:lnTo>
                        <a:pt x="2491" y="762"/>
                      </a:lnTo>
                      <a:lnTo>
                        <a:pt x="2477" y="732"/>
                      </a:lnTo>
                      <a:lnTo>
                        <a:pt x="2462" y="704"/>
                      </a:lnTo>
                      <a:lnTo>
                        <a:pt x="2446" y="675"/>
                      </a:lnTo>
                      <a:lnTo>
                        <a:pt x="2430" y="647"/>
                      </a:lnTo>
                      <a:lnTo>
                        <a:pt x="2412" y="620"/>
                      </a:lnTo>
                      <a:lnTo>
                        <a:pt x="2394" y="593"/>
                      </a:lnTo>
                      <a:lnTo>
                        <a:pt x="2377" y="567"/>
                      </a:lnTo>
                      <a:lnTo>
                        <a:pt x="2357" y="540"/>
                      </a:lnTo>
                      <a:lnTo>
                        <a:pt x="2338" y="515"/>
                      </a:lnTo>
                      <a:lnTo>
                        <a:pt x="2318" y="489"/>
                      </a:lnTo>
                      <a:lnTo>
                        <a:pt x="2296" y="464"/>
                      </a:lnTo>
                      <a:lnTo>
                        <a:pt x="2275" y="440"/>
                      </a:lnTo>
                      <a:lnTo>
                        <a:pt x="2253" y="417"/>
                      </a:lnTo>
                      <a:lnTo>
                        <a:pt x="2230" y="393"/>
                      </a:lnTo>
                      <a:lnTo>
                        <a:pt x="2207" y="371"/>
                      </a:lnTo>
                      <a:lnTo>
                        <a:pt x="2183" y="350"/>
                      </a:lnTo>
                      <a:lnTo>
                        <a:pt x="2159" y="328"/>
                      </a:lnTo>
                      <a:lnTo>
                        <a:pt x="2135" y="307"/>
                      </a:lnTo>
                      <a:lnTo>
                        <a:pt x="2110" y="287"/>
                      </a:lnTo>
                      <a:lnTo>
                        <a:pt x="2084" y="267"/>
                      </a:lnTo>
                      <a:lnTo>
                        <a:pt x="2058" y="248"/>
                      </a:lnTo>
                      <a:lnTo>
                        <a:pt x="2031" y="229"/>
                      </a:lnTo>
                      <a:lnTo>
                        <a:pt x="2003" y="211"/>
                      </a:lnTo>
                      <a:lnTo>
                        <a:pt x="1976" y="195"/>
                      </a:lnTo>
                      <a:lnTo>
                        <a:pt x="1948" y="178"/>
                      </a:lnTo>
                      <a:lnTo>
                        <a:pt x="1920" y="162"/>
                      </a:lnTo>
                      <a:lnTo>
                        <a:pt x="1891" y="146"/>
                      </a:lnTo>
                      <a:lnTo>
                        <a:pt x="1862" y="132"/>
                      </a:lnTo>
                      <a:lnTo>
                        <a:pt x="1832" y="118"/>
                      </a:lnTo>
                      <a:lnTo>
                        <a:pt x="1803" y="105"/>
                      </a:lnTo>
                      <a:lnTo>
                        <a:pt x="1772" y="93"/>
                      </a:lnTo>
                      <a:lnTo>
                        <a:pt x="1741" y="81"/>
                      </a:lnTo>
                      <a:lnTo>
                        <a:pt x="1711" y="71"/>
                      </a:lnTo>
                      <a:lnTo>
                        <a:pt x="1679" y="60"/>
                      </a:lnTo>
                      <a:lnTo>
                        <a:pt x="1647" y="51"/>
                      </a:lnTo>
                      <a:lnTo>
                        <a:pt x="1615" y="43"/>
                      </a:lnTo>
                      <a:lnTo>
                        <a:pt x="1583" y="34"/>
                      </a:lnTo>
                      <a:lnTo>
                        <a:pt x="1550" y="27"/>
                      </a:lnTo>
                      <a:lnTo>
                        <a:pt x="1517" y="20"/>
                      </a:lnTo>
                      <a:lnTo>
                        <a:pt x="1484" y="15"/>
                      </a:lnTo>
                      <a:lnTo>
                        <a:pt x="1450" y="11"/>
                      </a:lnTo>
                      <a:lnTo>
                        <a:pt x="1417" y="7"/>
                      </a:lnTo>
                      <a:lnTo>
                        <a:pt x="1382" y="4"/>
                      </a:lnTo>
                      <a:lnTo>
                        <a:pt x="1348" y="1"/>
                      </a:lnTo>
                      <a:lnTo>
                        <a:pt x="1314" y="0"/>
                      </a:lnTo>
                      <a:lnTo>
                        <a:pt x="1278" y="0"/>
                      </a:lnTo>
                      <a:lnTo>
                        <a:pt x="1223" y="1"/>
                      </a:lnTo>
                      <a:lnTo>
                        <a:pt x="1167" y="4"/>
                      </a:lnTo>
                      <a:lnTo>
                        <a:pt x="1113" y="9"/>
                      </a:lnTo>
                      <a:lnTo>
                        <a:pt x="1060" y="18"/>
                      </a:lnTo>
                      <a:lnTo>
                        <a:pt x="1007" y="27"/>
                      </a:lnTo>
                      <a:lnTo>
                        <a:pt x="954" y="39"/>
                      </a:lnTo>
                      <a:lnTo>
                        <a:pt x="903" y="53"/>
                      </a:lnTo>
                      <a:lnTo>
                        <a:pt x="852" y="68"/>
                      </a:lnTo>
                      <a:lnTo>
                        <a:pt x="801" y="86"/>
                      </a:lnTo>
                      <a:lnTo>
                        <a:pt x="753" y="106"/>
                      </a:lnTo>
                      <a:lnTo>
                        <a:pt x="704" y="128"/>
                      </a:lnTo>
                      <a:lnTo>
                        <a:pt x="658" y="151"/>
                      </a:lnTo>
                      <a:lnTo>
                        <a:pt x="612" y="176"/>
                      </a:lnTo>
                      <a:lnTo>
                        <a:pt x="568" y="203"/>
                      </a:lnTo>
                      <a:lnTo>
                        <a:pt x="524" y="231"/>
                      </a:lnTo>
                      <a:lnTo>
                        <a:pt x="481" y="261"/>
                      </a:lnTo>
                      <a:lnTo>
                        <a:pt x="440" y="293"/>
                      </a:lnTo>
                      <a:lnTo>
                        <a:pt x="400" y="326"/>
                      </a:lnTo>
                      <a:lnTo>
                        <a:pt x="362" y="361"/>
                      </a:lnTo>
                      <a:lnTo>
                        <a:pt x="324" y="397"/>
                      </a:lnTo>
                      <a:lnTo>
                        <a:pt x="289" y="435"/>
                      </a:lnTo>
                      <a:lnTo>
                        <a:pt x="255" y="473"/>
                      </a:lnTo>
                      <a:lnTo>
                        <a:pt x="222" y="514"/>
                      </a:lnTo>
                      <a:lnTo>
                        <a:pt x="190" y="555"/>
                      </a:lnTo>
                      <a:lnTo>
                        <a:pt x="160" y="597"/>
                      </a:lnTo>
                      <a:lnTo>
                        <a:pt x="132" y="641"/>
                      </a:lnTo>
                      <a:lnTo>
                        <a:pt x="106" y="686"/>
                      </a:lnTo>
                      <a:lnTo>
                        <a:pt x="81" y="732"/>
                      </a:lnTo>
                      <a:lnTo>
                        <a:pt x="57" y="779"/>
                      </a:lnTo>
                      <a:lnTo>
                        <a:pt x="36" y="828"/>
                      </a:lnTo>
                      <a:lnTo>
                        <a:pt x="17" y="877"/>
                      </a:lnTo>
                      <a:lnTo>
                        <a:pt x="0" y="927"/>
                      </a:lnTo>
                      <a:lnTo>
                        <a:pt x="120" y="806"/>
                      </a:lnTo>
                      <a:lnTo>
                        <a:pt x="128" y="801"/>
                      </a:lnTo>
                      <a:lnTo>
                        <a:pt x="138" y="795"/>
                      </a:lnTo>
                      <a:lnTo>
                        <a:pt x="147" y="792"/>
                      </a:lnTo>
                      <a:lnTo>
                        <a:pt x="158" y="791"/>
                      </a:lnTo>
                      <a:lnTo>
                        <a:pt x="167" y="792"/>
                      </a:lnTo>
                      <a:lnTo>
                        <a:pt x="178" y="795"/>
                      </a:lnTo>
                      <a:lnTo>
                        <a:pt x="186" y="801"/>
                      </a:lnTo>
                      <a:lnTo>
                        <a:pt x="194" y="806"/>
                      </a:lnTo>
                      <a:lnTo>
                        <a:pt x="433" y="1045"/>
                      </a:lnTo>
                      <a:lnTo>
                        <a:pt x="446" y="1013"/>
                      </a:lnTo>
                      <a:lnTo>
                        <a:pt x="459" y="981"/>
                      </a:lnTo>
                      <a:lnTo>
                        <a:pt x="473" y="951"/>
                      </a:lnTo>
                      <a:lnTo>
                        <a:pt x="488" y="920"/>
                      </a:lnTo>
                      <a:lnTo>
                        <a:pt x="506" y="890"/>
                      </a:lnTo>
                      <a:lnTo>
                        <a:pt x="524" y="861"/>
                      </a:lnTo>
                      <a:lnTo>
                        <a:pt x="543" y="832"/>
                      </a:lnTo>
                      <a:lnTo>
                        <a:pt x="563" y="805"/>
                      </a:lnTo>
                      <a:lnTo>
                        <a:pt x="584" y="778"/>
                      </a:lnTo>
                      <a:lnTo>
                        <a:pt x="605" y="752"/>
                      </a:lnTo>
                      <a:lnTo>
                        <a:pt x="628" y="727"/>
                      </a:lnTo>
                      <a:lnTo>
                        <a:pt x="653" y="704"/>
                      </a:lnTo>
                      <a:lnTo>
                        <a:pt x="677" y="680"/>
                      </a:lnTo>
                      <a:lnTo>
                        <a:pt x="702" y="658"/>
                      </a:lnTo>
                      <a:lnTo>
                        <a:pt x="729" y="636"/>
                      </a:lnTo>
                      <a:lnTo>
                        <a:pt x="756" y="616"/>
                      </a:lnTo>
                      <a:lnTo>
                        <a:pt x="784" y="596"/>
                      </a:lnTo>
                      <a:lnTo>
                        <a:pt x="813" y="579"/>
                      </a:lnTo>
                      <a:lnTo>
                        <a:pt x="843" y="561"/>
                      </a:lnTo>
                      <a:lnTo>
                        <a:pt x="872" y="546"/>
                      </a:lnTo>
                      <a:lnTo>
                        <a:pt x="903" y="530"/>
                      </a:lnTo>
                      <a:lnTo>
                        <a:pt x="935" y="516"/>
                      </a:lnTo>
                      <a:lnTo>
                        <a:pt x="967" y="504"/>
                      </a:lnTo>
                      <a:lnTo>
                        <a:pt x="1000" y="492"/>
                      </a:lnTo>
                      <a:lnTo>
                        <a:pt x="1033" y="482"/>
                      </a:lnTo>
                      <a:lnTo>
                        <a:pt x="1066" y="473"/>
                      </a:lnTo>
                      <a:lnTo>
                        <a:pt x="1100" y="465"/>
                      </a:lnTo>
                      <a:lnTo>
                        <a:pt x="1136" y="459"/>
                      </a:lnTo>
                      <a:lnTo>
                        <a:pt x="1171" y="455"/>
                      </a:lnTo>
                      <a:lnTo>
                        <a:pt x="1206" y="451"/>
                      </a:lnTo>
                      <a:lnTo>
                        <a:pt x="1242" y="449"/>
                      </a:lnTo>
                      <a:lnTo>
                        <a:pt x="1278" y="448"/>
                      </a:lnTo>
                      <a:lnTo>
                        <a:pt x="1324" y="449"/>
                      </a:lnTo>
                      <a:lnTo>
                        <a:pt x="1371" y="452"/>
                      </a:lnTo>
                      <a:lnTo>
                        <a:pt x="1415" y="458"/>
                      </a:lnTo>
                      <a:lnTo>
                        <a:pt x="1459" y="466"/>
                      </a:lnTo>
                      <a:lnTo>
                        <a:pt x="1503" y="476"/>
                      </a:lnTo>
                      <a:lnTo>
                        <a:pt x="1545" y="489"/>
                      </a:lnTo>
                      <a:lnTo>
                        <a:pt x="1587" y="503"/>
                      </a:lnTo>
                      <a:lnTo>
                        <a:pt x="1628" y="518"/>
                      </a:lnTo>
                      <a:lnTo>
                        <a:pt x="1668" y="536"/>
                      </a:lnTo>
                      <a:lnTo>
                        <a:pt x="1706" y="556"/>
                      </a:lnTo>
                      <a:lnTo>
                        <a:pt x="1744" y="577"/>
                      </a:lnTo>
                      <a:lnTo>
                        <a:pt x="1780" y="601"/>
                      </a:lnTo>
                      <a:lnTo>
                        <a:pt x="1816" y="626"/>
                      </a:lnTo>
                      <a:lnTo>
                        <a:pt x="1850" y="653"/>
                      </a:lnTo>
                      <a:lnTo>
                        <a:pt x="1882" y="681"/>
                      </a:lnTo>
                      <a:lnTo>
                        <a:pt x="1913" y="711"/>
                      </a:lnTo>
                      <a:lnTo>
                        <a:pt x="1943" y="742"/>
                      </a:lnTo>
                      <a:lnTo>
                        <a:pt x="1970" y="775"/>
                      </a:lnTo>
                      <a:lnTo>
                        <a:pt x="1998" y="809"/>
                      </a:lnTo>
                      <a:lnTo>
                        <a:pt x="2022" y="843"/>
                      </a:lnTo>
                      <a:lnTo>
                        <a:pt x="2046" y="880"/>
                      </a:lnTo>
                      <a:lnTo>
                        <a:pt x="2067" y="917"/>
                      </a:lnTo>
                      <a:lnTo>
                        <a:pt x="2087" y="956"/>
                      </a:lnTo>
                      <a:lnTo>
                        <a:pt x="2105" y="995"/>
                      </a:lnTo>
                      <a:lnTo>
                        <a:pt x="2122" y="1037"/>
                      </a:lnTo>
                      <a:lnTo>
                        <a:pt x="2136" y="1078"/>
                      </a:lnTo>
                      <a:lnTo>
                        <a:pt x="2148" y="1121"/>
                      </a:lnTo>
                      <a:lnTo>
                        <a:pt x="2158" y="1164"/>
                      </a:lnTo>
                      <a:lnTo>
                        <a:pt x="2165" y="1208"/>
                      </a:lnTo>
                      <a:lnTo>
                        <a:pt x="2171" y="1254"/>
                      </a:lnTo>
                      <a:lnTo>
                        <a:pt x="2175" y="1299"/>
                      </a:lnTo>
                      <a:lnTo>
                        <a:pt x="2176" y="1345"/>
                      </a:lnTo>
                      <a:lnTo>
                        <a:pt x="1952" y="1345"/>
                      </a:lnTo>
                      <a:lnTo>
                        <a:pt x="2400" y="1794"/>
                      </a:lnTo>
                      <a:lnTo>
                        <a:pt x="2849" y="1345"/>
                      </a:lnTo>
                      <a:lnTo>
                        <a:pt x="2625" y="1345"/>
                      </a:lnTo>
                      <a:close/>
                    </a:path>
                  </a:pathLst>
                </a:custGeom>
                <a:noFill/>
                <a:ln w="19050">
                  <a:solidFill>
                    <a:srgbClr val="3F3F3F"/>
                  </a:solidFill>
                  <a:round/>
                  <a:headEnd/>
                  <a:tailEnd/>
                </a:ln>
              </p:spPr>
              <p:txBody>
                <a:bodyPr wrap="none" anchor="ctr"/>
                <a:lstStyle/>
                <a:p>
                  <a:endParaRPr lang="zh-CN" altLang="en-US" sz="2400">
                    <a:solidFill>
                      <a:schemeClr val="tx2"/>
                    </a:solidFill>
                    <a:cs typeface="+mn-ea"/>
                  </a:endParaRPr>
                </a:p>
              </p:txBody>
            </p:sp>
          </p:grpSp>
          <p:sp>
            <p:nvSpPr>
              <p:cNvPr id="33" name="WordArt 10"/>
              <p:cNvSpPr>
                <a:spLocks noChangeArrowheads="1" noChangeShapeType="1"/>
              </p:cNvSpPr>
              <p:nvPr/>
            </p:nvSpPr>
            <p:spPr bwMode="auto">
              <a:xfrm rot="16200000">
                <a:off x="3348236" y="1670968"/>
                <a:ext cx="2130425" cy="198437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spcFirstLastPara="1" wrap="none" fromWordArt="1">
                <a:prstTxWarp prst="textArchUp">
                  <a:avLst>
                    <a:gd name="adj" fmla="val 12275980"/>
                  </a:avLst>
                </a:prstTxWarp>
              </a:bodyPr>
              <a:lstStyle/>
              <a:p>
                <a:pPr algn="ctr"/>
                <a:r>
                  <a:rPr lang="zh-CN" altLang="en-US" sz="1067" kern="10" dirty="0">
                    <a:solidFill>
                      <a:schemeClr val="tx2"/>
                    </a:solidFill>
                    <a:latin typeface="+mn-ea"/>
                    <a:cs typeface="+mn-ea"/>
                  </a:rPr>
                  <a:t>双击此处添加标题文字</a:t>
                </a:r>
              </a:p>
            </p:txBody>
          </p:sp>
        </p:grpSp>
        <p:sp>
          <p:nvSpPr>
            <p:cNvPr id="28" name="WordArt 9"/>
            <p:cNvSpPr>
              <a:spLocks noChangeArrowheads="1" noChangeShapeType="1"/>
            </p:cNvSpPr>
            <p:nvPr/>
          </p:nvSpPr>
          <p:spPr bwMode="auto">
            <a:xfrm rot="5400000">
              <a:off x="3760986" y="1553492"/>
              <a:ext cx="2414588" cy="228441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spcFirstLastPara="1" wrap="none" fromWordArt="1">
              <a:prstTxWarp prst="textArchUp">
                <a:avLst>
                  <a:gd name="adj" fmla="val 13041412"/>
                </a:avLst>
              </a:prstTxWarp>
            </a:bodyPr>
            <a:lstStyle/>
            <a:p>
              <a:pPr algn="ctr"/>
              <a:r>
                <a:rPr lang="zh-CN" altLang="en-US" sz="1067" kern="10" dirty="0">
                  <a:solidFill>
                    <a:schemeClr val="tx2"/>
                  </a:solidFill>
                  <a:latin typeface="+mn-ea"/>
                  <a:cs typeface="+mn-ea"/>
                </a:rPr>
                <a:t>双击此处添加标题文字</a:t>
              </a:r>
            </a:p>
          </p:txBody>
        </p:sp>
      </p:grpSp>
      <p:grpSp>
        <p:nvGrpSpPr>
          <p:cNvPr id="36" name="组合 35"/>
          <p:cNvGrpSpPr/>
          <p:nvPr/>
        </p:nvGrpSpPr>
        <p:grpSpPr>
          <a:xfrm>
            <a:off x="8405782" y="2948548"/>
            <a:ext cx="2810934" cy="1611613"/>
            <a:chOff x="6496248" y="2247230"/>
            <a:chExt cx="2108200" cy="1208710"/>
          </a:xfrm>
        </p:grpSpPr>
        <p:sp>
          <p:nvSpPr>
            <p:cNvPr id="37" name="Line 11"/>
            <p:cNvSpPr>
              <a:spLocks noChangeShapeType="1"/>
            </p:cNvSpPr>
            <p:nvPr/>
          </p:nvSpPr>
          <p:spPr bwMode="auto">
            <a:xfrm rot="10800000">
              <a:off x="6496248" y="2661568"/>
              <a:ext cx="2108200" cy="0"/>
            </a:xfrm>
            <a:prstGeom prst="line">
              <a:avLst/>
            </a:prstGeom>
            <a:noFill/>
            <a:ln w="19050" cap="rnd">
              <a:solidFill>
                <a:srgbClr val="3F3F3F"/>
              </a:solidFill>
              <a:prstDash val="sysDot"/>
              <a:round/>
              <a:headEnd type="triangle" w="med" len="med"/>
              <a:tailEnd type="oval" w="med" len="med"/>
            </a:ln>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38" name="AutoShape 13"/>
            <p:cNvSpPr>
              <a:spLocks noChangeArrowheads="1"/>
            </p:cNvSpPr>
            <p:nvPr/>
          </p:nvSpPr>
          <p:spPr bwMode="auto">
            <a:xfrm>
              <a:off x="6732786" y="2247230"/>
              <a:ext cx="1704975" cy="358775"/>
            </a:xfrm>
            <a:prstGeom prst="roundRect">
              <a:avLst>
                <a:gd name="adj" fmla="val 16667"/>
              </a:avLst>
            </a:prstGeom>
            <a:noFill/>
            <a:ln w="19050">
              <a:solidFill>
                <a:srgbClr val="3F3F3F"/>
              </a:solidFill>
              <a:round/>
              <a:headEnd/>
              <a:tailEnd/>
            </a:ln>
            <a:effectLst/>
          </p:spPr>
          <p:txBody>
            <a:bodyPr wrap="none" anchor="ctr"/>
            <a:lstStyle/>
            <a:p>
              <a:pPr algn="ctr">
                <a:defRPr/>
              </a:pPr>
              <a:r>
                <a:rPr lang="zh-CN" altLang="en-US" sz="1867" dirty="0">
                  <a:solidFill>
                    <a:schemeClr val="tx2"/>
                  </a:solidFill>
                  <a:cs typeface="+mn-ea"/>
                </a:rPr>
                <a:t>单击此处添加文字</a:t>
              </a:r>
            </a:p>
          </p:txBody>
        </p:sp>
        <p:sp>
          <p:nvSpPr>
            <p:cNvPr id="39" name="Rectangle 17"/>
            <p:cNvSpPr>
              <a:spLocks noChangeArrowheads="1"/>
            </p:cNvSpPr>
            <p:nvPr/>
          </p:nvSpPr>
          <p:spPr bwMode="auto">
            <a:xfrm>
              <a:off x="6768807" y="2721893"/>
              <a:ext cx="1677382" cy="734047"/>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lnSpc>
                  <a:spcPct val="120000"/>
                </a:lnSpc>
              </a:pPr>
              <a:r>
                <a:rPr lang="zh-CN" altLang="zh-CN" sz="1600" dirty="0">
                  <a:solidFill>
                    <a:schemeClr val="tx2"/>
                  </a:solidFill>
                  <a:ea typeface="+mn-ea"/>
                  <a:cs typeface="+mn-ea"/>
                </a:rPr>
                <a:t>单击此处添加内容文字</a:t>
              </a:r>
            </a:p>
            <a:p>
              <a:pPr algn="ctr" eaLnBrk="1" hangingPunct="1">
                <a:lnSpc>
                  <a:spcPct val="120000"/>
                </a:lnSpc>
              </a:pPr>
              <a:r>
                <a:rPr lang="zh-CN" altLang="zh-CN" sz="1600" dirty="0">
                  <a:solidFill>
                    <a:schemeClr val="tx2"/>
                  </a:solidFill>
                  <a:ea typeface="+mn-ea"/>
                  <a:cs typeface="+mn-ea"/>
                </a:rPr>
                <a:t>单击此处添加内容文字</a:t>
              </a:r>
            </a:p>
            <a:p>
              <a:pPr algn="ctr" eaLnBrk="1" hangingPunct="1">
                <a:lnSpc>
                  <a:spcPct val="120000"/>
                </a:lnSpc>
              </a:pPr>
              <a:r>
                <a:rPr lang="zh-CN" altLang="zh-CN" sz="1600" dirty="0">
                  <a:solidFill>
                    <a:schemeClr val="tx2"/>
                  </a:solidFill>
                  <a:ea typeface="+mn-ea"/>
                  <a:cs typeface="+mn-ea"/>
                </a:rPr>
                <a:t>单击此处添加内容文字</a:t>
              </a:r>
            </a:p>
          </p:txBody>
        </p:sp>
      </p:grpSp>
      <p:grpSp>
        <p:nvGrpSpPr>
          <p:cNvPr id="40" name="组合 39"/>
          <p:cNvGrpSpPr/>
          <p:nvPr/>
        </p:nvGrpSpPr>
        <p:grpSpPr>
          <a:xfrm>
            <a:off x="815414" y="2946433"/>
            <a:ext cx="3037417" cy="1613729"/>
            <a:chOff x="803473" y="2245643"/>
            <a:chExt cx="2278063" cy="1210297"/>
          </a:xfrm>
        </p:grpSpPr>
        <p:sp>
          <p:nvSpPr>
            <p:cNvPr id="41" name="AutoShape 14"/>
            <p:cNvSpPr>
              <a:spLocks noChangeArrowheads="1"/>
            </p:cNvSpPr>
            <p:nvPr/>
          </p:nvSpPr>
          <p:spPr bwMode="auto">
            <a:xfrm>
              <a:off x="1066998" y="2245643"/>
              <a:ext cx="1704975" cy="358775"/>
            </a:xfrm>
            <a:prstGeom prst="roundRect">
              <a:avLst>
                <a:gd name="adj" fmla="val 16667"/>
              </a:avLst>
            </a:prstGeom>
            <a:noFill/>
            <a:ln w="19050">
              <a:solidFill>
                <a:srgbClr val="3F3F3F"/>
              </a:solidFill>
              <a:round/>
              <a:headEnd/>
              <a:tailEnd/>
            </a:ln>
            <a:effectLst/>
          </p:spPr>
          <p:txBody>
            <a:bodyPr wrap="none" anchor="ctr"/>
            <a:lstStyle/>
            <a:p>
              <a:pPr algn="ctr">
                <a:defRPr/>
              </a:pPr>
              <a:r>
                <a:rPr lang="zh-CN" altLang="en-US" sz="1867" dirty="0">
                  <a:solidFill>
                    <a:schemeClr val="tx2"/>
                  </a:solidFill>
                  <a:cs typeface="+mn-ea"/>
                </a:rPr>
                <a:t>单击此处添加文字</a:t>
              </a:r>
            </a:p>
          </p:txBody>
        </p:sp>
        <p:sp>
          <p:nvSpPr>
            <p:cNvPr id="42" name="Line 15"/>
            <p:cNvSpPr>
              <a:spLocks noChangeShapeType="1"/>
            </p:cNvSpPr>
            <p:nvPr/>
          </p:nvSpPr>
          <p:spPr bwMode="auto">
            <a:xfrm>
              <a:off x="803473" y="2659980"/>
              <a:ext cx="2278063" cy="0"/>
            </a:xfrm>
            <a:prstGeom prst="line">
              <a:avLst/>
            </a:prstGeom>
            <a:noFill/>
            <a:ln w="19050" cap="rnd">
              <a:solidFill>
                <a:srgbClr val="3F3F3F"/>
              </a:solidFill>
              <a:prstDash val="sysDot"/>
              <a:round/>
              <a:headEnd type="triangle" w="med" len="med"/>
              <a:tailEnd type="oval" w="med" len="med"/>
            </a:ln>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43" name="Rectangle 18"/>
            <p:cNvSpPr>
              <a:spLocks noChangeArrowheads="1"/>
            </p:cNvSpPr>
            <p:nvPr/>
          </p:nvSpPr>
          <p:spPr bwMode="auto">
            <a:xfrm>
              <a:off x="1091907" y="2721893"/>
              <a:ext cx="1677383" cy="734047"/>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lnSpc>
                  <a:spcPct val="120000"/>
                </a:lnSpc>
              </a:pPr>
              <a:r>
                <a:rPr lang="zh-CN" altLang="zh-CN" sz="1600" dirty="0">
                  <a:solidFill>
                    <a:schemeClr val="tx2"/>
                  </a:solidFill>
                  <a:ea typeface="+mn-ea"/>
                  <a:cs typeface="+mn-ea"/>
                </a:rPr>
                <a:t>单击此处添加内容文字</a:t>
              </a:r>
            </a:p>
            <a:p>
              <a:pPr algn="ctr" eaLnBrk="1" hangingPunct="1">
                <a:lnSpc>
                  <a:spcPct val="120000"/>
                </a:lnSpc>
              </a:pPr>
              <a:r>
                <a:rPr lang="zh-CN" altLang="zh-CN" sz="1600" dirty="0">
                  <a:solidFill>
                    <a:schemeClr val="tx2"/>
                  </a:solidFill>
                  <a:ea typeface="+mn-ea"/>
                  <a:cs typeface="+mn-ea"/>
                </a:rPr>
                <a:t>单击此处添加内容文字</a:t>
              </a:r>
            </a:p>
            <a:p>
              <a:pPr algn="ctr" eaLnBrk="1" hangingPunct="1">
                <a:lnSpc>
                  <a:spcPct val="120000"/>
                </a:lnSpc>
              </a:pPr>
              <a:r>
                <a:rPr lang="zh-CN" altLang="zh-CN" sz="1600" dirty="0">
                  <a:solidFill>
                    <a:schemeClr val="tx2"/>
                  </a:solidFill>
                  <a:ea typeface="+mn-ea"/>
                  <a:cs typeface="+mn-ea"/>
                </a:rPr>
                <a:t>单击此处添加内容文字</a:t>
              </a:r>
            </a:p>
          </p:txBody>
        </p:sp>
      </p:grpSp>
      <p:grpSp>
        <p:nvGrpSpPr>
          <p:cNvPr id="44" name="组合 43"/>
          <p:cNvGrpSpPr/>
          <p:nvPr/>
        </p:nvGrpSpPr>
        <p:grpSpPr>
          <a:xfrm>
            <a:off x="568443" y="319365"/>
            <a:ext cx="3809921" cy="420564"/>
            <a:chOff x="568442" y="319364"/>
            <a:chExt cx="3809924" cy="420565"/>
          </a:xfrm>
        </p:grpSpPr>
        <p:sp>
          <p:nvSpPr>
            <p:cNvPr id="45" name="文本框 23"/>
            <p:cNvSpPr txBox="1"/>
            <p:nvPr/>
          </p:nvSpPr>
          <p:spPr>
            <a:xfrm>
              <a:off x="665958" y="319364"/>
              <a:ext cx="1829348" cy="420565"/>
            </a:xfrm>
            <a:prstGeom prst="rect">
              <a:avLst/>
            </a:prstGeom>
            <a:noFill/>
          </p:spPr>
          <p:txBody>
            <a:bodyPr wrap="none" rtlCol="0">
              <a:spAutoFit/>
            </a:bodyPr>
            <a:lstStyle/>
            <a:p>
              <a:r>
                <a:rPr lang="zh-CN" altLang="en-US" sz="2133" dirty="0">
                  <a:solidFill>
                    <a:schemeClr val="bg2"/>
                  </a:solidFill>
                  <a:latin typeface="+mn-ea"/>
                  <a:cs typeface="+mn-ea"/>
                </a:rPr>
                <a:t>标题文字内容</a:t>
              </a:r>
            </a:p>
          </p:txBody>
        </p:sp>
        <p:sp>
          <p:nvSpPr>
            <p:cNvPr id="46" name="等腰三角形 45"/>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sp>
          <p:nvSpPr>
            <p:cNvPr id="47" name="文本框 23"/>
            <p:cNvSpPr txBox="1"/>
            <p:nvPr/>
          </p:nvSpPr>
          <p:spPr>
            <a:xfrm>
              <a:off x="2306003" y="429775"/>
              <a:ext cx="2072363" cy="297455"/>
            </a:xfrm>
            <a:prstGeom prst="rect">
              <a:avLst/>
            </a:prstGeom>
            <a:noFill/>
          </p:spPr>
          <p:txBody>
            <a:bodyPr wrap="none" rtlCol="0">
              <a:spAutoFit/>
            </a:bodyPr>
            <a:lstStyle/>
            <a:p>
              <a:r>
                <a:rPr lang="en-US" altLang="zh-CN" sz="1333" dirty="0">
                  <a:solidFill>
                    <a:srgbClr val="262626"/>
                  </a:solidFill>
                  <a:latin typeface="微软雅黑"/>
                  <a:cs typeface="+mn-ea"/>
                </a:rPr>
                <a:t>  Click here to add Title</a:t>
              </a:r>
              <a:endParaRPr lang="zh-CN" altLang="en-US" sz="1333" dirty="0">
                <a:solidFill>
                  <a:srgbClr val="262626"/>
                </a:solidFill>
                <a:latin typeface="微软雅黑"/>
                <a:cs typeface="+mn-ea"/>
              </a:endParaRPr>
            </a:p>
          </p:txBody>
        </p:sp>
      </p:grpSp>
    </p:spTree>
    <p:extLst>
      <p:ext uri="{BB962C8B-B14F-4D97-AF65-F5344CB8AC3E}">
        <p14:creationId xmlns:p14="http://schemas.microsoft.com/office/powerpoint/2010/main" val="3874296545"/>
      </p:ext>
    </p:extLst>
  </p:cSld>
  <p:clrMapOvr>
    <a:masterClrMapping/>
  </p:clrMapOvr>
  <mc:AlternateContent xmlns:mc="http://schemas.openxmlformats.org/markup-compatibility/2006">
    <mc:Choice xmlns:p14="http://schemas.microsoft.com/office/powerpoint/2010/main" Requires="p14">
      <p:transition spd="slow" p14:dur="125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0-#ppt_w/2"/>
                                          </p:val>
                                        </p:tav>
                                        <p:tav tm="100000">
                                          <p:val>
                                            <p:strVal val="#ppt_x"/>
                                          </p:val>
                                        </p:tav>
                                      </p:tavLst>
                                    </p:anim>
                                    <p:anim calcmode="lin" valueType="num">
                                      <p:cBhvr additive="base">
                                        <p:cTn id="8" dur="500" fill="hold"/>
                                        <p:tgtEl>
                                          <p:spTgt spid="4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500" fill="hold"/>
                                        <p:tgtEl>
                                          <p:spTgt spid="25"/>
                                        </p:tgtEl>
                                        <p:attrNameLst>
                                          <p:attrName>ppt_w</p:attrName>
                                        </p:attrNameLst>
                                      </p:cBhvr>
                                      <p:tavLst>
                                        <p:tav tm="0">
                                          <p:val>
                                            <p:fltVal val="0"/>
                                          </p:val>
                                        </p:tav>
                                        <p:tav tm="100000">
                                          <p:val>
                                            <p:strVal val="#ppt_w"/>
                                          </p:val>
                                        </p:tav>
                                      </p:tavLst>
                                    </p:anim>
                                    <p:anim calcmode="lin" valueType="num">
                                      <p:cBhvr>
                                        <p:cTn id="13" dur="500" fill="hold"/>
                                        <p:tgtEl>
                                          <p:spTgt spid="25"/>
                                        </p:tgtEl>
                                        <p:attrNameLst>
                                          <p:attrName>ppt_h</p:attrName>
                                        </p:attrNameLst>
                                      </p:cBhvr>
                                      <p:tavLst>
                                        <p:tav tm="0">
                                          <p:val>
                                            <p:fltVal val="0"/>
                                          </p:val>
                                        </p:tav>
                                        <p:tav tm="100000">
                                          <p:val>
                                            <p:strVal val="#ppt_h"/>
                                          </p:val>
                                        </p:tav>
                                      </p:tavLst>
                                    </p:anim>
                                    <p:animEffect transition="in" filter="fade">
                                      <p:cBhvr>
                                        <p:cTn id="14" dur="500"/>
                                        <p:tgtEl>
                                          <p:spTgt spid="25"/>
                                        </p:tgtEl>
                                      </p:cBhvr>
                                    </p:animEffect>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500" fill="hold"/>
                                        <p:tgtEl>
                                          <p:spTgt spid="26"/>
                                        </p:tgtEl>
                                        <p:attrNameLst>
                                          <p:attrName>ppt_w</p:attrName>
                                        </p:attrNameLst>
                                      </p:cBhvr>
                                      <p:tavLst>
                                        <p:tav tm="0">
                                          <p:val>
                                            <p:fltVal val="0"/>
                                          </p:val>
                                        </p:tav>
                                        <p:tav tm="100000">
                                          <p:val>
                                            <p:strVal val="#ppt_w"/>
                                          </p:val>
                                        </p:tav>
                                      </p:tavLst>
                                    </p:anim>
                                    <p:anim calcmode="lin" valueType="num">
                                      <p:cBhvr>
                                        <p:cTn id="19" dur="500" fill="hold"/>
                                        <p:tgtEl>
                                          <p:spTgt spid="26"/>
                                        </p:tgtEl>
                                        <p:attrNameLst>
                                          <p:attrName>ppt_h</p:attrName>
                                        </p:attrNameLst>
                                      </p:cBhvr>
                                      <p:tavLst>
                                        <p:tav tm="0">
                                          <p:val>
                                            <p:fltVal val="0"/>
                                          </p:val>
                                        </p:tav>
                                        <p:tav tm="100000">
                                          <p:val>
                                            <p:strVal val="#ppt_h"/>
                                          </p:val>
                                        </p:tav>
                                      </p:tavLst>
                                    </p:anim>
                                    <p:animEffect transition="in" filter="fade">
                                      <p:cBhvr>
                                        <p:cTn id="20" dur="500"/>
                                        <p:tgtEl>
                                          <p:spTgt spid="26"/>
                                        </p:tgtEl>
                                      </p:cBhvr>
                                    </p:animEffect>
                                  </p:childTnLst>
                                </p:cTn>
                              </p:par>
                            </p:childTnLst>
                          </p:cTn>
                        </p:par>
                        <p:par>
                          <p:cTn id="21" fill="hold">
                            <p:stCondLst>
                              <p:cond delay="1500"/>
                            </p:stCondLst>
                            <p:childTnLst>
                              <p:par>
                                <p:cTn id="22" presetID="8" presetClass="emph" presetSubtype="0" fill="hold" nodeType="afterEffect">
                                  <p:stCondLst>
                                    <p:cond delay="0"/>
                                  </p:stCondLst>
                                  <p:childTnLst>
                                    <p:animRot by="21600000">
                                      <p:cBhvr>
                                        <p:cTn id="23" dur="2000" fill="hold"/>
                                        <p:tgtEl>
                                          <p:spTgt spid="26"/>
                                        </p:tgtEl>
                                        <p:attrNameLst>
                                          <p:attrName>r</p:attrName>
                                        </p:attrNameLst>
                                      </p:cBhvr>
                                    </p:animRot>
                                  </p:childTnLst>
                                </p:cTn>
                              </p:par>
                              <p:par>
                                <p:cTn id="24" presetID="2" presetClass="entr" presetSubtype="2" fill="hold" nodeType="withEffect">
                                  <p:stCondLst>
                                    <p:cond delay="0"/>
                                  </p:stCondLst>
                                  <p:childTnLst>
                                    <p:set>
                                      <p:cBhvr>
                                        <p:cTn id="25" dur="1" fill="hold">
                                          <p:stCondLst>
                                            <p:cond delay="0"/>
                                          </p:stCondLst>
                                        </p:cTn>
                                        <p:tgtEl>
                                          <p:spTgt spid="36"/>
                                        </p:tgtEl>
                                        <p:attrNameLst>
                                          <p:attrName>style.visibility</p:attrName>
                                        </p:attrNameLst>
                                      </p:cBhvr>
                                      <p:to>
                                        <p:strVal val="visible"/>
                                      </p:to>
                                    </p:set>
                                    <p:anim calcmode="lin" valueType="num">
                                      <p:cBhvr additive="base">
                                        <p:cTn id="26" dur="500" fill="hold"/>
                                        <p:tgtEl>
                                          <p:spTgt spid="36"/>
                                        </p:tgtEl>
                                        <p:attrNameLst>
                                          <p:attrName>ppt_x</p:attrName>
                                        </p:attrNameLst>
                                      </p:cBhvr>
                                      <p:tavLst>
                                        <p:tav tm="0">
                                          <p:val>
                                            <p:strVal val="1+#ppt_w/2"/>
                                          </p:val>
                                        </p:tav>
                                        <p:tav tm="100000">
                                          <p:val>
                                            <p:strVal val="#ppt_x"/>
                                          </p:val>
                                        </p:tav>
                                      </p:tavLst>
                                    </p:anim>
                                    <p:anim calcmode="lin" valueType="num">
                                      <p:cBhvr additive="base">
                                        <p:cTn id="27" dur="500" fill="hold"/>
                                        <p:tgtEl>
                                          <p:spTgt spid="36"/>
                                        </p:tgtEl>
                                        <p:attrNameLst>
                                          <p:attrName>ppt_y</p:attrName>
                                        </p:attrNameLst>
                                      </p:cBhvr>
                                      <p:tavLst>
                                        <p:tav tm="0">
                                          <p:val>
                                            <p:strVal val="#ppt_y"/>
                                          </p:val>
                                        </p:tav>
                                        <p:tav tm="100000">
                                          <p:val>
                                            <p:strVal val="#ppt_y"/>
                                          </p:val>
                                        </p:tav>
                                      </p:tavLst>
                                    </p:anim>
                                  </p:childTnLst>
                                </p:cTn>
                              </p:par>
                              <p:par>
                                <p:cTn id="28" presetID="2" presetClass="entr" presetSubtype="8" fill="hold" nodeType="withEffect">
                                  <p:stCondLst>
                                    <p:cond delay="0"/>
                                  </p:stCondLst>
                                  <p:childTnLst>
                                    <p:set>
                                      <p:cBhvr>
                                        <p:cTn id="29" dur="1" fill="hold">
                                          <p:stCondLst>
                                            <p:cond delay="0"/>
                                          </p:stCondLst>
                                        </p:cTn>
                                        <p:tgtEl>
                                          <p:spTgt spid="40"/>
                                        </p:tgtEl>
                                        <p:attrNameLst>
                                          <p:attrName>style.visibility</p:attrName>
                                        </p:attrNameLst>
                                      </p:cBhvr>
                                      <p:to>
                                        <p:strVal val="visible"/>
                                      </p:to>
                                    </p:set>
                                    <p:anim calcmode="lin" valueType="num">
                                      <p:cBhvr additive="base">
                                        <p:cTn id="30" dur="500" fill="hold"/>
                                        <p:tgtEl>
                                          <p:spTgt spid="40"/>
                                        </p:tgtEl>
                                        <p:attrNameLst>
                                          <p:attrName>ppt_x</p:attrName>
                                        </p:attrNameLst>
                                      </p:cBhvr>
                                      <p:tavLst>
                                        <p:tav tm="0">
                                          <p:val>
                                            <p:strVal val="0-#ppt_w/2"/>
                                          </p:val>
                                        </p:tav>
                                        <p:tav tm="100000">
                                          <p:val>
                                            <p:strVal val="#ppt_x"/>
                                          </p:val>
                                        </p:tav>
                                      </p:tavLst>
                                    </p:anim>
                                    <p:anim calcmode="lin" valueType="num">
                                      <p:cBhvr additive="base">
                                        <p:cTn id="31"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xmlns="" id="{E3D58F67-B48E-40FF-9384-59AF11180E6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AutoShape 6"/>
          <p:cNvSpPr>
            <a:spLocks noChangeArrowheads="1"/>
          </p:cNvSpPr>
          <p:nvPr/>
        </p:nvSpPr>
        <p:spPr bwMode="auto">
          <a:xfrm>
            <a:off x="3253318" y="932723"/>
            <a:ext cx="1483783" cy="1113367"/>
          </a:xfrm>
          <a:prstGeom prst="triangle">
            <a:avLst>
              <a:gd name="adj" fmla="val 50000"/>
            </a:avLst>
          </a:prstGeom>
          <a:noFill/>
          <a:ln w="19050">
            <a:solidFill>
              <a:schemeClr val="tx1"/>
            </a:solidFill>
          </a:ln>
        </p:spPr>
        <p:txBody>
          <a:bodyPr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defTabSz="1219170" fontAlgn="base">
              <a:spcBef>
                <a:spcPct val="0"/>
              </a:spcBef>
              <a:spcAft>
                <a:spcPct val="0"/>
              </a:spcAft>
              <a:defRPr/>
            </a:pPr>
            <a:endParaRPr lang="zh-CN" altLang="en-US" sz="2400" kern="0">
              <a:solidFill>
                <a:schemeClr val="tx2"/>
              </a:solidFill>
              <a:ea typeface="+mn-ea"/>
              <a:cs typeface="+mn-ea"/>
            </a:endParaRPr>
          </a:p>
        </p:txBody>
      </p:sp>
      <p:sp>
        <p:nvSpPr>
          <p:cNvPr id="30" name="AutoShape 3"/>
          <p:cNvSpPr>
            <a:spLocks/>
          </p:cNvSpPr>
          <p:nvPr/>
        </p:nvSpPr>
        <p:spPr bwMode="auto">
          <a:xfrm rot="10800000">
            <a:off x="2760134" y="2215423"/>
            <a:ext cx="2470151" cy="607483"/>
          </a:xfrm>
          <a:custGeom>
            <a:avLst/>
            <a:gdLst>
              <a:gd name="T0" fmla="*/ 0 w 21600"/>
              <a:gd name="T1" fmla="*/ 0 h 21600"/>
              <a:gd name="T2" fmla="*/ 3428 w 21600"/>
              <a:gd name="T3" fmla="*/ 21600 h 21600"/>
              <a:gd name="T4" fmla="*/ 18172 w 21600"/>
              <a:gd name="T5" fmla="*/ 21600 h 21600"/>
              <a:gd name="T6" fmla="*/ 21600 w 21600"/>
              <a:gd name="T7" fmla="*/ 0 h 21600"/>
              <a:gd name="T8" fmla="*/ 3514 w 21600"/>
              <a:gd name="T9" fmla="*/ 3514 h 21600"/>
              <a:gd name="T10" fmla="*/ 18086 w 21600"/>
              <a:gd name="T11" fmla="*/ 18086 h 21600"/>
            </a:gdLst>
            <a:ahLst/>
            <a:cxnLst>
              <a:cxn ang="0">
                <a:pos x="T0" y="T1"/>
              </a:cxn>
              <a:cxn ang="0">
                <a:pos x="T2" y="T3"/>
              </a:cxn>
              <a:cxn ang="0">
                <a:pos x="T4" y="T5"/>
              </a:cxn>
              <a:cxn ang="0">
                <a:pos x="T6" y="T7"/>
              </a:cxn>
            </a:cxnLst>
            <a:rect l="T8" t="T9" r="T10" b="T11"/>
            <a:pathLst>
              <a:path w="21600" h="21600">
                <a:moveTo>
                  <a:pt x="0" y="0"/>
                </a:moveTo>
                <a:lnTo>
                  <a:pt x="3428" y="21600"/>
                </a:lnTo>
                <a:lnTo>
                  <a:pt x="18172" y="21600"/>
                </a:lnTo>
                <a:lnTo>
                  <a:pt x="21600" y="0"/>
                </a:lnTo>
                <a:close/>
              </a:path>
            </a:pathLst>
          </a:custGeom>
          <a:noFill/>
          <a:ln w="19050">
            <a:solidFill>
              <a:schemeClr val="tx1"/>
            </a:solidFill>
          </a:ln>
        </p:spPr>
        <p:txBody>
          <a:bodyPr anchor="ctr"/>
          <a:lstStyle/>
          <a:p>
            <a:pPr defTabSz="1219170" fontAlgn="base">
              <a:spcBef>
                <a:spcPct val="0"/>
              </a:spcBef>
              <a:spcAft>
                <a:spcPct val="0"/>
              </a:spcAft>
              <a:defRPr/>
            </a:pPr>
            <a:endParaRPr lang="zh-CN" altLang="en-US" sz="2400" kern="0">
              <a:solidFill>
                <a:schemeClr val="tx2"/>
              </a:solidFill>
              <a:latin typeface="Arial" pitchFamily="34" charset="0"/>
              <a:cs typeface="+mn-ea"/>
            </a:endParaRPr>
          </a:p>
        </p:txBody>
      </p:sp>
      <p:sp>
        <p:nvSpPr>
          <p:cNvPr id="31" name="AutoShape 4"/>
          <p:cNvSpPr>
            <a:spLocks/>
          </p:cNvSpPr>
          <p:nvPr/>
        </p:nvSpPr>
        <p:spPr bwMode="auto">
          <a:xfrm rot="10800000">
            <a:off x="2125134" y="3030339"/>
            <a:ext cx="3786717" cy="937684"/>
          </a:xfrm>
          <a:custGeom>
            <a:avLst/>
            <a:gdLst>
              <a:gd name="T0" fmla="*/ 0 w 21600"/>
              <a:gd name="T1" fmla="*/ 0 h 21600"/>
              <a:gd name="T2" fmla="*/ 3428 w 21600"/>
              <a:gd name="T3" fmla="*/ 21600 h 21600"/>
              <a:gd name="T4" fmla="*/ 18172 w 21600"/>
              <a:gd name="T5" fmla="*/ 21600 h 21600"/>
              <a:gd name="T6" fmla="*/ 21600 w 21600"/>
              <a:gd name="T7" fmla="*/ 0 h 21600"/>
              <a:gd name="T8" fmla="*/ 3514 w 21600"/>
              <a:gd name="T9" fmla="*/ 3514 h 21600"/>
              <a:gd name="T10" fmla="*/ 18086 w 21600"/>
              <a:gd name="T11" fmla="*/ 18086 h 21600"/>
            </a:gdLst>
            <a:ahLst/>
            <a:cxnLst>
              <a:cxn ang="0">
                <a:pos x="T0" y="T1"/>
              </a:cxn>
              <a:cxn ang="0">
                <a:pos x="T2" y="T3"/>
              </a:cxn>
              <a:cxn ang="0">
                <a:pos x="T4" y="T5"/>
              </a:cxn>
              <a:cxn ang="0">
                <a:pos x="T6" y="T7"/>
              </a:cxn>
            </a:cxnLst>
            <a:rect l="T8" t="T9" r="T10" b="T11"/>
            <a:pathLst>
              <a:path w="21600" h="21600">
                <a:moveTo>
                  <a:pt x="0" y="0"/>
                </a:moveTo>
                <a:lnTo>
                  <a:pt x="3428" y="21600"/>
                </a:lnTo>
                <a:lnTo>
                  <a:pt x="18172" y="21600"/>
                </a:lnTo>
                <a:lnTo>
                  <a:pt x="21600" y="0"/>
                </a:lnTo>
                <a:close/>
              </a:path>
            </a:pathLst>
          </a:custGeom>
          <a:noFill/>
          <a:ln w="19050">
            <a:solidFill>
              <a:schemeClr val="tx1"/>
            </a:solidFill>
          </a:ln>
        </p:spPr>
        <p:txBody>
          <a:bodyPr anchor="ctr"/>
          <a:lstStyle/>
          <a:p>
            <a:pPr defTabSz="1219170" fontAlgn="base">
              <a:spcBef>
                <a:spcPct val="0"/>
              </a:spcBef>
              <a:spcAft>
                <a:spcPct val="0"/>
              </a:spcAft>
              <a:defRPr/>
            </a:pPr>
            <a:endParaRPr lang="zh-CN" altLang="en-US" sz="2400" kern="0">
              <a:solidFill>
                <a:schemeClr val="tx2"/>
              </a:solidFill>
              <a:latin typeface="Arial" pitchFamily="34" charset="0"/>
              <a:cs typeface="+mn-ea"/>
            </a:endParaRPr>
          </a:p>
        </p:txBody>
      </p:sp>
      <p:sp>
        <p:nvSpPr>
          <p:cNvPr id="32" name="AutoShape 5"/>
          <p:cNvSpPr>
            <a:spLocks/>
          </p:cNvSpPr>
          <p:nvPr/>
        </p:nvSpPr>
        <p:spPr bwMode="auto">
          <a:xfrm rot="10800000">
            <a:off x="1083734" y="4181806"/>
            <a:ext cx="5822951" cy="1439333"/>
          </a:xfrm>
          <a:custGeom>
            <a:avLst/>
            <a:gdLst>
              <a:gd name="T0" fmla="*/ 0 w 21600"/>
              <a:gd name="T1" fmla="*/ 0 h 21600"/>
              <a:gd name="T2" fmla="*/ 3428 w 21600"/>
              <a:gd name="T3" fmla="*/ 21600 h 21600"/>
              <a:gd name="T4" fmla="*/ 18172 w 21600"/>
              <a:gd name="T5" fmla="*/ 21600 h 21600"/>
              <a:gd name="T6" fmla="*/ 21600 w 21600"/>
              <a:gd name="T7" fmla="*/ 0 h 21600"/>
              <a:gd name="T8" fmla="*/ 3514 w 21600"/>
              <a:gd name="T9" fmla="*/ 3514 h 21600"/>
              <a:gd name="T10" fmla="*/ 18086 w 21600"/>
              <a:gd name="T11" fmla="*/ 18086 h 21600"/>
            </a:gdLst>
            <a:ahLst/>
            <a:cxnLst>
              <a:cxn ang="0">
                <a:pos x="T0" y="T1"/>
              </a:cxn>
              <a:cxn ang="0">
                <a:pos x="T2" y="T3"/>
              </a:cxn>
              <a:cxn ang="0">
                <a:pos x="T4" y="T5"/>
              </a:cxn>
              <a:cxn ang="0">
                <a:pos x="T6" y="T7"/>
              </a:cxn>
            </a:cxnLst>
            <a:rect l="T8" t="T9" r="T10" b="T11"/>
            <a:pathLst>
              <a:path w="21600" h="21600">
                <a:moveTo>
                  <a:pt x="0" y="0"/>
                </a:moveTo>
                <a:lnTo>
                  <a:pt x="3428" y="21600"/>
                </a:lnTo>
                <a:lnTo>
                  <a:pt x="18172" y="21600"/>
                </a:lnTo>
                <a:lnTo>
                  <a:pt x="21600" y="0"/>
                </a:lnTo>
                <a:close/>
              </a:path>
            </a:pathLst>
          </a:custGeom>
          <a:noFill/>
          <a:ln w="19050">
            <a:solidFill>
              <a:schemeClr val="tx1"/>
            </a:solidFill>
          </a:ln>
        </p:spPr>
        <p:txBody>
          <a:bodyPr anchor="ctr"/>
          <a:lstStyle/>
          <a:p>
            <a:pPr defTabSz="1219170" fontAlgn="base">
              <a:spcBef>
                <a:spcPct val="0"/>
              </a:spcBef>
              <a:spcAft>
                <a:spcPct val="0"/>
              </a:spcAft>
              <a:defRPr/>
            </a:pPr>
            <a:endParaRPr lang="zh-CN" altLang="en-US" sz="2400" kern="0">
              <a:solidFill>
                <a:schemeClr val="tx2"/>
              </a:solidFill>
              <a:latin typeface="Arial" pitchFamily="34" charset="0"/>
              <a:cs typeface="+mn-ea"/>
            </a:endParaRPr>
          </a:p>
        </p:txBody>
      </p:sp>
      <p:grpSp>
        <p:nvGrpSpPr>
          <p:cNvPr id="33" name="组合 32"/>
          <p:cNvGrpSpPr/>
          <p:nvPr/>
        </p:nvGrpSpPr>
        <p:grpSpPr>
          <a:xfrm>
            <a:off x="5274733" y="1203655"/>
            <a:ext cx="6002867" cy="3822700"/>
            <a:chOff x="3956050" y="1190773"/>
            <a:chExt cx="4502150" cy="2867025"/>
          </a:xfrm>
        </p:grpSpPr>
        <p:sp>
          <p:nvSpPr>
            <p:cNvPr id="34" name="Rectangle 20"/>
            <p:cNvSpPr>
              <a:spLocks noChangeArrowheads="1"/>
            </p:cNvSpPr>
            <p:nvPr/>
          </p:nvSpPr>
          <p:spPr bwMode="auto">
            <a:xfrm>
              <a:off x="3956050" y="1190773"/>
              <a:ext cx="4502150" cy="352425"/>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fontAlgn="base">
                <a:lnSpc>
                  <a:spcPct val="150000"/>
                </a:lnSpc>
                <a:spcBef>
                  <a:spcPct val="0"/>
                </a:spcBef>
                <a:spcAft>
                  <a:spcPct val="0"/>
                </a:spcAft>
                <a:buFont typeface="Arial" pitchFamily="34" charset="0"/>
                <a:buNone/>
              </a:pPr>
              <a:r>
                <a:rPr lang="zh-CN" altLang="en-US" sz="1600" dirty="0">
                  <a:solidFill>
                    <a:schemeClr val="tx2"/>
                  </a:solidFill>
                  <a:latin typeface="+mn-ea"/>
                  <a:ea typeface="+mn-ea"/>
                  <a:cs typeface="+mn-ea"/>
                </a:rPr>
                <a:t>此处输入文本，此处输入文本此处输入文本此处输入文本此处输入文本此处输入文本</a:t>
              </a:r>
            </a:p>
          </p:txBody>
        </p:sp>
        <p:sp>
          <p:nvSpPr>
            <p:cNvPr id="35" name="Rectangle 23"/>
            <p:cNvSpPr>
              <a:spLocks noChangeArrowheads="1"/>
            </p:cNvSpPr>
            <p:nvPr/>
          </p:nvSpPr>
          <p:spPr bwMode="auto">
            <a:xfrm>
              <a:off x="4416425" y="1949598"/>
              <a:ext cx="4041775" cy="352425"/>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fontAlgn="base">
                <a:lnSpc>
                  <a:spcPct val="150000"/>
                </a:lnSpc>
                <a:spcBef>
                  <a:spcPct val="0"/>
                </a:spcBef>
                <a:spcAft>
                  <a:spcPct val="0"/>
                </a:spcAft>
                <a:buFont typeface="Arial" pitchFamily="34" charset="0"/>
                <a:buNone/>
              </a:pPr>
              <a:r>
                <a:rPr lang="zh-CN" altLang="en-US" sz="1600" dirty="0">
                  <a:solidFill>
                    <a:schemeClr val="tx2"/>
                  </a:solidFill>
                  <a:latin typeface="+mn-ea"/>
                  <a:ea typeface="+mn-ea"/>
                  <a:cs typeface="+mn-ea"/>
                </a:rPr>
                <a:t>此处输入文本，此处输入文本此处输入文本此处输入文本此处输入文本此处输入文本</a:t>
              </a:r>
            </a:p>
          </p:txBody>
        </p:sp>
        <p:sp>
          <p:nvSpPr>
            <p:cNvPr id="37" name="Rectangle 26"/>
            <p:cNvSpPr>
              <a:spLocks noChangeArrowheads="1"/>
            </p:cNvSpPr>
            <p:nvPr/>
          </p:nvSpPr>
          <p:spPr bwMode="auto">
            <a:xfrm>
              <a:off x="4808538" y="2646512"/>
              <a:ext cx="3649662" cy="352425"/>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fontAlgn="base">
                <a:lnSpc>
                  <a:spcPct val="150000"/>
                </a:lnSpc>
                <a:spcBef>
                  <a:spcPct val="0"/>
                </a:spcBef>
                <a:spcAft>
                  <a:spcPct val="0"/>
                </a:spcAft>
                <a:buFont typeface="Arial" pitchFamily="34" charset="0"/>
                <a:buNone/>
              </a:pPr>
              <a:r>
                <a:rPr lang="zh-CN" altLang="en-US" sz="1600">
                  <a:solidFill>
                    <a:schemeClr val="tx2"/>
                  </a:solidFill>
                  <a:latin typeface="+mn-ea"/>
                  <a:ea typeface="+mn-ea"/>
                  <a:cs typeface="+mn-ea"/>
                </a:rPr>
                <a:t>此处输入文本，此处输入文本此处输入文本此处输入文本此处输入文本此处输入文本</a:t>
              </a:r>
            </a:p>
          </p:txBody>
        </p:sp>
        <p:sp>
          <p:nvSpPr>
            <p:cNvPr id="38" name="Rectangle 29"/>
            <p:cNvSpPr>
              <a:spLocks noChangeArrowheads="1"/>
            </p:cNvSpPr>
            <p:nvPr/>
          </p:nvSpPr>
          <p:spPr bwMode="auto">
            <a:xfrm>
              <a:off x="5491163" y="3705373"/>
              <a:ext cx="2967037" cy="352425"/>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fontAlgn="base">
                <a:lnSpc>
                  <a:spcPct val="150000"/>
                </a:lnSpc>
                <a:spcBef>
                  <a:spcPct val="0"/>
                </a:spcBef>
                <a:spcAft>
                  <a:spcPct val="0"/>
                </a:spcAft>
                <a:buFont typeface="Arial" pitchFamily="34" charset="0"/>
                <a:buNone/>
              </a:pPr>
              <a:r>
                <a:rPr lang="zh-CN" altLang="en-US" sz="1600">
                  <a:solidFill>
                    <a:schemeClr val="tx2"/>
                  </a:solidFill>
                  <a:latin typeface="+mn-ea"/>
                  <a:ea typeface="+mn-ea"/>
                  <a:cs typeface="+mn-ea"/>
                </a:rPr>
                <a:t>此处输入文本，此处输入文本此处输入文本此处输入文本这里输入</a:t>
              </a:r>
            </a:p>
          </p:txBody>
        </p:sp>
      </p:grpSp>
      <p:grpSp>
        <p:nvGrpSpPr>
          <p:cNvPr id="40" name="组合 39"/>
          <p:cNvGrpSpPr/>
          <p:nvPr/>
        </p:nvGrpSpPr>
        <p:grpSpPr>
          <a:xfrm>
            <a:off x="568443" y="319365"/>
            <a:ext cx="3809921" cy="420564"/>
            <a:chOff x="568442" y="319364"/>
            <a:chExt cx="3809924" cy="420565"/>
          </a:xfrm>
        </p:grpSpPr>
        <p:sp>
          <p:nvSpPr>
            <p:cNvPr id="41" name="文本框 23"/>
            <p:cNvSpPr txBox="1"/>
            <p:nvPr/>
          </p:nvSpPr>
          <p:spPr>
            <a:xfrm>
              <a:off x="665958" y="319364"/>
              <a:ext cx="1829348" cy="420565"/>
            </a:xfrm>
            <a:prstGeom prst="rect">
              <a:avLst/>
            </a:prstGeom>
            <a:noFill/>
          </p:spPr>
          <p:txBody>
            <a:bodyPr wrap="none" rtlCol="0">
              <a:spAutoFit/>
            </a:bodyPr>
            <a:lstStyle/>
            <a:p>
              <a:r>
                <a:rPr lang="zh-CN" altLang="en-US" sz="2133" dirty="0">
                  <a:solidFill>
                    <a:schemeClr val="bg2"/>
                  </a:solidFill>
                  <a:latin typeface="+mn-ea"/>
                  <a:cs typeface="+mn-ea"/>
                </a:rPr>
                <a:t>标题文字内容</a:t>
              </a:r>
            </a:p>
          </p:txBody>
        </p:sp>
        <p:sp>
          <p:nvSpPr>
            <p:cNvPr id="42" name="等腰三角形 41"/>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sp>
          <p:nvSpPr>
            <p:cNvPr id="43" name="文本框 23"/>
            <p:cNvSpPr txBox="1"/>
            <p:nvPr/>
          </p:nvSpPr>
          <p:spPr>
            <a:xfrm>
              <a:off x="2306003" y="429775"/>
              <a:ext cx="2072363" cy="297455"/>
            </a:xfrm>
            <a:prstGeom prst="rect">
              <a:avLst/>
            </a:prstGeom>
            <a:noFill/>
          </p:spPr>
          <p:txBody>
            <a:bodyPr wrap="none" rtlCol="0">
              <a:spAutoFit/>
            </a:bodyPr>
            <a:lstStyle/>
            <a:p>
              <a:r>
                <a:rPr lang="en-US" altLang="zh-CN" sz="1333" dirty="0">
                  <a:solidFill>
                    <a:srgbClr val="262626"/>
                  </a:solidFill>
                  <a:latin typeface="微软雅黑"/>
                  <a:cs typeface="+mn-ea"/>
                </a:rPr>
                <a:t>  Click here to add Title</a:t>
              </a:r>
              <a:endParaRPr lang="zh-CN" altLang="en-US" sz="1333" dirty="0">
                <a:solidFill>
                  <a:srgbClr val="262626"/>
                </a:solidFill>
                <a:latin typeface="微软雅黑"/>
                <a:cs typeface="+mn-ea"/>
              </a:endParaRPr>
            </a:p>
          </p:txBody>
        </p:sp>
      </p:grpSp>
    </p:spTree>
    <p:extLst>
      <p:ext uri="{BB962C8B-B14F-4D97-AF65-F5344CB8AC3E}">
        <p14:creationId xmlns:p14="http://schemas.microsoft.com/office/powerpoint/2010/main" val="584204635"/>
      </p:ext>
    </p:extLst>
  </p:cSld>
  <p:clrMapOvr>
    <a:masterClrMapping/>
  </p:clrMapOvr>
  <mc:AlternateContent xmlns:mc="http://schemas.openxmlformats.org/markup-compatibility/2006">
    <mc:Choice xmlns:p14="http://schemas.microsoft.com/office/powerpoint/2010/main" Requires="p14">
      <p:transition spd="slow" p14:dur="125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1000"/>
                                        <p:tgtEl>
                                          <p:spTgt spid="32"/>
                                        </p:tgtEl>
                                      </p:cBhvr>
                                    </p:animEffect>
                                    <p:anim calcmode="lin" valueType="num">
                                      <p:cBhvr>
                                        <p:cTn id="13" dur="1000" fill="hold"/>
                                        <p:tgtEl>
                                          <p:spTgt spid="32"/>
                                        </p:tgtEl>
                                        <p:attrNameLst>
                                          <p:attrName>ppt_x</p:attrName>
                                        </p:attrNameLst>
                                      </p:cBhvr>
                                      <p:tavLst>
                                        <p:tav tm="0">
                                          <p:val>
                                            <p:strVal val="#ppt_x"/>
                                          </p:val>
                                        </p:tav>
                                        <p:tav tm="100000">
                                          <p:val>
                                            <p:strVal val="#ppt_x"/>
                                          </p:val>
                                        </p:tav>
                                      </p:tavLst>
                                    </p:anim>
                                    <p:anim calcmode="lin" valueType="num">
                                      <p:cBhvr>
                                        <p:cTn id="14" dur="1000" fill="hold"/>
                                        <p:tgtEl>
                                          <p:spTgt spid="32"/>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1000"/>
                                        <p:tgtEl>
                                          <p:spTgt spid="30"/>
                                        </p:tgtEl>
                                      </p:cBhvr>
                                    </p:animEffect>
                                    <p:anim calcmode="lin" valueType="num">
                                      <p:cBhvr>
                                        <p:cTn id="19" dur="1000" fill="hold"/>
                                        <p:tgtEl>
                                          <p:spTgt spid="30"/>
                                        </p:tgtEl>
                                        <p:attrNameLst>
                                          <p:attrName>ppt_x</p:attrName>
                                        </p:attrNameLst>
                                      </p:cBhvr>
                                      <p:tavLst>
                                        <p:tav tm="0">
                                          <p:val>
                                            <p:strVal val="#ppt_x"/>
                                          </p:val>
                                        </p:tav>
                                        <p:tav tm="100000">
                                          <p:val>
                                            <p:strVal val="#ppt_x"/>
                                          </p:val>
                                        </p:tav>
                                      </p:tavLst>
                                    </p:anim>
                                    <p:anim calcmode="lin" valueType="num">
                                      <p:cBhvr>
                                        <p:cTn id="20" dur="1000" fill="hold"/>
                                        <p:tgtEl>
                                          <p:spTgt spid="30"/>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42" presetClass="entr" presetSubtype="0" fill="hold" grpId="0" nodeType="after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1000"/>
                                        <p:tgtEl>
                                          <p:spTgt spid="29"/>
                                        </p:tgtEl>
                                      </p:cBhvr>
                                    </p:animEffect>
                                    <p:anim calcmode="lin" valueType="num">
                                      <p:cBhvr>
                                        <p:cTn id="25" dur="1000" fill="hold"/>
                                        <p:tgtEl>
                                          <p:spTgt spid="29"/>
                                        </p:tgtEl>
                                        <p:attrNameLst>
                                          <p:attrName>ppt_x</p:attrName>
                                        </p:attrNameLst>
                                      </p:cBhvr>
                                      <p:tavLst>
                                        <p:tav tm="0">
                                          <p:val>
                                            <p:strVal val="#ppt_x"/>
                                          </p:val>
                                        </p:tav>
                                        <p:tav tm="100000">
                                          <p:val>
                                            <p:strVal val="#ppt_x"/>
                                          </p:val>
                                        </p:tav>
                                      </p:tavLst>
                                    </p:anim>
                                    <p:anim calcmode="lin" valueType="num">
                                      <p:cBhvr>
                                        <p:cTn id="26" dur="1000" fill="hold"/>
                                        <p:tgtEl>
                                          <p:spTgt spid="29"/>
                                        </p:tgtEl>
                                        <p:attrNameLst>
                                          <p:attrName>ppt_y</p:attrName>
                                        </p:attrNameLst>
                                      </p:cBhvr>
                                      <p:tavLst>
                                        <p:tav tm="0">
                                          <p:val>
                                            <p:strVal val="#ppt_y+.1"/>
                                          </p:val>
                                        </p:tav>
                                        <p:tav tm="100000">
                                          <p:val>
                                            <p:strVal val="#ppt_y"/>
                                          </p:val>
                                        </p:tav>
                                      </p:tavLst>
                                    </p:anim>
                                  </p:childTnLst>
                                </p:cTn>
                              </p:par>
                            </p:childTnLst>
                          </p:cTn>
                        </p:par>
                        <p:par>
                          <p:cTn id="27" fill="hold">
                            <p:stCondLst>
                              <p:cond delay="3500"/>
                            </p:stCondLst>
                            <p:childTnLst>
                              <p:par>
                                <p:cTn id="28" presetID="42" presetClass="entr" presetSubtype="0" fill="hold" nodeType="after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1000"/>
                                        <p:tgtEl>
                                          <p:spTgt spid="33"/>
                                        </p:tgtEl>
                                      </p:cBhvr>
                                    </p:animEffect>
                                    <p:anim calcmode="lin" valueType="num">
                                      <p:cBhvr>
                                        <p:cTn id="31" dur="1000" fill="hold"/>
                                        <p:tgtEl>
                                          <p:spTgt spid="33"/>
                                        </p:tgtEl>
                                        <p:attrNameLst>
                                          <p:attrName>ppt_x</p:attrName>
                                        </p:attrNameLst>
                                      </p:cBhvr>
                                      <p:tavLst>
                                        <p:tav tm="0">
                                          <p:val>
                                            <p:strVal val="#ppt_x"/>
                                          </p:val>
                                        </p:tav>
                                        <p:tav tm="100000">
                                          <p:val>
                                            <p:strVal val="#ppt_x"/>
                                          </p:val>
                                        </p:tav>
                                      </p:tavLst>
                                    </p:anim>
                                    <p:anim calcmode="lin" valueType="num">
                                      <p:cBhvr>
                                        <p:cTn id="32"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xmlns="" id="{E36313E8-C39A-4E23-8D15-9031A57C87C6}"/>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AutoShape 5"/>
          <p:cNvSpPr>
            <a:spLocks noChangeArrowheads="1"/>
          </p:cNvSpPr>
          <p:nvPr/>
        </p:nvSpPr>
        <p:spPr bwMode="auto">
          <a:xfrm>
            <a:off x="2467431" y="1757881"/>
            <a:ext cx="1406863" cy="1217091"/>
          </a:xfrm>
          <a:prstGeom prst="hexagon">
            <a:avLst>
              <a:gd name="adj" fmla="val 28898"/>
              <a:gd name="vf" fmla="val 115470"/>
            </a:avLst>
          </a:prstGeom>
          <a:noFill/>
          <a:ln w="19050">
            <a:solidFill>
              <a:schemeClr val="tx1"/>
            </a:solidFill>
          </a:ln>
          <a:effectLst/>
          <a:extLst/>
        </p:spPr>
        <p:txBody>
          <a:bodyPr wrap="none" anchor="ctr"/>
          <a:lstStyle/>
          <a:p>
            <a:pPr algn="ctr"/>
            <a:r>
              <a:rPr lang="zh-CN" altLang="en-US" sz="2400" dirty="0">
                <a:solidFill>
                  <a:srgbClr val="262626"/>
                </a:solidFill>
                <a:cs typeface="+mn-ea"/>
              </a:rPr>
              <a:t>文本</a:t>
            </a:r>
            <a:endParaRPr lang="en-US" altLang="zh-CN" sz="2400" dirty="0">
              <a:solidFill>
                <a:srgbClr val="262626"/>
              </a:solidFill>
              <a:cs typeface="+mn-ea"/>
            </a:endParaRPr>
          </a:p>
        </p:txBody>
      </p:sp>
      <p:sp>
        <p:nvSpPr>
          <p:cNvPr id="3" name="AutoShape 6"/>
          <p:cNvSpPr>
            <a:spLocks noChangeArrowheads="1"/>
          </p:cNvSpPr>
          <p:nvPr/>
        </p:nvSpPr>
        <p:spPr bwMode="auto">
          <a:xfrm>
            <a:off x="1392669" y="2420257"/>
            <a:ext cx="1406863" cy="1217092"/>
          </a:xfrm>
          <a:prstGeom prst="hexagon">
            <a:avLst>
              <a:gd name="adj" fmla="val 28898"/>
              <a:gd name="vf" fmla="val 115470"/>
            </a:avLst>
          </a:prstGeom>
          <a:noFill/>
          <a:ln w="19050">
            <a:solidFill>
              <a:schemeClr val="tx1"/>
            </a:solidFill>
          </a:ln>
          <a:effectLst/>
          <a:extLst/>
        </p:spPr>
        <p:txBody>
          <a:bodyPr wrap="none" anchor="ctr"/>
          <a:lstStyle/>
          <a:p>
            <a:pPr algn="ctr"/>
            <a:r>
              <a:rPr lang="zh-CN" altLang="en-US" sz="2400" dirty="0">
                <a:solidFill>
                  <a:srgbClr val="262626"/>
                </a:solidFill>
                <a:cs typeface="+mn-ea"/>
              </a:rPr>
              <a:t>文本</a:t>
            </a:r>
            <a:endParaRPr lang="en-US" altLang="zh-CN" sz="2400" dirty="0">
              <a:solidFill>
                <a:srgbClr val="262626"/>
              </a:solidFill>
              <a:cs typeface="+mn-ea"/>
            </a:endParaRPr>
          </a:p>
        </p:txBody>
      </p:sp>
      <p:sp>
        <p:nvSpPr>
          <p:cNvPr id="4" name="AutoShape 7"/>
          <p:cNvSpPr>
            <a:spLocks noChangeArrowheads="1"/>
          </p:cNvSpPr>
          <p:nvPr/>
        </p:nvSpPr>
        <p:spPr bwMode="auto">
          <a:xfrm>
            <a:off x="2467431" y="3082631"/>
            <a:ext cx="1406863" cy="1217091"/>
          </a:xfrm>
          <a:prstGeom prst="hexagon">
            <a:avLst>
              <a:gd name="adj" fmla="val 28898"/>
              <a:gd name="vf" fmla="val 115470"/>
            </a:avLst>
          </a:prstGeom>
          <a:noFill/>
          <a:ln w="19050">
            <a:solidFill>
              <a:schemeClr val="tx1"/>
            </a:solidFill>
          </a:ln>
          <a:effectLst/>
          <a:extLst/>
        </p:spPr>
        <p:txBody>
          <a:bodyPr wrap="none" anchor="ctr"/>
          <a:lstStyle/>
          <a:p>
            <a:pPr algn="ctr"/>
            <a:r>
              <a:rPr lang="zh-CN" altLang="en-US" sz="2400" dirty="0">
                <a:solidFill>
                  <a:srgbClr val="262626"/>
                </a:solidFill>
                <a:cs typeface="+mn-ea"/>
              </a:rPr>
              <a:t>文本</a:t>
            </a:r>
            <a:endParaRPr lang="en-US" altLang="zh-CN" sz="2400" dirty="0">
              <a:solidFill>
                <a:srgbClr val="262626"/>
              </a:solidFill>
              <a:cs typeface="+mn-ea"/>
            </a:endParaRPr>
          </a:p>
        </p:txBody>
      </p:sp>
      <p:sp>
        <p:nvSpPr>
          <p:cNvPr id="5" name="AutoShape 8"/>
          <p:cNvSpPr>
            <a:spLocks noChangeArrowheads="1"/>
          </p:cNvSpPr>
          <p:nvPr/>
        </p:nvSpPr>
        <p:spPr bwMode="auto">
          <a:xfrm>
            <a:off x="3544018" y="2420257"/>
            <a:ext cx="1406863" cy="1217092"/>
          </a:xfrm>
          <a:prstGeom prst="hexagon">
            <a:avLst>
              <a:gd name="adj" fmla="val 28898"/>
              <a:gd name="vf" fmla="val 115470"/>
            </a:avLst>
          </a:prstGeom>
          <a:noFill/>
          <a:ln w="19050">
            <a:solidFill>
              <a:schemeClr val="tx1"/>
            </a:solidFill>
          </a:ln>
          <a:effectLst/>
          <a:extLst/>
        </p:spPr>
        <p:txBody>
          <a:bodyPr wrap="none" anchor="ctr"/>
          <a:lstStyle/>
          <a:p>
            <a:pPr algn="ctr"/>
            <a:r>
              <a:rPr lang="zh-CN" altLang="en-US" sz="2400" dirty="0">
                <a:solidFill>
                  <a:srgbClr val="262626"/>
                </a:solidFill>
                <a:cs typeface="+mn-ea"/>
              </a:rPr>
              <a:t>文本</a:t>
            </a:r>
            <a:endParaRPr lang="en-US" altLang="zh-CN" sz="2400" dirty="0">
              <a:solidFill>
                <a:srgbClr val="262626"/>
              </a:solidFill>
              <a:cs typeface="+mn-ea"/>
            </a:endParaRPr>
          </a:p>
        </p:txBody>
      </p:sp>
      <p:sp>
        <p:nvSpPr>
          <p:cNvPr id="6" name="AutoShape 9"/>
          <p:cNvSpPr>
            <a:spLocks noChangeArrowheads="1"/>
          </p:cNvSpPr>
          <p:nvPr/>
        </p:nvSpPr>
        <p:spPr bwMode="auto">
          <a:xfrm>
            <a:off x="1392669" y="3745006"/>
            <a:ext cx="1406863" cy="1217092"/>
          </a:xfrm>
          <a:prstGeom prst="hexagon">
            <a:avLst>
              <a:gd name="adj" fmla="val 28898"/>
              <a:gd name="vf" fmla="val 115470"/>
            </a:avLst>
          </a:prstGeom>
          <a:noFill/>
          <a:ln w="19050">
            <a:solidFill>
              <a:schemeClr val="tx1"/>
            </a:solidFill>
          </a:ln>
          <a:effectLst/>
          <a:extLst/>
        </p:spPr>
        <p:txBody>
          <a:bodyPr wrap="none" anchor="ctr"/>
          <a:lstStyle/>
          <a:p>
            <a:pPr algn="ctr"/>
            <a:r>
              <a:rPr lang="zh-CN" altLang="en-US" sz="2400" dirty="0">
                <a:solidFill>
                  <a:srgbClr val="262626"/>
                </a:solidFill>
                <a:cs typeface="+mn-ea"/>
              </a:rPr>
              <a:t>文本</a:t>
            </a:r>
            <a:endParaRPr lang="en-US" altLang="zh-CN" sz="2400" dirty="0">
              <a:solidFill>
                <a:srgbClr val="262626"/>
              </a:solidFill>
              <a:cs typeface="+mn-ea"/>
            </a:endParaRPr>
          </a:p>
        </p:txBody>
      </p:sp>
      <p:sp>
        <p:nvSpPr>
          <p:cNvPr id="7" name="AutoShape 10"/>
          <p:cNvSpPr>
            <a:spLocks noChangeArrowheads="1"/>
          </p:cNvSpPr>
          <p:nvPr/>
        </p:nvSpPr>
        <p:spPr bwMode="auto">
          <a:xfrm>
            <a:off x="2500275" y="4348989"/>
            <a:ext cx="1406863" cy="1217091"/>
          </a:xfrm>
          <a:prstGeom prst="hexagon">
            <a:avLst>
              <a:gd name="adj" fmla="val 28898"/>
              <a:gd name="vf" fmla="val 115470"/>
            </a:avLst>
          </a:prstGeom>
          <a:noFill/>
          <a:ln w="19050">
            <a:solidFill>
              <a:schemeClr val="tx1"/>
            </a:solidFill>
          </a:ln>
          <a:effectLst/>
          <a:extLst/>
        </p:spPr>
        <p:txBody>
          <a:bodyPr wrap="none" anchor="ctr"/>
          <a:lstStyle/>
          <a:p>
            <a:pPr algn="ctr"/>
            <a:r>
              <a:rPr lang="zh-CN" altLang="en-US" sz="2400" dirty="0">
                <a:solidFill>
                  <a:srgbClr val="262626"/>
                </a:solidFill>
                <a:cs typeface="+mn-ea"/>
              </a:rPr>
              <a:t>文本</a:t>
            </a:r>
            <a:endParaRPr lang="en-US" altLang="zh-CN" sz="2400" dirty="0">
              <a:solidFill>
                <a:srgbClr val="262626"/>
              </a:solidFill>
              <a:cs typeface="+mn-ea"/>
            </a:endParaRPr>
          </a:p>
        </p:txBody>
      </p:sp>
      <p:sp>
        <p:nvSpPr>
          <p:cNvPr id="8" name="AutoShape 11"/>
          <p:cNvSpPr>
            <a:spLocks noChangeArrowheads="1"/>
          </p:cNvSpPr>
          <p:nvPr/>
        </p:nvSpPr>
        <p:spPr bwMode="auto">
          <a:xfrm>
            <a:off x="3626131" y="3686615"/>
            <a:ext cx="1406863" cy="1217092"/>
          </a:xfrm>
          <a:prstGeom prst="hexagon">
            <a:avLst>
              <a:gd name="adj" fmla="val 28898"/>
              <a:gd name="vf" fmla="val 115470"/>
            </a:avLst>
          </a:prstGeom>
          <a:noFill/>
          <a:ln w="19050">
            <a:solidFill>
              <a:schemeClr val="tx1"/>
            </a:solidFill>
            <a:prstDash val="dash"/>
            <a:miter lim="800000"/>
            <a:headEnd/>
            <a:tailEnd/>
          </a:ln>
          <a:effectLst/>
          <a:extLst/>
        </p:spPr>
        <p:txBody>
          <a:bodyPr wrap="none" anchor="ctr"/>
          <a:lstStyle/>
          <a:p>
            <a:endParaRPr lang="zh-CN" altLang="en-US" sz="2400">
              <a:solidFill>
                <a:schemeClr val="bg1"/>
              </a:solidFill>
              <a:cs typeface="+mn-ea"/>
            </a:endParaRPr>
          </a:p>
        </p:txBody>
      </p:sp>
      <p:sp>
        <p:nvSpPr>
          <p:cNvPr id="9" name="Line 13"/>
          <p:cNvSpPr>
            <a:spLocks noChangeShapeType="1"/>
          </p:cNvSpPr>
          <p:nvPr/>
        </p:nvSpPr>
        <p:spPr bwMode="auto">
          <a:xfrm>
            <a:off x="5116931" y="4323444"/>
            <a:ext cx="2563739"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chemeClr val="bg1"/>
              </a:solidFill>
              <a:cs typeface="+mn-ea"/>
            </a:endParaRPr>
          </a:p>
        </p:txBody>
      </p:sp>
      <p:sp>
        <p:nvSpPr>
          <p:cNvPr id="10" name="AutoShape 14"/>
          <p:cNvSpPr>
            <a:spLocks noChangeArrowheads="1"/>
          </p:cNvSpPr>
          <p:nvPr/>
        </p:nvSpPr>
        <p:spPr bwMode="auto">
          <a:xfrm>
            <a:off x="7846720" y="2916581"/>
            <a:ext cx="3145825" cy="2720665"/>
          </a:xfrm>
          <a:prstGeom prst="hexagon">
            <a:avLst>
              <a:gd name="adj" fmla="val 28907"/>
              <a:gd name="vf" fmla="val 115470"/>
            </a:avLst>
          </a:prstGeom>
          <a:noFill/>
          <a:ln w="19050">
            <a:solidFill>
              <a:schemeClr val="tx1"/>
            </a:solidFill>
          </a:ln>
          <a:effectLst/>
          <a:extLst/>
        </p:spPr>
        <p:txBody>
          <a:bodyPr wrap="none" anchor="ctr"/>
          <a:lstStyle/>
          <a:p>
            <a:pPr algn="ctr"/>
            <a:r>
              <a:rPr lang="zh-CN" altLang="en-US" sz="2400" dirty="0">
                <a:solidFill>
                  <a:srgbClr val="262626"/>
                </a:solidFill>
                <a:cs typeface="+mn-ea"/>
              </a:rPr>
              <a:t>请输入本</a:t>
            </a:r>
            <a:endParaRPr lang="en-US" altLang="zh-CN" sz="2400" dirty="0">
              <a:solidFill>
                <a:srgbClr val="262626"/>
              </a:solidFill>
              <a:cs typeface="+mn-ea"/>
            </a:endParaRPr>
          </a:p>
          <a:p>
            <a:pPr algn="ctr"/>
            <a:r>
              <a:rPr lang="zh-CN" altLang="en-US" sz="2400" dirty="0">
                <a:solidFill>
                  <a:srgbClr val="262626"/>
                </a:solidFill>
                <a:cs typeface="+mn-ea"/>
              </a:rPr>
              <a:t>内容内容</a:t>
            </a:r>
            <a:endParaRPr lang="en-US" altLang="zh-CN" sz="2400" dirty="0">
              <a:solidFill>
                <a:srgbClr val="262626"/>
              </a:solidFill>
              <a:cs typeface="+mn-ea"/>
            </a:endParaRPr>
          </a:p>
        </p:txBody>
      </p:sp>
      <p:sp>
        <p:nvSpPr>
          <p:cNvPr id="11" name="Rectangle 15"/>
          <p:cNvSpPr>
            <a:spLocks noChangeArrowheads="1"/>
          </p:cNvSpPr>
          <p:nvPr/>
        </p:nvSpPr>
        <p:spPr bwMode="auto">
          <a:xfrm>
            <a:off x="5281157" y="3909231"/>
            <a:ext cx="2233463" cy="412388"/>
          </a:xfrm>
          <a:prstGeom prst="rect">
            <a:avLst/>
          </a:prstGeom>
          <a:noFill/>
          <a:ln w="19050">
            <a:noFill/>
          </a:ln>
          <a:effectLst/>
          <a:extLst/>
        </p:spPr>
        <p:txBody>
          <a:bodyPr wrap="none" anchor="ctr"/>
          <a:lstStyle/>
          <a:p>
            <a:pPr algn="ctr"/>
            <a:r>
              <a:rPr lang="zh-CN" altLang="en-US" sz="2400" dirty="0">
                <a:solidFill>
                  <a:srgbClr val="262626"/>
                </a:solidFill>
                <a:cs typeface="+mn-ea"/>
              </a:rPr>
              <a:t>文本内容</a:t>
            </a:r>
            <a:endParaRPr lang="en-US" altLang="zh-CN" sz="2400" dirty="0">
              <a:solidFill>
                <a:srgbClr val="262626"/>
              </a:solidFill>
              <a:cs typeface="+mn-ea"/>
            </a:endParaRPr>
          </a:p>
        </p:txBody>
      </p:sp>
      <p:sp>
        <p:nvSpPr>
          <p:cNvPr id="12" name="Rectangle 16"/>
          <p:cNvSpPr>
            <a:spLocks noChangeArrowheads="1"/>
          </p:cNvSpPr>
          <p:nvPr/>
        </p:nvSpPr>
        <p:spPr bwMode="auto">
          <a:xfrm>
            <a:off x="6027470" y="1013393"/>
            <a:ext cx="4799025" cy="1074763"/>
          </a:xfrm>
          <a:prstGeom prst="rect">
            <a:avLst/>
          </a:prstGeom>
          <a:noFill/>
          <a:ln w="19050">
            <a:noFill/>
          </a:ln>
          <a:effectLst/>
          <a:extLst/>
        </p:spPr>
        <p:txBody>
          <a:bodyPr wrap="none" anchor="ctr"/>
          <a:lstStyle/>
          <a:p>
            <a:pPr algn="ctr"/>
            <a:r>
              <a:rPr lang="zh-CN" altLang="en-US" sz="3200" b="1" dirty="0">
                <a:solidFill>
                  <a:srgbClr val="262626"/>
                </a:solidFill>
                <a:cs typeface="+mn-ea"/>
              </a:rPr>
              <a:t>输入标题内容</a:t>
            </a:r>
            <a:endParaRPr lang="en-US" altLang="zh-CN" sz="3200" b="1" dirty="0">
              <a:solidFill>
                <a:srgbClr val="262626"/>
              </a:solidFill>
              <a:cs typeface="+mn-ea"/>
            </a:endParaRPr>
          </a:p>
        </p:txBody>
      </p:sp>
      <p:grpSp>
        <p:nvGrpSpPr>
          <p:cNvPr id="13" name="组合 12"/>
          <p:cNvGrpSpPr/>
          <p:nvPr/>
        </p:nvGrpSpPr>
        <p:grpSpPr>
          <a:xfrm>
            <a:off x="568443" y="319365"/>
            <a:ext cx="3809921" cy="420564"/>
            <a:chOff x="568442" y="319364"/>
            <a:chExt cx="3809924" cy="420565"/>
          </a:xfrm>
        </p:grpSpPr>
        <p:sp>
          <p:nvSpPr>
            <p:cNvPr id="14" name="文本框 23"/>
            <p:cNvSpPr txBox="1"/>
            <p:nvPr/>
          </p:nvSpPr>
          <p:spPr>
            <a:xfrm>
              <a:off x="665958" y="319364"/>
              <a:ext cx="1829348" cy="420565"/>
            </a:xfrm>
            <a:prstGeom prst="rect">
              <a:avLst/>
            </a:prstGeom>
            <a:noFill/>
          </p:spPr>
          <p:txBody>
            <a:bodyPr wrap="none" rtlCol="0">
              <a:spAutoFit/>
            </a:bodyPr>
            <a:lstStyle/>
            <a:p>
              <a:r>
                <a:rPr lang="zh-CN" altLang="en-US" sz="2133" dirty="0">
                  <a:solidFill>
                    <a:schemeClr val="bg2"/>
                  </a:solidFill>
                  <a:latin typeface="+mn-ea"/>
                  <a:cs typeface="+mn-ea"/>
                </a:rPr>
                <a:t>标题文字内容</a:t>
              </a:r>
            </a:p>
          </p:txBody>
        </p:sp>
        <p:sp>
          <p:nvSpPr>
            <p:cNvPr id="15" name="等腰三角形 14"/>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sp>
          <p:nvSpPr>
            <p:cNvPr id="16" name="文本框 23"/>
            <p:cNvSpPr txBox="1"/>
            <p:nvPr/>
          </p:nvSpPr>
          <p:spPr>
            <a:xfrm>
              <a:off x="2306003" y="429775"/>
              <a:ext cx="2072363" cy="297455"/>
            </a:xfrm>
            <a:prstGeom prst="rect">
              <a:avLst/>
            </a:prstGeom>
            <a:noFill/>
          </p:spPr>
          <p:txBody>
            <a:bodyPr wrap="none" rtlCol="0">
              <a:spAutoFit/>
            </a:bodyPr>
            <a:lstStyle/>
            <a:p>
              <a:r>
                <a:rPr lang="en-US" altLang="zh-CN" sz="1333" dirty="0">
                  <a:solidFill>
                    <a:srgbClr val="262626"/>
                  </a:solidFill>
                  <a:latin typeface="微软雅黑"/>
                  <a:cs typeface="+mn-ea"/>
                </a:rPr>
                <a:t>  Click here to add Title</a:t>
              </a:r>
              <a:endParaRPr lang="zh-CN" altLang="en-US" sz="1333" dirty="0">
                <a:solidFill>
                  <a:srgbClr val="262626"/>
                </a:solidFill>
                <a:latin typeface="微软雅黑"/>
                <a:cs typeface="+mn-ea"/>
              </a:endParaRPr>
            </a:p>
          </p:txBody>
        </p:sp>
      </p:grpSp>
    </p:spTree>
    <p:extLst>
      <p:ext uri="{BB962C8B-B14F-4D97-AF65-F5344CB8AC3E}">
        <p14:creationId xmlns:p14="http://schemas.microsoft.com/office/powerpoint/2010/main" val="559921110"/>
      </p:ext>
    </p:extLst>
  </p:cSld>
  <p:clrMapOvr>
    <a:masterClrMapping/>
  </p:clrMapOvr>
  <mc:AlternateContent xmlns:mc="http://schemas.openxmlformats.org/markup-compatibility/2006">
    <mc:Choice xmlns:p14="http://schemas.microsoft.com/office/powerpoint/2010/main" Requires="p14">
      <p:transition spd="slow" p14:dur="125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par>
                          <p:cTn id="29" fill="hold">
                            <p:stCondLst>
                              <p:cond delay="3000"/>
                            </p:stCondLst>
                            <p:childTnLst>
                              <p:par>
                                <p:cTn id="30" presetID="10" presetClass="entr" presetSubtype="0"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par>
                          <p:cTn id="33" fill="hold">
                            <p:stCondLst>
                              <p:cond delay="3500"/>
                            </p:stCondLst>
                            <p:childTnLst>
                              <p:par>
                                <p:cTn id="34" presetID="10" presetClass="entr" presetSubtype="0" fill="hold" grpId="0"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childTnLst>
                          </p:cTn>
                        </p:par>
                        <p:par>
                          <p:cTn id="37" fill="hold">
                            <p:stCondLst>
                              <p:cond delay="4000"/>
                            </p:stCondLst>
                            <p:childTnLst>
                              <p:par>
                                <p:cTn id="38" presetID="22" presetClass="entr" presetSubtype="8" fill="hold" grpId="0" nodeType="after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left)">
                                      <p:cBhvr>
                                        <p:cTn id="40" dur="500"/>
                                        <p:tgtEl>
                                          <p:spTgt spid="9"/>
                                        </p:tgtEl>
                                      </p:cBhvr>
                                    </p:animEffect>
                                  </p:childTnLst>
                                </p:cTn>
                              </p:par>
                            </p:childTnLst>
                          </p:cTn>
                        </p:par>
                        <p:par>
                          <p:cTn id="41" fill="hold">
                            <p:stCondLst>
                              <p:cond delay="4500"/>
                            </p:stCondLst>
                            <p:childTnLst>
                              <p:par>
                                <p:cTn id="42" presetID="42" presetClass="entr" presetSubtype="0"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1000"/>
                                        <p:tgtEl>
                                          <p:spTgt spid="11"/>
                                        </p:tgtEl>
                                      </p:cBhvr>
                                    </p:animEffect>
                                    <p:anim calcmode="lin" valueType="num">
                                      <p:cBhvr>
                                        <p:cTn id="45" dur="1000" fill="hold"/>
                                        <p:tgtEl>
                                          <p:spTgt spid="11"/>
                                        </p:tgtEl>
                                        <p:attrNameLst>
                                          <p:attrName>ppt_x</p:attrName>
                                        </p:attrNameLst>
                                      </p:cBhvr>
                                      <p:tavLst>
                                        <p:tav tm="0">
                                          <p:val>
                                            <p:strVal val="#ppt_x"/>
                                          </p:val>
                                        </p:tav>
                                        <p:tav tm="100000">
                                          <p:val>
                                            <p:strVal val="#ppt_x"/>
                                          </p:val>
                                        </p:tav>
                                      </p:tavLst>
                                    </p:anim>
                                    <p:anim calcmode="lin" valueType="num">
                                      <p:cBhvr>
                                        <p:cTn id="46" dur="1000" fill="hold"/>
                                        <p:tgtEl>
                                          <p:spTgt spid="11"/>
                                        </p:tgtEl>
                                        <p:attrNameLst>
                                          <p:attrName>ppt_y</p:attrName>
                                        </p:attrNameLst>
                                      </p:cBhvr>
                                      <p:tavLst>
                                        <p:tav tm="0">
                                          <p:val>
                                            <p:strVal val="#ppt_y+.1"/>
                                          </p:val>
                                        </p:tav>
                                        <p:tav tm="100000">
                                          <p:val>
                                            <p:strVal val="#ppt_y"/>
                                          </p:val>
                                        </p:tav>
                                      </p:tavLst>
                                    </p:anim>
                                  </p:childTnLst>
                                </p:cTn>
                              </p:par>
                            </p:childTnLst>
                          </p:cTn>
                        </p:par>
                        <p:par>
                          <p:cTn id="47" fill="hold">
                            <p:stCondLst>
                              <p:cond delay="5500"/>
                            </p:stCondLst>
                            <p:childTnLst>
                              <p:par>
                                <p:cTn id="48" presetID="10" presetClass="entr" presetSubtype="0" fill="hold" grpId="0" nodeType="after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500"/>
                                        <p:tgtEl>
                                          <p:spTgt spid="10"/>
                                        </p:tgtEl>
                                      </p:cBhvr>
                                    </p:animEffect>
                                  </p:childTnLst>
                                </p:cTn>
                              </p:par>
                            </p:childTnLst>
                          </p:cTn>
                        </p:par>
                        <p:par>
                          <p:cTn id="51" fill="hold">
                            <p:stCondLst>
                              <p:cond delay="6000"/>
                            </p:stCondLst>
                            <p:childTnLst>
                              <p:par>
                                <p:cTn id="52" presetID="42" presetClass="entr" presetSubtype="0" fill="hold" grpId="0" nodeType="after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1000"/>
                                        <p:tgtEl>
                                          <p:spTgt spid="12"/>
                                        </p:tgtEl>
                                      </p:cBhvr>
                                    </p:animEffect>
                                    <p:anim calcmode="lin" valueType="num">
                                      <p:cBhvr>
                                        <p:cTn id="55" dur="1000" fill="hold"/>
                                        <p:tgtEl>
                                          <p:spTgt spid="12"/>
                                        </p:tgtEl>
                                        <p:attrNameLst>
                                          <p:attrName>ppt_x</p:attrName>
                                        </p:attrNameLst>
                                      </p:cBhvr>
                                      <p:tavLst>
                                        <p:tav tm="0">
                                          <p:val>
                                            <p:strVal val="#ppt_x"/>
                                          </p:val>
                                        </p:tav>
                                        <p:tav tm="100000">
                                          <p:val>
                                            <p:strVal val="#ppt_x"/>
                                          </p:val>
                                        </p:tav>
                                      </p:tavLst>
                                    </p:anim>
                                    <p:anim calcmode="lin" valueType="num">
                                      <p:cBhvr>
                                        <p:cTn id="5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xmlns="" id="{1398D514-0EA1-4D75-BE3E-56AB8282224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178730" y="1765465"/>
            <a:ext cx="3215217" cy="3215217"/>
            <a:chOff x="3134047" y="1744513"/>
            <a:chExt cx="2411413" cy="2411413"/>
          </a:xfrm>
          <a:noFill/>
        </p:grpSpPr>
        <p:sp>
          <p:nvSpPr>
            <p:cNvPr id="3" name="椭圆 3"/>
            <p:cNvSpPr>
              <a:spLocks noChangeArrowheads="1"/>
            </p:cNvSpPr>
            <p:nvPr/>
          </p:nvSpPr>
          <p:spPr bwMode="auto">
            <a:xfrm>
              <a:off x="3134047" y="1744513"/>
              <a:ext cx="2411413" cy="2411413"/>
            </a:xfrm>
            <a:prstGeom prst="ellipse">
              <a:avLst/>
            </a:prstGeom>
            <a:grpFill/>
            <a:ln w="19050">
              <a:solidFill>
                <a:schemeClr val="tx1"/>
              </a:solidFill>
            </a:ln>
          </p:spPr>
          <p:txBody>
            <a:bodyPr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fontAlgn="base">
                <a:spcBef>
                  <a:spcPct val="0"/>
                </a:spcBef>
                <a:spcAft>
                  <a:spcPct val="0"/>
                </a:spcAft>
                <a:buFont typeface="Arial" pitchFamily="34" charset="0"/>
                <a:buNone/>
                <a:defRPr/>
              </a:pPr>
              <a:endParaRPr lang="zh-CN" altLang="en-US" sz="2400" kern="0">
                <a:solidFill>
                  <a:schemeClr val="bg1"/>
                </a:solidFill>
                <a:ea typeface="+mn-ea"/>
                <a:cs typeface="+mn-ea"/>
              </a:endParaRPr>
            </a:p>
          </p:txBody>
        </p:sp>
        <p:sp>
          <p:nvSpPr>
            <p:cNvPr id="4" name="TextBox 12"/>
            <p:cNvSpPr txBox="1">
              <a:spLocks noChangeArrowheads="1"/>
            </p:cNvSpPr>
            <p:nvPr/>
          </p:nvSpPr>
          <p:spPr bwMode="auto">
            <a:xfrm flipH="1">
              <a:off x="3822444" y="2758157"/>
              <a:ext cx="1325620" cy="438581"/>
            </a:xfrm>
            <a:prstGeom prst="rect">
              <a:avLst/>
            </a:prstGeom>
            <a:grpFill/>
            <a:ln w="12700">
              <a:noFill/>
              <a:miter lim="800000"/>
              <a:headEnd/>
              <a:tailEnd/>
            </a:ln>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fontAlgn="base">
                <a:lnSpc>
                  <a:spcPct val="80000"/>
                </a:lnSpc>
                <a:spcBef>
                  <a:spcPct val="0"/>
                </a:spcBef>
                <a:spcAft>
                  <a:spcPct val="0"/>
                </a:spcAft>
                <a:buFont typeface="Arial" pitchFamily="34" charset="0"/>
                <a:buNone/>
              </a:pPr>
              <a:r>
                <a:rPr lang="zh-CN" altLang="en-US" sz="4000" dirty="0">
                  <a:solidFill>
                    <a:srgbClr val="262626"/>
                  </a:solidFill>
                  <a:latin typeface="+mn-ea"/>
                  <a:ea typeface="+mn-ea"/>
                  <a:cs typeface="+mn-ea"/>
                </a:rPr>
                <a:t>标题</a:t>
              </a:r>
            </a:p>
          </p:txBody>
        </p:sp>
      </p:grpSp>
      <p:grpSp>
        <p:nvGrpSpPr>
          <p:cNvPr id="5" name="组合 4"/>
          <p:cNvGrpSpPr/>
          <p:nvPr/>
        </p:nvGrpSpPr>
        <p:grpSpPr>
          <a:xfrm>
            <a:off x="6726872" y="2146140"/>
            <a:ext cx="2834541" cy="2834541"/>
            <a:chOff x="5045154" y="2030020"/>
            <a:chExt cx="2125906" cy="2125906"/>
          </a:xfrm>
          <a:noFill/>
        </p:grpSpPr>
        <p:sp>
          <p:nvSpPr>
            <p:cNvPr id="6" name="椭圆 4"/>
            <p:cNvSpPr>
              <a:spLocks noChangeArrowheads="1"/>
            </p:cNvSpPr>
            <p:nvPr/>
          </p:nvSpPr>
          <p:spPr bwMode="auto">
            <a:xfrm>
              <a:off x="5045154" y="2030020"/>
              <a:ext cx="2125906" cy="2125906"/>
            </a:xfrm>
            <a:prstGeom prst="ellipse">
              <a:avLst/>
            </a:prstGeom>
            <a:grpFill/>
            <a:ln w="19050">
              <a:solidFill>
                <a:schemeClr val="tx1"/>
              </a:solidFill>
            </a:ln>
          </p:spPr>
          <p:txBody>
            <a:bodyPr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fontAlgn="base">
                <a:spcBef>
                  <a:spcPct val="0"/>
                </a:spcBef>
                <a:spcAft>
                  <a:spcPct val="0"/>
                </a:spcAft>
                <a:buFont typeface="Arial" pitchFamily="34" charset="0"/>
                <a:buNone/>
                <a:defRPr/>
              </a:pPr>
              <a:endParaRPr lang="zh-CN" altLang="en-US" sz="2400" kern="0">
                <a:solidFill>
                  <a:schemeClr val="bg1"/>
                </a:solidFill>
                <a:ea typeface="+mn-ea"/>
                <a:cs typeface="+mn-ea"/>
              </a:endParaRPr>
            </a:p>
          </p:txBody>
        </p:sp>
        <p:sp>
          <p:nvSpPr>
            <p:cNvPr id="7" name="TextBox 12"/>
            <p:cNvSpPr txBox="1">
              <a:spLocks noChangeArrowheads="1"/>
            </p:cNvSpPr>
            <p:nvPr/>
          </p:nvSpPr>
          <p:spPr bwMode="auto">
            <a:xfrm flipH="1">
              <a:off x="5595084" y="2902173"/>
              <a:ext cx="1065147" cy="438581"/>
            </a:xfrm>
            <a:prstGeom prst="rect">
              <a:avLst/>
            </a:prstGeom>
            <a:grpFill/>
            <a:ln w="12700">
              <a:noFill/>
              <a:miter lim="800000"/>
              <a:headEnd/>
              <a:tailEnd/>
            </a:ln>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fontAlgn="base">
                <a:lnSpc>
                  <a:spcPct val="80000"/>
                </a:lnSpc>
                <a:spcBef>
                  <a:spcPct val="0"/>
                </a:spcBef>
                <a:spcAft>
                  <a:spcPct val="0"/>
                </a:spcAft>
                <a:buFont typeface="Arial" pitchFamily="34" charset="0"/>
                <a:buNone/>
              </a:pPr>
              <a:r>
                <a:rPr lang="zh-CN" altLang="en-US" sz="4000" dirty="0">
                  <a:solidFill>
                    <a:srgbClr val="262626"/>
                  </a:solidFill>
                  <a:latin typeface="+mn-ea"/>
                  <a:ea typeface="+mn-ea"/>
                  <a:cs typeface="+mn-ea"/>
                </a:rPr>
                <a:t>标题</a:t>
              </a:r>
            </a:p>
          </p:txBody>
        </p:sp>
      </p:grpSp>
      <p:grpSp>
        <p:nvGrpSpPr>
          <p:cNvPr id="8" name="组合 7"/>
          <p:cNvGrpSpPr/>
          <p:nvPr/>
        </p:nvGrpSpPr>
        <p:grpSpPr>
          <a:xfrm>
            <a:off x="9222792" y="2442844"/>
            <a:ext cx="2537837" cy="2537837"/>
            <a:chOff x="6877050" y="1996926"/>
            <a:chExt cx="2159000" cy="2159000"/>
          </a:xfrm>
          <a:noFill/>
        </p:grpSpPr>
        <p:sp>
          <p:nvSpPr>
            <p:cNvPr id="9" name="椭圆 5"/>
            <p:cNvSpPr>
              <a:spLocks noChangeArrowheads="1"/>
            </p:cNvSpPr>
            <p:nvPr/>
          </p:nvSpPr>
          <p:spPr bwMode="auto">
            <a:xfrm>
              <a:off x="6877050" y="1996926"/>
              <a:ext cx="2159000" cy="2159000"/>
            </a:xfrm>
            <a:prstGeom prst="ellipse">
              <a:avLst/>
            </a:prstGeom>
            <a:grpFill/>
            <a:ln w="19050">
              <a:solidFill>
                <a:schemeClr val="tx1"/>
              </a:solidFill>
              <a:round/>
              <a:headEnd/>
              <a:tailEnd/>
            </a:ln>
            <a:extLst/>
          </p:spPr>
          <p:txBody>
            <a:bodyPr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fontAlgn="base">
                <a:spcBef>
                  <a:spcPct val="0"/>
                </a:spcBef>
                <a:spcAft>
                  <a:spcPct val="0"/>
                </a:spcAft>
                <a:buFont typeface="Arial" pitchFamily="34" charset="0"/>
                <a:buNone/>
                <a:defRPr/>
              </a:pPr>
              <a:endParaRPr lang="zh-CN" altLang="en-US" sz="2400" kern="0">
                <a:solidFill>
                  <a:schemeClr val="bg1"/>
                </a:solidFill>
                <a:ea typeface="+mn-ea"/>
                <a:cs typeface="+mn-ea"/>
              </a:endParaRPr>
            </a:p>
          </p:txBody>
        </p:sp>
        <p:sp>
          <p:nvSpPr>
            <p:cNvPr id="10" name="TextBox 12"/>
            <p:cNvSpPr txBox="1">
              <a:spLocks noChangeArrowheads="1"/>
            </p:cNvSpPr>
            <p:nvPr/>
          </p:nvSpPr>
          <p:spPr bwMode="auto">
            <a:xfrm flipH="1">
              <a:off x="7474717" y="2902173"/>
              <a:ext cx="1316296" cy="497482"/>
            </a:xfrm>
            <a:prstGeom prst="rect">
              <a:avLst/>
            </a:prstGeom>
            <a:grpFill/>
            <a:ln w="12700">
              <a:noFill/>
              <a:miter lim="800000"/>
              <a:headEnd/>
              <a:tailEnd/>
            </a:ln>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fontAlgn="base">
                <a:lnSpc>
                  <a:spcPct val="80000"/>
                </a:lnSpc>
                <a:spcBef>
                  <a:spcPct val="0"/>
                </a:spcBef>
                <a:spcAft>
                  <a:spcPct val="0"/>
                </a:spcAft>
                <a:buFont typeface="Arial" pitchFamily="34" charset="0"/>
                <a:buNone/>
              </a:pPr>
              <a:r>
                <a:rPr lang="zh-CN" altLang="en-US" sz="4000" dirty="0">
                  <a:solidFill>
                    <a:srgbClr val="262626"/>
                  </a:solidFill>
                  <a:latin typeface="+mn-ea"/>
                  <a:ea typeface="+mn-ea"/>
                  <a:cs typeface="+mn-ea"/>
                </a:rPr>
                <a:t>标题</a:t>
              </a:r>
            </a:p>
          </p:txBody>
        </p:sp>
      </p:grpSp>
      <p:sp>
        <p:nvSpPr>
          <p:cNvPr id="11" name="矩形 11"/>
          <p:cNvSpPr>
            <a:spLocks noChangeArrowheads="1"/>
          </p:cNvSpPr>
          <p:nvPr/>
        </p:nvSpPr>
        <p:spPr bwMode="auto">
          <a:xfrm>
            <a:off x="911424" y="2580415"/>
            <a:ext cx="2592288" cy="1241622"/>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fontAlgn="base">
              <a:spcBef>
                <a:spcPct val="0"/>
              </a:spcBef>
              <a:spcAft>
                <a:spcPct val="0"/>
              </a:spcAft>
            </a:pPr>
            <a:r>
              <a:rPr lang="zh-CN" altLang="en-US" sz="1867" dirty="0">
                <a:solidFill>
                  <a:srgbClr val="262626"/>
                </a:solidFill>
                <a:latin typeface="+mn-ea"/>
                <a:ea typeface="+mn-ea"/>
                <a:cs typeface="+mn-ea"/>
              </a:rPr>
              <a:t>请输入文字内容文字内容文字请输入文字内容文字内容文字请输入文字内容文字内容文字</a:t>
            </a:r>
          </a:p>
        </p:txBody>
      </p:sp>
      <p:sp>
        <p:nvSpPr>
          <p:cNvPr id="12" name="TextBox 12"/>
          <p:cNvSpPr txBox="1">
            <a:spLocks noChangeArrowheads="1"/>
          </p:cNvSpPr>
          <p:nvPr/>
        </p:nvSpPr>
        <p:spPr bwMode="auto">
          <a:xfrm flipH="1">
            <a:off x="874680" y="1604797"/>
            <a:ext cx="6085417" cy="551882"/>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fontAlgn="base">
              <a:lnSpc>
                <a:spcPct val="80000"/>
              </a:lnSpc>
              <a:spcBef>
                <a:spcPct val="0"/>
              </a:spcBef>
              <a:spcAft>
                <a:spcPct val="0"/>
              </a:spcAft>
              <a:buFont typeface="Arial" pitchFamily="34" charset="0"/>
              <a:buNone/>
            </a:pPr>
            <a:r>
              <a:rPr lang="zh-CN" altLang="en-US" sz="3733" b="1" dirty="0">
                <a:solidFill>
                  <a:srgbClr val="262626"/>
                </a:solidFill>
                <a:latin typeface="+mn-ea"/>
                <a:ea typeface="+mn-ea"/>
                <a:cs typeface="+mn-ea"/>
              </a:rPr>
              <a:t>输入标题内容</a:t>
            </a:r>
          </a:p>
        </p:txBody>
      </p:sp>
      <p:grpSp>
        <p:nvGrpSpPr>
          <p:cNvPr id="13" name="组合 12"/>
          <p:cNvGrpSpPr/>
          <p:nvPr/>
        </p:nvGrpSpPr>
        <p:grpSpPr>
          <a:xfrm>
            <a:off x="568443" y="319365"/>
            <a:ext cx="3809921" cy="420564"/>
            <a:chOff x="568442" y="319364"/>
            <a:chExt cx="3809924" cy="420565"/>
          </a:xfrm>
        </p:grpSpPr>
        <p:sp>
          <p:nvSpPr>
            <p:cNvPr id="14" name="文本框 23"/>
            <p:cNvSpPr txBox="1"/>
            <p:nvPr/>
          </p:nvSpPr>
          <p:spPr>
            <a:xfrm>
              <a:off x="665958" y="319364"/>
              <a:ext cx="1829348" cy="420565"/>
            </a:xfrm>
            <a:prstGeom prst="rect">
              <a:avLst/>
            </a:prstGeom>
            <a:noFill/>
          </p:spPr>
          <p:txBody>
            <a:bodyPr wrap="none" rtlCol="0">
              <a:spAutoFit/>
            </a:bodyPr>
            <a:lstStyle/>
            <a:p>
              <a:r>
                <a:rPr lang="zh-CN" altLang="en-US" sz="2133" dirty="0">
                  <a:solidFill>
                    <a:schemeClr val="bg2"/>
                  </a:solidFill>
                  <a:latin typeface="+mn-ea"/>
                  <a:cs typeface="+mn-ea"/>
                </a:rPr>
                <a:t>标题文字内容</a:t>
              </a:r>
            </a:p>
          </p:txBody>
        </p:sp>
        <p:sp>
          <p:nvSpPr>
            <p:cNvPr id="15" name="等腰三角形 14"/>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sp>
          <p:nvSpPr>
            <p:cNvPr id="16" name="文本框 23"/>
            <p:cNvSpPr txBox="1"/>
            <p:nvPr/>
          </p:nvSpPr>
          <p:spPr>
            <a:xfrm>
              <a:off x="2306003" y="429775"/>
              <a:ext cx="2072363" cy="297455"/>
            </a:xfrm>
            <a:prstGeom prst="rect">
              <a:avLst/>
            </a:prstGeom>
            <a:noFill/>
          </p:spPr>
          <p:txBody>
            <a:bodyPr wrap="none" rtlCol="0">
              <a:spAutoFit/>
            </a:bodyPr>
            <a:lstStyle/>
            <a:p>
              <a:r>
                <a:rPr lang="en-US" altLang="zh-CN" sz="1333" dirty="0">
                  <a:solidFill>
                    <a:srgbClr val="262626"/>
                  </a:solidFill>
                  <a:latin typeface="微软雅黑"/>
                  <a:cs typeface="+mn-ea"/>
                </a:rPr>
                <a:t>  Click here to add Title</a:t>
              </a:r>
              <a:endParaRPr lang="zh-CN" altLang="en-US" sz="1333" dirty="0">
                <a:solidFill>
                  <a:srgbClr val="262626"/>
                </a:solidFill>
                <a:latin typeface="微软雅黑"/>
                <a:cs typeface="+mn-ea"/>
              </a:endParaRPr>
            </a:p>
          </p:txBody>
        </p:sp>
      </p:grpSp>
    </p:spTree>
    <p:extLst>
      <p:ext uri="{BB962C8B-B14F-4D97-AF65-F5344CB8AC3E}">
        <p14:creationId xmlns:p14="http://schemas.microsoft.com/office/powerpoint/2010/main" val="2740675550"/>
      </p:ext>
    </p:extLst>
  </p:cSld>
  <p:clrMapOvr>
    <a:masterClrMapping/>
  </p:clrMapOvr>
  <mc:AlternateContent xmlns:mc="http://schemas.openxmlformats.org/markup-compatibility/2006">
    <mc:Choice xmlns:p14="http://schemas.microsoft.com/office/powerpoint/2010/main" Requires="p14">
      <p:transition spd="slow" p14:dur="125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2" presetClass="entr" presetSubtype="4"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ppt_x"/>
                                          </p:val>
                                        </p:tav>
                                        <p:tav tm="100000">
                                          <p:val>
                                            <p:strVal val="#ppt_x"/>
                                          </p:val>
                                        </p:tav>
                                      </p:tavLst>
                                    </p:anim>
                                    <p:anim calcmode="lin" valueType="num">
                                      <p:cBhvr additive="base">
                                        <p:cTn id="3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xmlns="" id="{F2E13A1A-D930-4177-BB76-C6ED914AF6A5}"/>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AutoShape 3"/>
          <p:cNvSpPr>
            <a:spLocks noChangeArrowheads="1"/>
          </p:cNvSpPr>
          <p:nvPr/>
        </p:nvSpPr>
        <p:spPr bwMode="gray">
          <a:xfrm rot="18445331">
            <a:off x="4285034" y="3081003"/>
            <a:ext cx="1469033" cy="793751"/>
          </a:xfrm>
          <a:prstGeom prst="rightArrow">
            <a:avLst>
              <a:gd name="adj1" fmla="val 49380"/>
              <a:gd name="adj2" fmla="val 68709"/>
            </a:avLst>
          </a:prstGeom>
          <a:noFill/>
          <a:ln w="19050">
            <a:solidFill>
              <a:schemeClr val="tx1"/>
            </a:solidFill>
          </a:ln>
        </p:spPr>
        <p:txBody>
          <a:bodyPr rot="10800000"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endParaRPr lang="zh-CN" altLang="zh-CN" sz="2400">
              <a:solidFill>
                <a:schemeClr val="tx2"/>
              </a:solidFill>
              <a:cs typeface="+mn-ea"/>
            </a:endParaRPr>
          </a:p>
        </p:txBody>
      </p:sp>
      <p:sp>
        <p:nvSpPr>
          <p:cNvPr id="3" name="AutoShape 4"/>
          <p:cNvSpPr>
            <a:spLocks noChangeArrowheads="1"/>
          </p:cNvSpPr>
          <p:nvPr/>
        </p:nvSpPr>
        <p:spPr bwMode="gray">
          <a:xfrm rot="3096833">
            <a:off x="6492073" y="3117267"/>
            <a:ext cx="1480327" cy="821267"/>
          </a:xfrm>
          <a:prstGeom prst="rightArrow">
            <a:avLst>
              <a:gd name="adj1" fmla="val 49380"/>
              <a:gd name="adj2" fmla="val 60486"/>
            </a:avLst>
          </a:prstGeom>
          <a:noFill/>
          <a:ln w="19050">
            <a:solidFill>
              <a:schemeClr val="tx1"/>
            </a:solidFill>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endParaRPr lang="zh-CN" altLang="zh-CN" sz="2400">
              <a:solidFill>
                <a:schemeClr val="tx2"/>
              </a:solidFill>
              <a:cs typeface="+mn-ea"/>
            </a:endParaRPr>
          </a:p>
        </p:txBody>
      </p:sp>
      <p:sp>
        <p:nvSpPr>
          <p:cNvPr id="4" name="AutoShape 5"/>
          <p:cNvSpPr>
            <a:spLocks noChangeArrowheads="1"/>
          </p:cNvSpPr>
          <p:nvPr/>
        </p:nvSpPr>
        <p:spPr bwMode="gray">
          <a:xfrm rot="10800000">
            <a:off x="5303442" y="4677272"/>
            <a:ext cx="1450841" cy="793749"/>
          </a:xfrm>
          <a:prstGeom prst="rightArrow">
            <a:avLst>
              <a:gd name="adj1" fmla="val 49380"/>
              <a:gd name="adj2" fmla="val 66272"/>
            </a:avLst>
          </a:prstGeom>
          <a:noFill/>
          <a:ln w="19050">
            <a:solidFill>
              <a:schemeClr val="tx1"/>
            </a:solidFill>
          </a:ln>
        </p:spPr>
        <p:txBody>
          <a:bodyPr rot="10800000"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endParaRPr lang="zh-CN" altLang="zh-CN" sz="2400">
              <a:solidFill>
                <a:schemeClr val="tx2"/>
              </a:solidFill>
              <a:cs typeface="+mn-ea"/>
            </a:endParaRPr>
          </a:p>
        </p:txBody>
      </p:sp>
      <p:sp>
        <p:nvSpPr>
          <p:cNvPr id="5" name="Rectangle 6"/>
          <p:cNvSpPr>
            <a:spLocks noChangeArrowheads="1"/>
          </p:cNvSpPr>
          <p:nvPr/>
        </p:nvSpPr>
        <p:spPr bwMode="auto">
          <a:xfrm>
            <a:off x="321568" y="3597772"/>
            <a:ext cx="3860800" cy="954300"/>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buClr>
                <a:schemeClr val="folHlink"/>
              </a:buClr>
              <a:buFont typeface="Wingdings" pitchFamily="2" charset="2"/>
              <a:buNone/>
            </a:pPr>
            <a:r>
              <a:rPr lang="zh-CN" altLang="en-US" sz="1867" b="1" dirty="0">
                <a:solidFill>
                  <a:schemeClr val="tx2"/>
                </a:solidFill>
                <a:cs typeface="+mn-ea"/>
              </a:rPr>
              <a:t>      在此处添加文字介绍</a:t>
            </a:r>
            <a:endParaRPr lang="en-US" altLang="zh-CN" sz="1867" b="1" dirty="0">
              <a:solidFill>
                <a:schemeClr val="tx2"/>
              </a:solidFill>
              <a:cs typeface="+mn-ea"/>
            </a:endParaRPr>
          </a:p>
          <a:p>
            <a:pPr algn="ctr" eaLnBrk="1" hangingPunct="1">
              <a:buClr>
                <a:schemeClr val="folHlink"/>
              </a:buClr>
            </a:pPr>
            <a:r>
              <a:rPr lang="zh-CN" altLang="en-US" sz="1867" b="1" dirty="0">
                <a:solidFill>
                  <a:schemeClr val="tx2"/>
                </a:solidFill>
                <a:cs typeface="+mn-ea"/>
              </a:rPr>
              <a:t>在此处添加文字介绍</a:t>
            </a:r>
          </a:p>
          <a:p>
            <a:pPr algn="ctr" eaLnBrk="1" hangingPunct="1">
              <a:buClr>
                <a:schemeClr val="folHlink"/>
              </a:buClr>
              <a:buFont typeface="Wingdings" pitchFamily="2" charset="2"/>
              <a:buNone/>
            </a:pPr>
            <a:endParaRPr lang="zh-CN" altLang="en-US" sz="1867" b="1" dirty="0">
              <a:solidFill>
                <a:schemeClr val="tx2"/>
              </a:solidFill>
              <a:cs typeface="+mn-ea"/>
            </a:endParaRPr>
          </a:p>
        </p:txBody>
      </p:sp>
      <p:grpSp>
        <p:nvGrpSpPr>
          <p:cNvPr id="6" name="组合 5"/>
          <p:cNvGrpSpPr/>
          <p:nvPr/>
        </p:nvGrpSpPr>
        <p:grpSpPr>
          <a:xfrm>
            <a:off x="5207429" y="1220755"/>
            <a:ext cx="1718733" cy="1697567"/>
            <a:chOff x="3771900" y="1124619"/>
            <a:chExt cx="1289050" cy="1273175"/>
          </a:xfrm>
          <a:noFill/>
        </p:grpSpPr>
        <p:sp>
          <p:nvSpPr>
            <p:cNvPr id="7" name="Oval 8"/>
            <p:cNvSpPr>
              <a:spLocks noChangeArrowheads="1"/>
            </p:cNvSpPr>
            <p:nvPr/>
          </p:nvSpPr>
          <p:spPr bwMode="gray">
            <a:xfrm>
              <a:off x="3771900" y="1124619"/>
              <a:ext cx="1289050" cy="1273175"/>
            </a:xfrm>
            <a:prstGeom prst="ellipse">
              <a:avLst/>
            </a:prstGeom>
            <a:grpFill/>
            <a:ln w="19050" algn="ctr">
              <a:solidFill>
                <a:schemeClr val="tx1"/>
              </a:solidFill>
              <a:round/>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endParaRPr lang="zh-CN" altLang="zh-CN" sz="2400">
                <a:solidFill>
                  <a:schemeClr val="tx2"/>
                </a:solidFill>
                <a:cs typeface="+mn-ea"/>
              </a:endParaRPr>
            </a:p>
          </p:txBody>
        </p:sp>
        <p:sp>
          <p:nvSpPr>
            <p:cNvPr id="8" name="Rectangle 10"/>
            <p:cNvSpPr>
              <a:spLocks noChangeArrowheads="1"/>
            </p:cNvSpPr>
            <p:nvPr/>
          </p:nvSpPr>
          <p:spPr bwMode="gray">
            <a:xfrm>
              <a:off x="3887869" y="1592932"/>
              <a:ext cx="1066638" cy="346249"/>
            </a:xfrm>
            <a:prstGeom prst="rect">
              <a:avLst/>
            </a:prstGeom>
            <a:grpFill/>
            <a:ln w="9525" algn="ctr">
              <a:noFill/>
              <a:miter lim="800000"/>
              <a:headEnd/>
              <a:tailEnd/>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zh-CN" altLang="en-US" sz="2400" b="1" dirty="0">
                  <a:solidFill>
                    <a:schemeClr val="tx2"/>
                  </a:solidFill>
                  <a:cs typeface="+mn-ea"/>
                </a:rPr>
                <a:t>添加文字</a:t>
              </a:r>
            </a:p>
          </p:txBody>
        </p:sp>
      </p:grpSp>
      <p:grpSp>
        <p:nvGrpSpPr>
          <p:cNvPr id="9" name="组合 8"/>
          <p:cNvGrpSpPr/>
          <p:nvPr/>
        </p:nvGrpSpPr>
        <p:grpSpPr>
          <a:xfrm>
            <a:off x="7144181" y="4237006"/>
            <a:ext cx="1718733" cy="1697567"/>
            <a:chOff x="5224463" y="3386807"/>
            <a:chExt cx="1289050" cy="1273175"/>
          </a:xfrm>
          <a:noFill/>
        </p:grpSpPr>
        <p:sp>
          <p:nvSpPr>
            <p:cNvPr id="10" name="Oval 12"/>
            <p:cNvSpPr>
              <a:spLocks noChangeArrowheads="1"/>
            </p:cNvSpPr>
            <p:nvPr/>
          </p:nvSpPr>
          <p:spPr bwMode="gray">
            <a:xfrm>
              <a:off x="5224463" y="3386807"/>
              <a:ext cx="1289050" cy="1273175"/>
            </a:xfrm>
            <a:prstGeom prst="ellipse">
              <a:avLst/>
            </a:prstGeom>
            <a:grpFill/>
            <a:ln w="19050" algn="ctr">
              <a:solidFill>
                <a:schemeClr val="tx1"/>
              </a:solidFill>
              <a:round/>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endParaRPr lang="zh-CN" altLang="zh-CN" sz="2400">
                <a:solidFill>
                  <a:schemeClr val="tx2"/>
                </a:solidFill>
                <a:cs typeface="+mn-ea"/>
              </a:endParaRPr>
            </a:p>
          </p:txBody>
        </p:sp>
        <p:sp>
          <p:nvSpPr>
            <p:cNvPr id="11" name="Rectangle 14"/>
            <p:cNvSpPr>
              <a:spLocks noChangeArrowheads="1"/>
            </p:cNvSpPr>
            <p:nvPr/>
          </p:nvSpPr>
          <p:spPr bwMode="gray">
            <a:xfrm>
              <a:off x="5340431" y="3855119"/>
              <a:ext cx="1066638" cy="346249"/>
            </a:xfrm>
            <a:prstGeom prst="rect">
              <a:avLst/>
            </a:prstGeom>
            <a:grpFill/>
            <a:ln w="9525" algn="ctr">
              <a:noFill/>
              <a:miter lim="800000"/>
              <a:headEnd/>
              <a:tailEnd/>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zh-CN" altLang="en-US" sz="2400" b="1" dirty="0">
                  <a:solidFill>
                    <a:schemeClr val="tx2"/>
                  </a:solidFill>
                  <a:cs typeface="+mn-ea"/>
                </a:rPr>
                <a:t>添加文字</a:t>
              </a:r>
            </a:p>
          </p:txBody>
        </p:sp>
      </p:grpSp>
      <p:grpSp>
        <p:nvGrpSpPr>
          <p:cNvPr id="12" name="组合 11"/>
          <p:cNvGrpSpPr/>
          <p:nvPr/>
        </p:nvGrpSpPr>
        <p:grpSpPr>
          <a:xfrm>
            <a:off x="3327829" y="4237006"/>
            <a:ext cx="1718733" cy="1697567"/>
            <a:chOff x="2362200" y="3386807"/>
            <a:chExt cx="1289050" cy="1273175"/>
          </a:xfrm>
          <a:noFill/>
        </p:grpSpPr>
        <p:sp>
          <p:nvSpPr>
            <p:cNvPr id="13" name="Oval 16"/>
            <p:cNvSpPr>
              <a:spLocks noChangeArrowheads="1"/>
            </p:cNvSpPr>
            <p:nvPr/>
          </p:nvSpPr>
          <p:spPr bwMode="gray">
            <a:xfrm>
              <a:off x="2362200" y="3386807"/>
              <a:ext cx="1289050" cy="1273175"/>
            </a:xfrm>
            <a:prstGeom prst="ellipse">
              <a:avLst/>
            </a:prstGeom>
            <a:grpFill/>
            <a:ln w="19050" algn="ctr">
              <a:solidFill>
                <a:schemeClr val="tx1"/>
              </a:solidFill>
              <a:round/>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endParaRPr lang="zh-CN" altLang="zh-CN" sz="2400">
                <a:solidFill>
                  <a:schemeClr val="tx2"/>
                </a:solidFill>
                <a:cs typeface="+mn-ea"/>
              </a:endParaRPr>
            </a:p>
          </p:txBody>
        </p:sp>
        <p:sp>
          <p:nvSpPr>
            <p:cNvPr id="14" name="Rectangle 18"/>
            <p:cNvSpPr>
              <a:spLocks noChangeArrowheads="1"/>
            </p:cNvSpPr>
            <p:nvPr/>
          </p:nvSpPr>
          <p:spPr bwMode="gray">
            <a:xfrm>
              <a:off x="2478169" y="3855119"/>
              <a:ext cx="1066638" cy="346249"/>
            </a:xfrm>
            <a:prstGeom prst="rect">
              <a:avLst/>
            </a:prstGeom>
            <a:grpFill/>
            <a:ln w="19050" algn="ctr">
              <a:noFill/>
              <a:miter lim="800000"/>
              <a:headEnd/>
              <a:tailEnd/>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zh-CN" altLang="en-US" sz="2400" b="1" dirty="0">
                  <a:solidFill>
                    <a:schemeClr val="tx2"/>
                  </a:solidFill>
                  <a:cs typeface="+mn-ea"/>
                </a:rPr>
                <a:t>添加文字</a:t>
              </a:r>
            </a:p>
          </p:txBody>
        </p:sp>
      </p:grpSp>
      <p:sp>
        <p:nvSpPr>
          <p:cNvPr id="15" name="Rectangle 19"/>
          <p:cNvSpPr>
            <a:spLocks noChangeArrowheads="1"/>
          </p:cNvSpPr>
          <p:nvPr/>
        </p:nvSpPr>
        <p:spPr bwMode="auto">
          <a:xfrm>
            <a:off x="7087030" y="1362572"/>
            <a:ext cx="3583517" cy="954300"/>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buClr>
                <a:schemeClr val="folHlink"/>
              </a:buClr>
              <a:buFont typeface="Wingdings" pitchFamily="2" charset="2"/>
              <a:buNone/>
            </a:pPr>
            <a:r>
              <a:rPr lang="zh-CN" altLang="en-US" sz="1867" b="1" dirty="0">
                <a:solidFill>
                  <a:schemeClr val="tx2"/>
                </a:solidFill>
                <a:cs typeface="+mn-ea"/>
              </a:rPr>
              <a:t>在此处添加文字介绍</a:t>
            </a:r>
            <a:endParaRPr lang="en-US" altLang="zh-CN" sz="1867" b="1" dirty="0">
              <a:solidFill>
                <a:schemeClr val="tx2"/>
              </a:solidFill>
              <a:cs typeface="+mn-ea"/>
            </a:endParaRPr>
          </a:p>
          <a:p>
            <a:pPr eaLnBrk="1" hangingPunct="1">
              <a:buClr>
                <a:schemeClr val="folHlink"/>
              </a:buClr>
            </a:pPr>
            <a:r>
              <a:rPr lang="zh-CN" altLang="en-US" sz="1867" b="1" dirty="0">
                <a:solidFill>
                  <a:schemeClr val="tx2"/>
                </a:solidFill>
                <a:cs typeface="+mn-ea"/>
              </a:rPr>
              <a:t>    在此处添加文字介绍</a:t>
            </a:r>
          </a:p>
          <a:p>
            <a:pPr eaLnBrk="1" hangingPunct="1">
              <a:buClr>
                <a:schemeClr val="folHlink"/>
              </a:buClr>
              <a:buFont typeface="Wingdings" pitchFamily="2" charset="2"/>
              <a:buNone/>
            </a:pPr>
            <a:endParaRPr lang="zh-CN" altLang="en-US" sz="1867" b="1" dirty="0">
              <a:solidFill>
                <a:schemeClr val="tx2"/>
              </a:solidFill>
              <a:cs typeface="+mn-ea"/>
            </a:endParaRPr>
          </a:p>
        </p:txBody>
      </p:sp>
      <p:sp>
        <p:nvSpPr>
          <p:cNvPr id="16" name="Rectangle 20"/>
          <p:cNvSpPr>
            <a:spLocks noChangeArrowheads="1"/>
          </p:cNvSpPr>
          <p:nvPr/>
        </p:nvSpPr>
        <p:spPr bwMode="auto">
          <a:xfrm>
            <a:off x="7899829" y="3699372"/>
            <a:ext cx="3860800" cy="954300"/>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buClr>
                <a:schemeClr val="folHlink"/>
              </a:buClr>
              <a:buFont typeface="Wingdings" pitchFamily="2" charset="2"/>
              <a:buNone/>
            </a:pPr>
            <a:r>
              <a:rPr lang="zh-CN" altLang="en-US" sz="1867" b="1" dirty="0">
                <a:solidFill>
                  <a:schemeClr val="tx2"/>
                </a:solidFill>
                <a:cs typeface="+mn-ea"/>
              </a:rPr>
              <a:t>在此处添加文字介绍</a:t>
            </a:r>
            <a:endParaRPr lang="en-US" altLang="zh-CN" sz="1867" b="1" dirty="0">
              <a:solidFill>
                <a:schemeClr val="tx2"/>
              </a:solidFill>
              <a:cs typeface="+mn-ea"/>
            </a:endParaRPr>
          </a:p>
          <a:p>
            <a:pPr algn="ctr" eaLnBrk="1" hangingPunct="1">
              <a:buClr>
                <a:schemeClr val="folHlink"/>
              </a:buClr>
            </a:pPr>
            <a:r>
              <a:rPr lang="zh-CN" altLang="en-US" sz="1867" b="1" dirty="0">
                <a:solidFill>
                  <a:schemeClr val="tx2"/>
                </a:solidFill>
                <a:cs typeface="+mn-ea"/>
              </a:rPr>
              <a:t>       在此处添加文字介绍</a:t>
            </a:r>
          </a:p>
          <a:p>
            <a:pPr algn="ctr" eaLnBrk="1" hangingPunct="1">
              <a:buClr>
                <a:schemeClr val="folHlink"/>
              </a:buClr>
              <a:buFont typeface="Wingdings" pitchFamily="2" charset="2"/>
              <a:buNone/>
            </a:pPr>
            <a:endParaRPr lang="zh-CN" altLang="en-US" sz="1867" b="1" dirty="0">
              <a:solidFill>
                <a:schemeClr val="tx2"/>
              </a:solidFill>
              <a:cs typeface="+mn-ea"/>
            </a:endParaRPr>
          </a:p>
        </p:txBody>
      </p:sp>
      <p:grpSp>
        <p:nvGrpSpPr>
          <p:cNvPr id="17" name="组合 16"/>
          <p:cNvGrpSpPr/>
          <p:nvPr/>
        </p:nvGrpSpPr>
        <p:grpSpPr>
          <a:xfrm>
            <a:off x="568443" y="319365"/>
            <a:ext cx="3809921" cy="420564"/>
            <a:chOff x="568442" y="319364"/>
            <a:chExt cx="3809924" cy="420565"/>
          </a:xfrm>
        </p:grpSpPr>
        <p:sp>
          <p:nvSpPr>
            <p:cNvPr id="18" name="文本框 23"/>
            <p:cNvSpPr txBox="1"/>
            <p:nvPr/>
          </p:nvSpPr>
          <p:spPr>
            <a:xfrm>
              <a:off x="665958" y="319364"/>
              <a:ext cx="1829348" cy="420565"/>
            </a:xfrm>
            <a:prstGeom prst="rect">
              <a:avLst/>
            </a:prstGeom>
            <a:noFill/>
          </p:spPr>
          <p:txBody>
            <a:bodyPr wrap="none" rtlCol="0">
              <a:spAutoFit/>
            </a:bodyPr>
            <a:lstStyle/>
            <a:p>
              <a:r>
                <a:rPr lang="zh-CN" altLang="en-US" sz="2133" dirty="0">
                  <a:solidFill>
                    <a:schemeClr val="bg2"/>
                  </a:solidFill>
                  <a:latin typeface="+mn-ea"/>
                  <a:cs typeface="+mn-ea"/>
                </a:rPr>
                <a:t>标题文字内容</a:t>
              </a:r>
            </a:p>
          </p:txBody>
        </p:sp>
        <p:sp>
          <p:nvSpPr>
            <p:cNvPr id="19" name="等腰三角形 18"/>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sp>
          <p:nvSpPr>
            <p:cNvPr id="20" name="文本框 23"/>
            <p:cNvSpPr txBox="1"/>
            <p:nvPr/>
          </p:nvSpPr>
          <p:spPr>
            <a:xfrm>
              <a:off x="2306003" y="429775"/>
              <a:ext cx="2072363" cy="297455"/>
            </a:xfrm>
            <a:prstGeom prst="rect">
              <a:avLst/>
            </a:prstGeom>
            <a:noFill/>
          </p:spPr>
          <p:txBody>
            <a:bodyPr wrap="none" rtlCol="0">
              <a:spAutoFit/>
            </a:bodyPr>
            <a:lstStyle/>
            <a:p>
              <a:r>
                <a:rPr lang="en-US" altLang="zh-CN" sz="1333" dirty="0">
                  <a:solidFill>
                    <a:srgbClr val="262626"/>
                  </a:solidFill>
                  <a:latin typeface="微软雅黑"/>
                  <a:cs typeface="+mn-ea"/>
                </a:rPr>
                <a:t>  Click here to add Title</a:t>
              </a:r>
              <a:endParaRPr lang="zh-CN" altLang="en-US" sz="1333" dirty="0">
                <a:solidFill>
                  <a:srgbClr val="262626"/>
                </a:solidFill>
                <a:latin typeface="微软雅黑"/>
                <a:cs typeface="+mn-ea"/>
              </a:endParaRPr>
            </a:p>
          </p:txBody>
        </p:sp>
      </p:grpSp>
    </p:spTree>
    <p:extLst>
      <p:ext uri="{BB962C8B-B14F-4D97-AF65-F5344CB8AC3E}">
        <p14:creationId xmlns:p14="http://schemas.microsoft.com/office/powerpoint/2010/main" val="4193610216"/>
      </p:ext>
    </p:extLst>
  </p:cSld>
  <p:clrMapOvr>
    <a:masterClrMapping/>
  </p:clrMapOvr>
  <mc:AlternateContent xmlns:mc="http://schemas.openxmlformats.org/markup-compatibility/2006">
    <mc:Choice xmlns:p14="http://schemas.microsoft.com/office/powerpoint/2010/main" Requires="p14">
      <p:transition spd="slow" p14:dur="125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up)">
                                      <p:cBhvr>
                                        <p:cTn id="18" dur="500"/>
                                        <p:tgtEl>
                                          <p:spTgt spid="3"/>
                                        </p:tgtEl>
                                      </p:cBhvr>
                                    </p:animEffect>
                                  </p:childTnLst>
                                </p:cTn>
                              </p:par>
                            </p:childTnLst>
                          </p:cTn>
                        </p:par>
                        <p:par>
                          <p:cTn id="19" fill="hold">
                            <p:stCondLst>
                              <p:cond delay="1500"/>
                            </p:stCondLst>
                            <p:childTnLst>
                              <p:par>
                                <p:cTn id="20" presetID="53" presetClass="entr" presetSubtype="16"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childTnLst>
                          </p:cTn>
                        </p:par>
                        <p:par>
                          <p:cTn id="25" fill="hold">
                            <p:stCondLst>
                              <p:cond delay="2000"/>
                            </p:stCondLst>
                            <p:childTnLst>
                              <p:par>
                                <p:cTn id="26" presetID="22" presetClass="entr" presetSubtype="2"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right)">
                                      <p:cBhvr>
                                        <p:cTn id="28" dur="500"/>
                                        <p:tgtEl>
                                          <p:spTgt spid="4"/>
                                        </p:tgtEl>
                                      </p:cBhvr>
                                    </p:animEffect>
                                  </p:childTnLst>
                                </p:cTn>
                              </p:par>
                            </p:childTnLst>
                          </p:cTn>
                        </p:par>
                        <p:par>
                          <p:cTn id="29" fill="hold">
                            <p:stCondLst>
                              <p:cond delay="2500"/>
                            </p:stCondLst>
                            <p:childTnLst>
                              <p:par>
                                <p:cTn id="30" presetID="53" presetClass="entr" presetSubtype="16" fill="hold" nodeType="after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p:cTn id="32" dur="500" fill="hold"/>
                                        <p:tgtEl>
                                          <p:spTgt spid="12"/>
                                        </p:tgtEl>
                                        <p:attrNameLst>
                                          <p:attrName>ppt_w</p:attrName>
                                        </p:attrNameLst>
                                      </p:cBhvr>
                                      <p:tavLst>
                                        <p:tav tm="0">
                                          <p:val>
                                            <p:fltVal val="0"/>
                                          </p:val>
                                        </p:tav>
                                        <p:tav tm="100000">
                                          <p:val>
                                            <p:strVal val="#ppt_w"/>
                                          </p:val>
                                        </p:tav>
                                      </p:tavLst>
                                    </p:anim>
                                    <p:anim calcmode="lin" valueType="num">
                                      <p:cBhvr>
                                        <p:cTn id="33" dur="500" fill="hold"/>
                                        <p:tgtEl>
                                          <p:spTgt spid="12"/>
                                        </p:tgtEl>
                                        <p:attrNameLst>
                                          <p:attrName>ppt_h</p:attrName>
                                        </p:attrNameLst>
                                      </p:cBhvr>
                                      <p:tavLst>
                                        <p:tav tm="0">
                                          <p:val>
                                            <p:fltVal val="0"/>
                                          </p:val>
                                        </p:tav>
                                        <p:tav tm="100000">
                                          <p:val>
                                            <p:strVal val="#ppt_h"/>
                                          </p:val>
                                        </p:tav>
                                      </p:tavLst>
                                    </p:anim>
                                    <p:animEffect transition="in" filter="fade">
                                      <p:cBhvr>
                                        <p:cTn id="34" dur="500"/>
                                        <p:tgtEl>
                                          <p:spTgt spid="12"/>
                                        </p:tgtEl>
                                      </p:cBhvr>
                                    </p:animEffect>
                                  </p:childTnLst>
                                </p:cTn>
                              </p:par>
                            </p:childTnLst>
                          </p:cTn>
                        </p:par>
                        <p:par>
                          <p:cTn id="35" fill="hold">
                            <p:stCondLst>
                              <p:cond delay="3000"/>
                            </p:stCondLst>
                            <p:childTnLst>
                              <p:par>
                                <p:cTn id="36" presetID="22" presetClass="entr" presetSubtype="4" fill="hold" grpId="0" nodeType="after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wipe(down)">
                                      <p:cBhvr>
                                        <p:cTn id="38" dur="500"/>
                                        <p:tgtEl>
                                          <p:spTgt spid="2"/>
                                        </p:tgtEl>
                                      </p:cBhvr>
                                    </p:animEffect>
                                  </p:childTnLst>
                                </p:cTn>
                              </p:par>
                            </p:childTnLst>
                          </p:cTn>
                        </p:par>
                        <p:par>
                          <p:cTn id="39" fill="hold">
                            <p:stCondLst>
                              <p:cond delay="3500"/>
                            </p:stCondLst>
                            <p:childTnLst>
                              <p:par>
                                <p:cTn id="40" presetID="42" presetClass="entr" presetSubtype="0" fill="hold" grpId="0" nodeType="after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1000"/>
                                        <p:tgtEl>
                                          <p:spTgt spid="15"/>
                                        </p:tgtEl>
                                      </p:cBhvr>
                                    </p:animEffect>
                                    <p:anim calcmode="lin" valueType="num">
                                      <p:cBhvr>
                                        <p:cTn id="43" dur="1000" fill="hold"/>
                                        <p:tgtEl>
                                          <p:spTgt spid="15"/>
                                        </p:tgtEl>
                                        <p:attrNameLst>
                                          <p:attrName>ppt_x</p:attrName>
                                        </p:attrNameLst>
                                      </p:cBhvr>
                                      <p:tavLst>
                                        <p:tav tm="0">
                                          <p:val>
                                            <p:strVal val="#ppt_x"/>
                                          </p:val>
                                        </p:tav>
                                        <p:tav tm="100000">
                                          <p:val>
                                            <p:strVal val="#ppt_x"/>
                                          </p:val>
                                        </p:tav>
                                      </p:tavLst>
                                    </p:anim>
                                    <p:anim calcmode="lin" valueType="num">
                                      <p:cBhvr>
                                        <p:cTn id="44" dur="1000" fill="hold"/>
                                        <p:tgtEl>
                                          <p:spTgt spid="15"/>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1000"/>
                                        <p:tgtEl>
                                          <p:spTgt spid="16"/>
                                        </p:tgtEl>
                                      </p:cBhvr>
                                    </p:animEffect>
                                    <p:anim calcmode="lin" valueType="num">
                                      <p:cBhvr>
                                        <p:cTn id="48" dur="1000" fill="hold"/>
                                        <p:tgtEl>
                                          <p:spTgt spid="16"/>
                                        </p:tgtEl>
                                        <p:attrNameLst>
                                          <p:attrName>ppt_x</p:attrName>
                                        </p:attrNameLst>
                                      </p:cBhvr>
                                      <p:tavLst>
                                        <p:tav tm="0">
                                          <p:val>
                                            <p:strVal val="#ppt_x"/>
                                          </p:val>
                                        </p:tav>
                                        <p:tav tm="100000">
                                          <p:val>
                                            <p:strVal val="#ppt_x"/>
                                          </p:val>
                                        </p:tav>
                                      </p:tavLst>
                                    </p:anim>
                                    <p:anim calcmode="lin" valueType="num">
                                      <p:cBhvr>
                                        <p:cTn id="49" dur="1000" fill="hold"/>
                                        <p:tgtEl>
                                          <p:spTgt spid="16"/>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fade">
                                      <p:cBhvr>
                                        <p:cTn id="52" dur="1000"/>
                                        <p:tgtEl>
                                          <p:spTgt spid="5"/>
                                        </p:tgtEl>
                                      </p:cBhvr>
                                    </p:animEffect>
                                    <p:anim calcmode="lin" valueType="num">
                                      <p:cBhvr>
                                        <p:cTn id="53" dur="1000" fill="hold"/>
                                        <p:tgtEl>
                                          <p:spTgt spid="5"/>
                                        </p:tgtEl>
                                        <p:attrNameLst>
                                          <p:attrName>ppt_x</p:attrName>
                                        </p:attrNameLst>
                                      </p:cBhvr>
                                      <p:tavLst>
                                        <p:tav tm="0">
                                          <p:val>
                                            <p:strVal val="#ppt_x"/>
                                          </p:val>
                                        </p:tav>
                                        <p:tav tm="100000">
                                          <p:val>
                                            <p:strVal val="#ppt_x"/>
                                          </p:val>
                                        </p:tav>
                                      </p:tavLst>
                                    </p:anim>
                                    <p:anim calcmode="lin" valueType="num">
                                      <p:cBhvr>
                                        <p:cTn id="5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P spid="15"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xmlns="" id="{7ECC4248-487B-4D9D-8AC7-336CE63984AF}"/>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8" y="-702009"/>
            <a:ext cx="5766460" cy="8704088"/>
          </a:xfrm>
          <a:prstGeom prst="rect">
            <a:avLst/>
          </a:prstGeom>
        </p:spPr>
      </p:pic>
      <p:sp>
        <p:nvSpPr>
          <p:cNvPr id="3" name="文本框 2"/>
          <p:cNvSpPr txBox="1"/>
          <p:nvPr/>
        </p:nvSpPr>
        <p:spPr>
          <a:xfrm>
            <a:off x="3688243" y="2693771"/>
            <a:ext cx="7937513" cy="923330"/>
          </a:xfrm>
          <a:prstGeom prst="rect">
            <a:avLst/>
          </a:prstGeom>
        </p:spPr>
        <p:txBody>
          <a:bodyPr wrap="square" rtlCol="0">
            <a:spAutoFit/>
          </a:bodyPr>
          <a:lstStyle/>
          <a:p>
            <a:pPr algn="ctr"/>
            <a:r>
              <a:rPr lang="zh-CN" altLang="en-US" sz="5400" dirty="0">
                <a:solidFill>
                  <a:schemeClr val="tx1">
                    <a:lumMod val="75000"/>
                    <a:lumOff val="25000"/>
                  </a:schemeClr>
                </a:solidFill>
                <a:latin typeface="汉仪丫丫体简" panose="02010604000101010101" pitchFamily="2" charset="-122"/>
                <a:ea typeface="汉仪丫丫体简" panose="02010604000101010101" pitchFamily="2" charset="-122"/>
              </a:rPr>
              <a:t>添加您的标题</a:t>
            </a:r>
            <a:endParaRPr lang="zh-CN" altLang="en-US" sz="5400" dirty="0">
              <a:solidFill>
                <a:schemeClr val="tx1">
                  <a:lumMod val="75000"/>
                  <a:lumOff val="25000"/>
                </a:schemeClr>
              </a:solidFill>
              <a:latin typeface="汉仪丫丫体简" panose="02010604000101010101" pitchFamily="2" charset="-122"/>
              <a:ea typeface="汉仪丫丫体简" panose="02010604000101010101" pitchFamily="2" charset="-122"/>
            </a:endParaRPr>
          </a:p>
        </p:txBody>
      </p:sp>
      <p:grpSp>
        <p:nvGrpSpPr>
          <p:cNvPr id="6" name="组合 5"/>
          <p:cNvGrpSpPr/>
          <p:nvPr/>
        </p:nvGrpSpPr>
        <p:grpSpPr>
          <a:xfrm>
            <a:off x="3425059" y="2400956"/>
            <a:ext cx="1797269" cy="1797269"/>
            <a:chOff x="4007069" y="1623847"/>
            <a:chExt cx="1797269" cy="1797269"/>
          </a:xfrm>
        </p:grpSpPr>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4007069" y="1623847"/>
              <a:ext cx="1797269" cy="1797269"/>
            </a:xfrm>
            <a:prstGeom prst="rect">
              <a:avLst/>
            </a:prstGeom>
          </p:spPr>
        </p:pic>
        <p:sp>
          <p:nvSpPr>
            <p:cNvPr id="4" name="文本框 3"/>
            <p:cNvSpPr txBox="1"/>
            <p:nvPr/>
          </p:nvSpPr>
          <p:spPr>
            <a:xfrm>
              <a:off x="4168114" y="1887393"/>
              <a:ext cx="1506709" cy="1107996"/>
            </a:xfrm>
            <a:prstGeom prst="rect">
              <a:avLst/>
            </a:prstGeom>
          </p:spPr>
          <p:txBody>
            <a:bodyPr wrap="square" rtlCol="0">
              <a:spAutoFit/>
            </a:bodyPr>
            <a:lstStyle/>
            <a:p>
              <a:pPr algn="ctr"/>
              <a:r>
                <a:rPr lang="en-US" altLang="zh-CN" sz="6600" dirty="0">
                  <a:solidFill>
                    <a:schemeClr val="bg1"/>
                  </a:solidFill>
                  <a:latin typeface="汉仪丫丫体简" panose="02010604000101010101" pitchFamily="2" charset="-122"/>
                  <a:ea typeface="汉仪丫丫体简" panose="02010604000101010101" pitchFamily="2" charset="-122"/>
                </a:rPr>
                <a:t>04</a:t>
              </a:r>
              <a:endParaRPr lang="zh-CN" altLang="en-US" sz="5400" dirty="0">
                <a:solidFill>
                  <a:schemeClr val="bg1"/>
                </a:solidFill>
                <a:latin typeface="汉仪丫丫体简" panose="02010604000101010101" pitchFamily="2" charset="-122"/>
                <a:ea typeface="汉仪丫丫体简" panose="02010604000101010101" pitchFamily="2" charset="-122"/>
              </a:endParaRPr>
            </a:p>
          </p:txBody>
        </p:sp>
      </p:grpSp>
      <p:sp>
        <p:nvSpPr>
          <p:cNvPr id="7" name="矩形 6"/>
          <p:cNvSpPr/>
          <p:nvPr/>
        </p:nvSpPr>
        <p:spPr>
          <a:xfrm>
            <a:off x="5646279" y="3449757"/>
            <a:ext cx="4249881" cy="523220"/>
          </a:xfrm>
          <a:prstGeom prst="rect">
            <a:avLst/>
          </a:prstGeom>
        </p:spPr>
        <p:txBody>
          <a:bodyPr wrap="none">
            <a:spAutoFit/>
          </a:bodyPr>
          <a:lstStyle/>
          <a:p>
            <a:pPr>
              <a:spcBef>
                <a:spcPct val="0"/>
              </a:spcBef>
            </a:pPr>
            <a:r>
              <a:rPr lang="en-US" altLang="zh-CN" sz="2800" dirty="0">
                <a:solidFill>
                  <a:schemeClr val="bg2">
                    <a:lumMod val="25000"/>
                  </a:schemeClr>
                </a:solidFill>
                <a:latin typeface="汉仪丫丫体简" panose="02010604000101010101" pitchFamily="2" charset="-122"/>
                <a:ea typeface="汉仪丫丫体简" panose="02010604000101010101" pitchFamily="2" charset="-122"/>
              </a:rPr>
              <a:t>Please add the title here</a:t>
            </a:r>
          </a:p>
        </p:txBody>
      </p:sp>
      <p:cxnSp>
        <p:nvCxnSpPr>
          <p:cNvPr id="8" name="直接连接符 7"/>
          <p:cNvCxnSpPr/>
          <p:nvPr/>
        </p:nvCxnSpPr>
        <p:spPr>
          <a:xfrm flipV="1">
            <a:off x="9798603" y="2857438"/>
            <a:ext cx="1553169" cy="15193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10016356" y="2303309"/>
            <a:ext cx="1450428" cy="14188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7920387"/>
      </p:ext>
    </p:extLst>
  </p:cSld>
  <p:clrMapOvr>
    <a:masterClrMapping/>
  </p:clrMapOvr>
  <mc:AlternateContent xmlns:mc="http://schemas.openxmlformats.org/markup-compatibility/2006">
    <mc:Choice xmlns:p14="http://schemas.microsoft.com/office/powerpoint/2010/main" Requires="p14">
      <p:transition spd="slow" p14:dur="1250">
        <p14:prism isContent="1"/>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accel="46000" fill="hold" nodeType="clickEffect" p14:presetBounceEnd="52000">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14:bounceEnd="52000">
                                          <p:cBhvr additive="base">
                                            <p:cTn id="12" dur="500" fill="hold"/>
                                            <p:tgtEl>
                                              <p:spTgt spid="6"/>
                                            </p:tgtEl>
                                            <p:attrNameLst>
                                              <p:attrName>ppt_x</p:attrName>
                                            </p:attrNameLst>
                                          </p:cBhvr>
                                          <p:tavLst>
                                            <p:tav tm="0">
                                              <p:val>
                                                <p:strVal val="0-#ppt_w/2"/>
                                              </p:val>
                                            </p:tav>
                                            <p:tav tm="100000">
                                              <p:val>
                                                <p:strVal val="#ppt_x"/>
                                              </p:val>
                                            </p:tav>
                                          </p:tavLst>
                                        </p:anim>
                                        <p:anim calcmode="lin" valueType="num" p14:bounceEnd="52000">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 accel="38000" fill="hold" grpId="0" nodeType="clickEffect" p14:presetBounceEnd="44000">
                                      <p:stCondLst>
                                        <p:cond delay="0"/>
                                      </p:stCondLst>
                                      <p:iterate type="lt">
                                        <p:tmPct val="10000"/>
                                      </p:iterate>
                                      <p:childTnLst>
                                        <p:set>
                                          <p:cBhvr>
                                            <p:cTn id="17" dur="1" fill="hold">
                                              <p:stCondLst>
                                                <p:cond delay="0"/>
                                              </p:stCondLst>
                                            </p:cTn>
                                            <p:tgtEl>
                                              <p:spTgt spid="3"/>
                                            </p:tgtEl>
                                            <p:attrNameLst>
                                              <p:attrName>style.visibility</p:attrName>
                                            </p:attrNameLst>
                                          </p:cBhvr>
                                          <p:to>
                                            <p:strVal val="visible"/>
                                          </p:to>
                                        </p:set>
                                        <p:anim calcmode="lin" valueType="num" p14:bounceEnd="44000">
                                          <p:cBhvr additive="base">
                                            <p:cTn id="18" dur="500" fill="hold"/>
                                            <p:tgtEl>
                                              <p:spTgt spid="3"/>
                                            </p:tgtEl>
                                            <p:attrNameLst>
                                              <p:attrName>ppt_x</p:attrName>
                                            </p:attrNameLst>
                                          </p:cBhvr>
                                          <p:tavLst>
                                            <p:tav tm="0">
                                              <p:val>
                                                <p:strVal val="#ppt_x"/>
                                              </p:val>
                                            </p:tav>
                                            <p:tav tm="100000">
                                              <p:val>
                                                <p:strVal val="#ppt_x"/>
                                              </p:val>
                                            </p:tav>
                                          </p:tavLst>
                                        </p:anim>
                                        <p:anim calcmode="lin" valueType="num" p14:bounceEnd="44000">
                                          <p:cBhvr additive="base">
                                            <p:cTn id="19"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accel="38000" fill="hold" grpId="0" nodeType="clickEffect" p14:presetBounceEnd="44000">
                                      <p:stCondLst>
                                        <p:cond delay="0"/>
                                      </p:stCondLst>
                                      <p:iterate type="lt">
                                        <p:tmPct val="10000"/>
                                      </p:iterate>
                                      <p:childTnLst>
                                        <p:set>
                                          <p:cBhvr>
                                            <p:cTn id="23" dur="1" fill="hold">
                                              <p:stCondLst>
                                                <p:cond delay="0"/>
                                              </p:stCondLst>
                                            </p:cTn>
                                            <p:tgtEl>
                                              <p:spTgt spid="7"/>
                                            </p:tgtEl>
                                            <p:attrNameLst>
                                              <p:attrName>style.visibility</p:attrName>
                                            </p:attrNameLst>
                                          </p:cBhvr>
                                          <p:to>
                                            <p:strVal val="visible"/>
                                          </p:to>
                                        </p:set>
                                        <p:anim calcmode="lin" valueType="num" p14:bounceEnd="44000">
                                          <p:cBhvr additive="base">
                                            <p:cTn id="24" dur="500" fill="hold"/>
                                            <p:tgtEl>
                                              <p:spTgt spid="7"/>
                                            </p:tgtEl>
                                            <p:attrNameLst>
                                              <p:attrName>ppt_x</p:attrName>
                                            </p:attrNameLst>
                                          </p:cBhvr>
                                          <p:tavLst>
                                            <p:tav tm="0">
                                              <p:val>
                                                <p:strVal val="#ppt_x"/>
                                              </p:val>
                                            </p:tav>
                                            <p:tav tm="100000">
                                              <p:val>
                                                <p:strVal val="#ppt_x"/>
                                              </p:val>
                                            </p:tav>
                                          </p:tavLst>
                                        </p:anim>
                                        <p:anim calcmode="lin" valueType="num" p14:bounceEnd="44000">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par>
                              <p:cTn id="26" fill="hold">
                                <p:stCondLst>
                                  <p:cond delay="1700"/>
                                </p:stCondLst>
                                <p:childTnLst>
                                  <p:par>
                                    <p:cTn id="27" presetID="22" presetClass="entr" presetSubtype="1"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up)">
                                          <p:cBhvr>
                                            <p:cTn id="29" dur="500"/>
                                            <p:tgtEl>
                                              <p:spTgt spid="8"/>
                                            </p:tgtEl>
                                          </p:cBhvr>
                                        </p:animEffect>
                                      </p:childTnLst>
                                    </p:cTn>
                                  </p:par>
                                  <p:par>
                                    <p:cTn id="30" presetID="22" presetClass="entr" presetSubtype="1" fill="hold" nodeType="withEffect">
                                      <p:stCondLst>
                                        <p:cond delay="300"/>
                                      </p:stCondLst>
                                      <p:childTnLst>
                                        <p:set>
                                          <p:cBhvr>
                                            <p:cTn id="31" dur="1" fill="hold">
                                              <p:stCondLst>
                                                <p:cond delay="0"/>
                                              </p:stCondLst>
                                            </p:cTn>
                                            <p:tgtEl>
                                              <p:spTgt spid="9"/>
                                            </p:tgtEl>
                                            <p:attrNameLst>
                                              <p:attrName>style.visibility</p:attrName>
                                            </p:attrNameLst>
                                          </p:cBhvr>
                                          <p:to>
                                            <p:strVal val="visible"/>
                                          </p:to>
                                        </p:set>
                                        <p:animEffect transition="in" filter="wipe(up)">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accel="4600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 accel="38000" fill="hold" grpId="0" nodeType="clickEffect">
                                      <p:stCondLst>
                                        <p:cond delay="0"/>
                                      </p:stCondLst>
                                      <p:iterate type="lt">
                                        <p:tmPct val="10000"/>
                                      </p:iterate>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accel="38000" fill="hold" grpId="0" nodeType="clickEffect">
                                      <p:stCondLst>
                                        <p:cond delay="0"/>
                                      </p:stCondLst>
                                      <p:iterate type="lt">
                                        <p:tmPct val="10000"/>
                                      </p:iterate>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par>
                              <p:cTn id="26" fill="hold">
                                <p:stCondLst>
                                  <p:cond delay="1700"/>
                                </p:stCondLst>
                                <p:childTnLst>
                                  <p:par>
                                    <p:cTn id="27" presetID="22" presetClass="entr" presetSubtype="1"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up)">
                                          <p:cBhvr>
                                            <p:cTn id="29" dur="500"/>
                                            <p:tgtEl>
                                              <p:spTgt spid="8"/>
                                            </p:tgtEl>
                                          </p:cBhvr>
                                        </p:animEffect>
                                      </p:childTnLst>
                                    </p:cTn>
                                  </p:par>
                                  <p:par>
                                    <p:cTn id="30" presetID="22" presetClass="entr" presetSubtype="1" fill="hold" nodeType="withEffect">
                                      <p:stCondLst>
                                        <p:cond delay="300"/>
                                      </p:stCondLst>
                                      <p:childTnLst>
                                        <p:set>
                                          <p:cBhvr>
                                            <p:cTn id="31" dur="1" fill="hold">
                                              <p:stCondLst>
                                                <p:cond delay="0"/>
                                              </p:stCondLst>
                                            </p:cTn>
                                            <p:tgtEl>
                                              <p:spTgt spid="9"/>
                                            </p:tgtEl>
                                            <p:attrNameLst>
                                              <p:attrName>style.visibility</p:attrName>
                                            </p:attrNameLst>
                                          </p:cBhvr>
                                          <p:to>
                                            <p:strVal val="visible"/>
                                          </p:to>
                                        </p:set>
                                        <p:animEffect transition="in" filter="wipe(up)">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a:extLst>
              <a:ext uri="{FF2B5EF4-FFF2-40B4-BE49-F238E27FC236}">
                <a16:creationId xmlns:a16="http://schemas.microsoft.com/office/drawing/2014/main" xmlns="" id="{9BCD660E-6E8D-4B7E-B81C-E3349804A513}"/>
              </a:ext>
            </a:extLst>
          </p:cNvPr>
          <p:cNvSpPr/>
          <p:nvPr/>
        </p:nvSpPr>
        <p:spPr>
          <a:xfrm>
            <a:off x="0" y="0"/>
            <a:ext cx="12192000" cy="6858000"/>
          </a:xfrm>
          <a:prstGeom prst="rect">
            <a:avLst/>
          </a:prstGeom>
          <a:solidFill>
            <a:srgbClr val="F7F8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1">
            <a:extLst>
              <a:ext uri="{FF2B5EF4-FFF2-40B4-BE49-F238E27FC236}">
                <a16:creationId xmlns:a16="http://schemas.microsoft.com/office/drawing/2014/main" xmlns="" id="{03DB92E8-05CC-46C6-BB4D-4D18AF7917C1}"/>
              </a:ext>
            </a:extLst>
          </p:cNvPr>
          <p:cNvSpPr/>
          <p:nvPr/>
        </p:nvSpPr>
        <p:spPr>
          <a:xfrm rot="2700000">
            <a:off x="2171657" y="2107388"/>
            <a:ext cx="2924529" cy="2924529"/>
          </a:xfrm>
          <a:prstGeom prst="roundRect">
            <a:avLst/>
          </a:prstGeom>
          <a:gradFill>
            <a:gsLst>
              <a:gs pos="0">
                <a:srgbClr val="FFFFFF"/>
              </a:gs>
              <a:gs pos="100000">
                <a:schemeClr val="bg1">
                  <a:lumMod val="95000"/>
                </a:schemeClr>
              </a:gs>
            </a:gsLst>
            <a:lin ang="15000000" scaled="0"/>
          </a:grad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endParaRPr>
          </a:p>
        </p:txBody>
      </p:sp>
      <p:sp>
        <p:nvSpPr>
          <p:cNvPr id="30" name="椭圆 29">
            <a:extLst>
              <a:ext uri="{FF2B5EF4-FFF2-40B4-BE49-F238E27FC236}">
                <a16:creationId xmlns:a16="http://schemas.microsoft.com/office/drawing/2014/main" xmlns="" id="{48B9E463-801A-4848-BAE7-DB982483B117}"/>
              </a:ext>
            </a:extLst>
          </p:cNvPr>
          <p:cNvSpPr/>
          <p:nvPr/>
        </p:nvSpPr>
        <p:spPr>
          <a:xfrm>
            <a:off x="1654994" y="1590724"/>
            <a:ext cx="3957855" cy="395785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endParaRPr>
          </a:p>
        </p:txBody>
      </p:sp>
      <p:sp>
        <p:nvSpPr>
          <p:cNvPr id="3" name="Text Box 3"/>
          <p:cNvSpPr>
            <a:spLocks noChangeArrowheads="1"/>
          </p:cNvSpPr>
          <p:nvPr/>
        </p:nvSpPr>
        <p:spPr bwMode="auto">
          <a:xfrm>
            <a:off x="2718232" y="2819173"/>
            <a:ext cx="1723549" cy="1384995"/>
          </a:xfrm>
          <a:prstGeom prst="rect">
            <a:avLst/>
          </a:prstGeom>
          <a:noFill/>
        </p:spPr>
        <p:txBody>
          <a:bodyPr wrap="none">
            <a:spAutoFit/>
          </a:bodyPr>
          <a:lstStyle/>
          <a:p>
            <a:pPr algn="ctr">
              <a:spcBef>
                <a:spcPct val="0"/>
              </a:spcBef>
            </a:pPr>
            <a:r>
              <a:rPr lang="zh-CN" altLang="en-US" sz="6000" dirty="0">
                <a:solidFill>
                  <a:schemeClr val="tx2"/>
                </a:solidFill>
                <a:latin typeface="汉仪丫丫体简" panose="02010604000101010101" pitchFamily="2" charset="-122"/>
                <a:ea typeface="汉仪丫丫体简" panose="02010604000101010101" pitchFamily="2" charset="-122"/>
                <a:sym typeface="Calibri" panose="020F0502020204030204" pitchFamily="34" charset="0"/>
              </a:rPr>
              <a:t>目录</a:t>
            </a:r>
            <a:endParaRPr lang="en-US" altLang="zh-CN" sz="6000" dirty="0">
              <a:solidFill>
                <a:schemeClr val="tx2"/>
              </a:solidFill>
              <a:latin typeface="汉仪丫丫体简" panose="02010604000101010101" pitchFamily="2" charset="-122"/>
              <a:ea typeface="汉仪丫丫体简" panose="02010604000101010101" pitchFamily="2" charset="-122"/>
              <a:sym typeface="Calibri" panose="020F0502020204030204" pitchFamily="34" charset="0"/>
            </a:endParaRPr>
          </a:p>
          <a:p>
            <a:pPr algn="ctr">
              <a:spcBef>
                <a:spcPct val="0"/>
              </a:spcBef>
            </a:pPr>
            <a:r>
              <a:rPr lang="en-US" altLang="zh-CN" sz="2400" dirty="0">
                <a:solidFill>
                  <a:schemeClr val="tx2"/>
                </a:solidFill>
                <a:latin typeface="汉仪丫丫体简" panose="02010604000101010101" pitchFamily="2" charset="-122"/>
                <a:ea typeface="汉仪丫丫体简" panose="02010604000101010101" pitchFamily="2" charset="-122"/>
              </a:rPr>
              <a:t>COMPANY</a:t>
            </a:r>
            <a:endParaRPr lang="zh-CN" altLang="en-US" sz="2400" dirty="0">
              <a:solidFill>
                <a:schemeClr val="tx2"/>
              </a:solidFill>
              <a:latin typeface="汉仪丫丫体简" panose="02010604000101010101" pitchFamily="2" charset="-122"/>
              <a:ea typeface="汉仪丫丫体简" panose="02010604000101010101" pitchFamily="2" charset="-122"/>
            </a:endParaRPr>
          </a:p>
        </p:txBody>
      </p:sp>
      <p:grpSp>
        <p:nvGrpSpPr>
          <p:cNvPr id="21" name="PA_组合 20"/>
          <p:cNvGrpSpPr/>
          <p:nvPr>
            <p:custDataLst>
              <p:tags r:id="rId1"/>
            </p:custDataLst>
          </p:nvPr>
        </p:nvGrpSpPr>
        <p:grpSpPr>
          <a:xfrm>
            <a:off x="7010404" y="1423524"/>
            <a:ext cx="727831" cy="727831"/>
            <a:chOff x="7010404" y="1250101"/>
            <a:chExt cx="727831" cy="727831"/>
          </a:xfrm>
        </p:grpSpPr>
        <p:sp>
          <p:nvSpPr>
            <p:cNvPr id="4" name="椭圆 1"/>
            <p:cNvSpPr>
              <a:spLocks noChangeArrowheads="1"/>
            </p:cNvSpPr>
            <p:nvPr/>
          </p:nvSpPr>
          <p:spPr bwMode="auto">
            <a:xfrm>
              <a:off x="7010404" y="1250101"/>
              <a:ext cx="727831" cy="727831"/>
            </a:xfrm>
            <a:prstGeom prst="roundRect">
              <a:avLst/>
            </a:prstGeom>
            <a:noFill/>
            <a:ln w="19050">
              <a:solidFill>
                <a:schemeClr val="tx1">
                  <a:lumMod val="85000"/>
                  <a:lumOff val="15000"/>
                </a:schemeClr>
              </a:solid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tx1">
                    <a:lumMod val="75000"/>
                    <a:lumOff val="25000"/>
                  </a:schemeClr>
                </a:solidFill>
                <a:latin typeface="汉仪丫丫体简" panose="02010604000101010101" pitchFamily="2" charset="-122"/>
                <a:ea typeface="汉仪丫丫体简" panose="02010604000101010101" pitchFamily="2" charset="-122"/>
              </a:endParaRPr>
            </a:p>
          </p:txBody>
        </p:sp>
        <p:sp>
          <p:nvSpPr>
            <p:cNvPr id="5" name="TextBox 32"/>
            <p:cNvSpPr txBox="1">
              <a:spLocks noChangeArrowheads="1"/>
            </p:cNvSpPr>
            <p:nvPr/>
          </p:nvSpPr>
          <p:spPr bwMode="auto">
            <a:xfrm>
              <a:off x="7073597" y="1328276"/>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tx1">
                      <a:lumMod val="75000"/>
                      <a:lumOff val="25000"/>
                    </a:schemeClr>
                  </a:solidFill>
                  <a:latin typeface="汉仪丫丫体简" panose="02010604000101010101" pitchFamily="2" charset="-122"/>
                  <a:ea typeface="汉仪丫丫体简" panose="02010604000101010101" pitchFamily="2" charset="-122"/>
                </a:rPr>
                <a:t>01</a:t>
              </a:r>
              <a:endParaRPr lang="zh-CN" altLang="en-US" sz="3200" dirty="0">
                <a:solidFill>
                  <a:schemeClr val="tx1">
                    <a:lumMod val="75000"/>
                    <a:lumOff val="25000"/>
                  </a:schemeClr>
                </a:solidFill>
                <a:latin typeface="汉仪丫丫体简" panose="02010604000101010101" pitchFamily="2" charset="-122"/>
                <a:ea typeface="汉仪丫丫体简" panose="02010604000101010101" pitchFamily="2" charset="-122"/>
              </a:endParaRPr>
            </a:p>
          </p:txBody>
        </p:sp>
      </p:grpSp>
      <p:sp>
        <p:nvSpPr>
          <p:cNvPr id="6" name="矩形 5"/>
          <p:cNvSpPr/>
          <p:nvPr/>
        </p:nvSpPr>
        <p:spPr>
          <a:xfrm>
            <a:off x="7926360" y="1843146"/>
            <a:ext cx="2215671" cy="307777"/>
          </a:xfrm>
          <a:prstGeom prst="rect">
            <a:avLst/>
          </a:prstGeom>
        </p:spPr>
        <p:txBody>
          <a:bodyPr wrap="none">
            <a:spAutoFit/>
          </a:bodyPr>
          <a:lstStyle/>
          <a:p>
            <a:pPr>
              <a:spcBef>
                <a:spcPct val="0"/>
              </a:spcBef>
            </a:pPr>
            <a:r>
              <a:rPr lang="en-US" altLang="zh-CN" sz="1400" dirty="0">
                <a:solidFill>
                  <a:schemeClr val="bg2">
                    <a:lumMod val="25000"/>
                  </a:schemeClr>
                </a:solidFill>
                <a:latin typeface="汉仪丫丫体简" panose="02010604000101010101" pitchFamily="2" charset="-122"/>
                <a:ea typeface="汉仪丫丫体简" panose="02010604000101010101" pitchFamily="2" charset="-122"/>
              </a:rPr>
              <a:t>Please add the title here</a:t>
            </a:r>
          </a:p>
        </p:txBody>
      </p:sp>
      <p:sp>
        <p:nvSpPr>
          <p:cNvPr id="7" name="TextBox 76"/>
          <p:cNvSpPr txBox="1"/>
          <p:nvPr/>
        </p:nvSpPr>
        <p:spPr>
          <a:xfrm>
            <a:off x="7926360" y="1380518"/>
            <a:ext cx="2892585" cy="523220"/>
          </a:xfrm>
          <a:prstGeom prst="rect">
            <a:avLst/>
          </a:prstGeom>
          <a:noFill/>
        </p:spPr>
        <p:txBody>
          <a:bodyPr wrap="square" rtlCol="0">
            <a:spAutoFit/>
          </a:bodyPr>
          <a:lstStyle/>
          <a:p>
            <a:r>
              <a:rPr lang="zh-CN" altLang="en-US" sz="28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添加您的标题</a:t>
            </a:r>
            <a:endParaRPr lang="zh-CN" altLang="en-US" sz="28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nvGrpSpPr>
          <p:cNvPr id="24" name="PA_组合 23"/>
          <p:cNvGrpSpPr/>
          <p:nvPr>
            <p:custDataLst>
              <p:tags r:id="rId2"/>
            </p:custDataLst>
          </p:nvPr>
        </p:nvGrpSpPr>
        <p:grpSpPr>
          <a:xfrm>
            <a:off x="7010404" y="2656557"/>
            <a:ext cx="727831" cy="727831"/>
            <a:chOff x="7010404" y="2483134"/>
            <a:chExt cx="727831" cy="727831"/>
          </a:xfrm>
        </p:grpSpPr>
        <p:sp>
          <p:nvSpPr>
            <p:cNvPr id="8" name="椭圆 1"/>
            <p:cNvSpPr>
              <a:spLocks noChangeArrowheads="1"/>
            </p:cNvSpPr>
            <p:nvPr/>
          </p:nvSpPr>
          <p:spPr bwMode="auto">
            <a:xfrm>
              <a:off x="7010404" y="2483134"/>
              <a:ext cx="727831" cy="727831"/>
            </a:xfrm>
            <a:prstGeom prst="roundRect">
              <a:avLst/>
            </a:prstGeom>
            <a:noFill/>
            <a:ln w="19050">
              <a:solidFill>
                <a:schemeClr val="tx1">
                  <a:lumMod val="85000"/>
                  <a:lumOff val="15000"/>
                </a:schemeClr>
              </a:solid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tx1">
                    <a:lumMod val="75000"/>
                    <a:lumOff val="25000"/>
                  </a:schemeClr>
                </a:solidFill>
                <a:latin typeface="汉仪丫丫体简" panose="02010604000101010101" pitchFamily="2" charset="-122"/>
                <a:ea typeface="汉仪丫丫体简" panose="02010604000101010101" pitchFamily="2" charset="-122"/>
              </a:endParaRPr>
            </a:p>
          </p:txBody>
        </p:sp>
        <p:sp>
          <p:nvSpPr>
            <p:cNvPr id="9" name="TextBox 32"/>
            <p:cNvSpPr txBox="1">
              <a:spLocks noChangeArrowheads="1"/>
            </p:cNvSpPr>
            <p:nvPr/>
          </p:nvSpPr>
          <p:spPr bwMode="auto">
            <a:xfrm>
              <a:off x="7073597" y="2561309"/>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tx1">
                      <a:lumMod val="75000"/>
                      <a:lumOff val="25000"/>
                    </a:schemeClr>
                  </a:solidFill>
                  <a:latin typeface="汉仪丫丫体简" panose="02010604000101010101" pitchFamily="2" charset="-122"/>
                  <a:ea typeface="汉仪丫丫体简" panose="02010604000101010101" pitchFamily="2" charset="-122"/>
                </a:rPr>
                <a:t>02</a:t>
              </a:r>
              <a:endParaRPr lang="zh-CN" altLang="en-US" sz="3200" dirty="0">
                <a:solidFill>
                  <a:schemeClr val="tx1">
                    <a:lumMod val="75000"/>
                    <a:lumOff val="25000"/>
                  </a:schemeClr>
                </a:solidFill>
                <a:latin typeface="汉仪丫丫体简" panose="02010604000101010101" pitchFamily="2" charset="-122"/>
                <a:ea typeface="汉仪丫丫体简" panose="02010604000101010101" pitchFamily="2" charset="-122"/>
              </a:endParaRPr>
            </a:p>
          </p:txBody>
        </p:sp>
      </p:grpSp>
      <p:sp>
        <p:nvSpPr>
          <p:cNvPr id="10" name="矩形 9"/>
          <p:cNvSpPr/>
          <p:nvPr/>
        </p:nvSpPr>
        <p:spPr>
          <a:xfrm>
            <a:off x="7926360" y="3076179"/>
            <a:ext cx="2215671" cy="307777"/>
          </a:xfrm>
          <a:prstGeom prst="rect">
            <a:avLst/>
          </a:prstGeom>
        </p:spPr>
        <p:txBody>
          <a:bodyPr wrap="none">
            <a:spAutoFit/>
          </a:bodyPr>
          <a:lstStyle/>
          <a:p>
            <a:pPr>
              <a:spcBef>
                <a:spcPct val="0"/>
              </a:spcBef>
            </a:pPr>
            <a:r>
              <a:rPr lang="en-US" altLang="zh-CN" sz="1400" dirty="0">
                <a:solidFill>
                  <a:schemeClr val="bg2">
                    <a:lumMod val="25000"/>
                  </a:schemeClr>
                </a:solidFill>
                <a:latin typeface="汉仪丫丫体简" panose="02010604000101010101" pitchFamily="2" charset="-122"/>
                <a:ea typeface="汉仪丫丫体简" panose="02010604000101010101" pitchFamily="2" charset="-122"/>
              </a:rPr>
              <a:t>Please add the title here</a:t>
            </a:r>
          </a:p>
        </p:txBody>
      </p:sp>
      <p:sp>
        <p:nvSpPr>
          <p:cNvPr id="11" name="TextBox 76"/>
          <p:cNvSpPr txBox="1"/>
          <p:nvPr/>
        </p:nvSpPr>
        <p:spPr>
          <a:xfrm>
            <a:off x="7926360" y="2613551"/>
            <a:ext cx="2892585" cy="523220"/>
          </a:xfrm>
          <a:prstGeom prst="rect">
            <a:avLst/>
          </a:prstGeom>
          <a:noFill/>
        </p:spPr>
        <p:txBody>
          <a:bodyPr wrap="square" rtlCol="0">
            <a:spAutoFit/>
          </a:bodyPr>
          <a:lstStyle/>
          <a:p>
            <a:r>
              <a:rPr lang="zh-CN" altLang="en-US" sz="2800" dirty="0">
                <a:solidFill>
                  <a:schemeClr val="tx1">
                    <a:lumMod val="75000"/>
                    <a:lumOff val="25000"/>
                  </a:schemeClr>
                </a:solidFill>
                <a:latin typeface="微软雅黑 Light" panose="020B0502040204020203" pitchFamily="34" charset="-122"/>
                <a:ea typeface="微软雅黑 Light" panose="020B0502040204020203" pitchFamily="34" charset="-122"/>
              </a:rPr>
              <a:t>添加您的标题</a:t>
            </a:r>
            <a:endParaRPr lang="zh-CN" altLang="en-US" sz="28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nvGrpSpPr>
          <p:cNvPr id="28" name="PA_组合 27"/>
          <p:cNvGrpSpPr/>
          <p:nvPr>
            <p:custDataLst>
              <p:tags r:id="rId3"/>
            </p:custDataLst>
          </p:nvPr>
        </p:nvGrpSpPr>
        <p:grpSpPr>
          <a:xfrm>
            <a:off x="7010404" y="3932596"/>
            <a:ext cx="727831" cy="727831"/>
            <a:chOff x="7010404" y="3759173"/>
            <a:chExt cx="727831" cy="727831"/>
          </a:xfrm>
        </p:grpSpPr>
        <p:sp>
          <p:nvSpPr>
            <p:cNvPr id="12" name="椭圆 1"/>
            <p:cNvSpPr>
              <a:spLocks noChangeArrowheads="1"/>
            </p:cNvSpPr>
            <p:nvPr/>
          </p:nvSpPr>
          <p:spPr bwMode="auto">
            <a:xfrm>
              <a:off x="7010404" y="3759173"/>
              <a:ext cx="727831" cy="727831"/>
            </a:xfrm>
            <a:prstGeom prst="roundRect">
              <a:avLst/>
            </a:prstGeom>
            <a:noFill/>
            <a:ln w="19050">
              <a:solidFill>
                <a:schemeClr val="tx1">
                  <a:lumMod val="85000"/>
                  <a:lumOff val="15000"/>
                </a:schemeClr>
              </a:solid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tx1">
                    <a:lumMod val="75000"/>
                    <a:lumOff val="25000"/>
                  </a:schemeClr>
                </a:solidFill>
                <a:latin typeface="汉仪丫丫体简" panose="02010604000101010101" pitchFamily="2" charset="-122"/>
                <a:ea typeface="汉仪丫丫体简" panose="02010604000101010101" pitchFamily="2" charset="-122"/>
              </a:endParaRPr>
            </a:p>
          </p:txBody>
        </p:sp>
        <p:sp>
          <p:nvSpPr>
            <p:cNvPr id="13" name="TextBox 32"/>
            <p:cNvSpPr txBox="1">
              <a:spLocks noChangeArrowheads="1"/>
            </p:cNvSpPr>
            <p:nvPr/>
          </p:nvSpPr>
          <p:spPr bwMode="auto">
            <a:xfrm>
              <a:off x="7073597" y="3837348"/>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tx1">
                      <a:lumMod val="75000"/>
                      <a:lumOff val="25000"/>
                    </a:schemeClr>
                  </a:solidFill>
                  <a:latin typeface="汉仪丫丫体简" panose="02010604000101010101" pitchFamily="2" charset="-122"/>
                  <a:ea typeface="汉仪丫丫体简" panose="02010604000101010101" pitchFamily="2" charset="-122"/>
                </a:rPr>
                <a:t>03</a:t>
              </a:r>
              <a:endParaRPr lang="zh-CN" altLang="en-US" sz="3200" dirty="0">
                <a:solidFill>
                  <a:schemeClr val="tx1">
                    <a:lumMod val="75000"/>
                    <a:lumOff val="25000"/>
                  </a:schemeClr>
                </a:solidFill>
                <a:latin typeface="汉仪丫丫体简" panose="02010604000101010101" pitchFamily="2" charset="-122"/>
                <a:ea typeface="汉仪丫丫体简" panose="02010604000101010101" pitchFamily="2" charset="-122"/>
              </a:endParaRPr>
            </a:p>
          </p:txBody>
        </p:sp>
      </p:grpSp>
      <p:sp>
        <p:nvSpPr>
          <p:cNvPr id="14" name="矩形 13"/>
          <p:cNvSpPr/>
          <p:nvPr/>
        </p:nvSpPr>
        <p:spPr>
          <a:xfrm>
            <a:off x="7926360" y="4352218"/>
            <a:ext cx="2215671" cy="307777"/>
          </a:xfrm>
          <a:prstGeom prst="rect">
            <a:avLst/>
          </a:prstGeom>
        </p:spPr>
        <p:txBody>
          <a:bodyPr wrap="none">
            <a:spAutoFit/>
          </a:bodyPr>
          <a:lstStyle/>
          <a:p>
            <a:pPr>
              <a:spcBef>
                <a:spcPct val="0"/>
              </a:spcBef>
            </a:pPr>
            <a:r>
              <a:rPr lang="en-US" altLang="zh-CN" sz="1400" dirty="0">
                <a:solidFill>
                  <a:schemeClr val="bg2">
                    <a:lumMod val="25000"/>
                  </a:schemeClr>
                </a:solidFill>
                <a:latin typeface="汉仪丫丫体简" panose="02010604000101010101" pitchFamily="2" charset="-122"/>
                <a:ea typeface="汉仪丫丫体简" panose="02010604000101010101" pitchFamily="2" charset="-122"/>
              </a:rPr>
              <a:t>Please add the title here</a:t>
            </a:r>
          </a:p>
        </p:txBody>
      </p:sp>
      <p:sp>
        <p:nvSpPr>
          <p:cNvPr id="15" name="TextBox 76"/>
          <p:cNvSpPr txBox="1"/>
          <p:nvPr/>
        </p:nvSpPr>
        <p:spPr>
          <a:xfrm>
            <a:off x="7926360" y="3889590"/>
            <a:ext cx="2892585" cy="523220"/>
          </a:xfrm>
          <a:prstGeom prst="rect">
            <a:avLst/>
          </a:prstGeom>
          <a:noFill/>
        </p:spPr>
        <p:txBody>
          <a:bodyPr wrap="square" rtlCol="0">
            <a:spAutoFit/>
          </a:bodyPr>
          <a:lstStyle/>
          <a:p>
            <a:r>
              <a:rPr lang="zh-CN" altLang="en-US" sz="2800" dirty="0">
                <a:solidFill>
                  <a:schemeClr val="tx1">
                    <a:lumMod val="75000"/>
                    <a:lumOff val="25000"/>
                  </a:schemeClr>
                </a:solidFill>
                <a:latin typeface="微软雅黑 Light" panose="020B0502040204020203" pitchFamily="34" charset="-122"/>
                <a:ea typeface="微软雅黑 Light" panose="020B0502040204020203" pitchFamily="34" charset="-122"/>
              </a:rPr>
              <a:t>添加您的标题</a:t>
            </a:r>
            <a:endParaRPr lang="zh-CN" altLang="en-US" sz="28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nvGrpSpPr>
          <p:cNvPr id="25" name="PA_组合 24"/>
          <p:cNvGrpSpPr/>
          <p:nvPr>
            <p:custDataLst>
              <p:tags r:id="rId4"/>
            </p:custDataLst>
          </p:nvPr>
        </p:nvGrpSpPr>
        <p:grpSpPr>
          <a:xfrm>
            <a:off x="7010404" y="5165629"/>
            <a:ext cx="727831" cy="727831"/>
            <a:chOff x="7010404" y="4992206"/>
            <a:chExt cx="727831" cy="727831"/>
          </a:xfrm>
        </p:grpSpPr>
        <p:sp>
          <p:nvSpPr>
            <p:cNvPr id="16" name="椭圆 1"/>
            <p:cNvSpPr>
              <a:spLocks noChangeArrowheads="1"/>
            </p:cNvSpPr>
            <p:nvPr/>
          </p:nvSpPr>
          <p:spPr bwMode="auto">
            <a:xfrm>
              <a:off x="7010404" y="4992206"/>
              <a:ext cx="727831" cy="727831"/>
            </a:xfrm>
            <a:prstGeom prst="roundRect">
              <a:avLst/>
            </a:prstGeom>
            <a:noFill/>
            <a:ln w="19050">
              <a:solidFill>
                <a:schemeClr val="tx1">
                  <a:lumMod val="85000"/>
                  <a:lumOff val="15000"/>
                </a:schemeClr>
              </a:solid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tx1">
                    <a:lumMod val="75000"/>
                    <a:lumOff val="25000"/>
                  </a:schemeClr>
                </a:solidFill>
                <a:latin typeface="汉仪丫丫体简" panose="02010604000101010101" pitchFamily="2" charset="-122"/>
                <a:ea typeface="汉仪丫丫体简" panose="02010604000101010101" pitchFamily="2" charset="-122"/>
              </a:endParaRPr>
            </a:p>
          </p:txBody>
        </p:sp>
        <p:sp>
          <p:nvSpPr>
            <p:cNvPr id="17" name="TextBox 32"/>
            <p:cNvSpPr txBox="1">
              <a:spLocks noChangeArrowheads="1"/>
            </p:cNvSpPr>
            <p:nvPr/>
          </p:nvSpPr>
          <p:spPr bwMode="auto">
            <a:xfrm>
              <a:off x="7073597" y="5070381"/>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tx1">
                      <a:lumMod val="75000"/>
                      <a:lumOff val="25000"/>
                    </a:schemeClr>
                  </a:solidFill>
                  <a:latin typeface="汉仪丫丫体简" panose="02010604000101010101" pitchFamily="2" charset="-122"/>
                  <a:ea typeface="汉仪丫丫体简" panose="02010604000101010101" pitchFamily="2" charset="-122"/>
                </a:rPr>
                <a:t>04</a:t>
              </a:r>
              <a:endParaRPr lang="zh-CN" altLang="en-US" sz="3200" dirty="0">
                <a:solidFill>
                  <a:schemeClr val="tx1">
                    <a:lumMod val="75000"/>
                    <a:lumOff val="25000"/>
                  </a:schemeClr>
                </a:solidFill>
                <a:latin typeface="汉仪丫丫体简" panose="02010604000101010101" pitchFamily="2" charset="-122"/>
                <a:ea typeface="汉仪丫丫体简" panose="02010604000101010101" pitchFamily="2" charset="-122"/>
              </a:endParaRPr>
            </a:p>
          </p:txBody>
        </p:sp>
      </p:grpSp>
      <p:sp>
        <p:nvSpPr>
          <p:cNvPr id="18" name="矩形 17"/>
          <p:cNvSpPr/>
          <p:nvPr/>
        </p:nvSpPr>
        <p:spPr>
          <a:xfrm>
            <a:off x="7926360" y="5585251"/>
            <a:ext cx="2215671" cy="307777"/>
          </a:xfrm>
          <a:prstGeom prst="rect">
            <a:avLst/>
          </a:prstGeom>
        </p:spPr>
        <p:txBody>
          <a:bodyPr wrap="none">
            <a:spAutoFit/>
          </a:bodyPr>
          <a:lstStyle/>
          <a:p>
            <a:pPr>
              <a:spcBef>
                <a:spcPct val="0"/>
              </a:spcBef>
            </a:pPr>
            <a:r>
              <a:rPr lang="en-US" altLang="zh-CN" sz="1400" dirty="0">
                <a:solidFill>
                  <a:schemeClr val="bg2">
                    <a:lumMod val="25000"/>
                  </a:schemeClr>
                </a:solidFill>
                <a:latin typeface="汉仪丫丫体简" panose="02010604000101010101" pitchFamily="2" charset="-122"/>
                <a:ea typeface="汉仪丫丫体简" panose="02010604000101010101" pitchFamily="2" charset="-122"/>
              </a:rPr>
              <a:t>Please add the title here</a:t>
            </a:r>
          </a:p>
        </p:txBody>
      </p:sp>
      <p:sp>
        <p:nvSpPr>
          <p:cNvPr id="19" name="TextBox 76"/>
          <p:cNvSpPr txBox="1"/>
          <p:nvPr/>
        </p:nvSpPr>
        <p:spPr>
          <a:xfrm>
            <a:off x="7926360" y="5122623"/>
            <a:ext cx="2892585" cy="523220"/>
          </a:xfrm>
          <a:prstGeom prst="rect">
            <a:avLst/>
          </a:prstGeom>
          <a:noFill/>
        </p:spPr>
        <p:txBody>
          <a:bodyPr wrap="square" rtlCol="0">
            <a:spAutoFit/>
          </a:bodyPr>
          <a:lstStyle/>
          <a:p>
            <a:r>
              <a:rPr lang="zh-CN" altLang="en-US" sz="2800" dirty="0">
                <a:solidFill>
                  <a:schemeClr val="tx1">
                    <a:lumMod val="75000"/>
                    <a:lumOff val="25000"/>
                  </a:schemeClr>
                </a:solidFill>
                <a:latin typeface="微软雅黑 Light" panose="020B0502040204020203" pitchFamily="34" charset="-122"/>
                <a:ea typeface="微软雅黑 Light" panose="020B0502040204020203" pitchFamily="34" charset="-122"/>
              </a:rPr>
              <a:t>添加您的标题</a:t>
            </a:r>
            <a:endParaRPr lang="zh-CN" altLang="en-US" sz="28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939888415"/>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Effect transition="in" filter="fade">
                                      <p:cBhvr>
                                        <p:cTn id="9" dur="1000"/>
                                        <p:tgtEl>
                                          <p:spTgt spid="3"/>
                                        </p:tgtEl>
                                      </p:cBhvr>
                                    </p:animEffect>
                                  </p:childTnLst>
                                </p:cTn>
                              </p:par>
                            </p:childTnLst>
                          </p:cTn>
                        </p:par>
                        <p:par>
                          <p:cTn id="10" fill="hold">
                            <p:stCondLst>
                              <p:cond delay="1000"/>
                            </p:stCondLst>
                            <p:childTnLst>
                              <p:par>
                                <p:cTn id="11" presetID="12" presetClass="entr" presetSubtype="8" fill="hold"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p:tgtEl>
                                          <p:spTgt spid="21"/>
                                        </p:tgtEl>
                                        <p:attrNameLst>
                                          <p:attrName>ppt_x</p:attrName>
                                        </p:attrNameLst>
                                      </p:cBhvr>
                                      <p:tavLst>
                                        <p:tav tm="0">
                                          <p:val>
                                            <p:strVal val="#ppt_x-#ppt_w*1.125000"/>
                                          </p:val>
                                        </p:tav>
                                        <p:tav tm="100000">
                                          <p:val>
                                            <p:strVal val="#ppt_x"/>
                                          </p:val>
                                        </p:tav>
                                      </p:tavLst>
                                    </p:anim>
                                    <p:animEffect transition="in" filter="wipe(right)">
                                      <p:cBhvr>
                                        <p:cTn id="14" dur="500"/>
                                        <p:tgtEl>
                                          <p:spTgt spid="21"/>
                                        </p:tgtEl>
                                      </p:cBhvr>
                                    </p:animEffect>
                                  </p:childTnLst>
                                </p:cTn>
                              </p:par>
                              <p:par>
                                <p:cTn id="15" presetID="12" presetClass="entr" presetSubtype="8" fill="hold" nodeType="withEffect">
                                  <p:stCondLst>
                                    <p:cond delay="40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p:tgtEl>
                                          <p:spTgt spid="24"/>
                                        </p:tgtEl>
                                        <p:attrNameLst>
                                          <p:attrName>ppt_x</p:attrName>
                                        </p:attrNameLst>
                                      </p:cBhvr>
                                      <p:tavLst>
                                        <p:tav tm="0">
                                          <p:val>
                                            <p:strVal val="#ppt_x-#ppt_w*1.125000"/>
                                          </p:val>
                                        </p:tav>
                                        <p:tav tm="100000">
                                          <p:val>
                                            <p:strVal val="#ppt_x"/>
                                          </p:val>
                                        </p:tav>
                                      </p:tavLst>
                                    </p:anim>
                                    <p:animEffect transition="in" filter="wipe(right)">
                                      <p:cBhvr>
                                        <p:cTn id="18" dur="500"/>
                                        <p:tgtEl>
                                          <p:spTgt spid="24"/>
                                        </p:tgtEl>
                                      </p:cBhvr>
                                    </p:animEffect>
                                  </p:childTnLst>
                                </p:cTn>
                              </p:par>
                              <p:par>
                                <p:cTn id="19" presetID="12" presetClass="entr" presetSubtype="8" fill="hold" nodeType="withEffect">
                                  <p:stCondLst>
                                    <p:cond delay="80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p:tgtEl>
                                          <p:spTgt spid="28"/>
                                        </p:tgtEl>
                                        <p:attrNameLst>
                                          <p:attrName>ppt_x</p:attrName>
                                        </p:attrNameLst>
                                      </p:cBhvr>
                                      <p:tavLst>
                                        <p:tav tm="0">
                                          <p:val>
                                            <p:strVal val="#ppt_x-#ppt_w*1.125000"/>
                                          </p:val>
                                        </p:tav>
                                        <p:tav tm="100000">
                                          <p:val>
                                            <p:strVal val="#ppt_x"/>
                                          </p:val>
                                        </p:tav>
                                      </p:tavLst>
                                    </p:anim>
                                    <p:animEffect transition="in" filter="wipe(right)">
                                      <p:cBhvr>
                                        <p:cTn id="22" dur="500"/>
                                        <p:tgtEl>
                                          <p:spTgt spid="28"/>
                                        </p:tgtEl>
                                      </p:cBhvr>
                                    </p:animEffect>
                                  </p:childTnLst>
                                </p:cTn>
                              </p:par>
                              <p:par>
                                <p:cTn id="23" presetID="12" presetClass="entr" presetSubtype="8" fill="hold" nodeType="withEffect">
                                  <p:stCondLst>
                                    <p:cond delay="120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p:tgtEl>
                                          <p:spTgt spid="25"/>
                                        </p:tgtEl>
                                        <p:attrNameLst>
                                          <p:attrName>ppt_x</p:attrName>
                                        </p:attrNameLst>
                                      </p:cBhvr>
                                      <p:tavLst>
                                        <p:tav tm="0">
                                          <p:val>
                                            <p:strVal val="#ppt_x-#ppt_w*1.125000"/>
                                          </p:val>
                                        </p:tav>
                                        <p:tav tm="100000">
                                          <p:val>
                                            <p:strVal val="#ppt_x"/>
                                          </p:val>
                                        </p:tav>
                                      </p:tavLst>
                                    </p:anim>
                                    <p:animEffect transition="in" filter="wipe(right)">
                                      <p:cBhvr>
                                        <p:cTn id="26" dur="500"/>
                                        <p:tgtEl>
                                          <p:spTgt spid="25"/>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anim calcmode="lin" valueType="num">
                                      <p:cBhvr>
                                        <p:cTn id="29" dur="1000" fill="hold"/>
                                        <p:tgtEl>
                                          <p:spTgt spid="29"/>
                                        </p:tgtEl>
                                        <p:attrNameLst>
                                          <p:attrName>ppt_w</p:attrName>
                                        </p:attrNameLst>
                                      </p:cBhvr>
                                      <p:tavLst>
                                        <p:tav tm="0">
                                          <p:val>
                                            <p:fltVal val="0"/>
                                          </p:val>
                                        </p:tav>
                                        <p:tav tm="100000">
                                          <p:val>
                                            <p:strVal val="#ppt_w"/>
                                          </p:val>
                                        </p:tav>
                                      </p:tavLst>
                                    </p:anim>
                                    <p:anim calcmode="lin" valueType="num">
                                      <p:cBhvr>
                                        <p:cTn id="30" dur="1000" fill="hold"/>
                                        <p:tgtEl>
                                          <p:spTgt spid="29"/>
                                        </p:tgtEl>
                                        <p:attrNameLst>
                                          <p:attrName>ppt_h</p:attrName>
                                        </p:attrNameLst>
                                      </p:cBhvr>
                                      <p:tavLst>
                                        <p:tav tm="0">
                                          <p:val>
                                            <p:fltVal val="0"/>
                                          </p:val>
                                        </p:tav>
                                        <p:tav tm="100000">
                                          <p:val>
                                            <p:strVal val="#ppt_h"/>
                                          </p:val>
                                        </p:tav>
                                      </p:tavLst>
                                    </p:anim>
                                    <p:animEffect transition="in" filter="fade">
                                      <p:cBhvr>
                                        <p:cTn id="31" dur="1000"/>
                                        <p:tgtEl>
                                          <p:spTgt spid="29"/>
                                        </p:tgtEl>
                                      </p:cBhvr>
                                    </p:animEffect>
                                  </p:childTnLst>
                                </p:cTn>
                              </p:par>
                              <p:par>
                                <p:cTn id="32" presetID="21" presetClass="entr" presetSubtype="1" fill="hold" grpId="0" nodeType="withEffect">
                                  <p:stCondLst>
                                    <p:cond delay="1000"/>
                                  </p:stCondLst>
                                  <p:childTnLst>
                                    <p:set>
                                      <p:cBhvr>
                                        <p:cTn id="33" dur="1" fill="hold">
                                          <p:stCondLst>
                                            <p:cond delay="0"/>
                                          </p:stCondLst>
                                        </p:cTn>
                                        <p:tgtEl>
                                          <p:spTgt spid="30"/>
                                        </p:tgtEl>
                                        <p:attrNameLst>
                                          <p:attrName>style.visibility</p:attrName>
                                        </p:attrNameLst>
                                      </p:cBhvr>
                                      <p:to>
                                        <p:strVal val="visible"/>
                                      </p:to>
                                    </p:set>
                                    <p:animEffect transition="in" filter="wheel(1)">
                                      <p:cBhvr>
                                        <p:cTn id="34"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a:extLst>
              <a:ext uri="{FF2B5EF4-FFF2-40B4-BE49-F238E27FC236}">
                <a16:creationId xmlns:a16="http://schemas.microsoft.com/office/drawing/2014/main" xmlns="" id="{F704BB77-F15C-4AD2-86FB-739E00A5B274}"/>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699089" y="3010155"/>
            <a:ext cx="1392767" cy="1403351"/>
            <a:chOff x="1246188" y="2044477"/>
            <a:chExt cx="1044575" cy="1052513"/>
          </a:xfrm>
          <a:noFill/>
        </p:grpSpPr>
        <p:sp>
          <p:nvSpPr>
            <p:cNvPr id="3" name="Oval 4"/>
            <p:cNvSpPr>
              <a:spLocks noChangeArrowheads="1"/>
            </p:cNvSpPr>
            <p:nvPr/>
          </p:nvSpPr>
          <p:spPr bwMode="gray">
            <a:xfrm>
              <a:off x="1249363" y="2044477"/>
              <a:ext cx="1035050" cy="1052513"/>
            </a:xfrm>
            <a:prstGeom prst="ellipse">
              <a:avLst/>
            </a:prstGeom>
            <a:grpFill/>
            <a:ln w="9525" algn="ctr">
              <a:solidFill>
                <a:srgbClr val="3F3F3F"/>
              </a:solidFill>
              <a:round/>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sz="2400">
                <a:solidFill>
                  <a:schemeClr val="tx2"/>
                </a:solidFill>
                <a:cs typeface="+mn-ea"/>
              </a:endParaRPr>
            </a:p>
          </p:txBody>
        </p:sp>
        <p:sp>
          <p:nvSpPr>
            <p:cNvPr id="4" name="Text Box 61"/>
            <p:cNvSpPr txBox="1">
              <a:spLocks noChangeArrowheads="1"/>
            </p:cNvSpPr>
            <p:nvPr/>
          </p:nvSpPr>
          <p:spPr bwMode="gray">
            <a:xfrm>
              <a:off x="1246188" y="2263552"/>
              <a:ext cx="1044575" cy="623248"/>
            </a:xfrm>
            <a:prstGeom prst="rect">
              <a:avLst/>
            </a:prstGeom>
            <a:grpFill/>
            <a:ln w="9525">
              <a:noFill/>
              <a:miter lim="800000"/>
              <a:headEnd/>
              <a:tailEnd/>
            </a:ln>
            <a:extLst/>
          </p:spPr>
          <p:txBody>
            <a:bodyPr>
              <a:spAutoFit/>
            </a:bodyPr>
            <a:lstStyle>
              <a:lvl1pPr marL="120650" indent="-12065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zh-CN" altLang="en-US" sz="2400" b="1" dirty="0">
                  <a:solidFill>
                    <a:schemeClr val="tx2"/>
                  </a:solidFill>
                  <a:cs typeface="+mn-ea"/>
                </a:rPr>
                <a:t>在此添加文字</a:t>
              </a:r>
            </a:p>
          </p:txBody>
        </p:sp>
      </p:grpSp>
      <p:grpSp>
        <p:nvGrpSpPr>
          <p:cNvPr id="5" name="组合 4"/>
          <p:cNvGrpSpPr/>
          <p:nvPr/>
        </p:nvGrpSpPr>
        <p:grpSpPr>
          <a:xfrm>
            <a:off x="1233422" y="4540505"/>
            <a:ext cx="7967133" cy="1744116"/>
            <a:chOff x="896938" y="3616989"/>
            <a:chExt cx="5975350" cy="1308087"/>
          </a:xfrm>
        </p:grpSpPr>
        <p:sp>
          <p:nvSpPr>
            <p:cNvPr id="6" name="Line 58"/>
            <p:cNvSpPr>
              <a:spLocks noChangeShapeType="1"/>
            </p:cNvSpPr>
            <p:nvPr/>
          </p:nvSpPr>
          <p:spPr bwMode="black">
            <a:xfrm>
              <a:off x="1765300" y="3616989"/>
              <a:ext cx="0" cy="334962"/>
            </a:xfrm>
            <a:prstGeom prst="line">
              <a:avLst/>
            </a:prstGeom>
            <a:noFill/>
            <a:ln w="19050">
              <a:solidFill>
                <a:srgbClr val="3F3F3F"/>
              </a:solidFill>
              <a:round/>
              <a:headEnd/>
              <a:tailEnd/>
            </a:ln>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7" name="Line 59"/>
            <p:cNvSpPr>
              <a:spLocks noChangeShapeType="1"/>
            </p:cNvSpPr>
            <p:nvPr/>
          </p:nvSpPr>
          <p:spPr bwMode="black">
            <a:xfrm flipH="1">
              <a:off x="1009650" y="3961476"/>
              <a:ext cx="1495425" cy="0"/>
            </a:xfrm>
            <a:prstGeom prst="line">
              <a:avLst/>
            </a:prstGeom>
            <a:noFill/>
            <a:ln w="19050">
              <a:solidFill>
                <a:srgbClr val="3F3F3F"/>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8" name="Text Box 60"/>
            <p:cNvSpPr txBox="1">
              <a:spLocks noChangeArrowheads="1"/>
            </p:cNvSpPr>
            <p:nvPr/>
          </p:nvSpPr>
          <p:spPr bwMode="auto">
            <a:xfrm>
              <a:off x="896938" y="4015451"/>
              <a:ext cx="2070100" cy="909625"/>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lnSpc>
                  <a:spcPct val="130000"/>
                </a:lnSpc>
                <a:buClr>
                  <a:schemeClr val="hlink"/>
                </a:buClr>
              </a:pPr>
              <a:r>
                <a:rPr lang="zh-CN" altLang="en-US" sz="1867" b="1" dirty="0">
                  <a:solidFill>
                    <a:schemeClr val="tx2"/>
                  </a:solidFill>
                  <a:cs typeface="+mn-ea"/>
                </a:rPr>
                <a:t>点击此处添加文字</a:t>
              </a:r>
              <a:endParaRPr lang="en-US" altLang="zh-CN" sz="1867" b="1" dirty="0">
                <a:solidFill>
                  <a:schemeClr val="tx2"/>
                </a:solidFill>
                <a:cs typeface="+mn-ea"/>
              </a:endParaRPr>
            </a:p>
            <a:p>
              <a:pPr eaLnBrk="1" hangingPunct="1">
                <a:lnSpc>
                  <a:spcPct val="130000"/>
                </a:lnSpc>
                <a:buClr>
                  <a:schemeClr val="hlink"/>
                </a:buClr>
              </a:pPr>
              <a:r>
                <a:rPr lang="en-US" altLang="zh-CN" sz="1867" b="1" dirty="0">
                  <a:solidFill>
                    <a:schemeClr val="tx2"/>
                  </a:solidFill>
                  <a:cs typeface="+mn-ea"/>
                </a:rPr>
                <a:t> </a:t>
              </a:r>
              <a:r>
                <a:rPr lang="zh-CN" altLang="en-US" sz="1867" b="1" dirty="0">
                  <a:solidFill>
                    <a:schemeClr val="tx2"/>
                  </a:solidFill>
                  <a:cs typeface="+mn-ea"/>
                </a:rPr>
                <a:t>点击此处添加文字</a:t>
              </a:r>
            </a:p>
            <a:p>
              <a:pPr eaLnBrk="1" hangingPunct="1">
                <a:lnSpc>
                  <a:spcPct val="130000"/>
                </a:lnSpc>
                <a:buClr>
                  <a:schemeClr val="hlink"/>
                </a:buClr>
              </a:pPr>
              <a:endParaRPr lang="zh-CN" altLang="en-US" sz="1867" b="1" dirty="0">
                <a:solidFill>
                  <a:schemeClr val="tx2"/>
                </a:solidFill>
                <a:cs typeface="+mn-ea"/>
              </a:endParaRPr>
            </a:p>
          </p:txBody>
        </p:sp>
        <p:sp>
          <p:nvSpPr>
            <p:cNvPr id="9" name="Line 71"/>
            <p:cNvSpPr>
              <a:spLocks noChangeShapeType="1"/>
            </p:cNvSpPr>
            <p:nvPr/>
          </p:nvSpPr>
          <p:spPr bwMode="black">
            <a:xfrm>
              <a:off x="5648325" y="3616989"/>
              <a:ext cx="0" cy="334962"/>
            </a:xfrm>
            <a:prstGeom prst="line">
              <a:avLst/>
            </a:prstGeom>
            <a:noFill/>
            <a:ln w="19050">
              <a:solidFill>
                <a:srgbClr val="3F3F3F"/>
              </a:solidFill>
              <a:round/>
              <a:headEnd/>
              <a:tailEnd/>
            </a:ln>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10" name="Line 72"/>
            <p:cNvSpPr>
              <a:spLocks noChangeShapeType="1"/>
            </p:cNvSpPr>
            <p:nvPr/>
          </p:nvSpPr>
          <p:spPr bwMode="black">
            <a:xfrm flipH="1">
              <a:off x="4837113" y="3951951"/>
              <a:ext cx="1587500" cy="0"/>
            </a:xfrm>
            <a:prstGeom prst="line">
              <a:avLst/>
            </a:prstGeom>
            <a:noFill/>
            <a:ln w="19050">
              <a:solidFill>
                <a:srgbClr val="3F3F3F"/>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11" name="Text Box 73"/>
            <p:cNvSpPr txBox="1">
              <a:spLocks noChangeArrowheads="1"/>
            </p:cNvSpPr>
            <p:nvPr/>
          </p:nvSpPr>
          <p:spPr bwMode="auto">
            <a:xfrm>
              <a:off x="4802188" y="4015451"/>
              <a:ext cx="2070100" cy="601848"/>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lnSpc>
                  <a:spcPct val="130000"/>
                </a:lnSpc>
                <a:buClr>
                  <a:schemeClr val="folHlink"/>
                </a:buClr>
              </a:pPr>
              <a:r>
                <a:rPr lang="zh-CN" altLang="en-US" sz="1867" b="1" dirty="0">
                  <a:solidFill>
                    <a:schemeClr val="tx2"/>
                  </a:solidFill>
                  <a:cs typeface="+mn-ea"/>
                </a:rPr>
                <a:t>点击此处添加文字</a:t>
              </a:r>
            </a:p>
            <a:p>
              <a:pPr eaLnBrk="1" hangingPunct="1">
                <a:lnSpc>
                  <a:spcPct val="130000"/>
                </a:lnSpc>
                <a:buClr>
                  <a:schemeClr val="folHlink"/>
                </a:buClr>
              </a:pPr>
              <a:r>
                <a:rPr lang="zh-CN" altLang="en-US" sz="1867" b="1" dirty="0">
                  <a:solidFill>
                    <a:schemeClr val="tx2"/>
                  </a:solidFill>
                  <a:cs typeface="+mn-ea"/>
                </a:rPr>
                <a:t>点击此处添加文字</a:t>
              </a:r>
            </a:p>
          </p:txBody>
        </p:sp>
      </p:grpSp>
      <p:grpSp>
        <p:nvGrpSpPr>
          <p:cNvPr id="12" name="Group 74"/>
          <p:cNvGrpSpPr>
            <a:grpSpLocks/>
          </p:cNvGrpSpPr>
          <p:nvPr/>
        </p:nvGrpSpPr>
        <p:grpSpPr bwMode="auto">
          <a:xfrm>
            <a:off x="240704" y="2861991"/>
            <a:ext cx="12192000" cy="1670051"/>
            <a:chOff x="0" y="2007"/>
            <a:chExt cx="5760" cy="789"/>
          </a:xfrm>
          <a:effectLst/>
        </p:grpSpPr>
        <p:sp>
          <p:nvSpPr>
            <p:cNvPr id="13" name="Line 75"/>
            <p:cNvSpPr>
              <a:spLocks noChangeShapeType="1"/>
            </p:cNvSpPr>
            <p:nvPr/>
          </p:nvSpPr>
          <p:spPr bwMode="gray">
            <a:xfrm flipH="1">
              <a:off x="0" y="2405"/>
              <a:ext cx="65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14" name="Line 76"/>
            <p:cNvSpPr>
              <a:spLocks noChangeShapeType="1"/>
            </p:cNvSpPr>
            <p:nvPr/>
          </p:nvSpPr>
          <p:spPr bwMode="gray">
            <a:xfrm flipH="1">
              <a:off x="3839" y="2405"/>
              <a:ext cx="51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15" name="Arc 77"/>
            <p:cNvSpPr>
              <a:spLocks/>
            </p:cNvSpPr>
            <p:nvPr/>
          </p:nvSpPr>
          <p:spPr bwMode="gray">
            <a:xfrm rot="16200000" flipV="1">
              <a:off x="2052" y="1833"/>
              <a:ext cx="412" cy="769"/>
            </a:xfrm>
            <a:custGeom>
              <a:avLst/>
              <a:gdLst>
                <a:gd name="T0" fmla="*/ 0 w 22794"/>
                <a:gd name="T1" fmla="*/ 0 h 43200"/>
                <a:gd name="T2" fmla="*/ 0 w 22794"/>
                <a:gd name="T3" fmla="*/ 14 h 43200"/>
                <a:gd name="T4" fmla="*/ 0 w 22794"/>
                <a:gd name="T5" fmla="*/ 7 h 43200"/>
                <a:gd name="T6" fmla="*/ 0 60000 65536"/>
                <a:gd name="T7" fmla="*/ 0 60000 65536"/>
                <a:gd name="T8" fmla="*/ 0 60000 65536"/>
                <a:gd name="T9" fmla="*/ 0 w 22794"/>
                <a:gd name="T10" fmla="*/ 0 h 43200"/>
                <a:gd name="T11" fmla="*/ 22794 w 22794"/>
                <a:gd name="T12" fmla="*/ 43200 h 43200"/>
              </a:gdLst>
              <a:ahLst/>
              <a:cxnLst>
                <a:cxn ang="T6">
                  <a:pos x="T0" y="T1"/>
                </a:cxn>
                <a:cxn ang="T7">
                  <a:pos x="T2" y="T3"/>
                </a:cxn>
                <a:cxn ang="T8">
                  <a:pos x="T4" y="T5"/>
                </a:cxn>
              </a:cxnLst>
              <a:rect l="T9" t="T10" r="T11" b="T12"/>
              <a:pathLst>
                <a:path w="22794" h="43200" fill="none"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path>
                <a:path w="22794" h="43200" stroke="0"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lnTo>
                    <a:pt x="1194" y="21600"/>
                  </a:lnTo>
                  <a:lnTo>
                    <a:pt x="749" y="4"/>
                  </a:lnTo>
                  <a:close/>
                </a:path>
              </a:pathLst>
            </a:custGeom>
            <a:noFill/>
            <a:ln w="28575">
              <a:solidFill>
                <a:schemeClr val="tx1"/>
              </a:solidFill>
              <a:round/>
              <a:headEnd/>
              <a:tailEnd/>
            </a:ln>
            <a:effectLst/>
            <a:extLst>
              <a:ext uri="{909E8E84-426E-40DD-AFC4-6F175D3DCCD1}">
                <a14:hiddenFill xmlns:a14="http://schemas.microsoft.com/office/drawing/2010/main">
                  <a:solidFill>
                    <a:srgbClr val="3F3F3F"/>
                  </a:solidFill>
                </a14:hiddenFill>
              </a:ext>
            </a:extLst>
          </p:spPr>
          <p:txBody>
            <a:bodyPr wrap="none" anchor="ctr"/>
            <a:lstStyle/>
            <a:p>
              <a:endParaRPr lang="zh-CN" altLang="en-US" sz="2400">
                <a:solidFill>
                  <a:schemeClr val="tx2"/>
                </a:solidFill>
                <a:cs typeface="+mn-ea"/>
              </a:endParaRPr>
            </a:p>
          </p:txBody>
        </p:sp>
        <p:sp>
          <p:nvSpPr>
            <p:cNvPr id="16" name="Arc 78"/>
            <p:cNvSpPr>
              <a:spLocks/>
            </p:cNvSpPr>
            <p:nvPr/>
          </p:nvSpPr>
          <p:spPr bwMode="gray">
            <a:xfrm rot="16200000" flipV="1">
              <a:off x="4503" y="1831"/>
              <a:ext cx="418" cy="769"/>
            </a:xfrm>
            <a:custGeom>
              <a:avLst/>
              <a:gdLst>
                <a:gd name="T0" fmla="*/ 0 w 22794"/>
                <a:gd name="T1" fmla="*/ 0 h 43200"/>
                <a:gd name="T2" fmla="*/ 0 w 22794"/>
                <a:gd name="T3" fmla="*/ 14 h 43200"/>
                <a:gd name="T4" fmla="*/ 0 w 22794"/>
                <a:gd name="T5" fmla="*/ 7 h 43200"/>
                <a:gd name="T6" fmla="*/ 0 60000 65536"/>
                <a:gd name="T7" fmla="*/ 0 60000 65536"/>
                <a:gd name="T8" fmla="*/ 0 60000 65536"/>
                <a:gd name="T9" fmla="*/ 0 w 22794"/>
                <a:gd name="T10" fmla="*/ 0 h 43200"/>
                <a:gd name="T11" fmla="*/ 22794 w 22794"/>
                <a:gd name="T12" fmla="*/ 43200 h 43200"/>
              </a:gdLst>
              <a:ahLst/>
              <a:cxnLst>
                <a:cxn ang="T6">
                  <a:pos x="T0" y="T1"/>
                </a:cxn>
                <a:cxn ang="T7">
                  <a:pos x="T2" y="T3"/>
                </a:cxn>
                <a:cxn ang="T8">
                  <a:pos x="T4" y="T5"/>
                </a:cxn>
              </a:cxnLst>
              <a:rect l="T9" t="T10" r="T11" b="T12"/>
              <a:pathLst>
                <a:path w="22794" h="43200" fill="none"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path>
                <a:path w="22794" h="43200" stroke="0"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lnTo>
                    <a:pt x="1194" y="21600"/>
                  </a:lnTo>
                  <a:lnTo>
                    <a:pt x="749" y="4"/>
                  </a:lnTo>
                  <a:close/>
                </a:path>
              </a:pathLst>
            </a:custGeom>
            <a:noFill/>
            <a:ln w="28575">
              <a:solidFill>
                <a:schemeClr val="tx1"/>
              </a:solidFill>
              <a:round/>
              <a:headEnd/>
              <a:tailEnd/>
            </a:ln>
            <a:effectLst/>
            <a:extLst>
              <a:ext uri="{909E8E84-426E-40DD-AFC4-6F175D3DCCD1}">
                <a14:hiddenFill xmlns:a14="http://schemas.microsoft.com/office/drawing/2010/main">
                  <a:solidFill>
                    <a:srgbClr val="3F3F3F"/>
                  </a:solidFill>
                </a14:hiddenFill>
              </a:ext>
            </a:extLst>
          </p:spPr>
          <p:txBody>
            <a:bodyPr wrap="none" anchor="ctr"/>
            <a:lstStyle/>
            <a:p>
              <a:endParaRPr lang="zh-CN" altLang="en-US" sz="2400">
                <a:solidFill>
                  <a:schemeClr val="tx2"/>
                </a:solidFill>
                <a:cs typeface="+mn-ea"/>
              </a:endParaRPr>
            </a:p>
          </p:txBody>
        </p:sp>
        <p:sp>
          <p:nvSpPr>
            <p:cNvPr id="17" name="Line 79"/>
            <p:cNvSpPr>
              <a:spLocks noChangeShapeType="1"/>
            </p:cNvSpPr>
            <p:nvPr/>
          </p:nvSpPr>
          <p:spPr bwMode="gray">
            <a:xfrm flipH="1">
              <a:off x="2619" y="2405"/>
              <a:ext cx="4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18" name="Arc 80"/>
            <p:cNvSpPr>
              <a:spLocks/>
            </p:cNvSpPr>
            <p:nvPr/>
          </p:nvSpPr>
          <p:spPr bwMode="gray">
            <a:xfrm rot="5400000">
              <a:off x="3278" y="2211"/>
              <a:ext cx="400" cy="769"/>
            </a:xfrm>
            <a:custGeom>
              <a:avLst/>
              <a:gdLst>
                <a:gd name="T0" fmla="*/ 0 w 22794"/>
                <a:gd name="T1" fmla="*/ 0 h 43200"/>
                <a:gd name="T2" fmla="*/ 0 w 22794"/>
                <a:gd name="T3" fmla="*/ 14 h 43200"/>
                <a:gd name="T4" fmla="*/ 0 w 22794"/>
                <a:gd name="T5" fmla="*/ 7 h 43200"/>
                <a:gd name="T6" fmla="*/ 0 60000 65536"/>
                <a:gd name="T7" fmla="*/ 0 60000 65536"/>
                <a:gd name="T8" fmla="*/ 0 60000 65536"/>
                <a:gd name="T9" fmla="*/ 0 w 22794"/>
                <a:gd name="T10" fmla="*/ 0 h 43200"/>
                <a:gd name="T11" fmla="*/ 22794 w 22794"/>
                <a:gd name="T12" fmla="*/ 43200 h 43200"/>
              </a:gdLst>
              <a:ahLst/>
              <a:cxnLst>
                <a:cxn ang="T6">
                  <a:pos x="T0" y="T1"/>
                </a:cxn>
                <a:cxn ang="T7">
                  <a:pos x="T2" y="T3"/>
                </a:cxn>
                <a:cxn ang="T8">
                  <a:pos x="T4" y="T5"/>
                </a:cxn>
              </a:cxnLst>
              <a:rect l="T9" t="T10" r="T11" b="T12"/>
              <a:pathLst>
                <a:path w="22794" h="43200" fill="none"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path>
                <a:path w="22794" h="43200" stroke="0"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lnTo>
                    <a:pt x="1194" y="21600"/>
                  </a:lnTo>
                  <a:lnTo>
                    <a:pt x="749" y="4"/>
                  </a:lnTo>
                  <a:close/>
                </a:path>
              </a:pathLst>
            </a:custGeom>
            <a:noFill/>
            <a:ln w="28575">
              <a:solidFill>
                <a:schemeClr val="tx1"/>
              </a:solidFill>
              <a:round/>
              <a:headEnd/>
              <a:tailEnd/>
            </a:ln>
            <a:effectLst/>
            <a:extLst>
              <a:ext uri="{909E8E84-426E-40DD-AFC4-6F175D3DCCD1}">
                <a14:hiddenFill xmlns:a14="http://schemas.microsoft.com/office/drawing/2010/main">
                  <a:solidFill>
                    <a:srgbClr val="3F3F3F"/>
                  </a:solidFill>
                </a14:hiddenFill>
              </a:ext>
            </a:extLst>
          </p:spPr>
          <p:txBody>
            <a:bodyPr wrap="none" anchor="ctr"/>
            <a:lstStyle/>
            <a:p>
              <a:endParaRPr lang="zh-CN" altLang="en-US" sz="2400">
                <a:solidFill>
                  <a:schemeClr val="tx2"/>
                </a:solidFill>
                <a:cs typeface="+mn-ea"/>
              </a:endParaRPr>
            </a:p>
          </p:txBody>
        </p:sp>
        <p:sp>
          <p:nvSpPr>
            <p:cNvPr id="19" name="Line 81"/>
            <p:cNvSpPr>
              <a:spLocks noChangeShapeType="1"/>
            </p:cNvSpPr>
            <p:nvPr/>
          </p:nvSpPr>
          <p:spPr bwMode="gray">
            <a:xfrm flipH="1">
              <a:off x="5071" y="2405"/>
              <a:ext cx="68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20" name="Line 82"/>
            <p:cNvSpPr>
              <a:spLocks noChangeShapeType="1"/>
            </p:cNvSpPr>
            <p:nvPr/>
          </p:nvSpPr>
          <p:spPr bwMode="gray">
            <a:xfrm flipH="1">
              <a:off x="1377" y="2405"/>
              <a:ext cx="52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21" name="Arc 83"/>
            <p:cNvSpPr>
              <a:spLocks/>
            </p:cNvSpPr>
            <p:nvPr/>
          </p:nvSpPr>
          <p:spPr bwMode="gray">
            <a:xfrm rot="5400000">
              <a:off x="815" y="2211"/>
              <a:ext cx="400" cy="769"/>
            </a:xfrm>
            <a:custGeom>
              <a:avLst/>
              <a:gdLst>
                <a:gd name="T0" fmla="*/ 0 w 22794"/>
                <a:gd name="T1" fmla="*/ 0 h 43200"/>
                <a:gd name="T2" fmla="*/ 0 w 22794"/>
                <a:gd name="T3" fmla="*/ 14 h 43200"/>
                <a:gd name="T4" fmla="*/ 0 w 22794"/>
                <a:gd name="T5" fmla="*/ 7 h 43200"/>
                <a:gd name="T6" fmla="*/ 0 60000 65536"/>
                <a:gd name="T7" fmla="*/ 0 60000 65536"/>
                <a:gd name="T8" fmla="*/ 0 60000 65536"/>
                <a:gd name="T9" fmla="*/ 0 w 22794"/>
                <a:gd name="T10" fmla="*/ 0 h 43200"/>
                <a:gd name="T11" fmla="*/ 22794 w 22794"/>
                <a:gd name="T12" fmla="*/ 43200 h 43200"/>
              </a:gdLst>
              <a:ahLst/>
              <a:cxnLst>
                <a:cxn ang="T6">
                  <a:pos x="T0" y="T1"/>
                </a:cxn>
                <a:cxn ang="T7">
                  <a:pos x="T2" y="T3"/>
                </a:cxn>
                <a:cxn ang="T8">
                  <a:pos x="T4" y="T5"/>
                </a:cxn>
              </a:cxnLst>
              <a:rect l="T9" t="T10" r="T11" b="T12"/>
              <a:pathLst>
                <a:path w="22794" h="43200" fill="none"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path>
                <a:path w="22794" h="43200" stroke="0"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lnTo>
                    <a:pt x="1194" y="21600"/>
                  </a:lnTo>
                  <a:lnTo>
                    <a:pt x="749" y="4"/>
                  </a:lnTo>
                  <a:close/>
                </a:path>
              </a:pathLst>
            </a:custGeom>
            <a:noFill/>
            <a:ln w="28575">
              <a:solidFill>
                <a:schemeClr val="tx1"/>
              </a:solidFill>
              <a:round/>
              <a:headEnd/>
              <a:tailEnd/>
            </a:ln>
            <a:effectLst/>
            <a:extLst>
              <a:ext uri="{909E8E84-426E-40DD-AFC4-6F175D3DCCD1}">
                <a14:hiddenFill xmlns:a14="http://schemas.microsoft.com/office/drawing/2010/main">
                  <a:solidFill>
                    <a:srgbClr val="3F3F3F"/>
                  </a:solidFill>
                </a14:hiddenFill>
              </a:ext>
            </a:extLst>
          </p:spPr>
          <p:txBody>
            <a:bodyPr wrap="none" anchor="ctr"/>
            <a:lstStyle/>
            <a:p>
              <a:endParaRPr lang="zh-CN" altLang="en-US" sz="2400">
                <a:solidFill>
                  <a:schemeClr val="tx2"/>
                </a:solidFill>
                <a:cs typeface="+mn-ea"/>
              </a:endParaRPr>
            </a:p>
          </p:txBody>
        </p:sp>
      </p:grpSp>
      <p:grpSp>
        <p:nvGrpSpPr>
          <p:cNvPr id="22" name="组合 21"/>
          <p:cNvGrpSpPr/>
          <p:nvPr/>
        </p:nvGrpSpPr>
        <p:grpSpPr>
          <a:xfrm>
            <a:off x="3784004" y="1412776"/>
            <a:ext cx="7994419" cy="1474612"/>
            <a:chOff x="2809875" y="1271192"/>
            <a:chExt cx="5995814" cy="1105959"/>
          </a:xfrm>
        </p:grpSpPr>
        <p:sp>
          <p:nvSpPr>
            <p:cNvPr id="23" name="Line 65"/>
            <p:cNvSpPr>
              <a:spLocks noChangeShapeType="1"/>
            </p:cNvSpPr>
            <p:nvPr/>
          </p:nvSpPr>
          <p:spPr bwMode="black">
            <a:xfrm>
              <a:off x="7632700" y="2042189"/>
              <a:ext cx="0" cy="334962"/>
            </a:xfrm>
            <a:prstGeom prst="line">
              <a:avLst/>
            </a:prstGeom>
            <a:noFill/>
            <a:ln w="19050">
              <a:solidFill>
                <a:srgbClr val="3F3F3F"/>
              </a:solidFill>
              <a:round/>
              <a:headEnd/>
              <a:tailEnd/>
            </a:ln>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24" name="Line 66"/>
            <p:cNvSpPr>
              <a:spLocks noChangeShapeType="1"/>
            </p:cNvSpPr>
            <p:nvPr/>
          </p:nvSpPr>
          <p:spPr bwMode="black">
            <a:xfrm flipH="1">
              <a:off x="6769100" y="2040601"/>
              <a:ext cx="1631950" cy="0"/>
            </a:xfrm>
            <a:prstGeom prst="line">
              <a:avLst/>
            </a:prstGeom>
            <a:noFill/>
            <a:ln w="19050">
              <a:solidFill>
                <a:srgbClr val="3F3F3F"/>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25" name="Line 69"/>
            <p:cNvSpPr>
              <a:spLocks noChangeShapeType="1"/>
            </p:cNvSpPr>
            <p:nvPr/>
          </p:nvSpPr>
          <p:spPr bwMode="black">
            <a:xfrm flipH="1">
              <a:off x="2809875" y="1995686"/>
              <a:ext cx="1771650" cy="0"/>
            </a:xfrm>
            <a:prstGeom prst="line">
              <a:avLst/>
            </a:prstGeom>
            <a:noFill/>
            <a:ln w="19050">
              <a:solidFill>
                <a:srgbClr val="3F3F3F"/>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26" name="Text Box 70"/>
            <p:cNvSpPr txBox="1">
              <a:spLocks noChangeArrowheads="1"/>
            </p:cNvSpPr>
            <p:nvPr/>
          </p:nvSpPr>
          <p:spPr bwMode="auto">
            <a:xfrm>
              <a:off x="2882900" y="1271192"/>
              <a:ext cx="2070100" cy="601848"/>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lnSpc>
                  <a:spcPct val="130000"/>
                </a:lnSpc>
                <a:buClr>
                  <a:schemeClr val="accent2"/>
                </a:buClr>
              </a:pPr>
              <a:r>
                <a:rPr lang="zh-CN" altLang="en-US" sz="1867" b="1" dirty="0">
                  <a:solidFill>
                    <a:schemeClr val="tx2"/>
                  </a:solidFill>
                  <a:cs typeface="+mn-ea"/>
                </a:rPr>
                <a:t>点击此处添加文字</a:t>
              </a:r>
            </a:p>
            <a:p>
              <a:pPr eaLnBrk="1" hangingPunct="1">
                <a:lnSpc>
                  <a:spcPct val="130000"/>
                </a:lnSpc>
                <a:buClr>
                  <a:schemeClr val="accent2"/>
                </a:buClr>
              </a:pPr>
              <a:r>
                <a:rPr lang="zh-CN" altLang="en-US" sz="1867" b="1" dirty="0">
                  <a:solidFill>
                    <a:schemeClr val="tx2"/>
                  </a:solidFill>
                  <a:cs typeface="+mn-ea"/>
                </a:rPr>
                <a:t>点击此处添加文字</a:t>
              </a:r>
            </a:p>
          </p:txBody>
        </p:sp>
        <p:sp>
          <p:nvSpPr>
            <p:cNvPr id="27" name="Line 71"/>
            <p:cNvSpPr>
              <a:spLocks noChangeShapeType="1"/>
            </p:cNvSpPr>
            <p:nvPr/>
          </p:nvSpPr>
          <p:spPr bwMode="black">
            <a:xfrm>
              <a:off x="3736975" y="1995686"/>
              <a:ext cx="0" cy="334962"/>
            </a:xfrm>
            <a:prstGeom prst="line">
              <a:avLst/>
            </a:prstGeom>
            <a:noFill/>
            <a:ln w="19050">
              <a:solidFill>
                <a:srgbClr val="3F3F3F"/>
              </a:solidFill>
              <a:round/>
              <a:headEnd/>
              <a:tailEnd/>
            </a:ln>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28" name="Text Box 70"/>
            <p:cNvSpPr txBox="1">
              <a:spLocks noChangeArrowheads="1"/>
            </p:cNvSpPr>
            <p:nvPr/>
          </p:nvSpPr>
          <p:spPr bwMode="auto">
            <a:xfrm>
              <a:off x="6735589" y="1271192"/>
              <a:ext cx="2070100" cy="601848"/>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lnSpc>
                  <a:spcPct val="130000"/>
                </a:lnSpc>
                <a:buClr>
                  <a:schemeClr val="accent2"/>
                </a:buClr>
              </a:pPr>
              <a:r>
                <a:rPr lang="zh-CN" altLang="en-US" sz="1867" b="1" dirty="0">
                  <a:solidFill>
                    <a:schemeClr val="tx2"/>
                  </a:solidFill>
                  <a:cs typeface="+mn-ea"/>
                </a:rPr>
                <a:t>点击此处添加文字</a:t>
              </a:r>
            </a:p>
            <a:p>
              <a:pPr eaLnBrk="1" hangingPunct="1">
                <a:lnSpc>
                  <a:spcPct val="130000"/>
                </a:lnSpc>
                <a:buClr>
                  <a:schemeClr val="accent2"/>
                </a:buClr>
              </a:pPr>
              <a:r>
                <a:rPr lang="en-US" altLang="zh-CN" sz="1867" b="1" dirty="0">
                  <a:solidFill>
                    <a:schemeClr val="tx2"/>
                  </a:solidFill>
                  <a:cs typeface="+mn-ea"/>
                </a:rPr>
                <a:t> </a:t>
              </a:r>
              <a:r>
                <a:rPr lang="zh-CN" altLang="en-US" sz="1867" b="1" dirty="0">
                  <a:solidFill>
                    <a:schemeClr val="tx2"/>
                  </a:solidFill>
                  <a:cs typeface="+mn-ea"/>
                </a:rPr>
                <a:t>点击此处添加文字</a:t>
              </a:r>
            </a:p>
          </p:txBody>
        </p:sp>
      </p:grpSp>
      <p:grpSp>
        <p:nvGrpSpPr>
          <p:cNvPr id="29" name="组合 28"/>
          <p:cNvGrpSpPr/>
          <p:nvPr/>
        </p:nvGrpSpPr>
        <p:grpSpPr>
          <a:xfrm>
            <a:off x="4323754" y="3010155"/>
            <a:ext cx="1392767" cy="1403351"/>
            <a:chOff x="1246188" y="2044477"/>
            <a:chExt cx="1044575" cy="1052513"/>
          </a:xfrm>
          <a:noFill/>
        </p:grpSpPr>
        <p:sp>
          <p:nvSpPr>
            <p:cNvPr id="30" name="Oval 4"/>
            <p:cNvSpPr>
              <a:spLocks noChangeArrowheads="1"/>
            </p:cNvSpPr>
            <p:nvPr/>
          </p:nvSpPr>
          <p:spPr bwMode="gray">
            <a:xfrm>
              <a:off x="1249363" y="2044477"/>
              <a:ext cx="1035050" cy="1052513"/>
            </a:xfrm>
            <a:prstGeom prst="ellipse">
              <a:avLst/>
            </a:prstGeom>
            <a:grpFill/>
            <a:ln w="9525" algn="ctr">
              <a:solidFill>
                <a:srgbClr val="3F3F3F"/>
              </a:solidFill>
              <a:round/>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sz="2400">
                <a:solidFill>
                  <a:schemeClr val="tx2"/>
                </a:solidFill>
                <a:cs typeface="+mn-ea"/>
              </a:endParaRPr>
            </a:p>
          </p:txBody>
        </p:sp>
        <p:sp>
          <p:nvSpPr>
            <p:cNvPr id="31" name="Text Box 61"/>
            <p:cNvSpPr txBox="1">
              <a:spLocks noChangeArrowheads="1"/>
            </p:cNvSpPr>
            <p:nvPr/>
          </p:nvSpPr>
          <p:spPr bwMode="gray">
            <a:xfrm>
              <a:off x="1246188" y="2263552"/>
              <a:ext cx="1044575" cy="623248"/>
            </a:xfrm>
            <a:prstGeom prst="rect">
              <a:avLst/>
            </a:prstGeom>
            <a:grpFill/>
            <a:ln w="9525">
              <a:noFill/>
              <a:miter lim="800000"/>
              <a:headEnd/>
              <a:tailEnd/>
            </a:ln>
            <a:extLst/>
          </p:spPr>
          <p:txBody>
            <a:bodyPr>
              <a:spAutoFit/>
            </a:bodyPr>
            <a:lstStyle>
              <a:lvl1pPr marL="120650" indent="-12065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zh-CN" altLang="en-US" sz="2400" b="1" dirty="0">
                  <a:solidFill>
                    <a:schemeClr val="tx2"/>
                  </a:solidFill>
                  <a:cs typeface="+mn-ea"/>
                </a:rPr>
                <a:t>在此添加文字</a:t>
              </a:r>
            </a:p>
          </p:txBody>
        </p:sp>
      </p:grpSp>
      <p:grpSp>
        <p:nvGrpSpPr>
          <p:cNvPr id="32" name="组合 31"/>
          <p:cNvGrpSpPr/>
          <p:nvPr/>
        </p:nvGrpSpPr>
        <p:grpSpPr>
          <a:xfrm>
            <a:off x="6914554" y="3010155"/>
            <a:ext cx="1392767" cy="1403351"/>
            <a:chOff x="1246188" y="2044477"/>
            <a:chExt cx="1044575" cy="1052513"/>
          </a:xfrm>
          <a:noFill/>
        </p:grpSpPr>
        <p:sp>
          <p:nvSpPr>
            <p:cNvPr id="33" name="Oval 4"/>
            <p:cNvSpPr>
              <a:spLocks noChangeArrowheads="1"/>
            </p:cNvSpPr>
            <p:nvPr/>
          </p:nvSpPr>
          <p:spPr bwMode="gray">
            <a:xfrm>
              <a:off x="1249363" y="2044477"/>
              <a:ext cx="1035050" cy="1052513"/>
            </a:xfrm>
            <a:prstGeom prst="ellipse">
              <a:avLst/>
            </a:prstGeom>
            <a:grpFill/>
            <a:ln w="9525" algn="ctr">
              <a:solidFill>
                <a:srgbClr val="3F3F3F"/>
              </a:solidFill>
              <a:round/>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sz="2400">
                <a:solidFill>
                  <a:schemeClr val="tx2"/>
                </a:solidFill>
                <a:cs typeface="+mn-ea"/>
              </a:endParaRPr>
            </a:p>
          </p:txBody>
        </p:sp>
        <p:sp>
          <p:nvSpPr>
            <p:cNvPr id="34" name="Text Box 61"/>
            <p:cNvSpPr txBox="1">
              <a:spLocks noChangeArrowheads="1"/>
            </p:cNvSpPr>
            <p:nvPr/>
          </p:nvSpPr>
          <p:spPr bwMode="gray">
            <a:xfrm>
              <a:off x="1246188" y="2263552"/>
              <a:ext cx="1044575" cy="623248"/>
            </a:xfrm>
            <a:prstGeom prst="rect">
              <a:avLst/>
            </a:prstGeom>
            <a:grpFill/>
            <a:ln w="9525">
              <a:noFill/>
              <a:miter lim="800000"/>
              <a:headEnd/>
              <a:tailEnd/>
            </a:ln>
            <a:extLst/>
          </p:spPr>
          <p:txBody>
            <a:bodyPr>
              <a:spAutoFit/>
            </a:bodyPr>
            <a:lstStyle>
              <a:lvl1pPr marL="120650" indent="-12065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zh-CN" altLang="en-US" sz="2400" b="1" dirty="0">
                  <a:solidFill>
                    <a:schemeClr val="tx2"/>
                  </a:solidFill>
                  <a:cs typeface="+mn-ea"/>
                </a:rPr>
                <a:t>在此添加文字</a:t>
              </a:r>
            </a:p>
          </p:txBody>
        </p:sp>
      </p:grpSp>
      <p:grpSp>
        <p:nvGrpSpPr>
          <p:cNvPr id="35" name="组合 34"/>
          <p:cNvGrpSpPr/>
          <p:nvPr/>
        </p:nvGrpSpPr>
        <p:grpSpPr>
          <a:xfrm>
            <a:off x="9518054" y="3010155"/>
            <a:ext cx="1392767" cy="1403351"/>
            <a:chOff x="1246188" y="2044477"/>
            <a:chExt cx="1044575" cy="1052513"/>
          </a:xfrm>
          <a:noFill/>
        </p:grpSpPr>
        <p:sp>
          <p:nvSpPr>
            <p:cNvPr id="36" name="Oval 4"/>
            <p:cNvSpPr>
              <a:spLocks noChangeArrowheads="1"/>
            </p:cNvSpPr>
            <p:nvPr/>
          </p:nvSpPr>
          <p:spPr bwMode="gray">
            <a:xfrm>
              <a:off x="1249363" y="2044477"/>
              <a:ext cx="1035050" cy="1052513"/>
            </a:xfrm>
            <a:prstGeom prst="ellipse">
              <a:avLst/>
            </a:prstGeom>
            <a:grpFill/>
            <a:ln w="9525" algn="ctr">
              <a:solidFill>
                <a:srgbClr val="3F3F3F"/>
              </a:solidFill>
              <a:round/>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sz="2400">
                <a:solidFill>
                  <a:schemeClr val="tx2"/>
                </a:solidFill>
                <a:cs typeface="+mn-ea"/>
              </a:endParaRPr>
            </a:p>
          </p:txBody>
        </p:sp>
        <p:sp>
          <p:nvSpPr>
            <p:cNvPr id="37" name="Text Box 61"/>
            <p:cNvSpPr txBox="1">
              <a:spLocks noChangeArrowheads="1"/>
            </p:cNvSpPr>
            <p:nvPr/>
          </p:nvSpPr>
          <p:spPr bwMode="gray">
            <a:xfrm>
              <a:off x="1246188" y="2263552"/>
              <a:ext cx="1044575" cy="623248"/>
            </a:xfrm>
            <a:prstGeom prst="rect">
              <a:avLst/>
            </a:prstGeom>
            <a:grpFill/>
            <a:ln w="9525">
              <a:noFill/>
              <a:miter lim="800000"/>
              <a:headEnd/>
              <a:tailEnd/>
            </a:ln>
            <a:extLst/>
          </p:spPr>
          <p:txBody>
            <a:bodyPr>
              <a:spAutoFit/>
            </a:bodyPr>
            <a:lstStyle>
              <a:lvl1pPr marL="120650" indent="-12065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zh-CN" altLang="en-US" sz="2400" b="1" dirty="0">
                  <a:solidFill>
                    <a:schemeClr val="tx2"/>
                  </a:solidFill>
                  <a:cs typeface="+mn-ea"/>
                </a:rPr>
                <a:t>在此添加文字</a:t>
              </a:r>
            </a:p>
          </p:txBody>
        </p:sp>
      </p:grpSp>
      <p:grpSp>
        <p:nvGrpSpPr>
          <p:cNvPr id="38" name="组合 37"/>
          <p:cNvGrpSpPr/>
          <p:nvPr/>
        </p:nvGrpSpPr>
        <p:grpSpPr>
          <a:xfrm>
            <a:off x="568443" y="319365"/>
            <a:ext cx="3809921" cy="420564"/>
            <a:chOff x="568442" y="319364"/>
            <a:chExt cx="3809924" cy="420565"/>
          </a:xfrm>
        </p:grpSpPr>
        <p:sp>
          <p:nvSpPr>
            <p:cNvPr id="39" name="文本框 23"/>
            <p:cNvSpPr txBox="1"/>
            <p:nvPr/>
          </p:nvSpPr>
          <p:spPr>
            <a:xfrm>
              <a:off x="665958" y="319364"/>
              <a:ext cx="1829348" cy="420565"/>
            </a:xfrm>
            <a:prstGeom prst="rect">
              <a:avLst/>
            </a:prstGeom>
            <a:noFill/>
          </p:spPr>
          <p:txBody>
            <a:bodyPr wrap="none" rtlCol="0">
              <a:spAutoFit/>
            </a:bodyPr>
            <a:lstStyle/>
            <a:p>
              <a:r>
                <a:rPr lang="zh-CN" altLang="en-US" sz="2133" dirty="0">
                  <a:solidFill>
                    <a:schemeClr val="bg2"/>
                  </a:solidFill>
                  <a:latin typeface="+mn-ea"/>
                  <a:cs typeface="+mn-ea"/>
                </a:rPr>
                <a:t>标题文字内容</a:t>
              </a:r>
            </a:p>
          </p:txBody>
        </p:sp>
        <p:sp>
          <p:nvSpPr>
            <p:cNvPr id="40" name="等腰三角形 39"/>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sp>
          <p:nvSpPr>
            <p:cNvPr id="41" name="文本框 23"/>
            <p:cNvSpPr txBox="1"/>
            <p:nvPr/>
          </p:nvSpPr>
          <p:spPr>
            <a:xfrm>
              <a:off x="2306003" y="429775"/>
              <a:ext cx="2072363" cy="297455"/>
            </a:xfrm>
            <a:prstGeom prst="rect">
              <a:avLst/>
            </a:prstGeom>
            <a:noFill/>
          </p:spPr>
          <p:txBody>
            <a:bodyPr wrap="none" rtlCol="0">
              <a:spAutoFit/>
            </a:bodyPr>
            <a:lstStyle/>
            <a:p>
              <a:r>
                <a:rPr lang="en-US" altLang="zh-CN" sz="1333" dirty="0">
                  <a:solidFill>
                    <a:srgbClr val="262626"/>
                  </a:solidFill>
                  <a:latin typeface="微软雅黑"/>
                  <a:cs typeface="+mn-ea"/>
                </a:rPr>
                <a:t>  Click here to add Title</a:t>
              </a:r>
              <a:endParaRPr lang="zh-CN" altLang="en-US" sz="1333" dirty="0">
                <a:solidFill>
                  <a:srgbClr val="262626"/>
                </a:solidFill>
                <a:latin typeface="微软雅黑"/>
                <a:cs typeface="+mn-ea"/>
              </a:endParaRPr>
            </a:p>
          </p:txBody>
        </p:sp>
      </p:grpSp>
    </p:spTree>
    <p:extLst>
      <p:ext uri="{BB962C8B-B14F-4D97-AF65-F5344CB8AC3E}">
        <p14:creationId xmlns:p14="http://schemas.microsoft.com/office/powerpoint/2010/main" val="4138657354"/>
      </p:ext>
    </p:extLst>
  </p:cSld>
  <p:clrMapOvr>
    <a:masterClrMapping/>
  </p:clrMapOvr>
  <mc:AlternateContent xmlns:mc="http://schemas.openxmlformats.org/markup-compatibility/2006">
    <mc:Choice xmlns:p14="http://schemas.microsoft.com/office/powerpoint/2010/main" Requires="p14">
      <p:transition spd="slow" p14:dur="125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0-#ppt_w/2"/>
                                          </p:val>
                                        </p:tav>
                                        <p:tav tm="100000">
                                          <p:val>
                                            <p:strVal val="#ppt_x"/>
                                          </p:val>
                                        </p:tav>
                                      </p:tavLst>
                                    </p:anim>
                                    <p:anim calcmode="lin" valueType="num">
                                      <p:cBhvr additive="base">
                                        <p:cTn id="8" dur="500" fill="hold"/>
                                        <p:tgtEl>
                                          <p:spTgt spid="3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500"/>
                                        <p:tgtEl>
                                          <p:spTgt spid="29"/>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childTnLst>
                                </p:cTn>
                              </p:par>
                            </p:childTnLst>
                          </p:cTn>
                        </p:par>
                        <p:par>
                          <p:cTn id="25" fill="hold">
                            <p:stCondLst>
                              <p:cond delay="2500"/>
                            </p:stCondLst>
                            <p:childTnLst>
                              <p:par>
                                <p:cTn id="26" presetID="10" presetClass="entr" presetSubtype="0" fill="hold" nodeType="after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500"/>
                                        <p:tgtEl>
                                          <p:spTgt spid="35"/>
                                        </p:tgtEl>
                                      </p:cBhvr>
                                    </p:animEffect>
                                  </p:childTnLst>
                                </p:cTn>
                              </p:par>
                            </p:childTnLst>
                          </p:cTn>
                        </p:par>
                        <p:par>
                          <p:cTn id="29" fill="hold">
                            <p:stCondLst>
                              <p:cond delay="3000"/>
                            </p:stCondLst>
                            <p:childTnLst>
                              <p:par>
                                <p:cTn id="30" presetID="47" presetClass="entr" presetSubtype="0"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1000"/>
                                        <p:tgtEl>
                                          <p:spTgt spid="5"/>
                                        </p:tgtEl>
                                      </p:cBhvr>
                                    </p:animEffect>
                                    <p:anim calcmode="lin" valueType="num">
                                      <p:cBhvr>
                                        <p:cTn id="33" dur="1000" fill="hold"/>
                                        <p:tgtEl>
                                          <p:spTgt spid="5"/>
                                        </p:tgtEl>
                                        <p:attrNameLst>
                                          <p:attrName>ppt_x</p:attrName>
                                        </p:attrNameLst>
                                      </p:cBhvr>
                                      <p:tavLst>
                                        <p:tav tm="0">
                                          <p:val>
                                            <p:strVal val="#ppt_x"/>
                                          </p:val>
                                        </p:tav>
                                        <p:tav tm="100000">
                                          <p:val>
                                            <p:strVal val="#ppt_x"/>
                                          </p:val>
                                        </p:tav>
                                      </p:tavLst>
                                    </p:anim>
                                    <p:anim calcmode="lin" valueType="num">
                                      <p:cBhvr>
                                        <p:cTn id="34" dur="1000" fill="hold"/>
                                        <p:tgtEl>
                                          <p:spTgt spid="5"/>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1000"/>
                                        <p:tgtEl>
                                          <p:spTgt spid="22"/>
                                        </p:tgtEl>
                                      </p:cBhvr>
                                    </p:animEffect>
                                    <p:anim calcmode="lin" valueType="num">
                                      <p:cBhvr>
                                        <p:cTn id="38" dur="1000" fill="hold"/>
                                        <p:tgtEl>
                                          <p:spTgt spid="22"/>
                                        </p:tgtEl>
                                        <p:attrNameLst>
                                          <p:attrName>ppt_x</p:attrName>
                                        </p:attrNameLst>
                                      </p:cBhvr>
                                      <p:tavLst>
                                        <p:tav tm="0">
                                          <p:val>
                                            <p:strVal val="#ppt_x"/>
                                          </p:val>
                                        </p:tav>
                                        <p:tav tm="100000">
                                          <p:val>
                                            <p:strVal val="#ppt_x"/>
                                          </p:val>
                                        </p:tav>
                                      </p:tavLst>
                                    </p:anim>
                                    <p:anim calcmode="lin" valueType="num">
                                      <p:cBhvr>
                                        <p:cTn id="3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xmlns="" id="{44249D77-3901-4564-8EE8-91E53A238654}"/>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空心弧 3"/>
          <p:cNvSpPr/>
          <p:nvPr/>
        </p:nvSpPr>
        <p:spPr>
          <a:xfrm rot="10800000">
            <a:off x="3395129" y="3194067"/>
            <a:ext cx="5739808" cy="2732816"/>
          </a:xfrm>
          <a:custGeom>
            <a:avLst/>
            <a:gdLst/>
            <a:ahLst/>
            <a:cxnLst/>
            <a:rect l="l" t="t" r="r" b="b"/>
            <a:pathLst>
              <a:path w="4168694" h="1984783">
                <a:moveTo>
                  <a:pt x="4168694" y="1984783"/>
                </a:moveTo>
                <a:lnTo>
                  <a:pt x="3538393" y="1984783"/>
                </a:lnTo>
                <a:cubicBezTo>
                  <a:pt x="3484776" y="1208622"/>
                  <a:pt x="2828914" y="609334"/>
                  <a:pt x="2047361" y="628464"/>
                </a:cubicBezTo>
                <a:cubicBezTo>
                  <a:pt x="1289867" y="647004"/>
                  <a:pt x="678726" y="1240002"/>
                  <a:pt x="628015" y="1984783"/>
                </a:cubicBezTo>
                <a:lnTo>
                  <a:pt x="0" y="1984783"/>
                </a:lnTo>
                <a:cubicBezTo>
                  <a:pt x="50482" y="898916"/>
                  <a:pt x="933661" y="27520"/>
                  <a:pt x="2031994" y="637"/>
                </a:cubicBezTo>
                <a:cubicBezTo>
                  <a:pt x="3164613" y="-27086"/>
                  <a:pt x="4112646" y="853371"/>
                  <a:pt x="4168694" y="1984783"/>
                </a:cubicBezTo>
                <a:close/>
              </a:path>
            </a:pathLst>
          </a:custGeom>
          <a:noFill/>
          <a:ln>
            <a:solidFill>
              <a:srgbClr val="3F3F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2"/>
              </a:solidFill>
              <a:cs typeface="+mn-ea"/>
            </a:endParaRPr>
          </a:p>
        </p:txBody>
      </p:sp>
      <p:sp>
        <p:nvSpPr>
          <p:cNvPr id="68" name="空心弧 4"/>
          <p:cNvSpPr/>
          <p:nvPr/>
        </p:nvSpPr>
        <p:spPr>
          <a:xfrm rot="10800000">
            <a:off x="4399651" y="3202740"/>
            <a:ext cx="3730767" cy="1722021"/>
          </a:xfrm>
          <a:custGeom>
            <a:avLst/>
            <a:gdLst/>
            <a:ahLst/>
            <a:cxnLst/>
            <a:rect l="l" t="t" r="r" b="b"/>
            <a:pathLst>
              <a:path w="2709572" h="1250666">
                <a:moveTo>
                  <a:pt x="2709572" y="1250666"/>
                </a:moveTo>
                <a:lnTo>
                  <a:pt x="2241513" y="1250666"/>
                </a:lnTo>
                <a:cubicBezTo>
                  <a:pt x="2186768" y="797393"/>
                  <a:pt x="1794965" y="454463"/>
                  <a:pt x="1331693" y="466527"/>
                </a:cubicBezTo>
                <a:cubicBezTo>
                  <a:pt x="884240" y="478179"/>
                  <a:pt x="520604" y="817078"/>
                  <a:pt x="468219" y="1250666"/>
                </a:cubicBezTo>
                <a:lnTo>
                  <a:pt x="0" y="1250666"/>
                </a:lnTo>
                <a:cubicBezTo>
                  <a:pt x="53850" y="563874"/>
                  <a:pt x="619223" y="18707"/>
                  <a:pt x="1319557" y="469"/>
                </a:cubicBezTo>
                <a:cubicBezTo>
                  <a:pt x="2043762" y="-18390"/>
                  <a:pt x="2653170" y="532962"/>
                  <a:pt x="2709572" y="1250666"/>
                </a:cubicBezTo>
                <a:close/>
              </a:path>
            </a:pathLst>
          </a:custGeom>
          <a:noFill/>
          <a:ln>
            <a:solidFill>
              <a:srgbClr val="3F3F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2"/>
              </a:solidFill>
              <a:cs typeface="+mn-ea"/>
            </a:endParaRPr>
          </a:p>
        </p:txBody>
      </p:sp>
      <p:grpSp>
        <p:nvGrpSpPr>
          <p:cNvPr id="69" name="组合 68"/>
          <p:cNvGrpSpPr/>
          <p:nvPr/>
        </p:nvGrpSpPr>
        <p:grpSpPr>
          <a:xfrm>
            <a:off x="5206539" y="2036803"/>
            <a:ext cx="2137600" cy="2116987"/>
            <a:chOff x="3904904" y="1959650"/>
            <a:chExt cx="1603200" cy="1587740"/>
          </a:xfrm>
          <a:noFill/>
        </p:grpSpPr>
        <p:sp>
          <p:nvSpPr>
            <p:cNvPr id="70" name="椭圆 69"/>
            <p:cNvSpPr/>
            <p:nvPr/>
          </p:nvSpPr>
          <p:spPr>
            <a:xfrm>
              <a:off x="3904904" y="1959650"/>
              <a:ext cx="1587740" cy="1587740"/>
            </a:xfrm>
            <a:prstGeom prst="ellipse">
              <a:avLst/>
            </a:prstGeom>
            <a:grpFill/>
            <a:ln>
              <a:solidFill>
                <a:srgbClr val="3F3F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2"/>
                </a:solidFill>
                <a:cs typeface="+mn-ea"/>
              </a:endParaRPr>
            </a:p>
          </p:txBody>
        </p:sp>
        <p:sp>
          <p:nvSpPr>
            <p:cNvPr id="71" name="TextBox 70"/>
            <p:cNvSpPr txBox="1"/>
            <p:nvPr/>
          </p:nvSpPr>
          <p:spPr>
            <a:xfrm>
              <a:off x="4225697" y="2283718"/>
              <a:ext cx="1282407" cy="992579"/>
            </a:xfrm>
            <a:prstGeom prst="rect">
              <a:avLst/>
            </a:prstGeom>
            <a:grpFill/>
            <a:ln>
              <a:noFill/>
            </a:ln>
          </p:spPr>
          <p:txBody>
            <a:bodyPr wrap="square" rtlCol="0">
              <a:spAutoFit/>
            </a:bodyPr>
            <a:lstStyle/>
            <a:p>
              <a:r>
                <a:rPr lang="zh-CN" altLang="en-US" sz="4000" b="1" dirty="0">
                  <a:solidFill>
                    <a:schemeClr val="tx2"/>
                  </a:solidFill>
                  <a:cs typeface="+mn-ea"/>
                </a:rPr>
                <a:t>标题</a:t>
              </a:r>
              <a:endParaRPr lang="en-US" altLang="zh-CN" sz="4000" b="1" dirty="0">
                <a:solidFill>
                  <a:schemeClr val="tx2"/>
                </a:solidFill>
                <a:cs typeface="+mn-ea"/>
              </a:endParaRPr>
            </a:p>
            <a:p>
              <a:r>
                <a:rPr lang="zh-CN" altLang="en-US" sz="4000" b="1" dirty="0">
                  <a:solidFill>
                    <a:schemeClr val="tx2"/>
                  </a:solidFill>
                  <a:cs typeface="+mn-ea"/>
                </a:rPr>
                <a:t>文字</a:t>
              </a:r>
            </a:p>
          </p:txBody>
        </p:sp>
      </p:grpSp>
      <p:grpSp>
        <p:nvGrpSpPr>
          <p:cNvPr id="72" name="组合 71"/>
          <p:cNvGrpSpPr/>
          <p:nvPr/>
        </p:nvGrpSpPr>
        <p:grpSpPr>
          <a:xfrm>
            <a:off x="3720819" y="2117731"/>
            <a:ext cx="144643" cy="1371748"/>
            <a:chOff x="1137586" y="3367990"/>
            <a:chExt cx="127918" cy="1213138"/>
          </a:xfrm>
        </p:grpSpPr>
        <p:cxnSp>
          <p:nvCxnSpPr>
            <p:cNvPr id="73" name="直接连接符 72"/>
            <p:cNvCxnSpPr/>
            <p:nvPr/>
          </p:nvCxnSpPr>
          <p:spPr>
            <a:xfrm>
              <a:off x="1201545" y="3367990"/>
              <a:ext cx="0" cy="1213138"/>
            </a:xfrm>
            <a:prstGeom prst="line">
              <a:avLst/>
            </a:prstGeom>
            <a:ln w="28575">
              <a:solidFill>
                <a:srgbClr val="3F3F3F"/>
              </a:solidFill>
            </a:ln>
          </p:spPr>
          <p:style>
            <a:lnRef idx="1">
              <a:schemeClr val="accent1"/>
            </a:lnRef>
            <a:fillRef idx="0">
              <a:schemeClr val="accent1"/>
            </a:fillRef>
            <a:effectRef idx="0">
              <a:schemeClr val="accent1"/>
            </a:effectRef>
            <a:fontRef idx="minor">
              <a:schemeClr val="tx1"/>
            </a:fontRef>
          </p:style>
        </p:cxnSp>
        <p:sp>
          <p:nvSpPr>
            <p:cNvPr id="74" name="椭圆 73"/>
            <p:cNvSpPr/>
            <p:nvPr/>
          </p:nvSpPr>
          <p:spPr>
            <a:xfrm>
              <a:off x="1137586" y="4453210"/>
              <a:ext cx="127918" cy="127918"/>
            </a:xfrm>
            <a:prstGeom prst="ellipse">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2"/>
                </a:solidFill>
                <a:cs typeface="+mn-ea"/>
              </a:endParaRPr>
            </a:p>
          </p:txBody>
        </p:sp>
      </p:grpSp>
      <p:grpSp>
        <p:nvGrpSpPr>
          <p:cNvPr id="75" name="组合 74"/>
          <p:cNvGrpSpPr/>
          <p:nvPr/>
        </p:nvGrpSpPr>
        <p:grpSpPr>
          <a:xfrm>
            <a:off x="7785588" y="2321947"/>
            <a:ext cx="144643" cy="1371748"/>
            <a:chOff x="1137586" y="3367990"/>
            <a:chExt cx="127918" cy="1213138"/>
          </a:xfrm>
          <a:solidFill>
            <a:schemeClr val="tx1"/>
          </a:solidFill>
        </p:grpSpPr>
        <p:cxnSp>
          <p:nvCxnSpPr>
            <p:cNvPr id="76" name="直接连接符 75"/>
            <p:cNvCxnSpPr/>
            <p:nvPr/>
          </p:nvCxnSpPr>
          <p:spPr>
            <a:xfrm>
              <a:off x="1201545" y="3367990"/>
              <a:ext cx="0" cy="1213138"/>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椭圆 76"/>
            <p:cNvSpPr/>
            <p:nvPr/>
          </p:nvSpPr>
          <p:spPr>
            <a:xfrm>
              <a:off x="1137586" y="4453210"/>
              <a:ext cx="127918" cy="127918"/>
            </a:xfrm>
            <a:prstGeom prst="ellipse">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2"/>
                </a:solidFill>
                <a:cs typeface="+mn-ea"/>
              </a:endParaRPr>
            </a:p>
          </p:txBody>
        </p:sp>
      </p:grpSp>
      <p:grpSp>
        <p:nvGrpSpPr>
          <p:cNvPr id="78" name="组合 77"/>
          <p:cNvGrpSpPr/>
          <p:nvPr/>
        </p:nvGrpSpPr>
        <p:grpSpPr>
          <a:xfrm>
            <a:off x="7414290" y="1028735"/>
            <a:ext cx="3769415" cy="1047012"/>
            <a:chOff x="5505214" y="1341804"/>
            <a:chExt cx="3188529" cy="885661"/>
          </a:xfrm>
        </p:grpSpPr>
        <p:sp>
          <p:nvSpPr>
            <p:cNvPr id="79" name="TextBox 78"/>
            <p:cNvSpPr txBox="1"/>
            <p:nvPr/>
          </p:nvSpPr>
          <p:spPr>
            <a:xfrm>
              <a:off x="5505214" y="1341804"/>
              <a:ext cx="3188529" cy="494658"/>
            </a:xfrm>
            <a:prstGeom prst="rect">
              <a:avLst/>
            </a:prstGeom>
            <a:noFill/>
          </p:spPr>
          <p:txBody>
            <a:bodyPr wrap="square" rtlCol="0">
              <a:spAutoFit/>
            </a:bodyPr>
            <a:lstStyle/>
            <a:p>
              <a:r>
                <a:rPr lang="en-US" altLang="zh-CN" sz="3200" b="1" dirty="0">
                  <a:solidFill>
                    <a:schemeClr val="tx2"/>
                  </a:solidFill>
                  <a:cs typeface="+mn-ea"/>
                </a:rPr>
                <a:t>02.</a:t>
              </a:r>
              <a:r>
                <a:rPr lang="zh-CN" altLang="en-US" sz="3200" b="1" dirty="0">
                  <a:solidFill>
                    <a:schemeClr val="tx2"/>
                  </a:solidFill>
                  <a:cs typeface="+mn-ea"/>
                </a:rPr>
                <a:t>标题</a:t>
              </a:r>
            </a:p>
          </p:txBody>
        </p:sp>
        <p:sp>
          <p:nvSpPr>
            <p:cNvPr id="80" name="TextBox 79"/>
            <p:cNvSpPr txBox="1"/>
            <p:nvPr/>
          </p:nvSpPr>
          <p:spPr>
            <a:xfrm>
              <a:off x="5508104" y="1836945"/>
              <a:ext cx="3185639" cy="390520"/>
            </a:xfrm>
            <a:prstGeom prst="rect">
              <a:avLst/>
            </a:prstGeom>
            <a:noFill/>
          </p:spPr>
          <p:txBody>
            <a:bodyPr wrap="square" rtlCol="0">
              <a:spAutoFit/>
            </a:bodyPr>
            <a:lstStyle/>
            <a:p>
              <a:r>
                <a:rPr lang="zh-CN" altLang="en-US" sz="2400" dirty="0">
                  <a:solidFill>
                    <a:schemeClr val="tx2"/>
                  </a:solidFill>
                  <a:cs typeface="+mn-ea"/>
                </a:rPr>
                <a:t>请输入要写的文字内容</a:t>
              </a:r>
            </a:p>
          </p:txBody>
        </p:sp>
      </p:grpSp>
      <p:grpSp>
        <p:nvGrpSpPr>
          <p:cNvPr id="81" name="组合 80"/>
          <p:cNvGrpSpPr/>
          <p:nvPr/>
        </p:nvGrpSpPr>
        <p:grpSpPr>
          <a:xfrm>
            <a:off x="2159563" y="1028735"/>
            <a:ext cx="3769415" cy="1047012"/>
            <a:chOff x="5505214" y="1341804"/>
            <a:chExt cx="3188529" cy="885661"/>
          </a:xfrm>
        </p:grpSpPr>
        <p:sp>
          <p:nvSpPr>
            <p:cNvPr id="82" name="TextBox 81"/>
            <p:cNvSpPr txBox="1"/>
            <p:nvPr/>
          </p:nvSpPr>
          <p:spPr>
            <a:xfrm>
              <a:off x="5505214" y="1341804"/>
              <a:ext cx="3188529" cy="494658"/>
            </a:xfrm>
            <a:prstGeom prst="rect">
              <a:avLst/>
            </a:prstGeom>
            <a:noFill/>
          </p:spPr>
          <p:txBody>
            <a:bodyPr wrap="square" rtlCol="0">
              <a:spAutoFit/>
            </a:bodyPr>
            <a:lstStyle/>
            <a:p>
              <a:r>
                <a:rPr lang="en-US" altLang="zh-CN" sz="3200" b="1" dirty="0">
                  <a:solidFill>
                    <a:schemeClr val="tx2"/>
                  </a:solidFill>
                  <a:cs typeface="+mn-ea"/>
                </a:rPr>
                <a:t>01.</a:t>
              </a:r>
              <a:r>
                <a:rPr lang="zh-CN" altLang="en-US" sz="3200" b="1" dirty="0">
                  <a:solidFill>
                    <a:schemeClr val="tx2"/>
                  </a:solidFill>
                  <a:cs typeface="+mn-ea"/>
                </a:rPr>
                <a:t>标题</a:t>
              </a:r>
            </a:p>
          </p:txBody>
        </p:sp>
        <p:sp>
          <p:nvSpPr>
            <p:cNvPr id="83" name="TextBox 82"/>
            <p:cNvSpPr txBox="1"/>
            <p:nvPr/>
          </p:nvSpPr>
          <p:spPr>
            <a:xfrm>
              <a:off x="5508104" y="1836945"/>
              <a:ext cx="3185639" cy="390520"/>
            </a:xfrm>
            <a:prstGeom prst="rect">
              <a:avLst/>
            </a:prstGeom>
            <a:noFill/>
          </p:spPr>
          <p:txBody>
            <a:bodyPr wrap="square" rtlCol="0">
              <a:spAutoFit/>
            </a:bodyPr>
            <a:lstStyle/>
            <a:p>
              <a:r>
                <a:rPr lang="zh-CN" altLang="en-US" sz="2400" dirty="0">
                  <a:solidFill>
                    <a:schemeClr val="tx2"/>
                  </a:solidFill>
                  <a:cs typeface="+mn-ea"/>
                </a:rPr>
                <a:t>请输入要写的文字内容</a:t>
              </a:r>
            </a:p>
          </p:txBody>
        </p:sp>
      </p:grpSp>
      <p:grpSp>
        <p:nvGrpSpPr>
          <p:cNvPr id="84" name="组合 83"/>
          <p:cNvGrpSpPr/>
          <p:nvPr/>
        </p:nvGrpSpPr>
        <p:grpSpPr>
          <a:xfrm>
            <a:off x="568443" y="319365"/>
            <a:ext cx="3809921" cy="420564"/>
            <a:chOff x="568442" y="319364"/>
            <a:chExt cx="3809924" cy="420565"/>
          </a:xfrm>
        </p:grpSpPr>
        <p:sp>
          <p:nvSpPr>
            <p:cNvPr id="85" name="文本框 23"/>
            <p:cNvSpPr txBox="1"/>
            <p:nvPr/>
          </p:nvSpPr>
          <p:spPr>
            <a:xfrm>
              <a:off x="665958" y="319364"/>
              <a:ext cx="1829348" cy="420565"/>
            </a:xfrm>
            <a:prstGeom prst="rect">
              <a:avLst/>
            </a:prstGeom>
            <a:noFill/>
          </p:spPr>
          <p:txBody>
            <a:bodyPr wrap="none" rtlCol="0">
              <a:spAutoFit/>
            </a:bodyPr>
            <a:lstStyle/>
            <a:p>
              <a:r>
                <a:rPr lang="zh-CN" altLang="en-US" sz="2133" dirty="0">
                  <a:solidFill>
                    <a:schemeClr val="bg2"/>
                  </a:solidFill>
                  <a:latin typeface="+mn-ea"/>
                  <a:cs typeface="+mn-ea"/>
                </a:rPr>
                <a:t>标题文字内容</a:t>
              </a:r>
            </a:p>
          </p:txBody>
        </p:sp>
        <p:sp>
          <p:nvSpPr>
            <p:cNvPr id="86" name="等腰三角形 85"/>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sp>
          <p:nvSpPr>
            <p:cNvPr id="87" name="文本框 23"/>
            <p:cNvSpPr txBox="1"/>
            <p:nvPr/>
          </p:nvSpPr>
          <p:spPr>
            <a:xfrm>
              <a:off x="2306003" y="429775"/>
              <a:ext cx="2072363" cy="297455"/>
            </a:xfrm>
            <a:prstGeom prst="rect">
              <a:avLst/>
            </a:prstGeom>
            <a:noFill/>
          </p:spPr>
          <p:txBody>
            <a:bodyPr wrap="none" rtlCol="0">
              <a:spAutoFit/>
            </a:bodyPr>
            <a:lstStyle/>
            <a:p>
              <a:r>
                <a:rPr lang="en-US" altLang="zh-CN" sz="1333" dirty="0">
                  <a:solidFill>
                    <a:srgbClr val="262626"/>
                  </a:solidFill>
                  <a:latin typeface="微软雅黑"/>
                  <a:cs typeface="+mn-ea"/>
                </a:rPr>
                <a:t>  Click here to add Title</a:t>
              </a:r>
              <a:endParaRPr lang="zh-CN" altLang="en-US" sz="1333" dirty="0">
                <a:solidFill>
                  <a:srgbClr val="262626"/>
                </a:solidFill>
                <a:latin typeface="微软雅黑"/>
                <a:cs typeface="+mn-ea"/>
              </a:endParaRPr>
            </a:p>
          </p:txBody>
        </p:sp>
      </p:grpSp>
    </p:spTree>
    <p:extLst>
      <p:ext uri="{BB962C8B-B14F-4D97-AF65-F5344CB8AC3E}">
        <p14:creationId xmlns:p14="http://schemas.microsoft.com/office/powerpoint/2010/main" val="511534522"/>
      </p:ext>
    </p:extLst>
  </p:cSld>
  <p:clrMapOvr>
    <a:masterClrMapping/>
  </p:clrMapOvr>
  <mc:AlternateContent xmlns:mc="http://schemas.openxmlformats.org/markup-compatibility/2006">
    <mc:Choice xmlns:p14="http://schemas.microsoft.com/office/powerpoint/2010/main" Requires="p14">
      <p:transition spd="slow" p14:dur="125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additive="base">
                                        <p:cTn id="7" dur="500" fill="hold"/>
                                        <p:tgtEl>
                                          <p:spTgt spid="84"/>
                                        </p:tgtEl>
                                        <p:attrNameLst>
                                          <p:attrName>ppt_x</p:attrName>
                                        </p:attrNameLst>
                                      </p:cBhvr>
                                      <p:tavLst>
                                        <p:tav tm="0">
                                          <p:val>
                                            <p:strVal val="0-#ppt_w/2"/>
                                          </p:val>
                                        </p:tav>
                                        <p:tav tm="100000">
                                          <p:val>
                                            <p:strVal val="#ppt_x"/>
                                          </p:val>
                                        </p:tav>
                                      </p:tavLst>
                                    </p:anim>
                                    <p:anim calcmode="lin" valueType="num">
                                      <p:cBhvr additive="base">
                                        <p:cTn id="8" dur="500" fill="hold"/>
                                        <p:tgtEl>
                                          <p:spTgt spid="8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69"/>
                                        </p:tgtEl>
                                        <p:attrNameLst>
                                          <p:attrName>style.visibility</p:attrName>
                                        </p:attrNameLst>
                                      </p:cBhvr>
                                      <p:to>
                                        <p:strVal val="visible"/>
                                      </p:to>
                                    </p:set>
                                    <p:anim calcmode="lin" valueType="num">
                                      <p:cBhvr>
                                        <p:cTn id="12" dur="500" fill="hold"/>
                                        <p:tgtEl>
                                          <p:spTgt spid="69"/>
                                        </p:tgtEl>
                                        <p:attrNameLst>
                                          <p:attrName>ppt_w</p:attrName>
                                        </p:attrNameLst>
                                      </p:cBhvr>
                                      <p:tavLst>
                                        <p:tav tm="0">
                                          <p:val>
                                            <p:fltVal val="0"/>
                                          </p:val>
                                        </p:tav>
                                        <p:tav tm="100000">
                                          <p:val>
                                            <p:strVal val="#ppt_w"/>
                                          </p:val>
                                        </p:tav>
                                      </p:tavLst>
                                    </p:anim>
                                    <p:anim calcmode="lin" valueType="num">
                                      <p:cBhvr>
                                        <p:cTn id="13" dur="500" fill="hold"/>
                                        <p:tgtEl>
                                          <p:spTgt spid="69"/>
                                        </p:tgtEl>
                                        <p:attrNameLst>
                                          <p:attrName>ppt_h</p:attrName>
                                        </p:attrNameLst>
                                      </p:cBhvr>
                                      <p:tavLst>
                                        <p:tav tm="0">
                                          <p:val>
                                            <p:fltVal val="0"/>
                                          </p:val>
                                        </p:tav>
                                        <p:tav tm="100000">
                                          <p:val>
                                            <p:strVal val="#ppt_h"/>
                                          </p:val>
                                        </p:tav>
                                      </p:tavLst>
                                    </p:anim>
                                    <p:animEffect transition="in" filter="fade">
                                      <p:cBhvr>
                                        <p:cTn id="14" dur="500"/>
                                        <p:tgtEl>
                                          <p:spTgt spid="69"/>
                                        </p:tgtEl>
                                      </p:cBhvr>
                                    </p:animEffect>
                                  </p:childTnLst>
                                </p:cTn>
                              </p:par>
                            </p:childTnLst>
                          </p:cTn>
                        </p:par>
                        <p:par>
                          <p:cTn id="15" fill="hold">
                            <p:stCondLst>
                              <p:cond delay="1000"/>
                            </p:stCondLst>
                            <p:childTnLst>
                              <p:par>
                                <p:cTn id="16" presetID="47" presetClass="entr" presetSubtype="0" fill="hold" grpId="0" nodeType="afterEffect">
                                  <p:stCondLst>
                                    <p:cond delay="0"/>
                                  </p:stCondLst>
                                  <p:childTnLst>
                                    <p:set>
                                      <p:cBhvr>
                                        <p:cTn id="17" dur="1" fill="hold">
                                          <p:stCondLst>
                                            <p:cond delay="0"/>
                                          </p:stCondLst>
                                        </p:cTn>
                                        <p:tgtEl>
                                          <p:spTgt spid="68"/>
                                        </p:tgtEl>
                                        <p:attrNameLst>
                                          <p:attrName>style.visibility</p:attrName>
                                        </p:attrNameLst>
                                      </p:cBhvr>
                                      <p:to>
                                        <p:strVal val="visible"/>
                                      </p:to>
                                    </p:set>
                                    <p:animEffect transition="in" filter="fade">
                                      <p:cBhvr>
                                        <p:cTn id="18" dur="1000"/>
                                        <p:tgtEl>
                                          <p:spTgt spid="68"/>
                                        </p:tgtEl>
                                      </p:cBhvr>
                                    </p:animEffect>
                                    <p:anim calcmode="lin" valueType="num">
                                      <p:cBhvr>
                                        <p:cTn id="19" dur="1000" fill="hold"/>
                                        <p:tgtEl>
                                          <p:spTgt spid="68"/>
                                        </p:tgtEl>
                                        <p:attrNameLst>
                                          <p:attrName>ppt_x</p:attrName>
                                        </p:attrNameLst>
                                      </p:cBhvr>
                                      <p:tavLst>
                                        <p:tav tm="0">
                                          <p:val>
                                            <p:strVal val="#ppt_x"/>
                                          </p:val>
                                        </p:tav>
                                        <p:tav tm="100000">
                                          <p:val>
                                            <p:strVal val="#ppt_x"/>
                                          </p:val>
                                        </p:tav>
                                      </p:tavLst>
                                    </p:anim>
                                    <p:anim calcmode="lin" valueType="num">
                                      <p:cBhvr>
                                        <p:cTn id="20" dur="1000" fill="hold"/>
                                        <p:tgtEl>
                                          <p:spTgt spid="68"/>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7" presetClass="entr" presetSubtype="0" fill="hold" grpId="0" nodeType="afterEffect">
                                  <p:stCondLst>
                                    <p:cond delay="0"/>
                                  </p:stCondLst>
                                  <p:childTnLst>
                                    <p:set>
                                      <p:cBhvr>
                                        <p:cTn id="23" dur="1" fill="hold">
                                          <p:stCondLst>
                                            <p:cond delay="0"/>
                                          </p:stCondLst>
                                        </p:cTn>
                                        <p:tgtEl>
                                          <p:spTgt spid="67"/>
                                        </p:tgtEl>
                                        <p:attrNameLst>
                                          <p:attrName>style.visibility</p:attrName>
                                        </p:attrNameLst>
                                      </p:cBhvr>
                                      <p:to>
                                        <p:strVal val="visible"/>
                                      </p:to>
                                    </p:set>
                                    <p:animEffect transition="in" filter="fade">
                                      <p:cBhvr>
                                        <p:cTn id="24" dur="1000"/>
                                        <p:tgtEl>
                                          <p:spTgt spid="67"/>
                                        </p:tgtEl>
                                      </p:cBhvr>
                                    </p:animEffect>
                                    <p:anim calcmode="lin" valueType="num">
                                      <p:cBhvr>
                                        <p:cTn id="25" dur="1000" fill="hold"/>
                                        <p:tgtEl>
                                          <p:spTgt spid="67"/>
                                        </p:tgtEl>
                                        <p:attrNameLst>
                                          <p:attrName>ppt_x</p:attrName>
                                        </p:attrNameLst>
                                      </p:cBhvr>
                                      <p:tavLst>
                                        <p:tav tm="0">
                                          <p:val>
                                            <p:strVal val="#ppt_x"/>
                                          </p:val>
                                        </p:tav>
                                        <p:tav tm="100000">
                                          <p:val>
                                            <p:strVal val="#ppt_x"/>
                                          </p:val>
                                        </p:tav>
                                      </p:tavLst>
                                    </p:anim>
                                    <p:anim calcmode="lin" valueType="num">
                                      <p:cBhvr>
                                        <p:cTn id="26" dur="1000" fill="hold"/>
                                        <p:tgtEl>
                                          <p:spTgt spid="67"/>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22" presetClass="entr" presetSubtype="4" fill="hold" nodeType="afterEffect">
                                  <p:stCondLst>
                                    <p:cond delay="0"/>
                                  </p:stCondLst>
                                  <p:childTnLst>
                                    <p:set>
                                      <p:cBhvr>
                                        <p:cTn id="29" dur="1" fill="hold">
                                          <p:stCondLst>
                                            <p:cond delay="0"/>
                                          </p:stCondLst>
                                        </p:cTn>
                                        <p:tgtEl>
                                          <p:spTgt spid="75"/>
                                        </p:tgtEl>
                                        <p:attrNameLst>
                                          <p:attrName>style.visibility</p:attrName>
                                        </p:attrNameLst>
                                      </p:cBhvr>
                                      <p:to>
                                        <p:strVal val="visible"/>
                                      </p:to>
                                    </p:set>
                                    <p:animEffect transition="in" filter="wipe(down)">
                                      <p:cBhvr>
                                        <p:cTn id="30" dur="500"/>
                                        <p:tgtEl>
                                          <p:spTgt spid="75"/>
                                        </p:tgtEl>
                                      </p:cBhvr>
                                    </p:animEffect>
                                  </p:childTnLst>
                                </p:cTn>
                              </p:par>
                            </p:childTnLst>
                          </p:cTn>
                        </p:par>
                        <p:par>
                          <p:cTn id="31" fill="hold">
                            <p:stCondLst>
                              <p:cond delay="3500"/>
                            </p:stCondLst>
                            <p:childTnLst>
                              <p:par>
                                <p:cTn id="32" presetID="22" presetClass="entr" presetSubtype="4" fill="hold" nodeType="afterEffect">
                                  <p:stCondLst>
                                    <p:cond delay="0"/>
                                  </p:stCondLst>
                                  <p:childTnLst>
                                    <p:set>
                                      <p:cBhvr>
                                        <p:cTn id="33" dur="1" fill="hold">
                                          <p:stCondLst>
                                            <p:cond delay="0"/>
                                          </p:stCondLst>
                                        </p:cTn>
                                        <p:tgtEl>
                                          <p:spTgt spid="72"/>
                                        </p:tgtEl>
                                        <p:attrNameLst>
                                          <p:attrName>style.visibility</p:attrName>
                                        </p:attrNameLst>
                                      </p:cBhvr>
                                      <p:to>
                                        <p:strVal val="visible"/>
                                      </p:to>
                                    </p:set>
                                    <p:animEffect transition="in" filter="wipe(down)">
                                      <p:cBhvr>
                                        <p:cTn id="34" dur="500"/>
                                        <p:tgtEl>
                                          <p:spTgt spid="72"/>
                                        </p:tgtEl>
                                      </p:cBhvr>
                                    </p:animEffect>
                                  </p:childTnLst>
                                </p:cTn>
                              </p:par>
                            </p:childTnLst>
                          </p:cTn>
                        </p:par>
                        <p:par>
                          <p:cTn id="35" fill="hold">
                            <p:stCondLst>
                              <p:cond delay="4000"/>
                            </p:stCondLst>
                            <p:childTnLst>
                              <p:par>
                                <p:cTn id="36" presetID="22" presetClass="entr" presetSubtype="8" fill="hold" nodeType="afterEffect">
                                  <p:stCondLst>
                                    <p:cond delay="0"/>
                                  </p:stCondLst>
                                  <p:childTnLst>
                                    <p:set>
                                      <p:cBhvr>
                                        <p:cTn id="37" dur="1" fill="hold">
                                          <p:stCondLst>
                                            <p:cond delay="0"/>
                                          </p:stCondLst>
                                        </p:cTn>
                                        <p:tgtEl>
                                          <p:spTgt spid="78"/>
                                        </p:tgtEl>
                                        <p:attrNameLst>
                                          <p:attrName>style.visibility</p:attrName>
                                        </p:attrNameLst>
                                      </p:cBhvr>
                                      <p:to>
                                        <p:strVal val="visible"/>
                                      </p:to>
                                    </p:set>
                                    <p:animEffect transition="in" filter="wipe(left)">
                                      <p:cBhvr>
                                        <p:cTn id="38" dur="500"/>
                                        <p:tgtEl>
                                          <p:spTgt spid="78"/>
                                        </p:tgtEl>
                                      </p:cBhvr>
                                    </p:animEffect>
                                  </p:childTnLst>
                                </p:cTn>
                              </p:par>
                            </p:childTnLst>
                          </p:cTn>
                        </p:par>
                        <p:par>
                          <p:cTn id="39" fill="hold">
                            <p:stCondLst>
                              <p:cond delay="4500"/>
                            </p:stCondLst>
                            <p:childTnLst>
                              <p:par>
                                <p:cTn id="40" presetID="22" presetClass="entr" presetSubtype="8" fill="hold" nodeType="afterEffect">
                                  <p:stCondLst>
                                    <p:cond delay="0"/>
                                  </p:stCondLst>
                                  <p:childTnLst>
                                    <p:set>
                                      <p:cBhvr>
                                        <p:cTn id="41" dur="1" fill="hold">
                                          <p:stCondLst>
                                            <p:cond delay="0"/>
                                          </p:stCondLst>
                                        </p:cTn>
                                        <p:tgtEl>
                                          <p:spTgt spid="81"/>
                                        </p:tgtEl>
                                        <p:attrNameLst>
                                          <p:attrName>style.visibility</p:attrName>
                                        </p:attrNameLst>
                                      </p:cBhvr>
                                      <p:to>
                                        <p:strVal val="visible"/>
                                      </p:to>
                                    </p:set>
                                    <p:animEffect transition="in" filter="wipe(left)">
                                      <p:cBhvr>
                                        <p:cTn id="42"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a:extLst>
              <a:ext uri="{FF2B5EF4-FFF2-40B4-BE49-F238E27FC236}">
                <a16:creationId xmlns:a16="http://schemas.microsoft.com/office/drawing/2014/main" xmlns="" id="{D687FB26-424A-498A-8E34-5B05F7304971}"/>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3409392" y="3310783"/>
            <a:ext cx="5378709" cy="1728191"/>
            <a:chOff x="2557044" y="2483087"/>
            <a:chExt cx="4034032" cy="1296143"/>
          </a:xfrm>
        </p:grpSpPr>
        <p:sp>
          <p:nvSpPr>
            <p:cNvPr id="11" name="Line 34"/>
            <p:cNvSpPr>
              <a:spLocks noChangeShapeType="1"/>
            </p:cNvSpPr>
            <p:nvPr/>
          </p:nvSpPr>
          <p:spPr bwMode="auto">
            <a:xfrm rot="618245" flipV="1">
              <a:off x="4879539" y="2483087"/>
              <a:ext cx="117053" cy="1046336"/>
            </a:xfrm>
            <a:prstGeom prst="line">
              <a:avLst/>
            </a:prstGeom>
            <a:noFill/>
            <a:ln w="9525">
              <a:solidFill>
                <a:schemeClr val="tx1"/>
              </a:solidFill>
              <a:prstDash val="dash"/>
              <a:round/>
              <a:headEnd/>
              <a:tailEnd type="triangle" w="med" len="med"/>
            </a:ln>
          </p:spPr>
          <p:txBody>
            <a:bodyPr/>
            <a:lstStyle/>
            <a:p>
              <a:endParaRPr lang="zh-CN" altLang="en-US" sz="2400">
                <a:solidFill>
                  <a:schemeClr val="bg1"/>
                </a:solidFill>
                <a:cs typeface="+mn-ea"/>
              </a:endParaRPr>
            </a:p>
          </p:txBody>
        </p:sp>
        <p:sp>
          <p:nvSpPr>
            <p:cNvPr id="12" name="Line 35"/>
            <p:cNvSpPr>
              <a:spLocks noChangeShapeType="1"/>
            </p:cNvSpPr>
            <p:nvPr/>
          </p:nvSpPr>
          <p:spPr bwMode="auto">
            <a:xfrm rot="618245" flipH="1" flipV="1">
              <a:off x="4208628" y="2554460"/>
              <a:ext cx="432523" cy="849346"/>
            </a:xfrm>
            <a:prstGeom prst="line">
              <a:avLst/>
            </a:prstGeom>
            <a:noFill/>
            <a:ln w="9525">
              <a:solidFill>
                <a:schemeClr val="tx1"/>
              </a:solidFill>
              <a:prstDash val="dash"/>
              <a:round/>
              <a:headEnd/>
              <a:tailEnd type="triangle" w="med" len="med"/>
            </a:ln>
          </p:spPr>
          <p:txBody>
            <a:bodyPr/>
            <a:lstStyle/>
            <a:p>
              <a:endParaRPr lang="zh-CN" altLang="en-US" sz="2400">
                <a:solidFill>
                  <a:schemeClr val="bg1"/>
                </a:solidFill>
                <a:cs typeface="+mn-ea"/>
              </a:endParaRPr>
            </a:p>
          </p:txBody>
        </p:sp>
        <p:sp>
          <p:nvSpPr>
            <p:cNvPr id="13" name="Line 36"/>
            <p:cNvSpPr>
              <a:spLocks noChangeShapeType="1"/>
            </p:cNvSpPr>
            <p:nvPr/>
          </p:nvSpPr>
          <p:spPr bwMode="auto">
            <a:xfrm rot="618245" flipH="1" flipV="1">
              <a:off x="3363565" y="2982702"/>
              <a:ext cx="1029206" cy="466783"/>
            </a:xfrm>
            <a:prstGeom prst="line">
              <a:avLst/>
            </a:prstGeom>
            <a:noFill/>
            <a:ln w="9525">
              <a:solidFill>
                <a:schemeClr val="tx1"/>
              </a:solidFill>
              <a:prstDash val="dash"/>
              <a:round/>
              <a:headEnd/>
              <a:tailEnd type="triangle" w="med" len="med"/>
            </a:ln>
          </p:spPr>
          <p:txBody>
            <a:bodyPr/>
            <a:lstStyle/>
            <a:p>
              <a:endParaRPr lang="zh-CN" altLang="en-US" sz="2400">
                <a:solidFill>
                  <a:schemeClr val="bg1"/>
                </a:solidFill>
                <a:cs typeface="+mn-ea"/>
              </a:endParaRPr>
            </a:p>
          </p:txBody>
        </p:sp>
        <p:sp>
          <p:nvSpPr>
            <p:cNvPr id="14" name="Line 37"/>
            <p:cNvSpPr>
              <a:spLocks noChangeShapeType="1"/>
            </p:cNvSpPr>
            <p:nvPr/>
          </p:nvSpPr>
          <p:spPr bwMode="auto">
            <a:xfrm rot="618245" flipH="1">
              <a:off x="2557044" y="3566538"/>
              <a:ext cx="1750079" cy="24267"/>
            </a:xfrm>
            <a:prstGeom prst="line">
              <a:avLst/>
            </a:prstGeom>
            <a:noFill/>
            <a:ln w="9525">
              <a:solidFill>
                <a:schemeClr val="tx1"/>
              </a:solidFill>
              <a:prstDash val="dash"/>
              <a:round/>
              <a:headEnd/>
              <a:tailEnd type="triangle" w="med" len="med"/>
            </a:ln>
          </p:spPr>
          <p:txBody>
            <a:bodyPr/>
            <a:lstStyle/>
            <a:p>
              <a:endParaRPr lang="zh-CN" altLang="en-US" sz="2400">
                <a:solidFill>
                  <a:schemeClr val="bg1"/>
                </a:solidFill>
                <a:cs typeface="+mn-ea"/>
              </a:endParaRPr>
            </a:p>
          </p:txBody>
        </p:sp>
        <p:sp>
          <p:nvSpPr>
            <p:cNvPr id="15" name="Line 38"/>
            <p:cNvSpPr>
              <a:spLocks noChangeShapeType="1"/>
            </p:cNvSpPr>
            <p:nvPr/>
          </p:nvSpPr>
          <p:spPr bwMode="auto">
            <a:xfrm rot="618245" flipV="1">
              <a:off x="5096515" y="2825680"/>
              <a:ext cx="662346" cy="765124"/>
            </a:xfrm>
            <a:prstGeom prst="line">
              <a:avLst/>
            </a:prstGeom>
            <a:noFill/>
            <a:ln w="9525">
              <a:solidFill>
                <a:srgbClr val="3F3F3F"/>
              </a:solidFill>
              <a:round/>
              <a:headEnd/>
              <a:tailEnd type="triangle" w="med" len="med"/>
            </a:ln>
          </p:spPr>
          <p:txBody>
            <a:bodyPr/>
            <a:lstStyle/>
            <a:p>
              <a:endParaRPr lang="zh-CN" altLang="en-US" sz="2400">
                <a:solidFill>
                  <a:schemeClr val="bg1"/>
                </a:solidFill>
                <a:cs typeface="+mn-ea"/>
              </a:endParaRPr>
            </a:p>
          </p:txBody>
        </p:sp>
        <p:sp>
          <p:nvSpPr>
            <p:cNvPr id="16" name="Line 39"/>
            <p:cNvSpPr>
              <a:spLocks noChangeShapeType="1"/>
            </p:cNvSpPr>
            <p:nvPr/>
          </p:nvSpPr>
          <p:spPr bwMode="auto">
            <a:xfrm rot="618245" flipV="1">
              <a:off x="5293506" y="3303883"/>
              <a:ext cx="1297570" cy="475347"/>
            </a:xfrm>
            <a:prstGeom prst="line">
              <a:avLst/>
            </a:prstGeom>
            <a:noFill/>
            <a:ln w="9525">
              <a:solidFill>
                <a:schemeClr val="tx1"/>
              </a:solidFill>
              <a:prstDash val="dash"/>
              <a:round/>
              <a:headEnd/>
              <a:tailEnd type="triangle" w="med" len="med"/>
            </a:ln>
          </p:spPr>
          <p:txBody>
            <a:bodyPr/>
            <a:lstStyle/>
            <a:p>
              <a:endParaRPr lang="zh-CN" altLang="en-US" sz="2400">
                <a:solidFill>
                  <a:schemeClr val="bg1"/>
                </a:solidFill>
                <a:cs typeface="+mn-ea"/>
              </a:endParaRPr>
            </a:p>
          </p:txBody>
        </p:sp>
      </p:grpSp>
      <p:sp>
        <p:nvSpPr>
          <p:cNvPr id="17" name="Oval 20"/>
          <p:cNvSpPr>
            <a:spLocks noChangeArrowheads="1"/>
          </p:cNvSpPr>
          <p:nvPr/>
        </p:nvSpPr>
        <p:spPr bwMode="auto">
          <a:xfrm>
            <a:off x="5027192" y="2102191"/>
            <a:ext cx="1077264" cy="1073459"/>
          </a:xfrm>
          <a:prstGeom prst="ellipse">
            <a:avLst/>
          </a:prstGeom>
          <a:noFill/>
          <a:ln w="19050" algn="ctr">
            <a:solidFill>
              <a:srgbClr val="3F3F3F"/>
            </a:solidFill>
            <a:round/>
            <a:headEnd/>
            <a:tailEnd/>
          </a:ln>
        </p:spPr>
        <p:txBody>
          <a:bodyPr wrap="none" anchor="ctr"/>
          <a:lstStyle/>
          <a:p>
            <a:pPr algn="ctr"/>
            <a:r>
              <a:rPr lang="en-US" altLang="zh-CN" sz="5333" dirty="0">
                <a:solidFill>
                  <a:srgbClr val="262626"/>
                </a:solidFill>
                <a:cs typeface="+mn-ea"/>
              </a:rPr>
              <a:t>3</a:t>
            </a:r>
          </a:p>
        </p:txBody>
      </p:sp>
      <p:sp>
        <p:nvSpPr>
          <p:cNvPr id="18" name="Oval 25"/>
          <p:cNvSpPr>
            <a:spLocks noChangeArrowheads="1"/>
          </p:cNvSpPr>
          <p:nvPr/>
        </p:nvSpPr>
        <p:spPr bwMode="auto">
          <a:xfrm>
            <a:off x="6557442" y="2147872"/>
            <a:ext cx="1077265" cy="1073457"/>
          </a:xfrm>
          <a:prstGeom prst="ellipse">
            <a:avLst/>
          </a:prstGeom>
          <a:noFill/>
          <a:ln w="19050" algn="ctr">
            <a:solidFill>
              <a:srgbClr val="3F3F3F"/>
            </a:solidFill>
            <a:round/>
            <a:headEnd/>
            <a:tailEnd/>
          </a:ln>
        </p:spPr>
        <p:txBody>
          <a:bodyPr wrap="none" anchor="ctr"/>
          <a:lstStyle/>
          <a:p>
            <a:pPr algn="ctr"/>
            <a:r>
              <a:rPr lang="en-US" altLang="zh-CN" sz="5333" dirty="0">
                <a:solidFill>
                  <a:srgbClr val="262626"/>
                </a:solidFill>
                <a:cs typeface="+mn-ea"/>
              </a:rPr>
              <a:t>4</a:t>
            </a:r>
          </a:p>
        </p:txBody>
      </p:sp>
      <p:sp>
        <p:nvSpPr>
          <p:cNvPr id="24" name="Oval 5"/>
          <p:cNvSpPr>
            <a:spLocks noChangeArrowheads="1"/>
          </p:cNvSpPr>
          <p:nvPr/>
        </p:nvSpPr>
        <p:spPr bwMode="auto">
          <a:xfrm>
            <a:off x="2286448" y="3929352"/>
            <a:ext cx="1077264" cy="1073459"/>
          </a:xfrm>
          <a:prstGeom prst="ellipse">
            <a:avLst/>
          </a:prstGeom>
          <a:noFill/>
          <a:ln w="19050" algn="ctr">
            <a:solidFill>
              <a:srgbClr val="3F3F3F"/>
            </a:solidFill>
            <a:round/>
            <a:headEnd/>
            <a:tailEnd/>
          </a:ln>
        </p:spPr>
        <p:txBody>
          <a:bodyPr wrap="none" anchor="ctr"/>
          <a:lstStyle/>
          <a:p>
            <a:pPr algn="ctr"/>
            <a:r>
              <a:rPr lang="en-US" altLang="zh-CN" sz="5333" dirty="0">
                <a:solidFill>
                  <a:srgbClr val="262626"/>
                </a:solidFill>
                <a:cs typeface="+mn-ea"/>
              </a:rPr>
              <a:t>1</a:t>
            </a:r>
          </a:p>
        </p:txBody>
      </p:sp>
      <p:sp>
        <p:nvSpPr>
          <p:cNvPr id="28" name="Oval 30"/>
          <p:cNvSpPr>
            <a:spLocks noChangeArrowheads="1"/>
          </p:cNvSpPr>
          <p:nvPr/>
        </p:nvSpPr>
        <p:spPr bwMode="auto">
          <a:xfrm>
            <a:off x="8978431" y="3975032"/>
            <a:ext cx="1077264" cy="1073459"/>
          </a:xfrm>
          <a:prstGeom prst="ellipse">
            <a:avLst/>
          </a:prstGeom>
          <a:noFill/>
          <a:ln w="19050" algn="ctr">
            <a:solidFill>
              <a:srgbClr val="3F3F3F"/>
            </a:solidFill>
            <a:round/>
            <a:headEnd/>
            <a:tailEnd/>
          </a:ln>
        </p:spPr>
        <p:txBody>
          <a:bodyPr wrap="none" anchor="ctr"/>
          <a:lstStyle/>
          <a:p>
            <a:pPr algn="ctr"/>
            <a:r>
              <a:rPr lang="en-US" altLang="zh-CN" sz="5333" dirty="0">
                <a:solidFill>
                  <a:srgbClr val="262626"/>
                </a:solidFill>
                <a:cs typeface="+mn-ea"/>
              </a:rPr>
              <a:t>6</a:t>
            </a:r>
          </a:p>
        </p:txBody>
      </p:sp>
      <p:sp>
        <p:nvSpPr>
          <p:cNvPr id="29" name="Oval 10"/>
          <p:cNvSpPr>
            <a:spLocks noChangeArrowheads="1"/>
          </p:cNvSpPr>
          <p:nvPr/>
        </p:nvSpPr>
        <p:spPr bwMode="auto">
          <a:xfrm>
            <a:off x="3405590" y="2855894"/>
            <a:ext cx="1077265" cy="1073457"/>
          </a:xfrm>
          <a:prstGeom prst="ellipse">
            <a:avLst/>
          </a:prstGeom>
          <a:noFill/>
          <a:ln w="19050" algn="ctr">
            <a:solidFill>
              <a:srgbClr val="3F3F3F"/>
            </a:solidFill>
            <a:round/>
            <a:headEnd/>
            <a:tailEnd/>
          </a:ln>
        </p:spPr>
        <p:txBody>
          <a:bodyPr wrap="none" anchor="ctr"/>
          <a:lstStyle/>
          <a:p>
            <a:pPr algn="ctr"/>
            <a:r>
              <a:rPr lang="en-US" altLang="zh-CN" sz="5333" dirty="0">
                <a:solidFill>
                  <a:srgbClr val="262626"/>
                </a:solidFill>
                <a:cs typeface="+mn-ea"/>
              </a:rPr>
              <a:t>2</a:t>
            </a:r>
          </a:p>
        </p:txBody>
      </p:sp>
      <p:sp>
        <p:nvSpPr>
          <p:cNvPr id="30" name="Oval 15"/>
          <p:cNvSpPr>
            <a:spLocks noChangeArrowheads="1"/>
          </p:cNvSpPr>
          <p:nvPr/>
        </p:nvSpPr>
        <p:spPr bwMode="auto">
          <a:xfrm>
            <a:off x="7855484" y="2823540"/>
            <a:ext cx="1077264" cy="1073459"/>
          </a:xfrm>
          <a:prstGeom prst="ellipse">
            <a:avLst/>
          </a:prstGeom>
          <a:noFill/>
          <a:ln w="19050" algn="ctr">
            <a:solidFill>
              <a:srgbClr val="3F3F3F"/>
            </a:solidFill>
            <a:round/>
            <a:headEnd/>
            <a:tailEnd/>
          </a:ln>
        </p:spPr>
        <p:txBody>
          <a:bodyPr wrap="none" anchor="ctr"/>
          <a:lstStyle/>
          <a:p>
            <a:pPr algn="ctr"/>
            <a:r>
              <a:rPr lang="en-US" altLang="zh-CN" sz="5333" dirty="0">
                <a:solidFill>
                  <a:srgbClr val="262626"/>
                </a:solidFill>
                <a:cs typeface="+mn-ea"/>
              </a:rPr>
              <a:t>5</a:t>
            </a:r>
          </a:p>
        </p:txBody>
      </p:sp>
      <p:grpSp>
        <p:nvGrpSpPr>
          <p:cNvPr id="31" name="组合 30"/>
          <p:cNvGrpSpPr/>
          <p:nvPr/>
        </p:nvGrpSpPr>
        <p:grpSpPr>
          <a:xfrm>
            <a:off x="623392" y="1300904"/>
            <a:ext cx="11041227" cy="2554234"/>
            <a:chOff x="467544" y="975678"/>
            <a:chExt cx="8280920" cy="1915675"/>
          </a:xfrm>
        </p:grpSpPr>
        <p:sp>
          <p:nvSpPr>
            <p:cNvPr id="32" name="Rectangle 58"/>
            <p:cNvSpPr>
              <a:spLocks noChangeArrowheads="1"/>
            </p:cNvSpPr>
            <p:nvPr/>
          </p:nvSpPr>
          <p:spPr bwMode="auto">
            <a:xfrm>
              <a:off x="2771800" y="1001374"/>
              <a:ext cx="1781483" cy="475515"/>
            </a:xfrm>
            <a:prstGeom prst="rect">
              <a:avLst/>
            </a:prstGeom>
            <a:noFill/>
            <a:ln w="9525">
              <a:noFill/>
              <a:miter lim="800000"/>
              <a:headEnd/>
              <a:tailEnd/>
            </a:ln>
          </p:spPr>
          <p:txBody>
            <a:bodyPr>
              <a:spAutoFit/>
            </a:bodyPr>
            <a:lstStyle/>
            <a:p>
              <a:pPr algn="ctr">
                <a:spcBef>
                  <a:spcPct val="20000"/>
                </a:spcBef>
                <a:buClr>
                  <a:srgbClr val="E1B40C"/>
                </a:buClr>
                <a:buFont typeface="微软雅黑" pitchFamily="34" charset="-122"/>
                <a:buNone/>
              </a:pPr>
              <a:r>
                <a:rPr lang="zh-CN" altLang="en-US" sz="1600" dirty="0">
                  <a:solidFill>
                    <a:srgbClr val="262626"/>
                  </a:solidFill>
                  <a:latin typeface="微软雅黑" pitchFamily="34" charset="-122"/>
                  <a:cs typeface="+mn-ea"/>
                </a:rPr>
                <a:t>单击此处添加文字内容</a:t>
              </a:r>
            </a:p>
            <a:p>
              <a:pPr algn="ctr">
                <a:spcBef>
                  <a:spcPct val="20000"/>
                </a:spcBef>
                <a:buClr>
                  <a:srgbClr val="E1B40C"/>
                </a:buClr>
                <a:buFont typeface="微软雅黑" pitchFamily="34" charset="-122"/>
                <a:buNone/>
              </a:pPr>
              <a:r>
                <a:rPr lang="zh-CN" altLang="en-US" sz="1600" dirty="0">
                  <a:solidFill>
                    <a:srgbClr val="262626"/>
                  </a:solidFill>
                  <a:latin typeface="微软雅黑" pitchFamily="34" charset="-122"/>
                  <a:cs typeface="+mn-ea"/>
                </a:rPr>
                <a:t>单击此处添加文字内容</a:t>
              </a:r>
            </a:p>
          </p:txBody>
        </p:sp>
        <p:sp>
          <p:nvSpPr>
            <p:cNvPr id="33" name="Rectangle 61"/>
            <p:cNvSpPr>
              <a:spLocks noChangeArrowheads="1"/>
            </p:cNvSpPr>
            <p:nvPr/>
          </p:nvSpPr>
          <p:spPr bwMode="auto">
            <a:xfrm>
              <a:off x="5022765" y="975678"/>
              <a:ext cx="1781483" cy="475515"/>
            </a:xfrm>
            <a:prstGeom prst="rect">
              <a:avLst/>
            </a:prstGeom>
            <a:noFill/>
            <a:ln w="9525">
              <a:noFill/>
              <a:miter lim="800000"/>
              <a:headEnd/>
              <a:tailEnd/>
            </a:ln>
          </p:spPr>
          <p:txBody>
            <a:bodyPr>
              <a:spAutoFit/>
            </a:bodyPr>
            <a:lstStyle/>
            <a:p>
              <a:pPr algn="ctr">
                <a:spcBef>
                  <a:spcPct val="20000"/>
                </a:spcBef>
                <a:buClr>
                  <a:srgbClr val="E1B40C"/>
                </a:buClr>
                <a:buFont typeface="微软雅黑" pitchFamily="34" charset="-122"/>
                <a:buNone/>
              </a:pPr>
              <a:r>
                <a:rPr lang="zh-CN" altLang="en-US" sz="1600" dirty="0">
                  <a:solidFill>
                    <a:srgbClr val="262626"/>
                  </a:solidFill>
                  <a:latin typeface="微软雅黑" pitchFamily="34" charset="-122"/>
                  <a:cs typeface="+mn-ea"/>
                </a:rPr>
                <a:t>单击此处添加文字内容</a:t>
              </a:r>
            </a:p>
            <a:p>
              <a:pPr algn="ctr">
                <a:spcBef>
                  <a:spcPct val="20000"/>
                </a:spcBef>
                <a:buClr>
                  <a:srgbClr val="E1B40C"/>
                </a:buClr>
                <a:buFont typeface="微软雅黑" pitchFamily="34" charset="-122"/>
                <a:buNone/>
              </a:pPr>
              <a:r>
                <a:rPr lang="zh-CN" altLang="en-US" sz="1600" dirty="0">
                  <a:solidFill>
                    <a:srgbClr val="262626"/>
                  </a:solidFill>
                  <a:latin typeface="微软雅黑" pitchFamily="34" charset="-122"/>
                  <a:cs typeface="+mn-ea"/>
                </a:rPr>
                <a:t>单击此处添加文字内容</a:t>
              </a:r>
            </a:p>
          </p:txBody>
        </p:sp>
        <p:sp>
          <p:nvSpPr>
            <p:cNvPr id="34" name="Rectangle 64"/>
            <p:cNvSpPr>
              <a:spLocks noChangeArrowheads="1"/>
            </p:cNvSpPr>
            <p:nvPr/>
          </p:nvSpPr>
          <p:spPr bwMode="auto">
            <a:xfrm>
              <a:off x="467544" y="2355726"/>
              <a:ext cx="1781483" cy="475515"/>
            </a:xfrm>
            <a:prstGeom prst="rect">
              <a:avLst/>
            </a:prstGeom>
            <a:noFill/>
            <a:ln w="9525">
              <a:noFill/>
              <a:miter lim="800000"/>
              <a:headEnd/>
              <a:tailEnd/>
            </a:ln>
          </p:spPr>
          <p:txBody>
            <a:bodyPr>
              <a:spAutoFit/>
            </a:bodyPr>
            <a:lstStyle/>
            <a:p>
              <a:pPr algn="r">
                <a:spcBef>
                  <a:spcPct val="20000"/>
                </a:spcBef>
                <a:buClr>
                  <a:srgbClr val="E1B40C"/>
                </a:buClr>
                <a:buFont typeface="微软雅黑" pitchFamily="34" charset="-122"/>
                <a:buNone/>
              </a:pPr>
              <a:r>
                <a:rPr lang="zh-CN" altLang="en-US" sz="1600" dirty="0">
                  <a:solidFill>
                    <a:srgbClr val="262626"/>
                  </a:solidFill>
                  <a:latin typeface="微软雅黑" pitchFamily="34" charset="-122"/>
                  <a:cs typeface="+mn-ea"/>
                </a:rPr>
                <a:t>单击此处添加文字内容</a:t>
              </a:r>
            </a:p>
            <a:p>
              <a:pPr algn="r">
                <a:spcBef>
                  <a:spcPct val="20000"/>
                </a:spcBef>
                <a:buClr>
                  <a:srgbClr val="E1B40C"/>
                </a:buClr>
                <a:buFont typeface="微软雅黑" pitchFamily="34" charset="-122"/>
                <a:buNone/>
              </a:pPr>
              <a:r>
                <a:rPr lang="zh-CN" altLang="en-US" sz="1600" dirty="0">
                  <a:solidFill>
                    <a:srgbClr val="262626"/>
                  </a:solidFill>
                  <a:latin typeface="微软雅黑" pitchFamily="34" charset="-122"/>
                  <a:cs typeface="+mn-ea"/>
                </a:rPr>
                <a:t>单击此处添加文字内容</a:t>
              </a:r>
            </a:p>
          </p:txBody>
        </p:sp>
        <p:sp>
          <p:nvSpPr>
            <p:cNvPr id="35" name="Rectangle 67"/>
            <p:cNvSpPr>
              <a:spLocks noChangeArrowheads="1"/>
            </p:cNvSpPr>
            <p:nvPr/>
          </p:nvSpPr>
          <p:spPr bwMode="auto">
            <a:xfrm>
              <a:off x="6966981" y="2415838"/>
              <a:ext cx="1781483" cy="475515"/>
            </a:xfrm>
            <a:prstGeom prst="rect">
              <a:avLst/>
            </a:prstGeom>
            <a:noFill/>
            <a:ln w="9525">
              <a:noFill/>
              <a:miter lim="800000"/>
              <a:headEnd/>
              <a:tailEnd/>
            </a:ln>
          </p:spPr>
          <p:txBody>
            <a:bodyPr>
              <a:spAutoFit/>
            </a:bodyPr>
            <a:lstStyle/>
            <a:p>
              <a:pPr>
                <a:spcBef>
                  <a:spcPct val="20000"/>
                </a:spcBef>
                <a:buClr>
                  <a:srgbClr val="E1B40C"/>
                </a:buClr>
                <a:buFont typeface="微软雅黑" pitchFamily="34" charset="-122"/>
                <a:buNone/>
              </a:pPr>
              <a:r>
                <a:rPr lang="zh-CN" altLang="en-US" sz="1600" dirty="0">
                  <a:solidFill>
                    <a:srgbClr val="262626"/>
                  </a:solidFill>
                  <a:latin typeface="微软雅黑" pitchFamily="34" charset="-122"/>
                  <a:cs typeface="+mn-ea"/>
                </a:rPr>
                <a:t>单击此处添加文字内容</a:t>
              </a:r>
            </a:p>
            <a:p>
              <a:pPr>
                <a:spcBef>
                  <a:spcPct val="20000"/>
                </a:spcBef>
                <a:buClr>
                  <a:srgbClr val="E1B40C"/>
                </a:buClr>
                <a:buFont typeface="微软雅黑" pitchFamily="34" charset="-122"/>
                <a:buNone/>
              </a:pPr>
              <a:r>
                <a:rPr lang="zh-CN" altLang="en-US" sz="1600" dirty="0">
                  <a:solidFill>
                    <a:srgbClr val="262626"/>
                  </a:solidFill>
                  <a:latin typeface="微软雅黑" pitchFamily="34" charset="-122"/>
                  <a:cs typeface="+mn-ea"/>
                </a:rPr>
                <a:t>单击此处添加文字内容</a:t>
              </a:r>
            </a:p>
          </p:txBody>
        </p:sp>
        <p:sp>
          <p:nvSpPr>
            <p:cNvPr id="36" name="Rectangle 70"/>
            <p:cNvSpPr>
              <a:spLocks noChangeArrowheads="1"/>
            </p:cNvSpPr>
            <p:nvPr/>
          </p:nvSpPr>
          <p:spPr bwMode="auto">
            <a:xfrm>
              <a:off x="1187624" y="1553754"/>
              <a:ext cx="1781484" cy="475515"/>
            </a:xfrm>
            <a:prstGeom prst="rect">
              <a:avLst/>
            </a:prstGeom>
            <a:noFill/>
            <a:ln w="9525">
              <a:noFill/>
              <a:miter lim="800000"/>
              <a:headEnd/>
              <a:tailEnd/>
            </a:ln>
          </p:spPr>
          <p:txBody>
            <a:bodyPr>
              <a:spAutoFit/>
            </a:bodyPr>
            <a:lstStyle/>
            <a:p>
              <a:pPr algn="r">
                <a:spcBef>
                  <a:spcPct val="20000"/>
                </a:spcBef>
                <a:buClr>
                  <a:srgbClr val="E1B40C"/>
                </a:buClr>
                <a:buFont typeface="微软雅黑" pitchFamily="34" charset="-122"/>
                <a:buNone/>
              </a:pPr>
              <a:r>
                <a:rPr lang="zh-CN" altLang="en-US" sz="1600">
                  <a:solidFill>
                    <a:srgbClr val="262626"/>
                  </a:solidFill>
                  <a:latin typeface="微软雅黑" pitchFamily="34" charset="-122"/>
                  <a:cs typeface="+mn-ea"/>
                </a:rPr>
                <a:t>单击此处添加文字内容</a:t>
              </a:r>
            </a:p>
            <a:p>
              <a:pPr algn="r">
                <a:spcBef>
                  <a:spcPct val="20000"/>
                </a:spcBef>
                <a:buClr>
                  <a:srgbClr val="E1B40C"/>
                </a:buClr>
                <a:buFont typeface="微软雅黑" pitchFamily="34" charset="-122"/>
                <a:buNone/>
              </a:pPr>
              <a:r>
                <a:rPr lang="zh-CN" altLang="en-US" sz="1600">
                  <a:solidFill>
                    <a:srgbClr val="262626"/>
                  </a:solidFill>
                  <a:latin typeface="微软雅黑" pitchFamily="34" charset="-122"/>
                  <a:cs typeface="+mn-ea"/>
                </a:rPr>
                <a:t>单击此处添加文字内容</a:t>
              </a:r>
            </a:p>
          </p:txBody>
        </p:sp>
        <p:sp>
          <p:nvSpPr>
            <p:cNvPr id="37" name="Rectangle 73"/>
            <p:cNvSpPr>
              <a:spLocks noChangeArrowheads="1"/>
            </p:cNvSpPr>
            <p:nvPr/>
          </p:nvSpPr>
          <p:spPr bwMode="auto">
            <a:xfrm>
              <a:off x="6750958" y="1641105"/>
              <a:ext cx="1781482" cy="475515"/>
            </a:xfrm>
            <a:prstGeom prst="rect">
              <a:avLst/>
            </a:prstGeom>
            <a:noFill/>
            <a:ln w="9525">
              <a:noFill/>
              <a:miter lim="800000"/>
              <a:headEnd/>
              <a:tailEnd/>
            </a:ln>
          </p:spPr>
          <p:txBody>
            <a:bodyPr>
              <a:spAutoFit/>
            </a:bodyPr>
            <a:lstStyle/>
            <a:p>
              <a:pPr>
                <a:spcBef>
                  <a:spcPct val="20000"/>
                </a:spcBef>
                <a:buClr>
                  <a:srgbClr val="E1B40C"/>
                </a:buClr>
                <a:buFont typeface="微软雅黑" pitchFamily="34" charset="-122"/>
                <a:buNone/>
              </a:pPr>
              <a:r>
                <a:rPr lang="zh-CN" altLang="en-US" sz="1600" dirty="0">
                  <a:solidFill>
                    <a:srgbClr val="262626"/>
                  </a:solidFill>
                  <a:latin typeface="微软雅黑" pitchFamily="34" charset="-122"/>
                  <a:cs typeface="+mn-ea"/>
                </a:rPr>
                <a:t>单击此处添加文字内容</a:t>
              </a:r>
            </a:p>
            <a:p>
              <a:pPr>
                <a:spcBef>
                  <a:spcPct val="20000"/>
                </a:spcBef>
                <a:buClr>
                  <a:srgbClr val="E1B40C"/>
                </a:buClr>
                <a:buFont typeface="微软雅黑" pitchFamily="34" charset="-122"/>
                <a:buNone/>
              </a:pPr>
              <a:r>
                <a:rPr lang="zh-CN" altLang="en-US" sz="1600" dirty="0">
                  <a:solidFill>
                    <a:srgbClr val="262626"/>
                  </a:solidFill>
                  <a:latin typeface="微软雅黑" pitchFamily="34" charset="-122"/>
                  <a:cs typeface="+mn-ea"/>
                </a:rPr>
                <a:t>单击此处添加文字内容</a:t>
              </a:r>
            </a:p>
          </p:txBody>
        </p:sp>
      </p:grpSp>
      <p:sp>
        <p:nvSpPr>
          <p:cNvPr id="38" name="Oval 44"/>
          <p:cNvSpPr>
            <a:spLocks noChangeArrowheads="1"/>
          </p:cNvSpPr>
          <p:nvPr/>
        </p:nvSpPr>
        <p:spPr bwMode="gray">
          <a:xfrm>
            <a:off x="5339336" y="4483215"/>
            <a:ext cx="1751032" cy="1730095"/>
          </a:xfrm>
          <a:prstGeom prst="ellipse">
            <a:avLst/>
          </a:prstGeom>
          <a:noFill/>
          <a:ln w="19050" algn="ctr">
            <a:solidFill>
              <a:srgbClr val="3F3F3F"/>
            </a:solidFill>
            <a:round/>
            <a:headEnd/>
            <a:tailEnd/>
          </a:ln>
        </p:spPr>
        <p:txBody>
          <a:bodyPr wrap="none" anchor="ctr"/>
          <a:lstStyle/>
          <a:p>
            <a:pPr algn="ctr"/>
            <a:r>
              <a:rPr lang="zh-CN" altLang="en-US" sz="2400" b="1" dirty="0">
                <a:solidFill>
                  <a:srgbClr val="262626"/>
                </a:solidFill>
                <a:cs typeface="+mn-ea"/>
              </a:rPr>
              <a:t>单击此处</a:t>
            </a:r>
          </a:p>
          <a:p>
            <a:pPr algn="ctr"/>
            <a:r>
              <a:rPr lang="zh-CN" altLang="en-US" sz="2400" b="1" dirty="0">
                <a:solidFill>
                  <a:srgbClr val="262626"/>
                </a:solidFill>
                <a:cs typeface="+mn-ea"/>
              </a:rPr>
              <a:t>添加文字</a:t>
            </a:r>
          </a:p>
        </p:txBody>
      </p:sp>
      <p:grpSp>
        <p:nvGrpSpPr>
          <p:cNvPr id="23" name="组合 22"/>
          <p:cNvGrpSpPr/>
          <p:nvPr/>
        </p:nvGrpSpPr>
        <p:grpSpPr>
          <a:xfrm>
            <a:off x="568443" y="319365"/>
            <a:ext cx="3809921" cy="420564"/>
            <a:chOff x="568442" y="319364"/>
            <a:chExt cx="3809924" cy="420565"/>
          </a:xfrm>
        </p:grpSpPr>
        <p:sp>
          <p:nvSpPr>
            <p:cNvPr id="25" name="文本框 23"/>
            <p:cNvSpPr txBox="1"/>
            <p:nvPr/>
          </p:nvSpPr>
          <p:spPr>
            <a:xfrm>
              <a:off x="665958" y="319364"/>
              <a:ext cx="1829348" cy="420565"/>
            </a:xfrm>
            <a:prstGeom prst="rect">
              <a:avLst/>
            </a:prstGeom>
            <a:noFill/>
          </p:spPr>
          <p:txBody>
            <a:bodyPr wrap="none" rtlCol="0">
              <a:spAutoFit/>
            </a:bodyPr>
            <a:lstStyle/>
            <a:p>
              <a:r>
                <a:rPr lang="zh-CN" altLang="en-US" sz="2133" dirty="0">
                  <a:solidFill>
                    <a:schemeClr val="bg2"/>
                  </a:solidFill>
                  <a:latin typeface="+mn-ea"/>
                  <a:cs typeface="+mn-ea"/>
                </a:rPr>
                <a:t>标题文字内容</a:t>
              </a:r>
            </a:p>
          </p:txBody>
        </p:sp>
        <p:sp>
          <p:nvSpPr>
            <p:cNvPr id="26" name="等腰三角形 25"/>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sp>
          <p:nvSpPr>
            <p:cNvPr id="27" name="文本框 23"/>
            <p:cNvSpPr txBox="1"/>
            <p:nvPr/>
          </p:nvSpPr>
          <p:spPr>
            <a:xfrm>
              <a:off x="2306003" y="429775"/>
              <a:ext cx="2072363" cy="297455"/>
            </a:xfrm>
            <a:prstGeom prst="rect">
              <a:avLst/>
            </a:prstGeom>
            <a:noFill/>
          </p:spPr>
          <p:txBody>
            <a:bodyPr wrap="none" rtlCol="0">
              <a:spAutoFit/>
            </a:bodyPr>
            <a:lstStyle/>
            <a:p>
              <a:r>
                <a:rPr lang="en-US" altLang="zh-CN" sz="1333" dirty="0">
                  <a:solidFill>
                    <a:srgbClr val="262626"/>
                  </a:solidFill>
                  <a:latin typeface="微软雅黑"/>
                  <a:cs typeface="+mn-ea"/>
                </a:rPr>
                <a:t>  Click here to add Title</a:t>
              </a:r>
              <a:endParaRPr lang="zh-CN" altLang="en-US" sz="1333" dirty="0">
                <a:solidFill>
                  <a:srgbClr val="262626"/>
                </a:solidFill>
                <a:latin typeface="微软雅黑"/>
                <a:cs typeface="+mn-ea"/>
              </a:endParaRPr>
            </a:p>
          </p:txBody>
        </p:sp>
      </p:grpSp>
    </p:spTree>
    <p:extLst>
      <p:ext uri="{BB962C8B-B14F-4D97-AF65-F5344CB8AC3E}">
        <p14:creationId xmlns:p14="http://schemas.microsoft.com/office/powerpoint/2010/main" val="1833062966"/>
      </p:ext>
    </p:extLst>
  </p:cSld>
  <p:clrMapOvr>
    <a:masterClrMapping/>
  </p:clrMapOvr>
  <mc:AlternateContent xmlns:mc="http://schemas.openxmlformats.org/markup-compatibility/2006">
    <mc:Choice xmlns:p14="http://schemas.microsoft.com/office/powerpoint/2010/main" Requires="p14">
      <p:transition spd="slow" p14:dur="125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p:cTn id="12" dur="500" fill="hold"/>
                                        <p:tgtEl>
                                          <p:spTgt spid="38"/>
                                        </p:tgtEl>
                                        <p:attrNameLst>
                                          <p:attrName>ppt_w</p:attrName>
                                        </p:attrNameLst>
                                      </p:cBhvr>
                                      <p:tavLst>
                                        <p:tav tm="0">
                                          <p:val>
                                            <p:fltVal val="0"/>
                                          </p:val>
                                        </p:tav>
                                        <p:tav tm="100000">
                                          <p:val>
                                            <p:strVal val="#ppt_w"/>
                                          </p:val>
                                        </p:tav>
                                      </p:tavLst>
                                    </p:anim>
                                    <p:anim calcmode="lin" valueType="num">
                                      <p:cBhvr>
                                        <p:cTn id="13" dur="500" fill="hold"/>
                                        <p:tgtEl>
                                          <p:spTgt spid="38"/>
                                        </p:tgtEl>
                                        <p:attrNameLst>
                                          <p:attrName>ppt_h</p:attrName>
                                        </p:attrNameLst>
                                      </p:cBhvr>
                                      <p:tavLst>
                                        <p:tav tm="0">
                                          <p:val>
                                            <p:fltVal val="0"/>
                                          </p:val>
                                        </p:tav>
                                        <p:tav tm="100000">
                                          <p:val>
                                            <p:strVal val="#ppt_h"/>
                                          </p:val>
                                        </p:tav>
                                      </p:tavLst>
                                    </p:anim>
                                    <p:animEffect transition="in" filter="fade">
                                      <p:cBhvr>
                                        <p:cTn id="14" dur="500"/>
                                        <p:tgtEl>
                                          <p:spTgt spid="38"/>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00"/>
                                        <p:tgtEl>
                                          <p:spTgt spid="10"/>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par>
                          <p:cTn id="35" fill="hold">
                            <p:stCondLst>
                              <p:cond delay="3500"/>
                            </p:stCondLst>
                            <p:childTnLst>
                              <p:par>
                                <p:cTn id="36" presetID="10" presetClass="entr" presetSubtype="0" fill="hold" grpId="0" nodeType="after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500"/>
                                        <p:tgtEl>
                                          <p:spTgt spid="30"/>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500"/>
                                        <p:tgtEl>
                                          <p:spTgt spid="28"/>
                                        </p:tgtEl>
                                      </p:cBhvr>
                                    </p:animEffect>
                                  </p:childTnLst>
                                </p:cTn>
                              </p:par>
                            </p:childTnLst>
                          </p:cTn>
                        </p:par>
                        <p:par>
                          <p:cTn id="43" fill="hold">
                            <p:stCondLst>
                              <p:cond delay="4500"/>
                            </p:stCondLst>
                            <p:childTnLst>
                              <p:par>
                                <p:cTn id="44" presetID="42" presetClass="entr" presetSubtype="0" fill="hold" nodeType="after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1000"/>
                                        <p:tgtEl>
                                          <p:spTgt spid="31"/>
                                        </p:tgtEl>
                                      </p:cBhvr>
                                    </p:animEffect>
                                    <p:anim calcmode="lin" valueType="num">
                                      <p:cBhvr>
                                        <p:cTn id="47" dur="1000" fill="hold"/>
                                        <p:tgtEl>
                                          <p:spTgt spid="31"/>
                                        </p:tgtEl>
                                        <p:attrNameLst>
                                          <p:attrName>ppt_x</p:attrName>
                                        </p:attrNameLst>
                                      </p:cBhvr>
                                      <p:tavLst>
                                        <p:tav tm="0">
                                          <p:val>
                                            <p:strVal val="#ppt_x"/>
                                          </p:val>
                                        </p:tav>
                                        <p:tav tm="100000">
                                          <p:val>
                                            <p:strVal val="#ppt_x"/>
                                          </p:val>
                                        </p:tav>
                                      </p:tavLst>
                                    </p:anim>
                                    <p:anim calcmode="lin" valueType="num">
                                      <p:cBhvr>
                                        <p:cTn id="48"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4" grpId="0" animBg="1"/>
      <p:bldP spid="28" grpId="0" animBg="1"/>
      <p:bldP spid="29" grpId="0" animBg="1"/>
      <p:bldP spid="30" grpId="0" animBg="1"/>
      <p:bldP spid="3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xmlns="" id="{48D832EC-3F62-4278-9A22-54CDC2397FB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8242644" y="3620578"/>
            <a:ext cx="3151857" cy="1077218"/>
            <a:chOff x="6181982" y="2641142"/>
            <a:chExt cx="2363893" cy="807913"/>
          </a:xfrm>
        </p:grpSpPr>
        <p:sp>
          <p:nvSpPr>
            <p:cNvPr id="3" name="椭圆 2"/>
            <p:cNvSpPr/>
            <p:nvPr/>
          </p:nvSpPr>
          <p:spPr>
            <a:xfrm>
              <a:off x="6181982" y="2749923"/>
              <a:ext cx="2363893" cy="443545"/>
            </a:xfrm>
            <a:prstGeom prst="ellipse">
              <a:avLst/>
            </a:prstGeom>
            <a:noFill/>
            <a:ln w="28575">
              <a:solidFill>
                <a:schemeClr val="tx1"/>
              </a:solidFill>
              <a:prstDash val="solid"/>
            </a:ln>
            <a:effectLst/>
          </p:spPr>
          <p:txBody>
            <a:bodyPr wrap="square" rtlCol="0" anchor="ctr">
              <a:spAutoFit/>
            </a:bodyPr>
            <a:lstStyle/>
            <a:p>
              <a:pPr algn="ctr"/>
              <a:endParaRPr lang="zh-CN" altLang="en-US" sz="2133" b="1">
                <a:solidFill>
                  <a:prstClr val="white"/>
                </a:solidFill>
                <a:latin typeface="微软雅黑" pitchFamily="34" charset="-122"/>
                <a:cs typeface="+mn-ea"/>
              </a:endParaRPr>
            </a:p>
          </p:txBody>
        </p:sp>
        <p:sp>
          <p:nvSpPr>
            <p:cNvPr id="4" name="矩形 3"/>
            <p:cNvSpPr/>
            <p:nvPr/>
          </p:nvSpPr>
          <p:spPr>
            <a:xfrm>
              <a:off x="6918935" y="2641142"/>
              <a:ext cx="1061829" cy="807913"/>
            </a:xfrm>
            <a:prstGeom prst="rect">
              <a:avLst/>
            </a:prstGeom>
            <a:noFill/>
            <a:ln>
              <a:noFill/>
            </a:ln>
          </p:spPr>
          <p:txBody>
            <a:bodyPr wrap="none">
              <a:spAutoFit/>
            </a:bodyPr>
            <a:lstStyle/>
            <a:p>
              <a:r>
                <a:rPr lang="zh-CN" altLang="en-US" sz="1600" dirty="0">
                  <a:solidFill>
                    <a:srgbClr val="262626"/>
                  </a:solidFill>
                  <a:latin typeface="+mn-ea"/>
                  <a:cs typeface="+mn-ea"/>
                </a:rPr>
                <a:t>单击添加文本</a:t>
              </a:r>
              <a:endParaRPr lang="en-US" altLang="zh-CN" sz="1600" dirty="0">
                <a:solidFill>
                  <a:srgbClr val="262626"/>
                </a:solidFill>
                <a:latin typeface="+mn-ea"/>
                <a:cs typeface="+mn-ea"/>
              </a:endParaRPr>
            </a:p>
            <a:p>
              <a:r>
                <a:rPr lang="zh-CN" altLang="en-US" sz="1600" dirty="0">
                  <a:solidFill>
                    <a:srgbClr val="262626"/>
                  </a:solidFill>
                  <a:latin typeface="+mn-ea"/>
                  <a:cs typeface="+mn-ea"/>
                </a:rPr>
                <a:t>单击添加文本</a:t>
              </a:r>
              <a:endParaRPr lang="zh-CN" altLang="en-US" sz="1600" dirty="0">
                <a:solidFill>
                  <a:srgbClr val="262626"/>
                </a:solidFill>
                <a:cs typeface="+mn-ea"/>
              </a:endParaRPr>
            </a:p>
            <a:p>
              <a:r>
                <a:rPr lang="zh-CN" altLang="en-US" sz="1600" dirty="0">
                  <a:solidFill>
                    <a:srgbClr val="262626"/>
                  </a:solidFill>
                  <a:latin typeface="+mn-ea"/>
                  <a:cs typeface="+mn-ea"/>
                </a:rPr>
                <a:t>单击添加文本</a:t>
              </a:r>
              <a:endParaRPr lang="zh-CN" altLang="en-US" sz="1600" dirty="0">
                <a:solidFill>
                  <a:srgbClr val="262626"/>
                </a:solidFill>
                <a:cs typeface="+mn-ea"/>
              </a:endParaRPr>
            </a:p>
            <a:p>
              <a:r>
                <a:rPr lang="zh-CN" altLang="en-US" sz="1600" dirty="0">
                  <a:solidFill>
                    <a:srgbClr val="262626"/>
                  </a:solidFill>
                  <a:latin typeface="+mn-ea"/>
                  <a:cs typeface="+mn-ea"/>
                </a:rPr>
                <a:t>单击添加文本</a:t>
              </a:r>
              <a:endParaRPr lang="zh-CN" altLang="en-US" sz="1600" dirty="0">
                <a:solidFill>
                  <a:srgbClr val="262626"/>
                </a:solidFill>
                <a:cs typeface="+mn-ea"/>
              </a:endParaRPr>
            </a:p>
          </p:txBody>
        </p:sp>
      </p:grpSp>
      <p:grpSp>
        <p:nvGrpSpPr>
          <p:cNvPr id="5" name="组合 4"/>
          <p:cNvGrpSpPr/>
          <p:nvPr/>
        </p:nvGrpSpPr>
        <p:grpSpPr>
          <a:xfrm>
            <a:off x="1103446" y="1412777"/>
            <a:ext cx="10007786" cy="2557804"/>
            <a:chOff x="827584" y="985292"/>
            <a:chExt cx="7505839" cy="1918353"/>
          </a:xfrm>
        </p:grpSpPr>
        <p:sp>
          <p:nvSpPr>
            <p:cNvPr id="6" name="矩形 5"/>
            <p:cNvSpPr/>
            <p:nvPr/>
          </p:nvSpPr>
          <p:spPr>
            <a:xfrm>
              <a:off x="2996128" y="985292"/>
              <a:ext cx="1061829" cy="346249"/>
            </a:xfrm>
            <a:prstGeom prst="rect">
              <a:avLst/>
            </a:prstGeom>
            <a:ln>
              <a:noFill/>
            </a:ln>
          </p:spPr>
          <p:txBody>
            <a:bodyPr wrap="none">
              <a:spAutoFit/>
            </a:bodyPr>
            <a:lstStyle/>
            <a:p>
              <a:r>
                <a:rPr lang="zh-CN" altLang="en-US" sz="2400" dirty="0">
                  <a:solidFill>
                    <a:srgbClr val="262626"/>
                  </a:solidFill>
                  <a:latin typeface="+mn-ea"/>
                  <a:cs typeface="+mn-ea"/>
                </a:rPr>
                <a:t>文本标题</a:t>
              </a:r>
              <a:endParaRPr lang="zh-CN" altLang="en-US" sz="2400" dirty="0">
                <a:solidFill>
                  <a:srgbClr val="262626"/>
                </a:solidFill>
                <a:cs typeface="+mn-ea"/>
              </a:endParaRPr>
            </a:p>
          </p:txBody>
        </p:sp>
        <p:sp>
          <p:nvSpPr>
            <p:cNvPr id="7" name="矩形 6"/>
            <p:cNvSpPr/>
            <p:nvPr/>
          </p:nvSpPr>
          <p:spPr>
            <a:xfrm>
              <a:off x="827584" y="1273324"/>
              <a:ext cx="1423300" cy="346249"/>
            </a:xfrm>
            <a:prstGeom prst="rect">
              <a:avLst/>
            </a:prstGeom>
            <a:ln>
              <a:noFill/>
            </a:ln>
          </p:spPr>
          <p:txBody>
            <a:bodyPr wrap="square">
              <a:spAutoFit/>
            </a:bodyPr>
            <a:lstStyle/>
            <a:p>
              <a:r>
                <a:rPr lang="zh-CN" altLang="en-US" sz="2400" dirty="0">
                  <a:solidFill>
                    <a:srgbClr val="262626"/>
                  </a:solidFill>
                  <a:latin typeface="+mn-ea"/>
                  <a:cs typeface="+mn-ea"/>
                </a:rPr>
                <a:t>文本标题</a:t>
              </a:r>
              <a:endParaRPr lang="zh-CN" altLang="en-US" sz="2400" dirty="0">
                <a:solidFill>
                  <a:srgbClr val="262626"/>
                </a:solidFill>
                <a:cs typeface="+mn-ea"/>
              </a:endParaRPr>
            </a:p>
          </p:txBody>
        </p:sp>
        <p:sp>
          <p:nvSpPr>
            <p:cNvPr id="8" name="矩形 7"/>
            <p:cNvSpPr/>
            <p:nvPr/>
          </p:nvSpPr>
          <p:spPr>
            <a:xfrm>
              <a:off x="6348265" y="1366142"/>
              <a:ext cx="1985158" cy="346249"/>
            </a:xfrm>
            <a:prstGeom prst="rect">
              <a:avLst/>
            </a:prstGeom>
            <a:ln>
              <a:noFill/>
            </a:ln>
          </p:spPr>
          <p:txBody>
            <a:bodyPr wrap="none">
              <a:spAutoFit/>
            </a:bodyPr>
            <a:lstStyle/>
            <a:p>
              <a:r>
                <a:rPr lang="zh-CN" altLang="en-US" sz="2400" dirty="0">
                  <a:solidFill>
                    <a:srgbClr val="262626"/>
                  </a:solidFill>
                  <a:latin typeface="+mn-ea"/>
                  <a:cs typeface="+mn-ea"/>
                </a:rPr>
                <a:t>单击添加文本标题</a:t>
              </a:r>
              <a:endParaRPr lang="zh-CN" altLang="en-US" sz="2400" dirty="0">
                <a:solidFill>
                  <a:srgbClr val="262626"/>
                </a:solidFill>
                <a:cs typeface="+mn-ea"/>
              </a:endParaRPr>
            </a:p>
          </p:txBody>
        </p:sp>
        <p:sp>
          <p:nvSpPr>
            <p:cNvPr id="9" name="矩形 8"/>
            <p:cNvSpPr/>
            <p:nvPr/>
          </p:nvSpPr>
          <p:spPr>
            <a:xfrm>
              <a:off x="4184084" y="2557396"/>
              <a:ext cx="1061829" cy="346249"/>
            </a:xfrm>
            <a:prstGeom prst="rect">
              <a:avLst/>
            </a:prstGeom>
            <a:ln>
              <a:noFill/>
            </a:ln>
          </p:spPr>
          <p:txBody>
            <a:bodyPr wrap="none">
              <a:spAutoFit/>
            </a:bodyPr>
            <a:lstStyle/>
            <a:p>
              <a:r>
                <a:rPr lang="zh-CN" altLang="en-US" sz="2400" dirty="0">
                  <a:solidFill>
                    <a:srgbClr val="262626"/>
                  </a:solidFill>
                  <a:latin typeface="+mn-ea"/>
                  <a:cs typeface="+mn-ea"/>
                </a:rPr>
                <a:t>文本标题</a:t>
              </a:r>
              <a:endParaRPr lang="zh-CN" altLang="en-US" sz="2400" dirty="0">
                <a:solidFill>
                  <a:srgbClr val="262626"/>
                </a:solidFill>
                <a:cs typeface="+mn-ea"/>
              </a:endParaRPr>
            </a:p>
          </p:txBody>
        </p:sp>
      </p:grpSp>
      <p:grpSp>
        <p:nvGrpSpPr>
          <p:cNvPr id="10" name="组合 9"/>
          <p:cNvGrpSpPr/>
          <p:nvPr/>
        </p:nvGrpSpPr>
        <p:grpSpPr>
          <a:xfrm>
            <a:off x="5174821" y="4614559"/>
            <a:ext cx="2248003" cy="1077218"/>
            <a:chOff x="3881115" y="3386627"/>
            <a:chExt cx="1686002" cy="807913"/>
          </a:xfrm>
        </p:grpSpPr>
        <p:sp>
          <p:nvSpPr>
            <p:cNvPr id="11" name="椭圆 10"/>
            <p:cNvSpPr/>
            <p:nvPr/>
          </p:nvSpPr>
          <p:spPr>
            <a:xfrm>
              <a:off x="3881115" y="3580352"/>
              <a:ext cx="1686002" cy="443545"/>
            </a:xfrm>
            <a:prstGeom prst="ellipse">
              <a:avLst/>
            </a:prstGeom>
            <a:noFill/>
            <a:ln w="28575">
              <a:solidFill>
                <a:schemeClr val="tx1"/>
              </a:solidFill>
              <a:prstDash val="solid"/>
            </a:ln>
            <a:effectLst/>
          </p:spPr>
          <p:txBody>
            <a:bodyPr wrap="square" rtlCol="0" anchor="ctr">
              <a:spAutoFit/>
            </a:bodyPr>
            <a:lstStyle/>
            <a:p>
              <a:pPr algn="ctr"/>
              <a:endParaRPr lang="zh-CN" altLang="en-US" sz="2133" b="1">
                <a:solidFill>
                  <a:prstClr val="white"/>
                </a:solidFill>
                <a:latin typeface="微软雅黑" pitchFamily="34" charset="-122"/>
                <a:cs typeface="+mn-ea"/>
              </a:endParaRPr>
            </a:p>
          </p:txBody>
        </p:sp>
        <p:sp>
          <p:nvSpPr>
            <p:cNvPr id="12" name="矩形 11"/>
            <p:cNvSpPr/>
            <p:nvPr/>
          </p:nvSpPr>
          <p:spPr>
            <a:xfrm>
              <a:off x="4184084" y="3386627"/>
              <a:ext cx="1061829" cy="807913"/>
            </a:xfrm>
            <a:prstGeom prst="rect">
              <a:avLst/>
            </a:prstGeom>
            <a:noFill/>
            <a:ln>
              <a:noFill/>
            </a:ln>
          </p:spPr>
          <p:txBody>
            <a:bodyPr wrap="none">
              <a:spAutoFit/>
            </a:bodyPr>
            <a:lstStyle/>
            <a:p>
              <a:r>
                <a:rPr lang="zh-CN" altLang="en-US" sz="1600" dirty="0">
                  <a:solidFill>
                    <a:srgbClr val="262626"/>
                  </a:solidFill>
                  <a:latin typeface="+mn-ea"/>
                  <a:cs typeface="+mn-ea"/>
                </a:rPr>
                <a:t>单击添加文本</a:t>
              </a:r>
              <a:endParaRPr lang="en-US" altLang="zh-CN" sz="1600" dirty="0">
                <a:solidFill>
                  <a:srgbClr val="262626"/>
                </a:solidFill>
                <a:latin typeface="+mn-ea"/>
                <a:cs typeface="+mn-ea"/>
              </a:endParaRPr>
            </a:p>
            <a:p>
              <a:r>
                <a:rPr lang="zh-CN" altLang="en-US" sz="1600" dirty="0">
                  <a:solidFill>
                    <a:srgbClr val="262626"/>
                  </a:solidFill>
                  <a:latin typeface="+mn-ea"/>
                  <a:cs typeface="+mn-ea"/>
                </a:rPr>
                <a:t>单击添加文本</a:t>
              </a:r>
              <a:endParaRPr lang="zh-CN" altLang="en-US" sz="1600" dirty="0">
                <a:solidFill>
                  <a:srgbClr val="262626"/>
                </a:solidFill>
                <a:cs typeface="+mn-ea"/>
              </a:endParaRPr>
            </a:p>
            <a:p>
              <a:r>
                <a:rPr lang="zh-CN" altLang="en-US" sz="1600" dirty="0">
                  <a:solidFill>
                    <a:srgbClr val="262626"/>
                  </a:solidFill>
                  <a:latin typeface="+mn-ea"/>
                  <a:cs typeface="+mn-ea"/>
                </a:rPr>
                <a:t>单击添加文本</a:t>
              </a:r>
              <a:endParaRPr lang="zh-CN" altLang="en-US" sz="1600" dirty="0">
                <a:solidFill>
                  <a:srgbClr val="262626"/>
                </a:solidFill>
                <a:cs typeface="+mn-ea"/>
              </a:endParaRPr>
            </a:p>
            <a:p>
              <a:r>
                <a:rPr lang="zh-CN" altLang="en-US" sz="1600" dirty="0">
                  <a:solidFill>
                    <a:srgbClr val="262626"/>
                  </a:solidFill>
                  <a:latin typeface="+mn-ea"/>
                  <a:cs typeface="+mn-ea"/>
                </a:rPr>
                <a:t>单击添加文本</a:t>
              </a:r>
              <a:endParaRPr lang="zh-CN" altLang="en-US" sz="1600" dirty="0">
                <a:solidFill>
                  <a:srgbClr val="262626"/>
                </a:solidFill>
                <a:cs typeface="+mn-ea"/>
              </a:endParaRPr>
            </a:p>
          </p:txBody>
        </p:sp>
      </p:grpSp>
      <p:grpSp>
        <p:nvGrpSpPr>
          <p:cNvPr id="13" name="组合 12"/>
          <p:cNvGrpSpPr/>
          <p:nvPr/>
        </p:nvGrpSpPr>
        <p:grpSpPr>
          <a:xfrm>
            <a:off x="4079777" y="2443588"/>
            <a:ext cx="1443631" cy="657093"/>
            <a:chOff x="3059832" y="1758401"/>
            <a:chExt cx="1082723" cy="492821"/>
          </a:xfrm>
        </p:grpSpPr>
        <p:sp>
          <p:nvSpPr>
            <p:cNvPr id="14" name="椭圆 13"/>
            <p:cNvSpPr/>
            <p:nvPr/>
          </p:nvSpPr>
          <p:spPr>
            <a:xfrm>
              <a:off x="3059832" y="1807676"/>
              <a:ext cx="1082723" cy="443546"/>
            </a:xfrm>
            <a:prstGeom prst="ellipse">
              <a:avLst/>
            </a:prstGeom>
            <a:noFill/>
            <a:ln w="28575">
              <a:solidFill>
                <a:schemeClr val="tx1"/>
              </a:solidFill>
              <a:prstDash val="solid"/>
            </a:ln>
            <a:effectLst/>
          </p:spPr>
          <p:txBody>
            <a:bodyPr wrap="square" rtlCol="0" anchor="ctr">
              <a:spAutoFit/>
            </a:bodyPr>
            <a:lstStyle/>
            <a:p>
              <a:pPr algn="ctr"/>
              <a:endParaRPr lang="zh-CN" altLang="en-US" sz="2133" b="1">
                <a:solidFill>
                  <a:prstClr val="white"/>
                </a:solidFill>
                <a:latin typeface="微软雅黑" pitchFamily="34" charset="-122"/>
                <a:cs typeface="+mn-ea"/>
              </a:endParaRPr>
            </a:p>
          </p:txBody>
        </p:sp>
        <p:sp>
          <p:nvSpPr>
            <p:cNvPr id="15" name="矩形 14"/>
            <p:cNvSpPr/>
            <p:nvPr/>
          </p:nvSpPr>
          <p:spPr>
            <a:xfrm>
              <a:off x="3203848" y="1758401"/>
              <a:ext cx="754052" cy="438582"/>
            </a:xfrm>
            <a:prstGeom prst="rect">
              <a:avLst/>
            </a:prstGeom>
            <a:noFill/>
            <a:ln>
              <a:noFill/>
            </a:ln>
          </p:spPr>
          <p:txBody>
            <a:bodyPr wrap="none">
              <a:spAutoFit/>
            </a:bodyPr>
            <a:lstStyle/>
            <a:p>
              <a:r>
                <a:rPr lang="zh-CN" altLang="en-US" sz="1600" dirty="0">
                  <a:solidFill>
                    <a:srgbClr val="262626"/>
                  </a:solidFill>
                  <a:latin typeface="+mn-ea"/>
                  <a:cs typeface="+mn-ea"/>
                </a:rPr>
                <a:t>单击添加</a:t>
              </a:r>
              <a:endParaRPr lang="en-US" altLang="zh-CN" sz="1600" dirty="0">
                <a:solidFill>
                  <a:srgbClr val="262626"/>
                </a:solidFill>
                <a:latin typeface="+mn-ea"/>
                <a:cs typeface="+mn-ea"/>
              </a:endParaRPr>
            </a:p>
            <a:p>
              <a:r>
                <a:rPr lang="zh-CN" altLang="en-US" sz="1600" dirty="0">
                  <a:solidFill>
                    <a:srgbClr val="262626"/>
                  </a:solidFill>
                  <a:latin typeface="+mn-ea"/>
                  <a:cs typeface="+mn-ea"/>
                </a:rPr>
                <a:t>单击添加</a:t>
              </a:r>
              <a:endParaRPr lang="zh-CN" altLang="en-US" sz="1600" dirty="0">
                <a:solidFill>
                  <a:srgbClr val="262626"/>
                </a:solidFill>
                <a:cs typeface="+mn-ea"/>
              </a:endParaRPr>
            </a:p>
          </p:txBody>
        </p:sp>
      </p:grpSp>
      <p:grpSp>
        <p:nvGrpSpPr>
          <p:cNvPr id="16" name="组合 15"/>
          <p:cNvGrpSpPr/>
          <p:nvPr/>
        </p:nvGrpSpPr>
        <p:grpSpPr>
          <a:xfrm>
            <a:off x="704154" y="3066580"/>
            <a:ext cx="2379153" cy="1077218"/>
            <a:chOff x="528115" y="2225645"/>
            <a:chExt cx="1784365" cy="807913"/>
          </a:xfrm>
        </p:grpSpPr>
        <p:sp>
          <p:nvSpPr>
            <p:cNvPr id="17" name="椭圆 16"/>
            <p:cNvSpPr/>
            <p:nvPr/>
          </p:nvSpPr>
          <p:spPr>
            <a:xfrm>
              <a:off x="528115" y="2460162"/>
              <a:ext cx="1784365" cy="443545"/>
            </a:xfrm>
            <a:prstGeom prst="ellipse">
              <a:avLst/>
            </a:prstGeom>
            <a:noFill/>
            <a:ln w="28575">
              <a:solidFill>
                <a:schemeClr val="tx1"/>
              </a:solidFill>
              <a:prstDash val="solid"/>
            </a:ln>
            <a:effectLst/>
          </p:spPr>
          <p:txBody>
            <a:bodyPr wrap="square" rtlCol="0" anchor="ctr">
              <a:spAutoFit/>
            </a:bodyPr>
            <a:lstStyle/>
            <a:p>
              <a:pPr algn="ctr"/>
              <a:endParaRPr lang="zh-CN" altLang="en-US" sz="2133" b="1">
                <a:solidFill>
                  <a:prstClr val="white"/>
                </a:solidFill>
                <a:latin typeface="微软雅黑" pitchFamily="34" charset="-122"/>
                <a:cs typeface="+mn-ea"/>
              </a:endParaRPr>
            </a:p>
          </p:txBody>
        </p:sp>
        <p:sp>
          <p:nvSpPr>
            <p:cNvPr id="18" name="矩形 17"/>
            <p:cNvSpPr/>
            <p:nvPr/>
          </p:nvSpPr>
          <p:spPr>
            <a:xfrm>
              <a:off x="858064" y="2225645"/>
              <a:ext cx="1061829" cy="807913"/>
            </a:xfrm>
            <a:prstGeom prst="rect">
              <a:avLst/>
            </a:prstGeom>
            <a:noFill/>
            <a:ln>
              <a:noFill/>
            </a:ln>
          </p:spPr>
          <p:txBody>
            <a:bodyPr wrap="none">
              <a:spAutoFit/>
            </a:bodyPr>
            <a:lstStyle/>
            <a:p>
              <a:r>
                <a:rPr lang="zh-CN" altLang="en-US" sz="1600" dirty="0">
                  <a:solidFill>
                    <a:srgbClr val="262626"/>
                  </a:solidFill>
                  <a:latin typeface="+mn-ea"/>
                  <a:cs typeface="+mn-ea"/>
                </a:rPr>
                <a:t>单击添加文本</a:t>
              </a:r>
              <a:endParaRPr lang="en-US" altLang="zh-CN" sz="1600" dirty="0">
                <a:solidFill>
                  <a:srgbClr val="262626"/>
                </a:solidFill>
                <a:latin typeface="+mn-ea"/>
                <a:cs typeface="+mn-ea"/>
              </a:endParaRPr>
            </a:p>
            <a:p>
              <a:r>
                <a:rPr lang="zh-CN" altLang="en-US" sz="1600" dirty="0">
                  <a:solidFill>
                    <a:srgbClr val="262626"/>
                  </a:solidFill>
                  <a:latin typeface="+mn-ea"/>
                  <a:cs typeface="+mn-ea"/>
                </a:rPr>
                <a:t>单击添加文本</a:t>
              </a:r>
              <a:endParaRPr lang="zh-CN" altLang="en-US" sz="1600" dirty="0">
                <a:solidFill>
                  <a:srgbClr val="262626"/>
                </a:solidFill>
                <a:cs typeface="+mn-ea"/>
              </a:endParaRPr>
            </a:p>
            <a:p>
              <a:r>
                <a:rPr lang="zh-CN" altLang="en-US" sz="1600" dirty="0">
                  <a:solidFill>
                    <a:srgbClr val="262626"/>
                  </a:solidFill>
                  <a:latin typeface="+mn-ea"/>
                  <a:cs typeface="+mn-ea"/>
                </a:rPr>
                <a:t>单击添加文本</a:t>
              </a:r>
              <a:endParaRPr lang="zh-CN" altLang="en-US" sz="1600" dirty="0">
                <a:solidFill>
                  <a:srgbClr val="262626"/>
                </a:solidFill>
                <a:cs typeface="+mn-ea"/>
              </a:endParaRPr>
            </a:p>
            <a:p>
              <a:r>
                <a:rPr lang="zh-CN" altLang="en-US" sz="1600" dirty="0">
                  <a:solidFill>
                    <a:srgbClr val="262626"/>
                  </a:solidFill>
                  <a:latin typeface="+mn-ea"/>
                  <a:cs typeface="+mn-ea"/>
                </a:rPr>
                <a:t>单击添加文本</a:t>
              </a:r>
              <a:endParaRPr lang="zh-CN" altLang="en-US" sz="1600" dirty="0">
                <a:solidFill>
                  <a:srgbClr val="262626"/>
                </a:solidFill>
                <a:cs typeface="+mn-ea"/>
              </a:endParaRPr>
            </a:p>
          </p:txBody>
        </p:sp>
      </p:grpSp>
      <p:grpSp>
        <p:nvGrpSpPr>
          <p:cNvPr id="19" name="组合 18"/>
          <p:cNvGrpSpPr/>
          <p:nvPr/>
        </p:nvGrpSpPr>
        <p:grpSpPr>
          <a:xfrm>
            <a:off x="568443" y="319365"/>
            <a:ext cx="3809921" cy="420564"/>
            <a:chOff x="568442" y="319364"/>
            <a:chExt cx="3809924" cy="420565"/>
          </a:xfrm>
        </p:grpSpPr>
        <p:sp>
          <p:nvSpPr>
            <p:cNvPr id="20" name="文本框 23"/>
            <p:cNvSpPr txBox="1"/>
            <p:nvPr/>
          </p:nvSpPr>
          <p:spPr>
            <a:xfrm>
              <a:off x="665958" y="319364"/>
              <a:ext cx="1829348" cy="420565"/>
            </a:xfrm>
            <a:prstGeom prst="rect">
              <a:avLst/>
            </a:prstGeom>
            <a:noFill/>
          </p:spPr>
          <p:txBody>
            <a:bodyPr wrap="none" rtlCol="0">
              <a:spAutoFit/>
            </a:bodyPr>
            <a:lstStyle/>
            <a:p>
              <a:r>
                <a:rPr lang="zh-CN" altLang="en-US" sz="2133" dirty="0">
                  <a:solidFill>
                    <a:schemeClr val="bg2"/>
                  </a:solidFill>
                  <a:latin typeface="+mn-ea"/>
                  <a:cs typeface="+mn-ea"/>
                </a:rPr>
                <a:t>标题文字内容</a:t>
              </a:r>
            </a:p>
          </p:txBody>
        </p:sp>
        <p:sp>
          <p:nvSpPr>
            <p:cNvPr id="21" name="等腰三角形 20"/>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sp>
          <p:nvSpPr>
            <p:cNvPr id="22" name="文本框 23"/>
            <p:cNvSpPr txBox="1"/>
            <p:nvPr/>
          </p:nvSpPr>
          <p:spPr>
            <a:xfrm>
              <a:off x="2306003" y="429775"/>
              <a:ext cx="2072363" cy="297455"/>
            </a:xfrm>
            <a:prstGeom prst="rect">
              <a:avLst/>
            </a:prstGeom>
            <a:noFill/>
          </p:spPr>
          <p:txBody>
            <a:bodyPr wrap="none" rtlCol="0">
              <a:spAutoFit/>
            </a:bodyPr>
            <a:lstStyle/>
            <a:p>
              <a:r>
                <a:rPr lang="en-US" altLang="zh-CN" sz="1333" dirty="0">
                  <a:solidFill>
                    <a:srgbClr val="262626"/>
                  </a:solidFill>
                  <a:latin typeface="微软雅黑"/>
                  <a:cs typeface="+mn-ea"/>
                </a:rPr>
                <a:t>  Click here to add Title</a:t>
              </a:r>
              <a:endParaRPr lang="zh-CN" altLang="en-US" sz="1333" dirty="0">
                <a:solidFill>
                  <a:srgbClr val="262626"/>
                </a:solidFill>
                <a:latin typeface="微软雅黑"/>
                <a:cs typeface="+mn-ea"/>
              </a:endParaRPr>
            </a:p>
          </p:txBody>
        </p:sp>
      </p:grpSp>
    </p:spTree>
    <p:extLst>
      <p:ext uri="{BB962C8B-B14F-4D97-AF65-F5344CB8AC3E}">
        <p14:creationId xmlns:p14="http://schemas.microsoft.com/office/powerpoint/2010/main" val="3230732237"/>
      </p:ext>
    </p:extLst>
  </p:cSld>
  <p:clrMapOvr>
    <a:masterClrMapping/>
  </p:clrMapOvr>
  <mc:AlternateContent xmlns:mc="http://schemas.openxmlformats.org/markup-compatibility/2006">
    <mc:Choice xmlns:p14="http://schemas.microsoft.com/office/powerpoint/2010/main" Requires="p14">
      <p:transition spd="slow" p14:dur="125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par>
                          <p:cTn id="25" fill="hold">
                            <p:stCondLst>
                              <p:cond delay="2500"/>
                            </p:stCondLst>
                            <p:childTnLst>
                              <p:par>
                                <p:cTn id="26" presetID="42" presetClass="entr" presetSubtype="0"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659081" y="-872837"/>
            <a:ext cx="8738755" cy="8603673"/>
            <a:chOff x="1659081" y="-872837"/>
            <a:chExt cx="8738755" cy="8603673"/>
          </a:xfrm>
        </p:grpSpPr>
        <p:sp>
          <p:nvSpPr>
            <p:cNvPr id="4" name="椭圆 3"/>
            <p:cNvSpPr/>
            <p:nvPr/>
          </p:nvSpPr>
          <p:spPr>
            <a:xfrm>
              <a:off x="2185669" y="-324131"/>
              <a:ext cx="7820660" cy="750626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椭圆 2"/>
            <p:cNvSpPr/>
            <p:nvPr/>
          </p:nvSpPr>
          <p:spPr>
            <a:xfrm>
              <a:off x="1794163" y="-872837"/>
              <a:ext cx="8603673" cy="8603673"/>
            </a:xfrm>
            <a:prstGeom prst="ellipse">
              <a:avLst/>
            </a:prstGeom>
            <a:no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4" name="组合 13"/>
            <p:cNvGrpSpPr/>
            <p:nvPr/>
          </p:nvGrpSpPr>
          <p:grpSpPr>
            <a:xfrm>
              <a:off x="1659081" y="1713219"/>
              <a:ext cx="578692" cy="1424836"/>
              <a:chOff x="1659081" y="1713219"/>
              <a:chExt cx="578692" cy="1424836"/>
            </a:xfrm>
          </p:grpSpPr>
          <p:sp>
            <p:nvSpPr>
              <p:cNvPr id="5" name="椭圆 4"/>
              <p:cNvSpPr/>
              <p:nvPr/>
            </p:nvSpPr>
            <p:spPr>
              <a:xfrm>
                <a:off x="1659081" y="2207428"/>
                <a:ext cx="436418" cy="43641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6" name="椭圆 5"/>
              <p:cNvSpPr/>
              <p:nvPr/>
            </p:nvSpPr>
            <p:spPr>
              <a:xfrm>
                <a:off x="1659081" y="2836170"/>
                <a:ext cx="301885" cy="3018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7" name="椭圆 6"/>
              <p:cNvSpPr/>
              <p:nvPr/>
            </p:nvSpPr>
            <p:spPr>
              <a:xfrm>
                <a:off x="1935888" y="1713219"/>
                <a:ext cx="301885" cy="3018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grpSp>
          <p:nvGrpSpPr>
            <p:cNvPr id="13" name="组合 12"/>
            <p:cNvGrpSpPr/>
            <p:nvPr/>
          </p:nvGrpSpPr>
          <p:grpSpPr>
            <a:xfrm>
              <a:off x="9537137" y="4516762"/>
              <a:ext cx="839038" cy="1362308"/>
              <a:chOff x="9537137" y="4516762"/>
              <a:chExt cx="839038" cy="1362308"/>
            </a:xfrm>
          </p:grpSpPr>
          <p:sp>
            <p:nvSpPr>
              <p:cNvPr id="10" name="椭圆 9"/>
              <p:cNvSpPr/>
              <p:nvPr/>
            </p:nvSpPr>
            <p:spPr>
              <a:xfrm flipH="1">
                <a:off x="9724442" y="4979707"/>
                <a:ext cx="436418" cy="43641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1" name="椭圆 10"/>
              <p:cNvSpPr/>
              <p:nvPr/>
            </p:nvSpPr>
            <p:spPr>
              <a:xfrm flipH="1">
                <a:off x="9537137" y="5577185"/>
                <a:ext cx="301885" cy="3018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2" name="椭圆 11"/>
              <p:cNvSpPr/>
              <p:nvPr/>
            </p:nvSpPr>
            <p:spPr>
              <a:xfrm flipH="1">
                <a:off x="10074290" y="4516762"/>
                <a:ext cx="301885" cy="3018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grpSp>
      <p:cxnSp>
        <p:nvCxnSpPr>
          <p:cNvPr id="16" name="直接连接符 15"/>
          <p:cNvCxnSpPr/>
          <p:nvPr/>
        </p:nvCxnSpPr>
        <p:spPr>
          <a:xfrm>
            <a:off x="3216275" y="1647044"/>
            <a:ext cx="18478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085097" y="1647044"/>
            <a:ext cx="18478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3068569" y="3526925"/>
            <a:ext cx="6054863" cy="797574"/>
            <a:chOff x="3203300" y="3038037"/>
            <a:chExt cx="6054863" cy="797574"/>
          </a:xfrm>
        </p:grpSpPr>
        <p:sp>
          <p:nvSpPr>
            <p:cNvPr id="23" name="矩形 22"/>
            <p:cNvSpPr/>
            <p:nvPr/>
          </p:nvSpPr>
          <p:spPr>
            <a:xfrm>
              <a:off x="3203300" y="3038037"/>
              <a:ext cx="6054863" cy="523220"/>
            </a:xfrm>
            <a:prstGeom prst="rect">
              <a:avLst/>
            </a:prstGeom>
          </p:spPr>
          <p:txBody>
            <a:bodyPr wrap="none">
              <a:spAutoFit/>
            </a:bodyPr>
            <a:lstStyle/>
            <a:p>
              <a:r>
                <a:rPr lang="zh-CN" altLang="en-US" sz="2800" dirty="0">
                  <a:latin typeface="迷你简汉真广标" panose="02010609000101010101" pitchFamily="49" charset="-122"/>
                  <a:ea typeface="迷你简汉真广标" panose="02010609000101010101" pitchFamily="49" charset="-122"/>
                </a:rPr>
                <a:t>TEMPLATE FOR BUSINESS REPORT</a:t>
              </a:r>
            </a:p>
          </p:txBody>
        </p:sp>
        <p:sp>
          <p:nvSpPr>
            <p:cNvPr id="24" name="矩形 23"/>
            <p:cNvSpPr/>
            <p:nvPr/>
          </p:nvSpPr>
          <p:spPr>
            <a:xfrm>
              <a:off x="3518700" y="3527834"/>
              <a:ext cx="5424062" cy="307777"/>
            </a:xfrm>
            <a:prstGeom prst="rect">
              <a:avLst/>
            </a:prstGeom>
          </p:spPr>
          <p:txBody>
            <a:bodyPr wrap="square">
              <a:spAutoFit/>
            </a:bodyPr>
            <a:lstStyle/>
            <a:p>
              <a:r>
                <a:rPr lang="zh-CN" altLang="en-US" sz="1400" spc="300" dirty="0">
                  <a:latin typeface="造字工房悦黑体验版纤细体" pitchFamily="50" charset="-122"/>
                  <a:ea typeface="造字工房悦黑体验版纤细体" pitchFamily="50" charset="-122"/>
                </a:rPr>
                <a:t>copy or write your text and paste it here</a:t>
              </a:r>
            </a:p>
          </p:txBody>
        </p:sp>
      </p:grpSp>
      <p:grpSp>
        <p:nvGrpSpPr>
          <p:cNvPr id="28" name="组合 27"/>
          <p:cNvGrpSpPr/>
          <p:nvPr/>
        </p:nvGrpSpPr>
        <p:grpSpPr>
          <a:xfrm>
            <a:off x="4806211" y="4738204"/>
            <a:ext cx="2631680" cy="886454"/>
            <a:chOff x="4806211" y="4738204"/>
            <a:chExt cx="2631680" cy="886454"/>
          </a:xfrm>
        </p:grpSpPr>
        <p:sp>
          <p:nvSpPr>
            <p:cNvPr id="25" name="流程图: 终止 24"/>
            <p:cNvSpPr/>
            <p:nvPr/>
          </p:nvSpPr>
          <p:spPr>
            <a:xfrm>
              <a:off x="4806211" y="4738204"/>
              <a:ext cx="2631680" cy="868454"/>
            </a:xfrm>
            <a:prstGeom prst="flowChartTerminator">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ea typeface="造字工房悦黑体验版纤细体"/>
              </a:endParaRPr>
            </a:p>
          </p:txBody>
        </p:sp>
        <p:sp>
          <p:nvSpPr>
            <p:cNvPr id="26" name="文本框 25"/>
            <p:cNvSpPr txBox="1"/>
            <p:nvPr/>
          </p:nvSpPr>
          <p:spPr>
            <a:xfrm>
              <a:off x="4987880" y="4965139"/>
              <a:ext cx="2268343" cy="430887"/>
            </a:xfrm>
            <a:prstGeom prst="rect">
              <a:avLst/>
            </a:prstGeom>
            <a:noFill/>
          </p:spPr>
          <p:txBody>
            <a:bodyPr wrap="square" rtlCol="0">
              <a:spAutoFit/>
            </a:bodyPr>
            <a:lstStyle/>
            <a:p>
              <a:pPr algn="ctr"/>
              <a:r>
                <a:rPr lang="zh-CN" altLang="en-US" sz="2200" dirty="0">
                  <a:latin typeface="微软雅黑 Light" panose="020B0502040204020203" pitchFamily="34" charset="-122"/>
                  <a:ea typeface="微软雅黑 Light" panose="020B0502040204020203" pitchFamily="34" charset="-122"/>
                </a:rPr>
                <a:t>汇报人：</a:t>
              </a:r>
              <a:r>
                <a:rPr lang="en-US" altLang="zh-CN" sz="2200" dirty="0">
                  <a:latin typeface="微软雅黑 Light" panose="020B0502040204020203" pitchFamily="34" charset="-122"/>
                  <a:ea typeface="微软雅黑 Light" panose="020B0502040204020203" pitchFamily="34" charset="-122"/>
                </a:rPr>
                <a:t>XX</a:t>
              </a:r>
              <a:endParaRPr lang="zh-CN" altLang="en-US" sz="2200" dirty="0">
                <a:latin typeface="微软雅黑 Light" panose="020B0502040204020203" pitchFamily="34" charset="-122"/>
                <a:ea typeface="微软雅黑 Light" panose="020B0502040204020203" pitchFamily="34" charset="-122"/>
              </a:endParaRPr>
            </a:p>
          </p:txBody>
        </p:sp>
        <p:sp>
          <p:nvSpPr>
            <p:cNvPr id="27" name="矩形 26"/>
            <p:cNvSpPr/>
            <p:nvPr/>
          </p:nvSpPr>
          <p:spPr>
            <a:xfrm>
              <a:off x="5798051" y="5588658"/>
              <a:ext cx="648000" cy="3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cxnSp>
        <p:nvCxnSpPr>
          <p:cNvPr id="31" name="直接箭头连接符 30"/>
          <p:cNvCxnSpPr/>
          <p:nvPr/>
        </p:nvCxnSpPr>
        <p:spPr>
          <a:xfrm>
            <a:off x="6096000" y="6023429"/>
            <a:ext cx="0" cy="46627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xmlns="" id="{CFB2B768-FD37-425D-8A77-E8461528A8CC}"/>
              </a:ext>
            </a:extLst>
          </p:cNvPr>
          <p:cNvSpPr txBox="1"/>
          <p:nvPr/>
        </p:nvSpPr>
        <p:spPr>
          <a:xfrm>
            <a:off x="4987879" y="1253444"/>
            <a:ext cx="2268343" cy="646331"/>
          </a:xfrm>
          <a:prstGeom prst="rect">
            <a:avLst/>
          </a:prstGeom>
          <a:noFill/>
        </p:spPr>
        <p:txBody>
          <a:bodyPr wrap="square" rtlCol="0">
            <a:spAutoFit/>
          </a:bodyPr>
          <a:lstStyle/>
          <a:p>
            <a:pPr algn="ctr"/>
            <a:r>
              <a:rPr lang="en-US" altLang="zh-CN" sz="3600" dirty="0">
                <a:latin typeface="迷你简汉真广标" panose="02010609000101010101" pitchFamily="49" charset="-122"/>
                <a:ea typeface="迷你简汉真广标" panose="02010609000101010101" pitchFamily="49" charset="-122"/>
              </a:rPr>
              <a:t>LOGO</a:t>
            </a:r>
            <a:endParaRPr lang="zh-CN" altLang="en-US" sz="3600" dirty="0">
              <a:latin typeface="迷你简汉真广标" panose="02010609000101010101" pitchFamily="49" charset="-122"/>
              <a:ea typeface="迷你简汉真广标" panose="02010609000101010101" pitchFamily="49" charset="-122"/>
            </a:endParaRPr>
          </a:p>
        </p:txBody>
      </p:sp>
      <p:sp>
        <p:nvSpPr>
          <p:cNvPr id="32" name="文本框 31">
            <a:extLst>
              <a:ext uri="{FF2B5EF4-FFF2-40B4-BE49-F238E27FC236}">
                <a16:creationId xmlns:a16="http://schemas.microsoft.com/office/drawing/2014/main" xmlns="" id="{88C59FE2-D937-410B-85AA-96AA917379D0}"/>
              </a:ext>
            </a:extLst>
          </p:cNvPr>
          <p:cNvSpPr txBox="1"/>
          <p:nvPr/>
        </p:nvSpPr>
        <p:spPr>
          <a:xfrm>
            <a:off x="1424620" y="2388220"/>
            <a:ext cx="9359900" cy="892552"/>
          </a:xfrm>
          <a:prstGeom prst="rect">
            <a:avLst/>
          </a:prstGeom>
        </p:spPr>
        <p:txBody>
          <a:bodyPr wrap="square" rtlCol="0">
            <a:spAutoFit/>
          </a:bodyPr>
          <a:lstStyle/>
          <a:p>
            <a:pPr algn="ctr"/>
            <a:r>
              <a:rPr lang="zh-CN" altLang="en-US" sz="5200" dirty="0">
                <a:latin typeface="微软雅黑 Light" panose="020B0502040204020203" pitchFamily="34" charset="-122"/>
                <a:ea typeface="微软雅黑 Light" panose="020B0502040204020203" pitchFamily="34" charset="-122"/>
              </a:rPr>
              <a:t>感谢观看  </a:t>
            </a:r>
            <a:r>
              <a:rPr lang="en-US" altLang="zh-CN" sz="5200" dirty="0">
                <a:latin typeface="微软雅黑 Light" panose="020B0502040204020203" pitchFamily="34" charset="-122"/>
                <a:ea typeface="微软雅黑 Light" panose="020B0502040204020203" pitchFamily="34" charset="-122"/>
              </a:rPr>
              <a:t>THANKS</a:t>
            </a:r>
            <a:endParaRPr lang="zh-CN" altLang="en-US" sz="52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920568886"/>
      </p:ext>
    </p:extLst>
  </p:cSld>
  <p:clrMapOvr>
    <a:masterClrMapping/>
  </p:clrMapOvr>
  <mc:AlternateContent xmlns:mc="http://schemas.openxmlformats.org/markup-compatibility/2006">
    <mc:Choice xmlns:p14="http://schemas.microsoft.com/office/powerpoint/2010/main" Requires="p14">
      <p:transition spd="slow" p14:dur="1250">
        <p14:prism isContent="1"/>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38000" fill="hold" grpId="0" nodeType="clickEffect" p14:presetBounceEnd="44000">
                                      <p:stCondLst>
                                        <p:cond delay="0"/>
                                      </p:stCondLst>
                                      <p:iterate type="lt">
                                        <p:tmPct val="10000"/>
                                      </p:iterate>
                                      <p:childTnLst>
                                        <p:set>
                                          <p:cBhvr>
                                            <p:cTn id="6" dur="1" fill="hold">
                                              <p:stCondLst>
                                                <p:cond delay="0"/>
                                              </p:stCondLst>
                                            </p:cTn>
                                            <p:tgtEl>
                                              <p:spTgt spid="32"/>
                                            </p:tgtEl>
                                            <p:attrNameLst>
                                              <p:attrName>style.visibility</p:attrName>
                                            </p:attrNameLst>
                                          </p:cBhvr>
                                          <p:to>
                                            <p:strVal val="visible"/>
                                          </p:to>
                                        </p:set>
                                        <p:anim calcmode="lin" valueType="num" p14:bounceEnd="44000">
                                          <p:cBhvr additive="base">
                                            <p:cTn id="7" dur="500" fill="hold"/>
                                            <p:tgtEl>
                                              <p:spTgt spid="32"/>
                                            </p:tgtEl>
                                            <p:attrNameLst>
                                              <p:attrName>ppt_x</p:attrName>
                                            </p:attrNameLst>
                                          </p:cBhvr>
                                          <p:tavLst>
                                            <p:tav tm="0">
                                              <p:val>
                                                <p:strVal val="#ppt_x"/>
                                              </p:val>
                                            </p:tav>
                                            <p:tav tm="100000">
                                              <p:val>
                                                <p:strVal val="#ppt_x"/>
                                              </p:val>
                                            </p:tav>
                                          </p:tavLst>
                                        </p:anim>
                                        <p:anim calcmode="lin" valueType="num" p14:bounceEnd="44000">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38000" fill="hold" grpId="0" nodeType="clickEffect">
                                      <p:stCondLst>
                                        <p:cond delay="0"/>
                                      </p:stCondLst>
                                      <p:iterate type="lt">
                                        <p:tmPct val="10000"/>
                                      </p:iterate>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524424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8" y="-702009"/>
            <a:ext cx="5766460" cy="8704088"/>
          </a:xfrm>
          <a:prstGeom prst="rect">
            <a:avLst/>
          </a:prstGeom>
        </p:spPr>
      </p:pic>
      <p:sp>
        <p:nvSpPr>
          <p:cNvPr id="3" name="文本框 2"/>
          <p:cNvSpPr txBox="1"/>
          <p:nvPr/>
        </p:nvSpPr>
        <p:spPr>
          <a:xfrm>
            <a:off x="3688243" y="2693771"/>
            <a:ext cx="7937513" cy="923330"/>
          </a:xfrm>
          <a:prstGeom prst="rect">
            <a:avLst/>
          </a:prstGeom>
        </p:spPr>
        <p:txBody>
          <a:bodyPr wrap="square" rtlCol="0">
            <a:spAutoFit/>
          </a:bodyPr>
          <a:lstStyle/>
          <a:p>
            <a:pPr algn="ctr"/>
            <a:r>
              <a:rPr lang="zh-CN" altLang="en-US" sz="5400" dirty="0">
                <a:solidFill>
                  <a:schemeClr val="tx1">
                    <a:lumMod val="75000"/>
                    <a:lumOff val="25000"/>
                  </a:schemeClr>
                </a:solidFill>
                <a:latin typeface="汉仪丫丫体简" panose="02010604000101010101" pitchFamily="2" charset="-122"/>
                <a:ea typeface="汉仪丫丫体简" panose="02010604000101010101" pitchFamily="2" charset="-122"/>
              </a:rPr>
              <a:t>添加您的标题</a:t>
            </a:r>
            <a:endParaRPr lang="zh-CN" altLang="en-US" sz="5400" dirty="0">
              <a:solidFill>
                <a:schemeClr val="tx1">
                  <a:lumMod val="75000"/>
                  <a:lumOff val="25000"/>
                </a:schemeClr>
              </a:solidFill>
              <a:latin typeface="汉仪丫丫体简" panose="02010604000101010101" pitchFamily="2" charset="-122"/>
              <a:ea typeface="汉仪丫丫体简" panose="02010604000101010101" pitchFamily="2" charset="-122"/>
            </a:endParaRPr>
          </a:p>
        </p:txBody>
      </p:sp>
      <p:grpSp>
        <p:nvGrpSpPr>
          <p:cNvPr id="6" name="组合 5"/>
          <p:cNvGrpSpPr/>
          <p:nvPr/>
        </p:nvGrpSpPr>
        <p:grpSpPr>
          <a:xfrm>
            <a:off x="3425059" y="2400956"/>
            <a:ext cx="1797269" cy="1797269"/>
            <a:chOff x="4007069" y="1623847"/>
            <a:chExt cx="1797269" cy="1797269"/>
          </a:xfrm>
        </p:grpSpPr>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4007069" y="1623847"/>
              <a:ext cx="1797269" cy="1797269"/>
            </a:xfrm>
            <a:prstGeom prst="rect">
              <a:avLst/>
            </a:prstGeom>
          </p:spPr>
        </p:pic>
        <p:sp>
          <p:nvSpPr>
            <p:cNvPr id="4" name="文本框 3"/>
            <p:cNvSpPr txBox="1"/>
            <p:nvPr/>
          </p:nvSpPr>
          <p:spPr>
            <a:xfrm>
              <a:off x="4168114" y="1887393"/>
              <a:ext cx="1506709" cy="1107996"/>
            </a:xfrm>
            <a:prstGeom prst="rect">
              <a:avLst/>
            </a:prstGeom>
          </p:spPr>
          <p:txBody>
            <a:bodyPr wrap="square" rtlCol="0">
              <a:spAutoFit/>
            </a:bodyPr>
            <a:lstStyle/>
            <a:p>
              <a:pPr algn="ctr"/>
              <a:r>
                <a:rPr lang="en-US" altLang="zh-CN" sz="6600" dirty="0">
                  <a:solidFill>
                    <a:schemeClr val="bg1"/>
                  </a:solidFill>
                  <a:latin typeface="汉仪丫丫体简" panose="02010604000101010101" pitchFamily="2" charset="-122"/>
                  <a:ea typeface="汉仪丫丫体简" panose="02010604000101010101" pitchFamily="2" charset="-122"/>
                </a:rPr>
                <a:t>01</a:t>
              </a:r>
              <a:endParaRPr lang="zh-CN" altLang="en-US" sz="5400" dirty="0">
                <a:solidFill>
                  <a:schemeClr val="bg1"/>
                </a:solidFill>
                <a:latin typeface="汉仪丫丫体简" panose="02010604000101010101" pitchFamily="2" charset="-122"/>
                <a:ea typeface="汉仪丫丫体简" panose="02010604000101010101" pitchFamily="2" charset="-122"/>
              </a:endParaRPr>
            </a:p>
          </p:txBody>
        </p:sp>
      </p:grpSp>
      <p:sp>
        <p:nvSpPr>
          <p:cNvPr id="7" name="矩形 6"/>
          <p:cNvSpPr/>
          <p:nvPr/>
        </p:nvSpPr>
        <p:spPr>
          <a:xfrm>
            <a:off x="5646279" y="3449757"/>
            <a:ext cx="4249881" cy="523220"/>
          </a:xfrm>
          <a:prstGeom prst="rect">
            <a:avLst/>
          </a:prstGeom>
        </p:spPr>
        <p:txBody>
          <a:bodyPr wrap="none">
            <a:spAutoFit/>
          </a:bodyPr>
          <a:lstStyle/>
          <a:p>
            <a:pPr>
              <a:spcBef>
                <a:spcPct val="0"/>
              </a:spcBef>
            </a:pPr>
            <a:r>
              <a:rPr lang="en-US" altLang="zh-CN" sz="2800" dirty="0">
                <a:solidFill>
                  <a:schemeClr val="bg2">
                    <a:lumMod val="25000"/>
                  </a:schemeClr>
                </a:solidFill>
                <a:latin typeface="汉仪丫丫体简" panose="02010604000101010101" pitchFamily="2" charset="-122"/>
                <a:ea typeface="汉仪丫丫体简" panose="02010604000101010101" pitchFamily="2" charset="-122"/>
              </a:rPr>
              <a:t>Please add the title here</a:t>
            </a:r>
          </a:p>
        </p:txBody>
      </p:sp>
      <p:cxnSp>
        <p:nvCxnSpPr>
          <p:cNvPr id="8" name="直接连接符 7"/>
          <p:cNvCxnSpPr/>
          <p:nvPr/>
        </p:nvCxnSpPr>
        <p:spPr>
          <a:xfrm flipV="1">
            <a:off x="9798603" y="2857438"/>
            <a:ext cx="1553169" cy="15193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10016356" y="2303309"/>
            <a:ext cx="1450428" cy="14188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2262352"/>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accel="46000" fill="hold" nodeType="clickEffect" p14:presetBounceEnd="52000">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14:bounceEnd="52000">
                                          <p:cBhvr additive="base">
                                            <p:cTn id="12" dur="500" fill="hold"/>
                                            <p:tgtEl>
                                              <p:spTgt spid="6"/>
                                            </p:tgtEl>
                                            <p:attrNameLst>
                                              <p:attrName>ppt_x</p:attrName>
                                            </p:attrNameLst>
                                          </p:cBhvr>
                                          <p:tavLst>
                                            <p:tav tm="0">
                                              <p:val>
                                                <p:strVal val="0-#ppt_w/2"/>
                                              </p:val>
                                            </p:tav>
                                            <p:tav tm="100000">
                                              <p:val>
                                                <p:strVal val="#ppt_x"/>
                                              </p:val>
                                            </p:tav>
                                          </p:tavLst>
                                        </p:anim>
                                        <p:anim calcmode="lin" valueType="num" p14:bounceEnd="52000">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 accel="38000" fill="hold" grpId="0" nodeType="clickEffect" p14:presetBounceEnd="44000">
                                      <p:stCondLst>
                                        <p:cond delay="0"/>
                                      </p:stCondLst>
                                      <p:iterate type="lt">
                                        <p:tmPct val="10000"/>
                                      </p:iterate>
                                      <p:childTnLst>
                                        <p:set>
                                          <p:cBhvr>
                                            <p:cTn id="17" dur="1" fill="hold">
                                              <p:stCondLst>
                                                <p:cond delay="0"/>
                                              </p:stCondLst>
                                            </p:cTn>
                                            <p:tgtEl>
                                              <p:spTgt spid="3"/>
                                            </p:tgtEl>
                                            <p:attrNameLst>
                                              <p:attrName>style.visibility</p:attrName>
                                            </p:attrNameLst>
                                          </p:cBhvr>
                                          <p:to>
                                            <p:strVal val="visible"/>
                                          </p:to>
                                        </p:set>
                                        <p:anim calcmode="lin" valueType="num" p14:bounceEnd="44000">
                                          <p:cBhvr additive="base">
                                            <p:cTn id="18" dur="500" fill="hold"/>
                                            <p:tgtEl>
                                              <p:spTgt spid="3"/>
                                            </p:tgtEl>
                                            <p:attrNameLst>
                                              <p:attrName>ppt_x</p:attrName>
                                            </p:attrNameLst>
                                          </p:cBhvr>
                                          <p:tavLst>
                                            <p:tav tm="0">
                                              <p:val>
                                                <p:strVal val="#ppt_x"/>
                                              </p:val>
                                            </p:tav>
                                            <p:tav tm="100000">
                                              <p:val>
                                                <p:strVal val="#ppt_x"/>
                                              </p:val>
                                            </p:tav>
                                          </p:tavLst>
                                        </p:anim>
                                        <p:anim calcmode="lin" valueType="num" p14:bounceEnd="44000">
                                          <p:cBhvr additive="base">
                                            <p:cTn id="19"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accel="38000" fill="hold" grpId="0" nodeType="clickEffect" p14:presetBounceEnd="44000">
                                      <p:stCondLst>
                                        <p:cond delay="0"/>
                                      </p:stCondLst>
                                      <p:iterate type="lt">
                                        <p:tmPct val="10000"/>
                                      </p:iterate>
                                      <p:childTnLst>
                                        <p:set>
                                          <p:cBhvr>
                                            <p:cTn id="23" dur="1" fill="hold">
                                              <p:stCondLst>
                                                <p:cond delay="0"/>
                                              </p:stCondLst>
                                            </p:cTn>
                                            <p:tgtEl>
                                              <p:spTgt spid="7"/>
                                            </p:tgtEl>
                                            <p:attrNameLst>
                                              <p:attrName>style.visibility</p:attrName>
                                            </p:attrNameLst>
                                          </p:cBhvr>
                                          <p:to>
                                            <p:strVal val="visible"/>
                                          </p:to>
                                        </p:set>
                                        <p:anim calcmode="lin" valueType="num" p14:bounceEnd="44000">
                                          <p:cBhvr additive="base">
                                            <p:cTn id="24" dur="500" fill="hold"/>
                                            <p:tgtEl>
                                              <p:spTgt spid="7"/>
                                            </p:tgtEl>
                                            <p:attrNameLst>
                                              <p:attrName>ppt_x</p:attrName>
                                            </p:attrNameLst>
                                          </p:cBhvr>
                                          <p:tavLst>
                                            <p:tav tm="0">
                                              <p:val>
                                                <p:strVal val="#ppt_x"/>
                                              </p:val>
                                            </p:tav>
                                            <p:tav tm="100000">
                                              <p:val>
                                                <p:strVal val="#ppt_x"/>
                                              </p:val>
                                            </p:tav>
                                          </p:tavLst>
                                        </p:anim>
                                        <p:anim calcmode="lin" valueType="num" p14:bounceEnd="44000">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par>
                              <p:cTn id="26" fill="hold">
                                <p:stCondLst>
                                  <p:cond delay="1700"/>
                                </p:stCondLst>
                                <p:childTnLst>
                                  <p:par>
                                    <p:cTn id="27" presetID="22" presetClass="entr" presetSubtype="1"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up)">
                                          <p:cBhvr>
                                            <p:cTn id="29" dur="500"/>
                                            <p:tgtEl>
                                              <p:spTgt spid="8"/>
                                            </p:tgtEl>
                                          </p:cBhvr>
                                        </p:animEffect>
                                      </p:childTnLst>
                                    </p:cTn>
                                  </p:par>
                                  <p:par>
                                    <p:cTn id="30" presetID="22" presetClass="entr" presetSubtype="1" fill="hold" nodeType="withEffect">
                                      <p:stCondLst>
                                        <p:cond delay="300"/>
                                      </p:stCondLst>
                                      <p:childTnLst>
                                        <p:set>
                                          <p:cBhvr>
                                            <p:cTn id="31" dur="1" fill="hold">
                                              <p:stCondLst>
                                                <p:cond delay="0"/>
                                              </p:stCondLst>
                                            </p:cTn>
                                            <p:tgtEl>
                                              <p:spTgt spid="9"/>
                                            </p:tgtEl>
                                            <p:attrNameLst>
                                              <p:attrName>style.visibility</p:attrName>
                                            </p:attrNameLst>
                                          </p:cBhvr>
                                          <p:to>
                                            <p:strVal val="visible"/>
                                          </p:to>
                                        </p:set>
                                        <p:animEffect transition="in" filter="wipe(up)">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accel="4600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 accel="38000" fill="hold" grpId="0" nodeType="clickEffect">
                                      <p:stCondLst>
                                        <p:cond delay="0"/>
                                      </p:stCondLst>
                                      <p:iterate type="lt">
                                        <p:tmPct val="10000"/>
                                      </p:iterate>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accel="38000" fill="hold" grpId="0" nodeType="clickEffect">
                                      <p:stCondLst>
                                        <p:cond delay="0"/>
                                      </p:stCondLst>
                                      <p:iterate type="lt">
                                        <p:tmPct val="10000"/>
                                      </p:iterate>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par>
                              <p:cTn id="26" fill="hold">
                                <p:stCondLst>
                                  <p:cond delay="1700"/>
                                </p:stCondLst>
                                <p:childTnLst>
                                  <p:par>
                                    <p:cTn id="27" presetID="22" presetClass="entr" presetSubtype="1"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up)">
                                          <p:cBhvr>
                                            <p:cTn id="29" dur="500"/>
                                            <p:tgtEl>
                                              <p:spTgt spid="8"/>
                                            </p:tgtEl>
                                          </p:cBhvr>
                                        </p:animEffect>
                                      </p:childTnLst>
                                    </p:cTn>
                                  </p:par>
                                  <p:par>
                                    <p:cTn id="30" presetID="22" presetClass="entr" presetSubtype="1" fill="hold" nodeType="withEffect">
                                      <p:stCondLst>
                                        <p:cond delay="300"/>
                                      </p:stCondLst>
                                      <p:childTnLst>
                                        <p:set>
                                          <p:cBhvr>
                                            <p:cTn id="31" dur="1" fill="hold">
                                              <p:stCondLst>
                                                <p:cond delay="0"/>
                                              </p:stCondLst>
                                            </p:cTn>
                                            <p:tgtEl>
                                              <p:spTgt spid="9"/>
                                            </p:tgtEl>
                                            <p:attrNameLst>
                                              <p:attrName>style.visibility</p:attrName>
                                            </p:attrNameLst>
                                          </p:cBhvr>
                                          <p:to>
                                            <p:strVal val="visible"/>
                                          </p:to>
                                        </p:set>
                                        <p:animEffect transition="in" filter="wipe(up)">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xmlns="" id="{E3C1195E-6C7F-4C96-906A-6EDE75AE5BD3}"/>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Group 29"/>
          <p:cNvGrpSpPr>
            <a:grpSpLocks/>
          </p:cNvGrpSpPr>
          <p:nvPr/>
        </p:nvGrpSpPr>
        <p:grpSpPr bwMode="auto">
          <a:xfrm>
            <a:off x="3407833" y="2743234"/>
            <a:ext cx="7681384" cy="3353817"/>
            <a:chOff x="1519" y="1661"/>
            <a:chExt cx="3629" cy="1633"/>
          </a:xfrm>
        </p:grpSpPr>
        <p:sp>
          <p:nvSpPr>
            <p:cNvPr id="15" name="Freeform 30"/>
            <p:cNvSpPr>
              <a:spLocks/>
            </p:cNvSpPr>
            <p:nvPr/>
          </p:nvSpPr>
          <p:spPr bwMode="auto">
            <a:xfrm>
              <a:off x="2245" y="2886"/>
              <a:ext cx="726" cy="408"/>
            </a:xfrm>
            <a:custGeom>
              <a:avLst/>
              <a:gdLst>
                <a:gd name="T0" fmla="*/ 0 w 726"/>
                <a:gd name="T1" fmla="*/ 408 h 408"/>
                <a:gd name="T2" fmla="*/ 0 w 726"/>
                <a:gd name="T3" fmla="*/ 0 h 408"/>
                <a:gd name="T4" fmla="*/ 726 w 726"/>
                <a:gd name="T5" fmla="*/ 0 h 408"/>
              </a:gdLst>
              <a:ahLst/>
              <a:cxnLst>
                <a:cxn ang="0">
                  <a:pos x="T0" y="T1"/>
                </a:cxn>
                <a:cxn ang="0">
                  <a:pos x="T2" y="T3"/>
                </a:cxn>
                <a:cxn ang="0">
                  <a:pos x="T4" y="T5"/>
                </a:cxn>
              </a:cxnLst>
              <a:rect l="0" t="0" r="r" b="b"/>
              <a:pathLst>
                <a:path w="726" h="408">
                  <a:moveTo>
                    <a:pt x="0" y="408"/>
                  </a:moveTo>
                  <a:lnTo>
                    <a:pt x="0" y="0"/>
                  </a:lnTo>
                  <a:lnTo>
                    <a:pt x="726" y="0"/>
                  </a:lnTo>
                </a:path>
              </a:pathLst>
            </a:custGeom>
            <a:noFill/>
            <a:ln w="25400" cap="flat" cmpd="sng">
              <a:solidFill>
                <a:srgbClr val="3F3F3F"/>
              </a:solidFill>
              <a:prstDash val="solid"/>
              <a:round/>
              <a:headEnd type="none" w="med" len="med"/>
              <a:tailEnd type="none" w="med" len="med"/>
            </a:ln>
            <a:effectLst/>
            <a:extLst>
              <a:ext uri="{909E8E84-426E-40DD-AFC4-6F175D3DCCD1}">
                <a14:hiddenFill xmlns:a14="http://schemas.microsoft.com/office/drawing/2010/main">
                  <a:solidFill>
                    <a:srgbClr val="C8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chemeClr val="tx2"/>
                </a:solidFill>
                <a:cs typeface="+mn-ea"/>
              </a:endParaRPr>
            </a:p>
          </p:txBody>
        </p:sp>
        <p:sp>
          <p:nvSpPr>
            <p:cNvPr id="16" name="Freeform 31"/>
            <p:cNvSpPr>
              <a:spLocks/>
            </p:cNvSpPr>
            <p:nvPr/>
          </p:nvSpPr>
          <p:spPr bwMode="auto">
            <a:xfrm>
              <a:off x="2970" y="2477"/>
              <a:ext cx="726" cy="408"/>
            </a:xfrm>
            <a:custGeom>
              <a:avLst/>
              <a:gdLst>
                <a:gd name="T0" fmla="*/ 0 w 726"/>
                <a:gd name="T1" fmla="*/ 408 h 408"/>
                <a:gd name="T2" fmla="*/ 0 w 726"/>
                <a:gd name="T3" fmla="*/ 0 h 408"/>
                <a:gd name="T4" fmla="*/ 726 w 726"/>
                <a:gd name="T5" fmla="*/ 0 h 408"/>
              </a:gdLst>
              <a:ahLst/>
              <a:cxnLst>
                <a:cxn ang="0">
                  <a:pos x="T0" y="T1"/>
                </a:cxn>
                <a:cxn ang="0">
                  <a:pos x="T2" y="T3"/>
                </a:cxn>
                <a:cxn ang="0">
                  <a:pos x="T4" y="T5"/>
                </a:cxn>
              </a:cxnLst>
              <a:rect l="0" t="0" r="r" b="b"/>
              <a:pathLst>
                <a:path w="726" h="408">
                  <a:moveTo>
                    <a:pt x="0" y="408"/>
                  </a:moveTo>
                  <a:lnTo>
                    <a:pt x="0" y="0"/>
                  </a:lnTo>
                  <a:lnTo>
                    <a:pt x="726" y="0"/>
                  </a:lnTo>
                </a:path>
              </a:pathLst>
            </a:custGeom>
            <a:noFill/>
            <a:ln w="25400" cap="flat" cmpd="sng">
              <a:solidFill>
                <a:srgbClr val="3F3F3F"/>
              </a:solidFill>
              <a:prstDash val="solid"/>
              <a:round/>
              <a:headEnd type="none" w="med" len="med"/>
              <a:tailEnd type="none" w="med" len="med"/>
            </a:ln>
            <a:effectLst/>
            <a:extLst>
              <a:ext uri="{909E8E84-426E-40DD-AFC4-6F175D3DCCD1}">
                <a14:hiddenFill xmlns:a14="http://schemas.microsoft.com/office/drawing/2010/main">
                  <a:solidFill>
                    <a:srgbClr val="C8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chemeClr val="tx2"/>
                </a:solidFill>
                <a:cs typeface="+mn-ea"/>
              </a:endParaRPr>
            </a:p>
          </p:txBody>
        </p:sp>
        <p:sp>
          <p:nvSpPr>
            <p:cNvPr id="17" name="Freeform 32"/>
            <p:cNvSpPr>
              <a:spLocks/>
            </p:cNvSpPr>
            <p:nvPr/>
          </p:nvSpPr>
          <p:spPr bwMode="auto">
            <a:xfrm>
              <a:off x="3696" y="2069"/>
              <a:ext cx="726" cy="408"/>
            </a:xfrm>
            <a:custGeom>
              <a:avLst/>
              <a:gdLst>
                <a:gd name="T0" fmla="*/ 0 w 726"/>
                <a:gd name="T1" fmla="*/ 408 h 408"/>
                <a:gd name="T2" fmla="*/ 0 w 726"/>
                <a:gd name="T3" fmla="*/ 0 h 408"/>
                <a:gd name="T4" fmla="*/ 726 w 726"/>
                <a:gd name="T5" fmla="*/ 0 h 408"/>
              </a:gdLst>
              <a:ahLst/>
              <a:cxnLst>
                <a:cxn ang="0">
                  <a:pos x="T0" y="T1"/>
                </a:cxn>
                <a:cxn ang="0">
                  <a:pos x="T2" y="T3"/>
                </a:cxn>
                <a:cxn ang="0">
                  <a:pos x="T4" y="T5"/>
                </a:cxn>
              </a:cxnLst>
              <a:rect l="0" t="0" r="r" b="b"/>
              <a:pathLst>
                <a:path w="726" h="408">
                  <a:moveTo>
                    <a:pt x="0" y="408"/>
                  </a:moveTo>
                  <a:lnTo>
                    <a:pt x="0" y="0"/>
                  </a:lnTo>
                  <a:lnTo>
                    <a:pt x="726" y="0"/>
                  </a:lnTo>
                </a:path>
              </a:pathLst>
            </a:custGeom>
            <a:noFill/>
            <a:ln w="25400" cap="flat" cmpd="sng">
              <a:solidFill>
                <a:srgbClr val="3F3F3F"/>
              </a:solidFill>
              <a:prstDash val="solid"/>
              <a:round/>
              <a:headEnd type="none" w="med" len="med"/>
              <a:tailEnd type="none" w="med" len="med"/>
            </a:ln>
            <a:effectLst/>
            <a:extLst>
              <a:ext uri="{909E8E84-426E-40DD-AFC4-6F175D3DCCD1}">
                <a14:hiddenFill xmlns:a14="http://schemas.microsoft.com/office/drawing/2010/main">
                  <a:solidFill>
                    <a:srgbClr val="C8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chemeClr val="tx2"/>
                </a:solidFill>
                <a:cs typeface="+mn-ea"/>
              </a:endParaRPr>
            </a:p>
          </p:txBody>
        </p:sp>
        <p:sp>
          <p:nvSpPr>
            <p:cNvPr id="18" name="Freeform 33"/>
            <p:cNvSpPr>
              <a:spLocks/>
            </p:cNvSpPr>
            <p:nvPr/>
          </p:nvSpPr>
          <p:spPr bwMode="auto">
            <a:xfrm>
              <a:off x="4422" y="1661"/>
              <a:ext cx="726" cy="408"/>
            </a:xfrm>
            <a:custGeom>
              <a:avLst/>
              <a:gdLst>
                <a:gd name="T0" fmla="*/ 0 w 726"/>
                <a:gd name="T1" fmla="*/ 408 h 408"/>
                <a:gd name="T2" fmla="*/ 0 w 726"/>
                <a:gd name="T3" fmla="*/ 0 h 408"/>
                <a:gd name="T4" fmla="*/ 726 w 726"/>
                <a:gd name="T5" fmla="*/ 0 h 408"/>
              </a:gdLst>
              <a:ahLst/>
              <a:cxnLst>
                <a:cxn ang="0">
                  <a:pos x="T0" y="T1"/>
                </a:cxn>
                <a:cxn ang="0">
                  <a:pos x="T2" y="T3"/>
                </a:cxn>
                <a:cxn ang="0">
                  <a:pos x="T4" y="T5"/>
                </a:cxn>
              </a:cxnLst>
              <a:rect l="0" t="0" r="r" b="b"/>
              <a:pathLst>
                <a:path w="726" h="408">
                  <a:moveTo>
                    <a:pt x="0" y="408"/>
                  </a:moveTo>
                  <a:lnTo>
                    <a:pt x="0" y="0"/>
                  </a:lnTo>
                  <a:lnTo>
                    <a:pt x="726" y="0"/>
                  </a:lnTo>
                </a:path>
              </a:pathLst>
            </a:custGeom>
            <a:noFill/>
            <a:ln w="25400" cap="flat" cmpd="sng">
              <a:solidFill>
                <a:srgbClr val="3F3F3F"/>
              </a:solidFill>
              <a:prstDash val="solid"/>
              <a:round/>
              <a:headEnd type="none" w="med" len="med"/>
              <a:tailEnd type="none" w="med" len="med"/>
            </a:ln>
            <a:effectLst/>
            <a:extLst>
              <a:ext uri="{909E8E84-426E-40DD-AFC4-6F175D3DCCD1}">
                <a14:hiddenFill xmlns:a14="http://schemas.microsoft.com/office/drawing/2010/main">
                  <a:solidFill>
                    <a:srgbClr val="C8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chemeClr val="tx2"/>
                </a:solidFill>
                <a:cs typeface="+mn-ea"/>
              </a:endParaRPr>
            </a:p>
          </p:txBody>
        </p:sp>
        <p:sp>
          <p:nvSpPr>
            <p:cNvPr id="19" name="Line 34"/>
            <p:cNvSpPr>
              <a:spLocks noChangeShapeType="1"/>
            </p:cNvSpPr>
            <p:nvPr/>
          </p:nvSpPr>
          <p:spPr bwMode="auto">
            <a:xfrm flipH="1">
              <a:off x="1519" y="3294"/>
              <a:ext cx="726" cy="0"/>
            </a:xfrm>
            <a:prstGeom prst="line">
              <a:avLst/>
            </a:prstGeom>
            <a:noFill/>
            <a:ln w="25400">
              <a:solidFill>
                <a:srgbClr val="3F3F3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chemeClr val="tx2"/>
                </a:solidFill>
                <a:cs typeface="+mn-ea"/>
              </a:endParaRPr>
            </a:p>
          </p:txBody>
        </p:sp>
      </p:grpSp>
      <p:sp>
        <p:nvSpPr>
          <p:cNvPr id="20" name="Text Box 41"/>
          <p:cNvSpPr txBox="1">
            <a:spLocks noChangeArrowheads="1"/>
          </p:cNvSpPr>
          <p:nvPr/>
        </p:nvSpPr>
        <p:spPr bwMode="auto">
          <a:xfrm>
            <a:off x="910167" y="1028735"/>
            <a:ext cx="3793067" cy="2431243"/>
          </a:xfrm>
          <a:prstGeom prst="rect">
            <a:avLst/>
          </a:prstGeom>
          <a:noFill/>
          <a:ln>
            <a:noFill/>
          </a:ln>
          <a:effectLst/>
          <a:extLst>
            <a:ext uri="{909E8E84-426E-40DD-AFC4-6F175D3DCCD1}">
              <a14:hiddenFill xmlns:a14="http://schemas.microsoft.com/office/drawing/2010/main">
                <a:solidFill>
                  <a:srgbClr val="C800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lvl="2" defTabSz="1217054" eaLnBrk="0" hangingPunct="0">
              <a:buClr>
                <a:srgbClr val="0070C0"/>
              </a:buClr>
              <a:buSzPct val="80000"/>
              <a:tabLst>
                <a:tab pos="182029" algn="l"/>
              </a:tabLst>
              <a:defRPr/>
            </a:pPr>
            <a:endParaRPr lang="en-US" altLang="zh-CN" sz="1467" spc="67" dirty="0">
              <a:ln w="11430"/>
              <a:solidFill>
                <a:schemeClr val="tx2"/>
              </a:solidFill>
              <a:latin typeface="+mn-ea"/>
              <a:cs typeface="+mn-ea"/>
            </a:endParaRPr>
          </a:p>
          <a:p>
            <a:pPr marL="0" lvl="2" defTabSz="1217054" eaLnBrk="0" hangingPunct="0">
              <a:buClr>
                <a:srgbClr val="0070C0"/>
              </a:buClr>
              <a:buSzPct val="80000"/>
              <a:tabLst>
                <a:tab pos="182029" algn="l"/>
              </a:tabLst>
              <a:defRPr/>
            </a:pPr>
            <a:endParaRPr lang="en-US" altLang="zh-CN" sz="1467" spc="67" dirty="0">
              <a:ln w="11430"/>
              <a:solidFill>
                <a:schemeClr val="tx2"/>
              </a:solidFill>
              <a:latin typeface="+mn-ea"/>
              <a:cs typeface="+mn-ea"/>
            </a:endParaRPr>
          </a:p>
          <a:p>
            <a:pPr marL="0" lvl="2" defTabSz="1217054" eaLnBrk="0" hangingPunct="0">
              <a:buClr>
                <a:srgbClr val="0070C0"/>
              </a:buClr>
              <a:buSzPct val="80000"/>
              <a:tabLst>
                <a:tab pos="182029" algn="l"/>
              </a:tabLst>
              <a:defRPr/>
            </a:pPr>
            <a:r>
              <a:rPr lang="zh-CN" altLang="en-US" sz="2133" b="1" dirty="0">
                <a:solidFill>
                  <a:schemeClr val="tx2"/>
                </a:solidFill>
                <a:latin typeface="+mn-ea"/>
                <a:cs typeface="+mn-ea"/>
              </a:rPr>
              <a:t>单击填加标题</a:t>
            </a:r>
            <a:endParaRPr lang="en-US" altLang="ko-KR" sz="2133" b="1" dirty="0">
              <a:solidFill>
                <a:schemeClr val="tx2"/>
              </a:solidFill>
              <a:latin typeface="+mn-ea"/>
              <a:cs typeface="+mn-ea"/>
            </a:endParaRPr>
          </a:p>
          <a:p>
            <a:pPr marL="0" lvl="2" defTabSz="1217054" eaLnBrk="0" hangingPunct="0">
              <a:buClr>
                <a:srgbClr val="0070C0"/>
              </a:buClr>
              <a:buSzPct val="80000"/>
              <a:tabLst>
                <a:tab pos="182029" algn="l"/>
              </a:tabLst>
              <a:defRPr/>
            </a:pPr>
            <a:endParaRPr lang="en-US" altLang="zh-CN" sz="1467" spc="67" dirty="0">
              <a:ln w="11430"/>
              <a:solidFill>
                <a:schemeClr val="tx2"/>
              </a:solidFill>
              <a:latin typeface="+mn-ea"/>
              <a:cs typeface="+mn-ea"/>
            </a:endParaRPr>
          </a:p>
          <a:p>
            <a:pPr marL="0" lvl="2" defTabSz="1217054" eaLnBrk="0" hangingPunct="0">
              <a:buClr>
                <a:srgbClr val="0070C0"/>
              </a:buClr>
              <a:buSzPct val="80000"/>
              <a:tabLst>
                <a:tab pos="182029" algn="l"/>
              </a:tabLst>
              <a:defRPr/>
            </a:pPr>
            <a:r>
              <a:rPr lang="zh-CN" altLang="en-US" sz="1733" spc="67" dirty="0">
                <a:ln w="11430"/>
                <a:solidFill>
                  <a:schemeClr val="tx2"/>
                </a:solidFill>
                <a:latin typeface="+mn-ea"/>
                <a:cs typeface="+mn-ea"/>
              </a:rPr>
              <a:t>点击添加文本点击添加文本</a:t>
            </a:r>
            <a:endParaRPr lang="en-US" altLang="zh-CN" sz="1733" spc="67" dirty="0">
              <a:ln w="11430"/>
              <a:solidFill>
                <a:schemeClr val="tx2"/>
              </a:solidFill>
              <a:latin typeface="+mn-ea"/>
              <a:cs typeface="+mn-ea"/>
            </a:endParaRPr>
          </a:p>
          <a:p>
            <a:pPr marL="0" lvl="2" defTabSz="1217054" eaLnBrk="0" hangingPunct="0">
              <a:buClr>
                <a:srgbClr val="0070C0"/>
              </a:buClr>
              <a:buSzPct val="80000"/>
              <a:tabLst>
                <a:tab pos="182029" algn="l"/>
              </a:tabLst>
              <a:defRPr/>
            </a:pPr>
            <a:endParaRPr lang="en-US" altLang="zh-CN" sz="1733" spc="67" dirty="0">
              <a:ln w="11430"/>
              <a:solidFill>
                <a:schemeClr val="tx2"/>
              </a:solidFill>
              <a:latin typeface="+mn-ea"/>
              <a:cs typeface="+mn-ea"/>
            </a:endParaRPr>
          </a:p>
          <a:p>
            <a:pPr marL="0" lvl="2" defTabSz="1217054" eaLnBrk="0" hangingPunct="0">
              <a:buClr>
                <a:srgbClr val="0070C0"/>
              </a:buClr>
              <a:buSzPct val="80000"/>
              <a:tabLst>
                <a:tab pos="182029" algn="l"/>
              </a:tabLst>
              <a:defRPr/>
            </a:pPr>
            <a:r>
              <a:rPr lang="zh-CN" altLang="en-US" sz="1733" spc="67" dirty="0">
                <a:ln w="11430"/>
                <a:solidFill>
                  <a:schemeClr val="tx2"/>
                </a:solidFill>
                <a:latin typeface="+mn-ea"/>
                <a:cs typeface="+mn-ea"/>
              </a:rPr>
              <a:t>点击添加文本点击添加文本</a:t>
            </a:r>
            <a:endParaRPr lang="en-US" altLang="zh-CN" sz="1733" spc="67" dirty="0">
              <a:ln w="11430"/>
              <a:solidFill>
                <a:schemeClr val="tx2"/>
              </a:solidFill>
              <a:latin typeface="+mn-ea"/>
              <a:cs typeface="+mn-ea"/>
            </a:endParaRPr>
          </a:p>
          <a:p>
            <a:pPr marL="0" lvl="2" defTabSz="1217054" eaLnBrk="0" hangingPunct="0">
              <a:buClr>
                <a:srgbClr val="0070C0"/>
              </a:buClr>
              <a:buSzPct val="80000"/>
              <a:tabLst>
                <a:tab pos="182029" algn="l"/>
              </a:tabLst>
              <a:defRPr/>
            </a:pPr>
            <a:endParaRPr lang="en-US" altLang="zh-CN" sz="1733" spc="67" dirty="0">
              <a:ln w="11430"/>
              <a:solidFill>
                <a:schemeClr val="tx2"/>
              </a:solidFill>
              <a:latin typeface="+mn-ea"/>
              <a:cs typeface="+mn-ea"/>
            </a:endParaRPr>
          </a:p>
          <a:p>
            <a:pPr marL="0" lvl="2" defTabSz="1217054" eaLnBrk="0" hangingPunct="0">
              <a:buClr>
                <a:srgbClr val="0070C0"/>
              </a:buClr>
              <a:buSzPct val="80000"/>
              <a:tabLst>
                <a:tab pos="182029" algn="l"/>
              </a:tabLst>
              <a:defRPr/>
            </a:pPr>
            <a:r>
              <a:rPr lang="zh-CN" altLang="en-US" sz="1733" spc="67" dirty="0">
                <a:ln w="11430"/>
                <a:solidFill>
                  <a:schemeClr val="tx2"/>
                </a:solidFill>
                <a:latin typeface="+mn-ea"/>
                <a:cs typeface="+mn-ea"/>
              </a:rPr>
              <a:t>点击添加文本点击添加文本</a:t>
            </a:r>
            <a:endParaRPr lang="en-US" altLang="zh-CN" sz="1733" spc="67" dirty="0">
              <a:ln w="11430"/>
              <a:solidFill>
                <a:schemeClr val="tx2"/>
              </a:solidFill>
              <a:latin typeface="+mn-ea"/>
              <a:cs typeface="+mn-ea"/>
            </a:endParaRPr>
          </a:p>
        </p:txBody>
      </p:sp>
      <p:sp>
        <p:nvSpPr>
          <p:cNvPr id="21" name="AutoShape 44"/>
          <p:cNvSpPr>
            <a:spLocks noChangeArrowheads="1"/>
          </p:cNvSpPr>
          <p:nvPr/>
        </p:nvSpPr>
        <p:spPr bwMode="auto">
          <a:xfrm rot="17429801">
            <a:off x="8475135" y="1430458"/>
            <a:ext cx="1211727" cy="1248833"/>
          </a:xfrm>
          <a:custGeom>
            <a:avLst/>
            <a:gdLst>
              <a:gd name="G0" fmla="+- 0 0 0"/>
              <a:gd name="G1" fmla="+- -7261746 0 0"/>
              <a:gd name="G2" fmla="+- 0 0 -7261746"/>
              <a:gd name="G3" fmla="+- 10800 0 0"/>
              <a:gd name="G4" fmla="+- 0 0 0"/>
              <a:gd name="T0" fmla="*/ 360 256 1"/>
              <a:gd name="T1" fmla="*/ 0 256 1"/>
              <a:gd name="G5" fmla="+- G2 T0 T1"/>
              <a:gd name="G6" fmla="?: G2 G2 G5"/>
              <a:gd name="G7" fmla="+- 0 0 G6"/>
              <a:gd name="G8" fmla="+- 5400 0 0"/>
              <a:gd name="G9" fmla="+- 0 0 -7261746"/>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7261746"/>
              <a:gd name="G36" fmla="sin G34 -7261746"/>
              <a:gd name="G37" fmla="+/ -7261746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6932 w 21600"/>
              <a:gd name="T5" fmla="*/ 1909 h 21600"/>
              <a:gd name="T6" fmla="*/ 7922 w 21600"/>
              <a:gd name="T7" fmla="*/ 3228 h 21600"/>
              <a:gd name="T8" fmla="*/ 13866 w 21600"/>
              <a:gd name="T9" fmla="*/ 6354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10144" y="5399"/>
                  <a:pt x="9494" y="5519"/>
                  <a:pt x="8881" y="5752"/>
                </a:cubicBezTo>
                <a:lnTo>
                  <a:pt x="6963" y="704"/>
                </a:lnTo>
                <a:cubicBezTo>
                  <a:pt x="8189" y="238"/>
                  <a:pt x="9489" y="-1"/>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noFill/>
          <a:ln w="19050">
            <a:solidFill>
              <a:schemeClr val="tx1"/>
            </a:solidFill>
          </a:ln>
          <a:effectLst/>
          <a:extLst/>
        </p:spPr>
        <p:txBody>
          <a:bodyPr wrap="none" anchor="ctr"/>
          <a:lstStyle/>
          <a:p>
            <a:endParaRPr lang="zh-CN" altLang="en-US" sz="2400">
              <a:solidFill>
                <a:schemeClr val="tx2"/>
              </a:solidFill>
              <a:cs typeface="+mn-ea"/>
            </a:endParaRPr>
          </a:p>
        </p:txBody>
      </p:sp>
      <p:sp>
        <p:nvSpPr>
          <p:cNvPr id="22" name="Text Box 45"/>
          <p:cNvSpPr txBox="1">
            <a:spLocks noChangeArrowheads="1"/>
          </p:cNvSpPr>
          <p:nvPr/>
        </p:nvSpPr>
        <p:spPr bwMode="auto">
          <a:xfrm>
            <a:off x="6766984" y="4760418"/>
            <a:ext cx="4993216" cy="1405449"/>
          </a:xfrm>
          <a:prstGeom prst="rect">
            <a:avLst/>
          </a:prstGeom>
          <a:noFill/>
          <a:ln>
            <a:noFill/>
          </a:ln>
          <a:effectLst/>
          <a:extLst>
            <a:ext uri="{909E8E84-426E-40DD-AFC4-6F175D3DCCD1}">
              <a14:hiddenFill xmlns:a14="http://schemas.microsoft.com/office/drawing/2010/main">
                <a:solidFill>
                  <a:srgbClr val="C800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867" b="1" dirty="0">
                <a:solidFill>
                  <a:schemeClr val="tx2"/>
                </a:solidFill>
                <a:latin typeface="+mn-ea"/>
                <a:cs typeface="+mn-ea"/>
              </a:rPr>
              <a:t>单击填加标题</a:t>
            </a:r>
            <a:endParaRPr lang="en-US" altLang="ko-KR" sz="1867" b="1" dirty="0">
              <a:solidFill>
                <a:schemeClr val="tx2"/>
              </a:solidFill>
              <a:latin typeface="+mn-ea"/>
              <a:cs typeface="+mn-ea"/>
            </a:endParaRPr>
          </a:p>
          <a:p>
            <a:pPr marL="0" lvl="2" defTabSz="1217054" eaLnBrk="0" hangingPunct="0">
              <a:buClr>
                <a:srgbClr val="0070C0"/>
              </a:buClr>
              <a:buSzPct val="80000"/>
              <a:tabLst>
                <a:tab pos="182029" algn="l"/>
              </a:tabLst>
              <a:defRPr/>
            </a:pPr>
            <a:r>
              <a:rPr lang="zh-CN" altLang="en-US" sz="1733" spc="67" dirty="0">
                <a:ln w="11430"/>
                <a:solidFill>
                  <a:schemeClr val="tx2"/>
                </a:solidFill>
                <a:latin typeface="+mn-ea"/>
                <a:cs typeface="+mn-ea"/>
              </a:rPr>
              <a:t>点击添加文本点击添加文本</a:t>
            </a:r>
            <a:endParaRPr lang="en-US" altLang="zh-CN" sz="1733" spc="67" dirty="0">
              <a:ln w="11430"/>
              <a:solidFill>
                <a:schemeClr val="tx2"/>
              </a:solidFill>
              <a:latin typeface="+mn-ea"/>
              <a:cs typeface="+mn-ea"/>
            </a:endParaRPr>
          </a:p>
          <a:p>
            <a:endParaRPr lang="en-US" altLang="ko-KR" sz="1333" dirty="0">
              <a:solidFill>
                <a:schemeClr val="tx2"/>
              </a:solidFill>
              <a:latin typeface="Arial" charset="0"/>
              <a:cs typeface="+mn-ea"/>
            </a:endParaRPr>
          </a:p>
          <a:p>
            <a:r>
              <a:rPr lang="zh-CN" altLang="en-US" sz="1867" b="1" dirty="0">
                <a:solidFill>
                  <a:schemeClr val="tx2"/>
                </a:solidFill>
                <a:latin typeface="+mn-ea"/>
                <a:cs typeface="+mn-ea"/>
              </a:rPr>
              <a:t>单击填加标题</a:t>
            </a:r>
            <a:endParaRPr lang="en-US" altLang="ko-KR" sz="1867" b="1" dirty="0">
              <a:solidFill>
                <a:schemeClr val="tx2"/>
              </a:solidFill>
              <a:latin typeface="+mn-ea"/>
              <a:cs typeface="+mn-ea"/>
            </a:endParaRPr>
          </a:p>
          <a:p>
            <a:pPr marL="0" lvl="2" defTabSz="1217054" eaLnBrk="0" hangingPunct="0">
              <a:buClr>
                <a:srgbClr val="0070C0"/>
              </a:buClr>
              <a:buSzPct val="80000"/>
              <a:tabLst>
                <a:tab pos="182029" algn="l"/>
              </a:tabLst>
              <a:defRPr/>
            </a:pPr>
            <a:r>
              <a:rPr lang="zh-CN" altLang="en-US" sz="1733" spc="67" dirty="0">
                <a:ln w="11430"/>
                <a:solidFill>
                  <a:schemeClr val="tx2"/>
                </a:solidFill>
                <a:latin typeface="+mn-ea"/>
                <a:cs typeface="+mn-ea"/>
              </a:rPr>
              <a:t>点击添加文本点击添加文本</a:t>
            </a:r>
            <a:endParaRPr lang="en-US" altLang="zh-CN" sz="1733" spc="67" dirty="0">
              <a:ln w="11430"/>
              <a:solidFill>
                <a:schemeClr val="tx2"/>
              </a:solidFill>
              <a:latin typeface="+mn-ea"/>
              <a:cs typeface="+mn-ea"/>
            </a:endParaRPr>
          </a:p>
        </p:txBody>
      </p:sp>
      <p:grpSp>
        <p:nvGrpSpPr>
          <p:cNvPr id="23" name="组合 22"/>
          <p:cNvGrpSpPr/>
          <p:nvPr/>
        </p:nvGrpSpPr>
        <p:grpSpPr>
          <a:xfrm>
            <a:off x="5039787" y="3909054"/>
            <a:ext cx="1297516" cy="1258965"/>
            <a:chOff x="3779838" y="2992462"/>
            <a:chExt cx="973137" cy="973138"/>
          </a:xfrm>
          <a:solidFill>
            <a:schemeClr val="bg1"/>
          </a:solidFill>
        </p:grpSpPr>
        <p:sp>
          <p:nvSpPr>
            <p:cNvPr id="24" name="Oval 10"/>
            <p:cNvSpPr>
              <a:spLocks noChangeArrowheads="1"/>
            </p:cNvSpPr>
            <p:nvPr/>
          </p:nvSpPr>
          <p:spPr bwMode="auto">
            <a:xfrm>
              <a:off x="3779838" y="2992462"/>
              <a:ext cx="973137" cy="973138"/>
            </a:xfrm>
            <a:prstGeom prst="ellipse">
              <a:avLst/>
            </a:prstGeom>
            <a:noFill/>
            <a:ln w="1905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chemeClr val="tx2"/>
                </a:solidFill>
                <a:cs typeface="+mn-ea"/>
              </a:endParaRPr>
            </a:p>
          </p:txBody>
        </p:sp>
        <p:sp>
          <p:nvSpPr>
            <p:cNvPr id="37" name="Text Box 46"/>
            <p:cNvSpPr txBox="1">
              <a:spLocks noChangeArrowheads="1"/>
            </p:cNvSpPr>
            <p:nvPr/>
          </p:nvSpPr>
          <p:spPr bwMode="auto">
            <a:xfrm>
              <a:off x="4059936" y="3265512"/>
              <a:ext cx="446276" cy="452012"/>
            </a:xfrm>
            <a:prstGeom prst="rect">
              <a:avLst/>
            </a:prstGeom>
            <a:noFill/>
            <a:ln w="952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00" b="1" dirty="0">
                  <a:solidFill>
                    <a:schemeClr val="tx2"/>
                  </a:solidFill>
                  <a:latin typeface="+mn-ea"/>
                  <a:cs typeface="+mn-ea"/>
                </a:rPr>
                <a:t>填加</a:t>
              </a:r>
              <a:endParaRPr lang="en-US" altLang="zh-CN" sz="1600" b="1" dirty="0">
                <a:solidFill>
                  <a:schemeClr val="tx2"/>
                </a:solidFill>
                <a:latin typeface="+mn-ea"/>
                <a:cs typeface="+mn-ea"/>
              </a:endParaRPr>
            </a:p>
            <a:p>
              <a:pPr algn="ctr"/>
              <a:r>
                <a:rPr lang="zh-CN" altLang="en-US" sz="1600" b="1" dirty="0">
                  <a:solidFill>
                    <a:schemeClr val="tx2"/>
                  </a:solidFill>
                  <a:latin typeface="+mn-ea"/>
                  <a:cs typeface="+mn-ea"/>
                </a:rPr>
                <a:t>标题</a:t>
              </a:r>
              <a:endParaRPr lang="en-US" altLang="ko-KR" sz="1600" b="1" dirty="0">
                <a:solidFill>
                  <a:schemeClr val="tx2"/>
                </a:solidFill>
                <a:latin typeface="+mn-ea"/>
                <a:cs typeface="+mn-ea"/>
              </a:endParaRPr>
            </a:p>
          </p:txBody>
        </p:sp>
      </p:grpSp>
      <p:grpSp>
        <p:nvGrpSpPr>
          <p:cNvPr id="38" name="组合 37"/>
          <p:cNvGrpSpPr/>
          <p:nvPr/>
        </p:nvGrpSpPr>
        <p:grpSpPr>
          <a:xfrm>
            <a:off x="3505200" y="4773150"/>
            <a:ext cx="1297517" cy="1258964"/>
            <a:chOff x="2628900" y="3577965"/>
            <a:chExt cx="973138" cy="973137"/>
          </a:xfrm>
          <a:noFill/>
        </p:grpSpPr>
        <p:sp>
          <p:nvSpPr>
            <p:cNvPr id="39" name="Oval 5"/>
            <p:cNvSpPr>
              <a:spLocks noChangeArrowheads="1"/>
            </p:cNvSpPr>
            <p:nvPr/>
          </p:nvSpPr>
          <p:spPr bwMode="auto">
            <a:xfrm>
              <a:off x="2628900" y="3577965"/>
              <a:ext cx="973138" cy="973137"/>
            </a:xfrm>
            <a:prstGeom prst="ellipse">
              <a:avLst/>
            </a:prstGeom>
            <a:grpFill/>
            <a:ln w="1905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wrap="none" anchor="ctr"/>
            <a:lstStyle/>
            <a:p>
              <a:endParaRPr lang="zh-CN" altLang="en-US" sz="2400">
                <a:solidFill>
                  <a:schemeClr val="tx2"/>
                </a:solidFill>
                <a:cs typeface="+mn-ea"/>
              </a:endParaRPr>
            </a:p>
          </p:txBody>
        </p:sp>
        <p:sp>
          <p:nvSpPr>
            <p:cNvPr id="40" name="Text Box 47"/>
            <p:cNvSpPr txBox="1">
              <a:spLocks noChangeArrowheads="1"/>
            </p:cNvSpPr>
            <p:nvPr/>
          </p:nvSpPr>
          <p:spPr bwMode="auto">
            <a:xfrm>
              <a:off x="2888362" y="3844293"/>
              <a:ext cx="446276" cy="452011"/>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00" b="1" dirty="0">
                  <a:solidFill>
                    <a:schemeClr val="tx2"/>
                  </a:solidFill>
                  <a:latin typeface="+mn-ea"/>
                  <a:cs typeface="+mn-ea"/>
                </a:rPr>
                <a:t>填加</a:t>
              </a:r>
              <a:endParaRPr lang="en-US" altLang="zh-CN" sz="1600" b="1" dirty="0">
                <a:solidFill>
                  <a:schemeClr val="tx2"/>
                </a:solidFill>
                <a:latin typeface="+mn-ea"/>
                <a:cs typeface="+mn-ea"/>
              </a:endParaRPr>
            </a:p>
            <a:p>
              <a:pPr algn="ctr"/>
              <a:r>
                <a:rPr lang="zh-CN" altLang="en-US" sz="1600" b="1" dirty="0">
                  <a:solidFill>
                    <a:schemeClr val="tx2"/>
                  </a:solidFill>
                  <a:latin typeface="+mn-ea"/>
                  <a:cs typeface="+mn-ea"/>
                </a:rPr>
                <a:t>标题</a:t>
              </a:r>
              <a:endParaRPr lang="en-US" altLang="ko-KR" sz="1600" b="1" dirty="0">
                <a:solidFill>
                  <a:schemeClr val="tx2"/>
                </a:solidFill>
                <a:latin typeface="+mn-ea"/>
                <a:cs typeface="+mn-ea"/>
              </a:endParaRPr>
            </a:p>
          </p:txBody>
        </p:sp>
      </p:grpSp>
      <p:grpSp>
        <p:nvGrpSpPr>
          <p:cNvPr id="41" name="组合 40"/>
          <p:cNvGrpSpPr/>
          <p:nvPr/>
        </p:nvGrpSpPr>
        <p:grpSpPr>
          <a:xfrm>
            <a:off x="8113187" y="2264870"/>
            <a:ext cx="1297516" cy="1258964"/>
            <a:chOff x="6084888" y="1698650"/>
            <a:chExt cx="973137" cy="973137"/>
          </a:xfrm>
          <a:noFill/>
        </p:grpSpPr>
        <p:sp>
          <p:nvSpPr>
            <p:cNvPr id="42" name="Oval 20"/>
            <p:cNvSpPr>
              <a:spLocks noChangeArrowheads="1"/>
            </p:cNvSpPr>
            <p:nvPr/>
          </p:nvSpPr>
          <p:spPr bwMode="auto">
            <a:xfrm>
              <a:off x="6084888" y="1698650"/>
              <a:ext cx="973137" cy="973137"/>
            </a:xfrm>
            <a:prstGeom prst="ellipse">
              <a:avLst/>
            </a:prstGeom>
            <a:grpFill/>
            <a:ln w="1905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chemeClr val="tx2"/>
                </a:solidFill>
                <a:cs typeface="+mn-ea"/>
              </a:endParaRPr>
            </a:p>
          </p:txBody>
        </p:sp>
        <p:sp>
          <p:nvSpPr>
            <p:cNvPr id="43" name="Text Box 48"/>
            <p:cNvSpPr txBox="1">
              <a:spLocks noChangeArrowheads="1"/>
            </p:cNvSpPr>
            <p:nvPr/>
          </p:nvSpPr>
          <p:spPr bwMode="auto">
            <a:xfrm>
              <a:off x="6353874" y="1970112"/>
              <a:ext cx="446276" cy="452011"/>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00" b="1" dirty="0">
                  <a:solidFill>
                    <a:schemeClr val="tx2"/>
                  </a:solidFill>
                  <a:latin typeface="+mn-ea"/>
                  <a:cs typeface="+mn-ea"/>
                </a:rPr>
                <a:t>填加</a:t>
              </a:r>
              <a:endParaRPr lang="en-US" altLang="zh-CN" sz="1600" b="1" dirty="0">
                <a:solidFill>
                  <a:schemeClr val="tx2"/>
                </a:solidFill>
                <a:latin typeface="+mn-ea"/>
                <a:cs typeface="+mn-ea"/>
              </a:endParaRPr>
            </a:p>
            <a:p>
              <a:pPr algn="ctr"/>
              <a:r>
                <a:rPr lang="zh-CN" altLang="en-US" sz="1600" b="1" dirty="0">
                  <a:solidFill>
                    <a:schemeClr val="tx2"/>
                  </a:solidFill>
                  <a:latin typeface="+mn-ea"/>
                  <a:cs typeface="+mn-ea"/>
                </a:rPr>
                <a:t>标题</a:t>
              </a:r>
              <a:endParaRPr lang="en-US" altLang="ko-KR" sz="1600" b="1" dirty="0">
                <a:solidFill>
                  <a:schemeClr val="tx2"/>
                </a:solidFill>
                <a:latin typeface="+mn-ea"/>
                <a:cs typeface="+mn-ea"/>
              </a:endParaRPr>
            </a:p>
          </p:txBody>
        </p:sp>
      </p:grpSp>
      <p:grpSp>
        <p:nvGrpSpPr>
          <p:cNvPr id="44" name="组合 43"/>
          <p:cNvGrpSpPr/>
          <p:nvPr/>
        </p:nvGrpSpPr>
        <p:grpSpPr>
          <a:xfrm>
            <a:off x="6574367" y="3126351"/>
            <a:ext cx="1297517" cy="1258965"/>
            <a:chOff x="4930775" y="2344762"/>
            <a:chExt cx="973138" cy="973138"/>
          </a:xfrm>
          <a:noFill/>
        </p:grpSpPr>
        <p:sp>
          <p:nvSpPr>
            <p:cNvPr id="45" name="Oval 15"/>
            <p:cNvSpPr>
              <a:spLocks noChangeArrowheads="1"/>
            </p:cNvSpPr>
            <p:nvPr/>
          </p:nvSpPr>
          <p:spPr bwMode="auto">
            <a:xfrm>
              <a:off x="4930775" y="2344762"/>
              <a:ext cx="973138" cy="973138"/>
            </a:xfrm>
            <a:prstGeom prst="ellipse">
              <a:avLst/>
            </a:prstGeom>
            <a:grpFill/>
            <a:ln w="1905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chemeClr val="tx2"/>
                </a:solidFill>
                <a:cs typeface="+mn-ea"/>
              </a:endParaRPr>
            </a:p>
          </p:txBody>
        </p:sp>
        <p:sp>
          <p:nvSpPr>
            <p:cNvPr id="46" name="Text Box 49"/>
            <p:cNvSpPr txBox="1">
              <a:spLocks noChangeArrowheads="1"/>
            </p:cNvSpPr>
            <p:nvPr/>
          </p:nvSpPr>
          <p:spPr bwMode="auto">
            <a:xfrm>
              <a:off x="5194999" y="2617812"/>
              <a:ext cx="446276" cy="452012"/>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00" b="1" dirty="0">
                  <a:solidFill>
                    <a:schemeClr val="tx2"/>
                  </a:solidFill>
                  <a:latin typeface="+mn-ea"/>
                  <a:cs typeface="+mn-ea"/>
                </a:rPr>
                <a:t>填加</a:t>
              </a:r>
              <a:endParaRPr lang="en-US" altLang="zh-CN" sz="1600" b="1" dirty="0">
                <a:solidFill>
                  <a:schemeClr val="tx2"/>
                </a:solidFill>
                <a:latin typeface="+mn-ea"/>
                <a:cs typeface="+mn-ea"/>
              </a:endParaRPr>
            </a:p>
            <a:p>
              <a:pPr algn="ctr"/>
              <a:r>
                <a:rPr lang="zh-CN" altLang="en-US" sz="1600" b="1" dirty="0">
                  <a:solidFill>
                    <a:schemeClr val="tx2"/>
                  </a:solidFill>
                  <a:latin typeface="+mn-ea"/>
                  <a:cs typeface="+mn-ea"/>
                </a:rPr>
                <a:t>标题</a:t>
              </a:r>
              <a:endParaRPr lang="en-US" altLang="ko-KR" sz="1600" b="1" dirty="0">
                <a:solidFill>
                  <a:schemeClr val="tx2"/>
                </a:solidFill>
                <a:latin typeface="+mn-ea"/>
                <a:cs typeface="+mn-ea"/>
              </a:endParaRPr>
            </a:p>
          </p:txBody>
        </p:sp>
      </p:grpSp>
      <p:grpSp>
        <p:nvGrpSpPr>
          <p:cNvPr id="47" name="组合 46"/>
          <p:cNvGrpSpPr/>
          <p:nvPr/>
        </p:nvGrpSpPr>
        <p:grpSpPr>
          <a:xfrm>
            <a:off x="9647767" y="1399152"/>
            <a:ext cx="1297517" cy="1258965"/>
            <a:chOff x="7235825" y="1049362"/>
            <a:chExt cx="973138" cy="973138"/>
          </a:xfrm>
        </p:grpSpPr>
        <p:sp>
          <p:nvSpPr>
            <p:cNvPr id="48" name="Oval 25"/>
            <p:cNvSpPr>
              <a:spLocks noChangeArrowheads="1"/>
            </p:cNvSpPr>
            <p:nvPr/>
          </p:nvSpPr>
          <p:spPr bwMode="auto">
            <a:xfrm>
              <a:off x="7235825" y="1049362"/>
              <a:ext cx="973138" cy="973138"/>
            </a:xfrm>
            <a:prstGeom prst="ellipse">
              <a:avLst/>
            </a:prstGeom>
            <a:noFill/>
            <a:ln w="1905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chemeClr val="tx2"/>
                </a:solidFill>
                <a:cs typeface="+mn-ea"/>
              </a:endParaRPr>
            </a:p>
          </p:txBody>
        </p:sp>
        <p:sp>
          <p:nvSpPr>
            <p:cNvPr id="49" name="Text Box 50"/>
            <p:cNvSpPr txBox="1">
              <a:spLocks noChangeArrowheads="1"/>
            </p:cNvSpPr>
            <p:nvPr/>
          </p:nvSpPr>
          <p:spPr bwMode="auto">
            <a:xfrm>
              <a:off x="7482586" y="1322412"/>
              <a:ext cx="446276" cy="452012"/>
            </a:xfrm>
            <a:prstGeom prst="rect">
              <a:avLst/>
            </a:prstGeom>
            <a:noFill/>
            <a:ln>
              <a:noFill/>
            </a:ln>
            <a:effectLst/>
            <a:extLst>
              <a:ext uri="{909E8E84-426E-40DD-AFC4-6F175D3DCCD1}">
                <a14:hiddenFill xmlns:a14="http://schemas.microsoft.com/office/drawing/2010/main">
                  <a:solidFill>
                    <a:srgbClr val="C800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00" b="1" dirty="0">
                  <a:solidFill>
                    <a:schemeClr val="tx2"/>
                  </a:solidFill>
                  <a:latin typeface="+mn-ea"/>
                  <a:cs typeface="+mn-ea"/>
                </a:rPr>
                <a:t>填加</a:t>
              </a:r>
              <a:endParaRPr lang="en-US" altLang="zh-CN" sz="1600" b="1" dirty="0">
                <a:solidFill>
                  <a:schemeClr val="tx2"/>
                </a:solidFill>
                <a:latin typeface="+mn-ea"/>
                <a:cs typeface="+mn-ea"/>
              </a:endParaRPr>
            </a:p>
            <a:p>
              <a:pPr algn="ctr"/>
              <a:r>
                <a:rPr lang="zh-CN" altLang="en-US" sz="1600" b="1" dirty="0">
                  <a:solidFill>
                    <a:schemeClr val="tx2"/>
                  </a:solidFill>
                  <a:latin typeface="+mn-ea"/>
                  <a:cs typeface="+mn-ea"/>
                </a:rPr>
                <a:t>标题</a:t>
              </a:r>
              <a:endParaRPr lang="en-US" altLang="ko-KR" sz="1600" b="1" dirty="0">
                <a:solidFill>
                  <a:schemeClr val="tx2"/>
                </a:solidFill>
                <a:latin typeface="+mn-ea"/>
                <a:cs typeface="+mn-ea"/>
              </a:endParaRPr>
            </a:p>
          </p:txBody>
        </p:sp>
      </p:grpSp>
      <p:grpSp>
        <p:nvGrpSpPr>
          <p:cNvPr id="54" name="组合 53"/>
          <p:cNvGrpSpPr/>
          <p:nvPr/>
        </p:nvGrpSpPr>
        <p:grpSpPr>
          <a:xfrm>
            <a:off x="568443" y="319365"/>
            <a:ext cx="3809921" cy="420564"/>
            <a:chOff x="568442" y="319364"/>
            <a:chExt cx="3809924" cy="420565"/>
          </a:xfrm>
        </p:grpSpPr>
        <p:sp>
          <p:nvSpPr>
            <p:cNvPr id="55" name="文本框 23"/>
            <p:cNvSpPr txBox="1"/>
            <p:nvPr/>
          </p:nvSpPr>
          <p:spPr>
            <a:xfrm>
              <a:off x="665958" y="319364"/>
              <a:ext cx="1829348" cy="420565"/>
            </a:xfrm>
            <a:prstGeom prst="rect">
              <a:avLst/>
            </a:prstGeom>
            <a:noFill/>
          </p:spPr>
          <p:txBody>
            <a:bodyPr wrap="none" rtlCol="0">
              <a:spAutoFit/>
            </a:bodyPr>
            <a:lstStyle/>
            <a:p>
              <a:r>
                <a:rPr lang="zh-CN" altLang="en-US" sz="2133" dirty="0">
                  <a:solidFill>
                    <a:schemeClr val="bg2"/>
                  </a:solidFill>
                  <a:latin typeface="+mn-ea"/>
                  <a:cs typeface="+mn-ea"/>
                </a:rPr>
                <a:t>标题文字内容</a:t>
              </a:r>
            </a:p>
          </p:txBody>
        </p:sp>
        <p:sp>
          <p:nvSpPr>
            <p:cNvPr id="56" name="等腰三角形 55"/>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sp>
          <p:nvSpPr>
            <p:cNvPr id="57" name="文本框 23"/>
            <p:cNvSpPr txBox="1"/>
            <p:nvPr/>
          </p:nvSpPr>
          <p:spPr>
            <a:xfrm>
              <a:off x="2306003" y="429775"/>
              <a:ext cx="2072363" cy="297455"/>
            </a:xfrm>
            <a:prstGeom prst="rect">
              <a:avLst/>
            </a:prstGeom>
            <a:noFill/>
          </p:spPr>
          <p:txBody>
            <a:bodyPr wrap="none" rtlCol="0">
              <a:spAutoFit/>
            </a:bodyPr>
            <a:lstStyle/>
            <a:p>
              <a:r>
                <a:rPr lang="en-US" altLang="zh-CN" sz="1333" dirty="0">
                  <a:solidFill>
                    <a:srgbClr val="262626"/>
                  </a:solidFill>
                  <a:latin typeface="微软雅黑"/>
                  <a:cs typeface="+mn-ea"/>
                </a:rPr>
                <a:t>  Click here to add Title</a:t>
              </a:r>
              <a:endParaRPr lang="zh-CN" altLang="en-US" sz="1333" dirty="0">
                <a:solidFill>
                  <a:srgbClr val="262626"/>
                </a:solidFill>
                <a:latin typeface="微软雅黑"/>
                <a:cs typeface="+mn-ea"/>
              </a:endParaRPr>
            </a:p>
          </p:txBody>
        </p:sp>
      </p:grpSp>
    </p:spTree>
    <p:extLst>
      <p:ext uri="{BB962C8B-B14F-4D97-AF65-F5344CB8AC3E}">
        <p14:creationId xmlns:p14="http://schemas.microsoft.com/office/powerpoint/2010/main" val="3179546942"/>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par>
                          <p:cTn id="13" fill="hold">
                            <p:stCondLst>
                              <p:cond delay="1000"/>
                            </p:stCondLst>
                            <p:childTnLst>
                              <p:par>
                                <p:cTn id="14" presetID="53" presetClass="entr" presetSubtype="16" fill="hold" nodeType="afterEffect">
                                  <p:stCondLst>
                                    <p:cond delay="0"/>
                                  </p:stCondLst>
                                  <p:childTnLst>
                                    <p:set>
                                      <p:cBhvr>
                                        <p:cTn id="15" dur="1" fill="hold">
                                          <p:stCondLst>
                                            <p:cond delay="0"/>
                                          </p:stCondLst>
                                        </p:cTn>
                                        <p:tgtEl>
                                          <p:spTgt spid="38"/>
                                        </p:tgtEl>
                                        <p:attrNameLst>
                                          <p:attrName>style.visibility</p:attrName>
                                        </p:attrNameLst>
                                      </p:cBhvr>
                                      <p:to>
                                        <p:strVal val="visible"/>
                                      </p:to>
                                    </p:set>
                                    <p:anim calcmode="lin" valueType="num">
                                      <p:cBhvr>
                                        <p:cTn id="16" dur="500" fill="hold"/>
                                        <p:tgtEl>
                                          <p:spTgt spid="38"/>
                                        </p:tgtEl>
                                        <p:attrNameLst>
                                          <p:attrName>ppt_w</p:attrName>
                                        </p:attrNameLst>
                                      </p:cBhvr>
                                      <p:tavLst>
                                        <p:tav tm="0">
                                          <p:val>
                                            <p:fltVal val="0"/>
                                          </p:val>
                                        </p:tav>
                                        <p:tav tm="100000">
                                          <p:val>
                                            <p:strVal val="#ppt_w"/>
                                          </p:val>
                                        </p:tav>
                                      </p:tavLst>
                                    </p:anim>
                                    <p:anim calcmode="lin" valueType="num">
                                      <p:cBhvr>
                                        <p:cTn id="17" dur="500" fill="hold"/>
                                        <p:tgtEl>
                                          <p:spTgt spid="38"/>
                                        </p:tgtEl>
                                        <p:attrNameLst>
                                          <p:attrName>ppt_h</p:attrName>
                                        </p:attrNameLst>
                                      </p:cBhvr>
                                      <p:tavLst>
                                        <p:tav tm="0">
                                          <p:val>
                                            <p:fltVal val="0"/>
                                          </p:val>
                                        </p:tav>
                                        <p:tav tm="100000">
                                          <p:val>
                                            <p:strVal val="#ppt_h"/>
                                          </p:val>
                                        </p:tav>
                                      </p:tavLst>
                                    </p:anim>
                                    <p:animEffect transition="in" filter="fade">
                                      <p:cBhvr>
                                        <p:cTn id="18" dur="500"/>
                                        <p:tgtEl>
                                          <p:spTgt spid="38"/>
                                        </p:tgtEl>
                                      </p:cBhvr>
                                    </p:animEffect>
                                  </p:childTnLst>
                                </p:cTn>
                              </p:par>
                            </p:childTnLst>
                          </p:cTn>
                        </p:par>
                        <p:par>
                          <p:cTn id="19" fill="hold">
                            <p:stCondLst>
                              <p:cond delay="1500"/>
                            </p:stCondLst>
                            <p:childTnLst>
                              <p:par>
                                <p:cTn id="20" presetID="53" presetClass="entr" presetSubtype="16"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p:cTn id="22" dur="500" fill="hold"/>
                                        <p:tgtEl>
                                          <p:spTgt spid="23"/>
                                        </p:tgtEl>
                                        <p:attrNameLst>
                                          <p:attrName>ppt_w</p:attrName>
                                        </p:attrNameLst>
                                      </p:cBhvr>
                                      <p:tavLst>
                                        <p:tav tm="0">
                                          <p:val>
                                            <p:fltVal val="0"/>
                                          </p:val>
                                        </p:tav>
                                        <p:tav tm="100000">
                                          <p:val>
                                            <p:strVal val="#ppt_w"/>
                                          </p:val>
                                        </p:tav>
                                      </p:tavLst>
                                    </p:anim>
                                    <p:anim calcmode="lin" valueType="num">
                                      <p:cBhvr>
                                        <p:cTn id="23" dur="500" fill="hold"/>
                                        <p:tgtEl>
                                          <p:spTgt spid="23"/>
                                        </p:tgtEl>
                                        <p:attrNameLst>
                                          <p:attrName>ppt_h</p:attrName>
                                        </p:attrNameLst>
                                      </p:cBhvr>
                                      <p:tavLst>
                                        <p:tav tm="0">
                                          <p:val>
                                            <p:fltVal val="0"/>
                                          </p:val>
                                        </p:tav>
                                        <p:tav tm="100000">
                                          <p:val>
                                            <p:strVal val="#ppt_h"/>
                                          </p:val>
                                        </p:tav>
                                      </p:tavLst>
                                    </p:anim>
                                    <p:animEffect transition="in" filter="fade">
                                      <p:cBhvr>
                                        <p:cTn id="24" dur="500"/>
                                        <p:tgtEl>
                                          <p:spTgt spid="23"/>
                                        </p:tgtEl>
                                      </p:cBhvr>
                                    </p:animEffect>
                                  </p:childTnLst>
                                </p:cTn>
                              </p:par>
                            </p:childTnLst>
                          </p:cTn>
                        </p:par>
                        <p:par>
                          <p:cTn id="25" fill="hold">
                            <p:stCondLst>
                              <p:cond delay="2000"/>
                            </p:stCondLst>
                            <p:childTnLst>
                              <p:par>
                                <p:cTn id="26" presetID="53" presetClass="entr" presetSubtype="16" fill="hold" nodeType="afterEffect">
                                  <p:stCondLst>
                                    <p:cond delay="0"/>
                                  </p:stCondLst>
                                  <p:childTnLst>
                                    <p:set>
                                      <p:cBhvr>
                                        <p:cTn id="27" dur="1" fill="hold">
                                          <p:stCondLst>
                                            <p:cond delay="0"/>
                                          </p:stCondLst>
                                        </p:cTn>
                                        <p:tgtEl>
                                          <p:spTgt spid="44"/>
                                        </p:tgtEl>
                                        <p:attrNameLst>
                                          <p:attrName>style.visibility</p:attrName>
                                        </p:attrNameLst>
                                      </p:cBhvr>
                                      <p:to>
                                        <p:strVal val="visible"/>
                                      </p:to>
                                    </p:set>
                                    <p:anim calcmode="lin" valueType="num">
                                      <p:cBhvr>
                                        <p:cTn id="28" dur="500" fill="hold"/>
                                        <p:tgtEl>
                                          <p:spTgt spid="44"/>
                                        </p:tgtEl>
                                        <p:attrNameLst>
                                          <p:attrName>ppt_w</p:attrName>
                                        </p:attrNameLst>
                                      </p:cBhvr>
                                      <p:tavLst>
                                        <p:tav tm="0">
                                          <p:val>
                                            <p:fltVal val="0"/>
                                          </p:val>
                                        </p:tav>
                                        <p:tav tm="100000">
                                          <p:val>
                                            <p:strVal val="#ppt_w"/>
                                          </p:val>
                                        </p:tav>
                                      </p:tavLst>
                                    </p:anim>
                                    <p:anim calcmode="lin" valueType="num">
                                      <p:cBhvr>
                                        <p:cTn id="29" dur="500" fill="hold"/>
                                        <p:tgtEl>
                                          <p:spTgt spid="44"/>
                                        </p:tgtEl>
                                        <p:attrNameLst>
                                          <p:attrName>ppt_h</p:attrName>
                                        </p:attrNameLst>
                                      </p:cBhvr>
                                      <p:tavLst>
                                        <p:tav tm="0">
                                          <p:val>
                                            <p:fltVal val="0"/>
                                          </p:val>
                                        </p:tav>
                                        <p:tav tm="100000">
                                          <p:val>
                                            <p:strVal val="#ppt_h"/>
                                          </p:val>
                                        </p:tav>
                                      </p:tavLst>
                                    </p:anim>
                                    <p:animEffect transition="in" filter="fade">
                                      <p:cBhvr>
                                        <p:cTn id="30" dur="500"/>
                                        <p:tgtEl>
                                          <p:spTgt spid="44"/>
                                        </p:tgtEl>
                                      </p:cBhvr>
                                    </p:animEffect>
                                  </p:childTnLst>
                                </p:cTn>
                              </p:par>
                            </p:childTnLst>
                          </p:cTn>
                        </p:par>
                        <p:par>
                          <p:cTn id="31" fill="hold">
                            <p:stCondLst>
                              <p:cond delay="2500"/>
                            </p:stCondLst>
                            <p:childTnLst>
                              <p:par>
                                <p:cTn id="32" presetID="53" presetClass="entr" presetSubtype="16" fill="hold" nodeType="afterEffect">
                                  <p:stCondLst>
                                    <p:cond delay="0"/>
                                  </p:stCondLst>
                                  <p:childTnLst>
                                    <p:set>
                                      <p:cBhvr>
                                        <p:cTn id="33" dur="1" fill="hold">
                                          <p:stCondLst>
                                            <p:cond delay="0"/>
                                          </p:stCondLst>
                                        </p:cTn>
                                        <p:tgtEl>
                                          <p:spTgt spid="41"/>
                                        </p:tgtEl>
                                        <p:attrNameLst>
                                          <p:attrName>style.visibility</p:attrName>
                                        </p:attrNameLst>
                                      </p:cBhvr>
                                      <p:to>
                                        <p:strVal val="visible"/>
                                      </p:to>
                                    </p:set>
                                    <p:anim calcmode="lin" valueType="num">
                                      <p:cBhvr>
                                        <p:cTn id="34" dur="500" fill="hold"/>
                                        <p:tgtEl>
                                          <p:spTgt spid="41"/>
                                        </p:tgtEl>
                                        <p:attrNameLst>
                                          <p:attrName>ppt_w</p:attrName>
                                        </p:attrNameLst>
                                      </p:cBhvr>
                                      <p:tavLst>
                                        <p:tav tm="0">
                                          <p:val>
                                            <p:fltVal val="0"/>
                                          </p:val>
                                        </p:tav>
                                        <p:tav tm="100000">
                                          <p:val>
                                            <p:strVal val="#ppt_w"/>
                                          </p:val>
                                        </p:tav>
                                      </p:tavLst>
                                    </p:anim>
                                    <p:anim calcmode="lin" valueType="num">
                                      <p:cBhvr>
                                        <p:cTn id="35" dur="500" fill="hold"/>
                                        <p:tgtEl>
                                          <p:spTgt spid="41"/>
                                        </p:tgtEl>
                                        <p:attrNameLst>
                                          <p:attrName>ppt_h</p:attrName>
                                        </p:attrNameLst>
                                      </p:cBhvr>
                                      <p:tavLst>
                                        <p:tav tm="0">
                                          <p:val>
                                            <p:fltVal val="0"/>
                                          </p:val>
                                        </p:tav>
                                        <p:tav tm="100000">
                                          <p:val>
                                            <p:strVal val="#ppt_h"/>
                                          </p:val>
                                        </p:tav>
                                      </p:tavLst>
                                    </p:anim>
                                    <p:animEffect transition="in" filter="fade">
                                      <p:cBhvr>
                                        <p:cTn id="36" dur="500"/>
                                        <p:tgtEl>
                                          <p:spTgt spid="41"/>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ipe(left)">
                                      <p:cBhvr>
                                        <p:cTn id="40" dur="500"/>
                                        <p:tgtEl>
                                          <p:spTgt spid="21"/>
                                        </p:tgtEl>
                                      </p:cBhvr>
                                    </p:animEffect>
                                  </p:childTnLst>
                                </p:cTn>
                              </p:par>
                            </p:childTnLst>
                          </p:cTn>
                        </p:par>
                        <p:par>
                          <p:cTn id="41" fill="hold">
                            <p:stCondLst>
                              <p:cond delay="3500"/>
                            </p:stCondLst>
                            <p:childTnLst>
                              <p:par>
                                <p:cTn id="42" presetID="53" presetClass="entr" presetSubtype="16" fill="hold" nodeType="afterEffect">
                                  <p:stCondLst>
                                    <p:cond delay="0"/>
                                  </p:stCondLst>
                                  <p:childTnLst>
                                    <p:set>
                                      <p:cBhvr>
                                        <p:cTn id="43" dur="1" fill="hold">
                                          <p:stCondLst>
                                            <p:cond delay="0"/>
                                          </p:stCondLst>
                                        </p:cTn>
                                        <p:tgtEl>
                                          <p:spTgt spid="47"/>
                                        </p:tgtEl>
                                        <p:attrNameLst>
                                          <p:attrName>style.visibility</p:attrName>
                                        </p:attrNameLst>
                                      </p:cBhvr>
                                      <p:to>
                                        <p:strVal val="visible"/>
                                      </p:to>
                                    </p:set>
                                    <p:anim calcmode="lin" valueType="num">
                                      <p:cBhvr>
                                        <p:cTn id="44" dur="500" fill="hold"/>
                                        <p:tgtEl>
                                          <p:spTgt spid="47"/>
                                        </p:tgtEl>
                                        <p:attrNameLst>
                                          <p:attrName>ppt_w</p:attrName>
                                        </p:attrNameLst>
                                      </p:cBhvr>
                                      <p:tavLst>
                                        <p:tav tm="0">
                                          <p:val>
                                            <p:fltVal val="0"/>
                                          </p:val>
                                        </p:tav>
                                        <p:tav tm="100000">
                                          <p:val>
                                            <p:strVal val="#ppt_w"/>
                                          </p:val>
                                        </p:tav>
                                      </p:tavLst>
                                    </p:anim>
                                    <p:anim calcmode="lin" valueType="num">
                                      <p:cBhvr>
                                        <p:cTn id="45" dur="500" fill="hold"/>
                                        <p:tgtEl>
                                          <p:spTgt spid="47"/>
                                        </p:tgtEl>
                                        <p:attrNameLst>
                                          <p:attrName>ppt_h</p:attrName>
                                        </p:attrNameLst>
                                      </p:cBhvr>
                                      <p:tavLst>
                                        <p:tav tm="0">
                                          <p:val>
                                            <p:fltVal val="0"/>
                                          </p:val>
                                        </p:tav>
                                        <p:tav tm="100000">
                                          <p:val>
                                            <p:strVal val="#ppt_h"/>
                                          </p:val>
                                        </p:tav>
                                      </p:tavLst>
                                    </p:anim>
                                    <p:animEffect transition="in" filter="fade">
                                      <p:cBhvr>
                                        <p:cTn id="46" dur="500"/>
                                        <p:tgtEl>
                                          <p:spTgt spid="47"/>
                                        </p:tgtEl>
                                      </p:cBhvr>
                                    </p:animEffect>
                                  </p:childTnLst>
                                </p:cTn>
                              </p:par>
                            </p:childTnLst>
                          </p:cTn>
                        </p:par>
                        <p:par>
                          <p:cTn id="47" fill="hold">
                            <p:stCondLst>
                              <p:cond delay="4000"/>
                            </p:stCondLst>
                            <p:childTnLst>
                              <p:par>
                                <p:cTn id="48" presetID="22" presetClass="entr" presetSubtype="8" fill="hold" grpId="0" nodeType="after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wipe(left)">
                                      <p:cBhvr>
                                        <p:cTn id="50" dur="500"/>
                                        <p:tgtEl>
                                          <p:spTgt spid="20"/>
                                        </p:tgtEl>
                                      </p:cBhvr>
                                    </p:animEffect>
                                  </p:childTnLst>
                                </p:cTn>
                              </p:par>
                            </p:childTnLst>
                          </p:cTn>
                        </p:par>
                        <p:par>
                          <p:cTn id="51" fill="hold">
                            <p:stCondLst>
                              <p:cond delay="4500"/>
                            </p:stCondLst>
                            <p:childTnLst>
                              <p:par>
                                <p:cTn id="52" presetID="16" presetClass="entr" presetSubtype="21" fill="hold" grpId="0" nodeType="after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barn(inVertical)">
                                      <p:cBhvr>
                                        <p:cTn id="5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xmlns="" id="{CF21E3F1-E02A-4784-9DE9-41CBD8767436}"/>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Oval 9"/>
          <p:cNvSpPr>
            <a:spLocks noChangeArrowheads="1"/>
          </p:cNvSpPr>
          <p:nvPr/>
        </p:nvSpPr>
        <p:spPr bwMode="auto">
          <a:xfrm>
            <a:off x="1048610" y="1220755"/>
            <a:ext cx="2688167" cy="2688167"/>
          </a:xfrm>
          <a:prstGeom prst="ellipse">
            <a:avLst/>
          </a:prstGeom>
          <a:noFill/>
          <a:ln>
            <a:noFill/>
          </a:ln>
          <a:effectLst/>
          <a:extLst/>
        </p:spPr>
        <p:txBody>
          <a:bodyPr wrap="none" anchor="ctr"/>
          <a:lstStyle/>
          <a:p>
            <a:pPr algn="ctr" fontAlgn="base">
              <a:spcBef>
                <a:spcPct val="0"/>
              </a:spcBef>
              <a:spcAft>
                <a:spcPct val="0"/>
              </a:spcAft>
              <a:buFont typeface="Arial" pitchFamily="34" charset="0"/>
              <a:buNone/>
            </a:pPr>
            <a:r>
              <a:rPr lang="zh-CN" altLang="zh-CN" sz="2133">
                <a:solidFill>
                  <a:schemeClr val="tx2"/>
                </a:solidFill>
                <a:latin typeface="Arial" pitchFamily="34" charset="0"/>
                <a:cs typeface="+mn-ea"/>
              </a:rPr>
              <a:t>添加文字内容</a:t>
            </a:r>
          </a:p>
          <a:p>
            <a:pPr algn="ctr" fontAlgn="base">
              <a:spcBef>
                <a:spcPct val="0"/>
              </a:spcBef>
              <a:spcAft>
                <a:spcPct val="0"/>
              </a:spcAft>
              <a:buFont typeface="Arial" pitchFamily="34" charset="0"/>
              <a:buNone/>
            </a:pPr>
            <a:r>
              <a:rPr lang="zh-CN" altLang="zh-CN" sz="2133">
                <a:solidFill>
                  <a:schemeClr val="tx2"/>
                </a:solidFill>
                <a:latin typeface="Arial" pitchFamily="34" charset="0"/>
                <a:cs typeface="+mn-ea"/>
              </a:rPr>
              <a:t>添加文字内容</a:t>
            </a:r>
          </a:p>
          <a:p>
            <a:pPr algn="ctr" fontAlgn="base">
              <a:spcBef>
                <a:spcPct val="0"/>
              </a:spcBef>
              <a:spcAft>
                <a:spcPct val="0"/>
              </a:spcAft>
              <a:buFont typeface="Arial" pitchFamily="34" charset="0"/>
              <a:buNone/>
            </a:pPr>
            <a:r>
              <a:rPr lang="zh-CN" altLang="zh-CN" sz="2133">
                <a:solidFill>
                  <a:schemeClr val="tx2"/>
                </a:solidFill>
                <a:latin typeface="Arial" pitchFamily="34" charset="0"/>
                <a:cs typeface="+mn-ea"/>
              </a:rPr>
              <a:t>添加文字内容</a:t>
            </a:r>
          </a:p>
        </p:txBody>
      </p:sp>
      <p:sp>
        <p:nvSpPr>
          <p:cNvPr id="19" name="Oval 10"/>
          <p:cNvSpPr>
            <a:spLocks noChangeArrowheads="1"/>
          </p:cNvSpPr>
          <p:nvPr/>
        </p:nvSpPr>
        <p:spPr bwMode="auto">
          <a:xfrm>
            <a:off x="1048610" y="1220755"/>
            <a:ext cx="2688167" cy="2688167"/>
          </a:xfrm>
          <a:prstGeom prst="ellipse">
            <a:avLst/>
          </a:prstGeom>
          <a:noFill/>
          <a:ln w="19050">
            <a:solidFill>
              <a:schemeClr val="tx1"/>
            </a:solidFill>
          </a:ln>
          <a:effectLst/>
        </p:spPr>
        <p:txBody>
          <a:bodyPr wrap="none" anchor="ctr"/>
          <a:lstStyle/>
          <a:p>
            <a:pPr algn="ctr" defTabSz="1219170" fontAlgn="base">
              <a:spcBef>
                <a:spcPct val="0"/>
              </a:spcBef>
              <a:spcAft>
                <a:spcPct val="0"/>
              </a:spcAft>
              <a:defRPr/>
            </a:pPr>
            <a:r>
              <a:rPr lang="zh-CN" altLang="zh-CN" sz="2133" kern="0">
                <a:solidFill>
                  <a:schemeClr val="tx2"/>
                </a:solidFill>
                <a:latin typeface="Arial" pitchFamily="34" charset="0"/>
                <a:cs typeface="+mn-ea"/>
              </a:rPr>
              <a:t>添加文字内容</a:t>
            </a:r>
          </a:p>
          <a:p>
            <a:pPr algn="ctr" defTabSz="1219170" fontAlgn="base">
              <a:spcBef>
                <a:spcPct val="0"/>
              </a:spcBef>
              <a:spcAft>
                <a:spcPct val="0"/>
              </a:spcAft>
              <a:defRPr/>
            </a:pPr>
            <a:r>
              <a:rPr lang="zh-CN" altLang="zh-CN" sz="2133" kern="0">
                <a:solidFill>
                  <a:schemeClr val="tx2"/>
                </a:solidFill>
                <a:latin typeface="Arial" pitchFamily="34" charset="0"/>
                <a:cs typeface="+mn-ea"/>
              </a:rPr>
              <a:t>添加文字内容</a:t>
            </a:r>
          </a:p>
          <a:p>
            <a:pPr algn="ctr" defTabSz="1219170" fontAlgn="base">
              <a:spcBef>
                <a:spcPct val="0"/>
              </a:spcBef>
              <a:spcAft>
                <a:spcPct val="0"/>
              </a:spcAft>
              <a:defRPr/>
            </a:pPr>
            <a:r>
              <a:rPr lang="zh-CN" altLang="zh-CN" sz="2133" kern="0">
                <a:solidFill>
                  <a:schemeClr val="tx2"/>
                </a:solidFill>
                <a:latin typeface="Arial" pitchFamily="34" charset="0"/>
                <a:cs typeface="+mn-ea"/>
              </a:rPr>
              <a:t>添加文字内容</a:t>
            </a:r>
          </a:p>
        </p:txBody>
      </p:sp>
      <p:sp>
        <p:nvSpPr>
          <p:cNvPr id="21" name="AutoShape 11"/>
          <p:cNvSpPr>
            <a:spLocks noChangeArrowheads="1"/>
          </p:cNvSpPr>
          <p:nvPr/>
        </p:nvSpPr>
        <p:spPr bwMode="auto">
          <a:xfrm>
            <a:off x="3895526" y="2276971"/>
            <a:ext cx="651933" cy="742951"/>
          </a:xfrm>
          <a:prstGeom prst="chevron">
            <a:avLst>
              <a:gd name="adj" fmla="val 52514"/>
            </a:avLst>
          </a:prstGeom>
          <a:noFill/>
          <a:ln w="19050">
            <a:solidFill>
              <a:schemeClr val="tx1"/>
            </a:solidFill>
          </a:ln>
          <a:effectLst/>
        </p:spPr>
        <p:txBody>
          <a:bodyPr wrap="none" anchor="ctr"/>
          <a:lstStyle/>
          <a:p>
            <a:pPr defTabSz="1219170" fontAlgn="base">
              <a:spcBef>
                <a:spcPct val="0"/>
              </a:spcBef>
              <a:spcAft>
                <a:spcPct val="0"/>
              </a:spcAft>
              <a:defRPr/>
            </a:pPr>
            <a:endParaRPr lang="zh-CN" altLang="en-US" sz="3733" kern="0">
              <a:solidFill>
                <a:schemeClr val="tx2"/>
              </a:solidFill>
              <a:latin typeface="Arial" pitchFamily="34" charset="0"/>
              <a:cs typeface="+mn-ea"/>
            </a:endParaRPr>
          </a:p>
        </p:txBody>
      </p:sp>
      <p:sp>
        <p:nvSpPr>
          <p:cNvPr id="22" name="Oval 12"/>
          <p:cNvSpPr>
            <a:spLocks noChangeArrowheads="1"/>
          </p:cNvSpPr>
          <p:nvPr/>
        </p:nvSpPr>
        <p:spPr bwMode="auto">
          <a:xfrm>
            <a:off x="4792993" y="1220755"/>
            <a:ext cx="2688167" cy="2688167"/>
          </a:xfrm>
          <a:prstGeom prst="ellipse">
            <a:avLst/>
          </a:prstGeom>
          <a:noFill/>
          <a:ln w="19050">
            <a:solidFill>
              <a:schemeClr val="tx1"/>
            </a:solidFill>
          </a:ln>
          <a:effectLst/>
          <a:extLst/>
        </p:spPr>
        <p:txBody>
          <a:bodyPr wrap="none" anchor="ctr"/>
          <a:lstStyle/>
          <a:p>
            <a:pPr algn="ctr" fontAlgn="base">
              <a:spcBef>
                <a:spcPct val="0"/>
              </a:spcBef>
              <a:spcAft>
                <a:spcPct val="0"/>
              </a:spcAft>
              <a:buFont typeface="Arial" pitchFamily="34" charset="0"/>
              <a:buNone/>
            </a:pPr>
            <a:r>
              <a:rPr lang="zh-CN" altLang="zh-CN" sz="2133">
                <a:solidFill>
                  <a:schemeClr val="tx2"/>
                </a:solidFill>
                <a:latin typeface="Arial" pitchFamily="34" charset="0"/>
                <a:cs typeface="+mn-ea"/>
              </a:rPr>
              <a:t>添加文字内容</a:t>
            </a:r>
          </a:p>
          <a:p>
            <a:pPr algn="ctr" fontAlgn="base">
              <a:spcBef>
                <a:spcPct val="0"/>
              </a:spcBef>
              <a:spcAft>
                <a:spcPct val="0"/>
              </a:spcAft>
              <a:buFont typeface="Arial" pitchFamily="34" charset="0"/>
              <a:buNone/>
            </a:pPr>
            <a:r>
              <a:rPr lang="zh-CN" altLang="zh-CN" sz="2133">
                <a:solidFill>
                  <a:schemeClr val="tx2"/>
                </a:solidFill>
                <a:latin typeface="Arial" pitchFamily="34" charset="0"/>
                <a:cs typeface="+mn-ea"/>
              </a:rPr>
              <a:t>添加文字内容</a:t>
            </a:r>
          </a:p>
          <a:p>
            <a:pPr algn="ctr" fontAlgn="base">
              <a:spcBef>
                <a:spcPct val="0"/>
              </a:spcBef>
              <a:spcAft>
                <a:spcPct val="0"/>
              </a:spcAft>
              <a:buFont typeface="Arial" pitchFamily="34" charset="0"/>
              <a:buNone/>
            </a:pPr>
            <a:r>
              <a:rPr lang="zh-CN" altLang="zh-CN" sz="2133">
                <a:solidFill>
                  <a:schemeClr val="tx2"/>
                </a:solidFill>
                <a:latin typeface="Arial" pitchFamily="34" charset="0"/>
                <a:cs typeface="+mn-ea"/>
              </a:rPr>
              <a:t>添加文字内容</a:t>
            </a:r>
          </a:p>
        </p:txBody>
      </p:sp>
      <p:sp>
        <p:nvSpPr>
          <p:cNvPr id="31" name="Oval 13"/>
          <p:cNvSpPr>
            <a:spLocks noChangeArrowheads="1"/>
          </p:cNvSpPr>
          <p:nvPr/>
        </p:nvSpPr>
        <p:spPr bwMode="auto">
          <a:xfrm>
            <a:off x="4792993" y="1220755"/>
            <a:ext cx="2688167" cy="2688167"/>
          </a:xfrm>
          <a:prstGeom prst="ellipse">
            <a:avLst/>
          </a:prstGeom>
          <a:noFill/>
          <a:ln w="19050">
            <a:solidFill>
              <a:schemeClr val="tx1"/>
            </a:solidFill>
          </a:ln>
          <a:effectLst/>
        </p:spPr>
        <p:txBody>
          <a:bodyPr wrap="none" anchor="ctr"/>
          <a:lstStyle/>
          <a:p>
            <a:pPr algn="ctr" defTabSz="1219170" fontAlgn="base">
              <a:spcBef>
                <a:spcPct val="0"/>
              </a:spcBef>
              <a:spcAft>
                <a:spcPct val="0"/>
              </a:spcAft>
              <a:defRPr/>
            </a:pPr>
            <a:r>
              <a:rPr lang="zh-CN" altLang="zh-CN" sz="2133" kern="0">
                <a:solidFill>
                  <a:schemeClr val="tx2"/>
                </a:solidFill>
                <a:latin typeface="Arial" pitchFamily="34" charset="0"/>
                <a:cs typeface="+mn-ea"/>
              </a:rPr>
              <a:t>添加文字内容</a:t>
            </a:r>
          </a:p>
          <a:p>
            <a:pPr algn="ctr" defTabSz="1219170" fontAlgn="base">
              <a:spcBef>
                <a:spcPct val="0"/>
              </a:spcBef>
              <a:spcAft>
                <a:spcPct val="0"/>
              </a:spcAft>
              <a:defRPr/>
            </a:pPr>
            <a:r>
              <a:rPr lang="zh-CN" altLang="zh-CN" sz="2133" kern="0">
                <a:solidFill>
                  <a:schemeClr val="tx2"/>
                </a:solidFill>
                <a:latin typeface="Arial" pitchFamily="34" charset="0"/>
                <a:cs typeface="+mn-ea"/>
              </a:rPr>
              <a:t>添加文字内容</a:t>
            </a:r>
          </a:p>
          <a:p>
            <a:pPr algn="ctr" defTabSz="1219170" fontAlgn="base">
              <a:spcBef>
                <a:spcPct val="0"/>
              </a:spcBef>
              <a:spcAft>
                <a:spcPct val="0"/>
              </a:spcAft>
              <a:defRPr/>
            </a:pPr>
            <a:r>
              <a:rPr lang="zh-CN" altLang="zh-CN" sz="2133" kern="0">
                <a:solidFill>
                  <a:schemeClr val="tx2"/>
                </a:solidFill>
                <a:latin typeface="Arial" pitchFamily="34" charset="0"/>
                <a:cs typeface="+mn-ea"/>
              </a:rPr>
              <a:t>添加文字内容</a:t>
            </a:r>
          </a:p>
        </p:txBody>
      </p:sp>
      <p:sp>
        <p:nvSpPr>
          <p:cNvPr id="35" name="AutoShape 14"/>
          <p:cNvSpPr>
            <a:spLocks noChangeArrowheads="1"/>
          </p:cNvSpPr>
          <p:nvPr/>
        </p:nvSpPr>
        <p:spPr bwMode="auto">
          <a:xfrm>
            <a:off x="7673776" y="2276971"/>
            <a:ext cx="651933" cy="742951"/>
          </a:xfrm>
          <a:prstGeom prst="chevron">
            <a:avLst>
              <a:gd name="adj" fmla="val 52514"/>
            </a:avLst>
          </a:prstGeom>
          <a:noFill/>
          <a:ln w="19050">
            <a:solidFill>
              <a:schemeClr val="tx1"/>
            </a:solidFill>
          </a:ln>
          <a:effectLst/>
        </p:spPr>
        <p:txBody>
          <a:bodyPr wrap="none" anchor="ctr"/>
          <a:lstStyle/>
          <a:p>
            <a:pPr defTabSz="1219170" fontAlgn="base">
              <a:spcBef>
                <a:spcPct val="0"/>
              </a:spcBef>
              <a:spcAft>
                <a:spcPct val="0"/>
              </a:spcAft>
              <a:defRPr/>
            </a:pPr>
            <a:endParaRPr lang="zh-CN" altLang="en-US" sz="3733" kern="0">
              <a:solidFill>
                <a:schemeClr val="tx2"/>
              </a:solidFill>
              <a:latin typeface="Arial" pitchFamily="34" charset="0"/>
              <a:cs typeface="+mn-ea"/>
            </a:endParaRPr>
          </a:p>
        </p:txBody>
      </p:sp>
      <p:sp>
        <p:nvSpPr>
          <p:cNvPr id="36" name="Oval 15"/>
          <p:cNvSpPr>
            <a:spLocks noChangeArrowheads="1"/>
          </p:cNvSpPr>
          <p:nvPr/>
        </p:nvSpPr>
        <p:spPr bwMode="auto">
          <a:xfrm>
            <a:off x="8537377" y="1220755"/>
            <a:ext cx="2688167" cy="2688167"/>
          </a:xfrm>
          <a:prstGeom prst="ellipse">
            <a:avLst/>
          </a:prstGeom>
          <a:noFill/>
          <a:ln>
            <a:noFill/>
          </a:ln>
          <a:effectLst/>
          <a:extLst/>
        </p:spPr>
        <p:txBody>
          <a:bodyPr wrap="none" anchor="ctr"/>
          <a:lstStyle/>
          <a:p>
            <a:pPr algn="ctr" fontAlgn="base">
              <a:spcBef>
                <a:spcPct val="0"/>
              </a:spcBef>
              <a:spcAft>
                <a:spcPct val="0"/>
              </a:spcAft>
              <a:buFont typeface="Arial" pitchFamily="34" charset="0"/>
              <a:buNone/>
            </a:pPr>
            <a:r>
              <a:rPr lang="zh-CN" altLang="zh-CN" sz="2133">
                <a:solidFill>
                  <a:schemeClr val="tx2"/>
                </a:solidFill>
                <a:latin typeface="Arial" pitchFamily="34" charset="0"/>
                <a:cs typeface="+mn-ea"/>
              </a:rPr>
              <a:t>添加文字内容</a:t>
            </a:r>
          </a:p>
          <a:p>
            <a:pPr algn="ctr" fontAlgn="base">
              <a:spcBef>
                <a:spcPct val="0"/>
              </a:spcBef>
              <a:spcAft>
                <a:spcPct val="0"/>
              </a:spcAft>
              <a:buFont typeface="Arial" pitchFamily="34" charset="0"/>
              <a:buNone/>
            </a:pPr>
            <a:r>
              <a:rPr lang="zh-CN" altLang="zh-CN" sz="2133">
                <a:solidFill>
                  <a:schemeClr val="tx2"/>
                </a:solidFill>
                <a:latin typeface="Arial" pitchFamily="34" charset="0"/>
                <a:cs typeface="+mn-ea"/>
              </a:rPr>
              <a:t>添加文字内容</a:t>
            </a:r>
          </a:p>
          <a:p>
            <a:pPr algn="ctr" fontAlgn="base">
              <a:spcBef>
                <a:spcPct val="0"/>
              </a:spcBef>
              <a:spcAft>
                <a:spcPct val="0"/>
              </a:spcAft>
              <a:buFont typeface="Arial" pitchFamily="34" charset="0"/>
              <a:buNone/>
            </a:pPr>
            <a:r>
              <a:rPr lang="zh-CN" altLang="zh-CN" sz="2133">
                <a:solidFill>
                  <a:schemeClr val="tx2"/>
                </a:solidFill>
                <a:latin typeface="Arial" pitchFamily="34" charset="0"/>
                <a:cs typeface="+mn-ea"/>
              </a:rPr>
              <a:t>添加文字内容</a:t>
            </a:r>
          </a:p>
        </p:txBody>
      </p:sp>
      <p:sp>
        <p:nvSpPr>
          <p:cNvPr id="37" name="Oval 16"/>
          <p:cNvSpPr>
            <a:spLocks noChangeArrowheads="1"/>
          </p:cNvSpPr>
          <p:nvPr/>
        </p:nvSpPr>
        <p:spPr bwMode="auto">
          <a:xfrm>
            <a:off x="8537377" y="1220755"/>
            <a:ext cx="2688167" cy="2688167"/>
          </a:xfrm>
          <a:prstGeom prst="ellipse">
            <a:avLst/>
          </a:prstGeom>
          <a:noFill/>
          <a:ln w="19050">
            <a:solidFill>
              <a:schemeClr val="tx1"/>
            </a:solidFill>
          </a:ln>
          <a:effectLst/>
        </p:spPr>
        <p:txBody>
          <a:bodyPr wrap="none" anchor="ctr"/>
          <a:lstStyle/>
          <a:p>
            <a:pPr algn="ctr" defTabSz="1219170" fontAlgn="base">
              <a:spcBef>
                <a:spcPct val="0"/>
              </a:spcBef>
              <a:spcAft>
                <a:spcPct val="0"/>
              </a:spcAft>
              <a:defRPr/>
            </a:pPr>
            <a:r>
              <a:rPr lang="zh-CN" altLang="zh-CN" sz="2133" kern="0">
                <a:solidFill>
                  <a:schemeClr val="tx2"/>
                </a:solidFill>
                <a:latin typeface="Arial" pitchFamily="34" charset="0"/>
                <a:cs typeface="+mn-ea"/>
              </a:rPr>
              <a:t>添加文字内容</a:t>
            </a:r>
          </a:p>
          <a:p>
            <a:pPr algn="ctr" defTabSz="1219170" fontAlgn="base">
              <a:spcBef>
                <a:spcPct val="0"/>
              </a:spcBef>
              <a:spcAft>
                <a:spcPct val="0"/>
              </a:spcAft>
              <a:defRPr/>
            </a:pPr>
            <a:r>
              <a:rPr lang="zh-CN" altLang="zh-CN" sz="2133" kern="0">
                <a:solidFill>
                  <a:schemeClr val="tx2"/>
                </a:solidFill>
                <a:latin typeface="Arial" pitchFamily="34" charset="0"/>
                <a:cs typeface="+mn-ea"/>
              </a:rPr>
              <a:t>添加文字内容</a:t>
            </a:r>
          </a:p>
          <a:p>
            <a:pPr algn="ctr" defTabSz="1219170" fontAlgn="base">
              <a:spcBef>
                <a:spcPct val="0"/>
              </a:spcBef>
              <a:spcAft>
                <a:spcPct val="0"/>
              </a:spcAft>
              <a:defRPr/>
            </a:pPr>
            <a:r>
              <a:rPr lang="zh-CN" altLang="zh-CN" sz="2133" kern="0">
                <a:solidFill>
                  <a:schemeClr val="tx2"/>
                </a:solidFill>
                <a:latin typeface="Arial" pitchFamily="34" charset="0"/>
                <a:cs typeface="+mn-ea"/>
              </a:rPr>
              <a:t>添加文字内容</a:t>
            </a:r>
          </a:p>
        </p:txBody>
      </p:sp>
      <p:sp>
        <p:nvSpPr>
          <p:cNvPr id="38" name="AutoShape 17"/>
          <p:cNvSpPr>
            <a:spLocks noChangeArrowheads="1"/>
          </p:cNvSpPr>
          <p:nvPr/>
        </p:nvSpPr>
        <p:spPr bwMode="auto">
          <a:xfrm>
            <a:off x="993576" y="4626472"/>
            <a:ext cx="2743200" cy="766233"/>
          </a:xfrm>
          <a:prstGeom prst="roundRect">
            <a:avLst>
              <a:gd name="adj" fmla="val 50000"/>
            </a:avLst>
          </a:prstGeom>
          <a:noFill/>
          <a:ln w="19050">
            <a:solidFill>
              <a:schemeClr val="tx1"/>
            </a:solidFill>
          </a:ln>
          <a:effectLst/>
        </p:spPr>
        <p:txBody>
          <a:bodyPr wrap="none" anchor="ctr"/>
          <a:lstStyle/>
          <a:p>
            <a:pPr algn="ctr" defTabSz="1219170" fontAlgn="base">
              <a:spcBef>
                <a:spcPct val="0"/>
              </a:spcBef>
              <a:spcAft>
                <a:spcPct val="0"/>
              </a:spcAft>
              <a:defRPr/>
            </a:pPr>
            <a:r>
              <a:rPr lang="zh-CN" altLang="zh-CN" sz="2400" kern="0">
                <a:solidFill>
                  <a:schemeClr val="tx2"/>
                </a:solidFill>
                <a:latin typeface="Arial" pitchFamily="34" charset="0"/>
                <a:cs typeface="+mn-ea"/>
              </a:rPr>
              <a:t>添加段落文字</a:t>
            </a:r>
          </a:p>
        </p:txBody>
      </p:sp>
      <p:sp>
        <p:nvSpPr>
          <p:cNvPr id="39" name="AutoShape 18"/>
          <p:cNvSpPr>
            <a:spLocks noChangeArrowheads="1"/>
          </p:cNvSpPr>
          <p:nvPr/>
        </p:nvSpPr>
        <p:spPr bwMode="auto">
          <a:xfrm>
            <a:off x="4792992" y="4626472"/>
            <a:ext cx="2743200" cy="766233"/>
          </a:xfrm>
          <a:prstGeom prst="roundRect">
            <a:avLst>
              <a:gd name="adj" fmla="val 50000"/>
            </a:avLst>
          </a:prstGeom>
          <a:noFill/>
          <a:ln w="19050">
            <a:solidFill>
              <a:schemeClr val="tx1"/>
            </a:solidFill>
          </a:ln>
          <a:effectLst/>
        </p:spPr>
        <p:txBody>
          <a:bodyPr wrap="none" anchor="ctr"/>
          <a:lstStyle/>
          <a:p>
            <a:pPr algn="ctr" defTabSz="1219170" fontAlgn="base">
              <a:spcBef>
                <a:spcPct val="0"/>
              </a:spcBef>
              <a:spcAft>
                <a:spcPct val="0"/>
              </a:spcAft>
              <a:defRPr/>
            </a:pPr>
            <a:r>
              <a:rPr lang="zh-CN" altLang="zh-CN" sz="2400" kern="0">
                <a:solidFill>
                  <a:schemeClr val="tx2"/>
                </a:solidFill>
                <a:latin typeface="Arial" pitchFamily="34" charset="0"/>
                <a:cs typeface="+mn-ea"/>
              </a:rPr>
              <a:t>添加段落文字</a:t>
            </a:r>
          </a:p>
        </p:txBody>
      </p:sp>
      <p:sp>
        <p:nvSpPr>
          <p:cNvPr id="40" name="AutoShape 19"/>
          <p:cNvSpPr>
            <a:spLocks noChangeArrowheads="1"/>
          </p:cNvSpPr>
          <p:nvPr/>
        </p:nvSpPr>
        <p:spPr bwMode="auto">
          <a:xfrm>
            <a:off x="8537376" y="4626472"/>
            <a:ext cx="2743200" cy="766233"/>
          </a:xfrm>
          <a:prstGeom prst="roundRect">
            <a:avLst>
              <a:gd name="adj" fmla="val 50000"/>
            </a:avLst>
          </a:prstGeom>
          <a:noFill/>
          <a:ln w="19050">
            <a:solidFill>
              <a:schemeClr val="tx1"/>
            </a:solidFill>
          </a:ln>
          <a:effectLst/>
        </p:spPr>
        <p:txBody>
          <a:bodyPr wrap="none" anchor="ctr"/>
          <a:lstStyle/>
          <a:p>
            <a:pPr algn="ctr" defTabSz="1219170" fontAlgn="base">
              <a:spcBef>
                <a:spcPct val="0"/>
              </a:spcBef>
              <a:spcAft>
                <a:spcPct val="0"/>
              </a:spcAft>
              <a:defRPr/>
            </a:pPr>
            <a:r>
              <a:rPr lang="zh-CN" altLang="zh-CN" sz="2400" kern="0" dirty="0">
                <a:solidFill>
                  <a:schemeClr val="tx2"/>
                </a:solidFill>
                <a:latin typeface="Arial" pitchFamily="34" charset="0"/>
                <a:cs typeface="+mn-ea"/>
              </a:rPr>
              <a:t>添加段落文字</a:t>
            </a:r>
          </a:p>
        </p:txBody>
      </p:sp>
      <p:grpSp>
        <p:nvGrpSpPr>
          <p:cNvPr id="41" name="组合 40"/>
          <p:cNvGrpSpPr/>
          <p:nvPr/>
        </p:nvGrpSpPr>
        <p:grpSpPr>
          <a:xfrm>
            <a:off x="568443" y="319365"/>
            <a:ext cx="3809921" cy="420564"/>
            <a:chOff x="568442" y="319364"/>
            <a:chExt cx="3809924" cy="420565"/>
          </a:xfrm>
        </p:grpSpPr>
        <p:sp>
          <p:nvSpPr>
            <p:cNvPr id="42" name="文本框 23"/>
            <p:cNvSpPr txBox="1"/>
            <p:nvPr/>
          </p:nvSpPr>
          <p:spPr>
            <a:xfrm>
              <a:off x="665958" y="319364"/>
              <a:ext cx="1829348" cy="420565"/>
            </a:xfrm>
            <a:prstGeom prst="rect">
              <a:avLst/>
            </a:prstGeom>
            <a:noFill/>
          </p:spPr>
          <p:txBody>
            <a:bodyPr wrap="none" rtlCol="0">
              <a:spAutoFit/>
            </a:bodyPr>
            <a:lstStyle/>
            <a:p>
              <a:r>
                <a:rPr lang="zh-CN" altLang="en-US" sz="2133" dirty="0">
                  <a:solidFill>
                    <a:schemeClr val="bg2"/>
                  </a:solidFill>
                  <a:latin typeface="+mn-ea"/>
                  <a:cs typeface="+mn-ea"/>
                </a:rPr>
                <a:t>标题文字内容</a:t>
              </a:r>
            </a:p>
          </p:txBody>
        </p:sp>
        <p:sp>
          <p:nvSpPr>
            <p:cNvPr id="43" name="等腰三角形 42"/>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sp>
          <p:nvSpPr>
            <p:cNvPr id="44" name="文本框 23"/>
            <p:cNvSpPr txBox="1"/>
            <p:nvPr/>
          </p:nvSpPr>
          <p:spPr>
            <a:xfrm>
              <a:off x="2306003" y="429775"/>
              <a:ext cx="2072363" cy="297455"/>
            </a:xfrm>
            <a:prstGeom prst="rect">
              <a:avLst/>
            </a:prstGeom>
            <a:noFill/>
          </p:spPr>
          <p:txBody>
            <a:bodyPr wrap="none" rtlCol="0">
              <a:spAutoFit/>
            </a:bodyPr>
            <a:lstStyle/>
            <a:p>
              <a:r>
                <a:rPr lang="en-US" altLang="zh-CN" sz="1333" dirty="0">
                  <a:solidFill>
                    <a:srgbClr val="262626"/>
                  </a:solidFill>
                  <a:latin typeface="微软雅黑"/>
                  <a:cs typeface="+mn-ea"/>
                </a:rPr>
                <a:t>  Click here to add Title</a:t>
              </a:r>
              <a:endParaRPr lang="zh-CN" altLang="en-US" sz="1333" dirty="0">
                <a:solidFill>
                  <a:srgbClr val="262626"/>
                </a:solidFill>
                <a:latin typeface="微软雅黑"/>
                <a:cs typeface="+mn-ea"/>
              </a:endParaRPr>
            </a:p>
          </p:txBody>
        </p:sp>
      </p:grpSp>
    </p:spTree>
    <p:extLst>
      <p:ext uri="{BB962C8B-B14F-4D97-AF65-F5344CB8AC3E}">
        <p14:creationId xmlns:p14="http://schemas.microsoft.com/office/powerpoint/2010/main" val="458120162"/>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0-#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300" fill="hold"/>
                                        <p:tgtEl>
                                          <p:spTgt spid="19"/>
                                        </p:tgtEl>
                                        <p:attrNameLst>
                                          <p:attrName>ppt_x</p:attrName>
                                        </p:attrNameLst>
                                      </p:cBhvr>
                                      <p:tavLst>
                                        <p:tav tm="0">
                                          <p:val>
                                            <p:strVal val="0-#ppt_w/2"/>
                                          </p:val>
                                        </p:tav>
                                        <p:tav tm="100000">
                                          <p:val>
                                            <p:strVal val="#ppt_x"/>
                                          </p:val>
                                        </p:tav>
                                      </p:tavLst>
                                    </p:anim>
                                    <p:anim calcmode="lin" valueType="num">
                                      <p:cBhvr additive="base">
                                        <p:cTn id="13" dur="300" fill="hold"/>
                                        <p:tgtEl>
                                          <p:spTgt spid="19"/>
                                        </p:tgtEl>
                                        <p:attrNameLst>
                                          <p:attrName>ppt_y</p:attrName>
                                        </p:attrNameLst>
                                      </p:cBhvr>
                                      <p:tavLst>
                                        <p:tav tm="0">
                                          <p:val>
                                            <p:strVal val="#ppt_y"/>
                                          </p:val>
                                        </p:tav>
                                        <p:tav tm="100000">
                                          <p:val>
                                            <p:strVal val="#ppt_y"/>
                                          </p:val>
                                        </p:tav>
                                      </p:tavLst>
                                    </p:anim>
                                  </p:childTnLst>
                                </p:cTn>
                              </p:par>
                              <p:par>
                                <p:cTn id="14" presetID="1" presetClass="entr" presetSubtype="0" fill="hold" grpId="0" nodeType="withEffect">
                                  <p:stCondLst>
                                    <p:cond delay="300"/>
                                  </p:stCondLst>
                                  <p:childTnLst>
                                    <p:set>
                                      <p:cBhvr>
                                        <p:cTn id="15" dur="1" fill="hold">
                                          <p:stCondLst>
                                            <p:cond delay="0"/>
                                          </p:stCondLst>
                                        </p:cTn>
                                        <p:tgtEl>
                                          <p:spTgt spid="18"/>
                                        </p:tgtEl>
                                        <p:attrNameLst>
                                          <p:attrName>style.visibility</p:attrName>
                                        </p:attrNameLst>
                                      </p:cBhvr>
                                      <p:to>
                                        <p:strVal val="visible"/>
                                      </p:to>
                                    </p:set>
                                  </p:childTnLst>
                                </p:cTn>
                              </p:par>
                              <p:par>
                                <p:cTn id="16" presetID="6" presetClass="emph" presetSubtype="0" fill="hold" grpId="1" nodeType="withEffect">
                                  <p:stCondLst>
                                    <p:cond delay="300"/>
                                  </p:stCondLst>
                                  <p:childTnLst>
                                    <p:animScale>
                                      <p:cBhvr>
                                        <p:cTn id="17" dur="200" fill="hold"/>
                                        <p:tgtEl>
                                          <p:spTgt spid="18"/>
                                        </p:tgtEl>
                                      </p:cBhvr>
                                      <p:by x="150000" y="150000"/>
                                    </p:animScale>
                                  </p:childTnLst>
                                </p:cTn>
                              </p:par>
                              <p:par>
                                <p:cTn id="18" presetID="10" presetClass="exit" presetSubtype="0" fill="hold" grpId="2" nodeType="withEffect">
                                  <p:stCondLst>
                                    <p:cond delay="300"/>
                                  </p:stCondLst>
                                  <p:childTnLst>
                                    <p:animEffect transition="out" filter="fade">
                                      <p:cBhvr>
                                        <p:cTn id="19" dur="200"/>
                                        <p:tgtEl>
                                          <p:spTgt spid="18"/>
                                        </p:tgtEl>
                                      </p:cBhvr>
                                    </p:animEffect>
                                    <p:set>
                                      <p:cBhvr>
                                        <p:cTn id="20" dur="1" fill="hold">
                                          <p:stCondLst>
                                            <p:cond delay="199"/>
                                          </p:stCondLst>
                                        </p:cTn>
                                        <p:tgtEl>
                                          <p:spTgt spid="18"/>
                                        </p:tgtEl>
                                        <p:attrNameLst>
                                          <p:attrName>style.visibility</p:attrName>
                                        </p:attrNameLst>
                                      </p:cBhvr>
                                      <p:to>
                                        <p:strVal val="hidden"/>
                                      </p:to>
                                    </p:set>
                                  </p:childTnLst>
                                </p:cTn>
                              </p:par>
                            </p:childTnLst>
                          </p:cTn>
                        </p:par>
                        <p:par>
                          <p:cTn id="21" fill="hold">
                            <p:stCondLst>
                              <p:cond delay="1000"/>
                            </p:stCondLst>
                            <p:childTnLst>
                              <p:par>
                                <p:cTn id="22" presetID="2" presetClass="entr" presetSubtype="8"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additive="base">
                                        <p:cTn id="24" dur="500" fill="hold"/>
                                        <p:tgtEl>
                                          <p:spTgt spid="21"/>
                                        </p:tgtEl>
                                        <p:attrNameLst>
                                          <p:attrName>ppt_x</p:attrName>
                                        </p:attrNameLst>
                                      </p:cBhvr>
                                      <p:tavLst>
                                        <p:tav tm="0">
                                          <p:val>
                                            <p:strVal val="0-#ppt_w/2"/>
                                          </p:val>
                                        </p:tav>
                                        <p:tav tm="100000">
                                          <p:val>
                                            <p:strVal val="#ppt_x"/>
                                          </p:val>
                                        </p:tav>
                                      </p:tavLst>
                                    </p:anim>
                                    <p:anim calcmode="lin" valueType="num">
                                      <p:cBhvr additive="base">
                                        <p:cTn id="25" dur="500" fill="hold"/>
                                        <p:tgtEl>
                                          <p:spTgt spid="21"/>
                                        </p:tgtEl>
                                        <p:attrNameLst>
                                          <p:attrName>ppt_y</p:attrName>
                                        </p:attrNameLst>
                                      </p:cBhvr>
                                      <p:tavLst>
                                        <p:tav tm="0">
                                          <p:val>
                                            <p:strVal val="#ppt_y"/>
                                          </p:val>
                                        </p:tav>
                                        <p:tav tm="100000">
                                          <p:val>
                                            <p:strVal val="#ppt_y"/>
                                          </p:val>
                                        </p:tav>
                                      </p:tavLst>
                                    </p:anim>
                                  </p:childTnLst>
                                </p:cTn>
                              </p:par>
                            </p:childTnLst>
                          </p:cTn>
                        </p:par>
                        <p:par>
                          <p:cTn id="26" fill="hold">
                            <p:stCondLst>
                              <p:cond delay="1500"/>
                            </p:stCondLst>
                            <p:childTnLst>
                              <p:par>
                                <p:cTn id="27" presetID="2" presetClass="entr" presetSubtype="8" fill="hold" grpId="0" nodeType="afterEffect">
                                  <p:stCondLst>
                                    <p:cond delay="0"/>
                                  </p:stCondLst>
                                  <p:childTnLst>
                                    <p:set>
                                      <p:cBhvr>
                                        <p:cTn id="28" dur="1" fill="hold">
                                          <p:stCondLst>
                                            <p:cond delay="0"/>
                                          </p:stCondLst>
                                        </p:cTn>
                                        <p:tgtEl>
                                          <p:spTgt spid="31"/>
                                        </p:tgtEl>
                                        <p:attrNameLst>
                                          <p:attrName>style.visibility</p:attrName>
                                        </p:attrNameLst>
                                      </p:cBhvr>
                                      <p:to>
                                        <p:strVal val="visible"/>
                                      </p:to>
                                    </p:set>
                                    <p:anim calcmode="lin" valueType="num">
                                      <p:cBhvr additive="base">
                                        <p:cTn id="29" dur="300" fill="hold"/>
                                        <p:tgtEl>
                                          <p:spTgt spid="31"/>
                                        </p:tgtEl>
                                        <p:attrNameLst>
                                          <p:attrName>ppt_x</p:attrName>
                                        </p:attrNameLst>
                                      </p:cBhvr>
                                      <p:tavLst>
                                        <p:tav tm="0">
                                          <p:val>
                                            <p:strVal val="0-#ppt_w/2"/>
                                          </p:val>
                                        </p:tav>
                                        <p:tav tm="100000">
                                          <p:val>
                                            <p:strVal val="#ppt_x"/>
                                          </p:val>
                                        </p:tav>
                                      </p:tavLst>
                                    </p:anim>
                                    <p:anim calcmode="lin" valueType="num">
                                      <p:cBhvr additive="base">
                                        <p:cTn id="30" dur="300" fill="hold"/>
                                        <p:tgtEl>
                                          <p:spTgt spid="31"/>
                                        </p:tgtEl>
                                        <p:attrNameLst>
                                          <p:attrName>ppt_y</p:attrName>
                                        </p:attrNameLst>
                                      </p:cBhvr>
                                      <p:tavLst>
                                        <p:tav tm="0">
                                          <p:val>
                                            <p:strVal val="#ppt_y"/>
                                          </p:val>
                                        </p:tav>
                                        <p:tav tm="100000">
                                          <p:val>
                                            <p:strVal val="#ppt_y"/>
                                          </p:val>
                                        </p:tav>
                                      </p:tavLst>
                                    </p:anim>
                                  </p:childTnLst>
                                </p:cTn>
                              </p:par>
                              <p:par>
                                <p:cTn id="31" presetID="1" presetClass="entr" presetSubtype="0" fill="hold" grpId="0" nodeType="withEffect">
                                  <p:stCondLst>
                                    <p:cond delay="300"/>
                                  </p:stCondLst>
                                  <p:childTnLst>
                                    <p:set>
                                      <p:cBhvr>
                                        <p:cTn id="32" dur="1" fill="hold">
                                          <p:stCondLst>
                                            <p:cond delay="0"/>
                                          </p:stCondLst>
                                        </p:cTn>
                                        <p:tgtEl>
                                          <p:spTgt spid="22"/>
                                        </p:tgtEl>
                                        <p:attrNameLst>
                                          <p:attrName>style.visibility</p:attrName>
                                        </p:attrNameLst>
                                      </p:cBhvr>
                                      <p:to>
                                        <p:strVal val="visible"/>
                                      </p:to>
                                    </p:set>
                                  </p:childTnLst>
                                </p:cTn>
                              </p:par>
                              <p:par>
                                <p:cTn id="33" presetID="6" presetClass="emph" presetSubtype="0" fill="hold" grpId="1" nodeType="withEffect">
                                  <p:stCondLst>
                                    <p:cond delay="300"/>
                                  </p:stCondLst>
                                  <p:childTnLst>
                                    <p:animScale>
                                      <p:cBhvr>
                                        <p:cTn id="34" dur="200" fill="hold"/>
                                        <p:tgtEl>
                                          <p:spTgt spid="22"/>
                                        </p:tgtEl>
                                      </p:cBhvr>
                                      <p:by x="150000" y="150000"/>
                                    </p:animScale>
                                  </p:childTnLst>
                                </p:cTn>
                              </p:par>
                              <p:par>
                                <p:cTn id="35" presetID="10" presetClass="exit" presetSubtype="0" fill="hold" grpId="2" nodeType="withEffect">
                                  <p:stCondLst>
                                    <p:cond delay="300"/>
                                  </p:stCondLst>
                                  <p:childTnLst>
                                    <p:animEffect transition="out" filter="fade">
                                      <p:cBhvr>
                                        <p:cTn id="36" dur="200"/>
                                        <p:tgtEl>
                                          <p:spTgt spid="22"/>
                                        </p:tgtEl>
                                      </p:cBhvr>
                                    </p:animEffect>
                                    <p:set>
                                      <p:cBhvr>
                                        <p:cTn id="37" dur="1" fill="hold">
                                          <p:stCondLst>
                                            <p:cond delay="199"/>
                                          </p:stCondLst>
                                        </p:cTn>
                                        <p:tgtEl>
                                          <p:spTgt spid="22"/>
                                        </p:tgtEl>
                                        <p:attrNameLst>
                                          <p:attrName>style.visibility</p:attrName>
                                        </p:attrNameLst>
                                      </p:cBhvr>
                                      <p:to>
                                        <p:strVal val="hidden"/>
                                      </p:to>
                                    </p:set>
                                  </p:childTnLst>
                                </p:cTn>
                              </p:par>
                            </p:childTnLst>
                          </p:cTn>
                        </p:par>
                        <p:par>
                          <p:cTn id="38" fill="hold">
                            <p:stCondLst>
                              <p:cond delay="2000"/>
                            </p:stCondLst>
                            <p:childTnLst>
                              <p:par>
                                <p:cTn id="39" presetID="2" presetClass="entr" presetSubtype="8" fill="hold" grpId="0" nodeType="after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additive="base">
                                        <p:cTn id="41" dur="500" fill="hold"/>
                                        <p:tgtEl>
                                          <p:spTgt spid="35"/>
                                        </p:tgtEl>
                                        <p:attrNameLst>
                                          <p:attrName>ppt_x</p:attrName>
                                        </p:attrNameLst>
                                      </p:cBhvr>
                                      <p:tavLst>
                                        <p:tav tm="0">
                                          <p:val>
                                            <p:strVal val="0-#ppt_w/2"/>
                                          </p:val>
                                        </p:tav>
                                        <p:tav tm="100000">
                                          <p:val>
                                            <p:strVal val="#ppt_x"/>
                                          </p:val>
                                        </p:tav>
                                      </p:tavLst>
                                    </p:anim>
                                    <p:anim calcmode="lin" valueType="num">
                                      <p:cBhvr additive="base">
                                        <p:cTn id="42" dur="500" fill="hold"/>
                                        <p:tgtEl>
                                          <p:spTgt spid="35"/>
                                        </p:tgtEl>
                                        <p:attrNameLst>
                                          <p:attrName>ppt_y</p:attrName>
                                        </p:attrNameLst>
                                      </p:cBhvr>
                                      <p:tavLst>
                                        <p:tav tm="0">
                                          <p:val>
                                            <p:strVal val="#ppt_y"/>
                                          </p:val>
                                        </p:tav>
                                        <p:tav tm="100000">
                                          <p:val>
                                            <p:strVal val="#ppt_y"/>
                                          </p:val>
                                        </p:tav>
                                      </p:tavLst>
                                    </p:anim>
                                  </p:childTnLst>
                                </p:cTn>
                              </p:par>
                            </p:childTnLst>
                          </p:cTn>
                        </p:par>
                        <p:par>
                          <p:cTn id="43" fill="hold">
                            <p:stCondLst>
                              <p:cond delay="2500"/>
                            </p:stCondLst>
                            <p:childTnLst>
                              <p:par>
                                <p:cTn id="44" presetID="2" presetClass="entr" presetSubtype="8" fill="hold" grpId="0" nodeType="afterEffect">
                                  <p:stCondLst>
                                    <p:cond delay="0"/>
                                  </p:stCondLst>
                                  <p:childTnLst>
                                    <p:set>
                                      <p:cBhvr>
                                        <p:cTn id="45" dur="1" fill="hold">
                                          <p:stCondLst>
                                            <p:cond delay="0"/>
                                          </p:stCondLst>
                                        </p:cTn>
                                        <p:tgtEl>
                                          <p:spTgt spid="37"/>
                                        </p:tgtEl>
                                        <p:attrNameLst>
                                          <p:attrName>style.visibility</p:attrName>
                                        </p:attrNameLst>
                                      </p:cBhvr>
                                      <p:to>
                                        <p:strVal val="visible"/>
                                      </p:to>
                                    </p:set>
                                    <p:anim calcmode="lin" valueType="num">
                                      <p:cBhvr additive="base">
                                        <p:cTn id="46" dur="300" fill="hold"/>
                                        <p:tgtEl>
                                          <p:spTgt spid="37"/>
                                        </p:tgtEl>
                                        <p:attrNameLst>
                                          <p:attrName>ppt_x</p:attrName>
                                        </p:attrNameLst>
                                      </p:cBhvr>
                                      <p:tavLst>
                                        <p:tav tm="0">
                                          <p:val>
                                            <p:strVal val="0-#ppt_w/2"/>
                                          </p:val>
                                        </p:tav>
                                        <p:tav tm="100000">
                                          <p:val>
                                            <p:strVal val="#ppt_x"/>
                                          </p:val>
                                        </p:tav>
                                      </p:tavLst>
                                    </p:anim>
                                    <p:anim calcmode="lin" valueType="num">
                                      <p:cBhvr additive="base">
                                        <p:cTn id="47" dur="300" fill="hold"/>
                                        <p:tgtEl>
                                          <p:spTgt spid="37"/>
                                        </p:tgtEl>
                                        <p:attrNameLst>
                                          <p:attrName>ppt_y</p:attrName>
                                        </p:attrNameLst>
                                      </p:cBhvr>
                                      <p:tavLst>
                                        <p:tav tm="0">
                                          <p:val>
                                            <p:strVal val="#ppt_y"/>
                                          </p:val>
                                        </p:tav>
                                        <p:tav tm="100000">
                                          <p:val>
                                            <p:strVal val="#ppt_y"/>
                                          </p:val>
                                        </p:tav>
                                      </p:tavLst>
                                    </p:anim>
                                  </p:childTnLst>
                                </p:cTn>
                              </p:par>
                              <p:par>
                                <p:cTn id="48" presetID="1" presetClass="entr" presetSubtype="0" fill="hold" grpId="0" nodeType="withEffect">
                                  <p:stCondLst>
                                    <p:cond delay="300"/>
                                  </p:stCondLst>
                                  <p:childTnLst>
                                    <p:set>
                                      <p:cBhvr>
                                        <p:cTn id="49" dur="1" fill="hold">
                                          <p:stCondLst>
                                            <p:cond delay="0"/>
                                          </p:stCondLst>
                                        </p:cTn>
                                        <p:tgtEl>
                                          <p:spTgt spid="36"/>
                                        </p:tgtEl>
                                        <p:attrNameLst>
                                          <p:attrName>style.visibility</p:attrName>
                                        </p:attrNameLst>
                                      </p:cBhvr>
                                      <p:to>
                                        <p:strVal val="visible"/>
                                      </p:to>
                                    </p:set>
                                  </p:childTnLst>
                                </p:cTn>
                              </p:par>
                              <p:par>
                                <p:cTn id="50" presetID="6" presetClass="emph" presetSubtype="0" fill="hold" grpId="1" nodeType="withEffect">
                                  <p:stCondLst>
                                    <p:cond delay="300"/>
                                  </p:stCondLst>
                                  <p:childTnLst>
                                    <p:animScale>
                                      <p:cBhvr>
                                        <p:cTn id="51" dur="200" fill="hold"/>
                                        <p:tgtEl>
                                          <p:spTgt spid="36"/>
                                        </p:tgtEl>
                                      </p:cBhvr>
                                      <p:by x="150000" y="150000"/>
                                    </p:animScale>
                                  </p:childTnLst>
                                </p:cTn>
                              </p:par>
                              <p:par>
                                <p:cTn id="52" presetID="10" presetClass="exit" presetSubtype="0" fill="hold" grpId="2" nodeType="withEffect">
                                  <p:stCondLst>
                                    <p:cond delay="300"/>
                                  </p:stCondLst>
                                  <p:childTnLst>
                                    <p:animEffect transition="out" filter="fade">
                                      <p:cBhvr>
                                        <p:cTn id="53" dur="200"/>
                                        <p:tgtEl>
                                          <p:spTgt spid="36"/>
                                        </p:tgtEl>
                                      </p:cBhvr>
                                    </p:animEffect>
                                    <p:set>
                                      <p:cBhvr>
                                        <p:cTn id="54" dur="1" fill="hold">
                                          <p:stCondLst>
                                            <p:cond delay="199"/>
                                          </p:stCondLst>
                                        </p:cTn>
                                        <p:tgtEl>
                                          <p:spTgt spid="36"/>
                                        </p:tgtEl>
                                        <p:attrNameLst>
                                          <p:attrName>style.visibility</p:attrName>
                                        </p:attrNameLst>
                                      </p:cBhvr>
                                      <p:to>
                                        <p:strVal val="hidden"/>
                                      </p:to>
                                    </p:set>
                                  </p:childTnLst>
                                </p:cTn>
                              </p:par>
                            </p:childTnLst>
                          </p:cTn>
                        </p:par>
                        <p:par>
                          <p:cTn id="55" fill="hold">
                            <p:stCondLst>
                              <p:cond delay="3000"/>
                            </p:stCondLst>
                            <p:childTnLst>
                              <p:par>
                                <p:cTn id="56" presetID="2" presetClass="entr" presetSubtype="1" fill="hold" grpId="0" nodeType="after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ppt_x"/>
                                          </p:val>
                                        </p:tav>
                                        <p:tav tm="100000">
                                          <p:val>
                                            <p:strVal val="#ppt_x"/>
                                          </p:val>
                                        </p:tav>
                                      </p:tavLst>
                                    </p:anim>
                                    <p:anim calcmode="lin" valueType="num">
                                      <p:cBhvr additive="base">
                                        <p:cTn id="59" dur="500" fill="hold"/>
                                        <p:tgtEl>
                                          <p:spTgt spid="38"/>
                                        </p:tgtEl>
                                        <p:attrNameLst>
                                          <p:attrName>ppt_y</p:attrName>
                                        </p:attrNameLst>
                                      </p:cBhvr>
                                      <p:tavLst>
                                        <p:tav tm="0">
                                          <p:val>
                                            <p:strVal val="0-#ppt_h/2"/>
                                          </p:val>
                                        </p:tav>
                                        <p:tav tm="100000">
                                          <p:val>
                                            <p:strVal val="#ppt_y"/>
                                          </p:val>
                                        </p:tav>
                                      </p:tavLst>
                                    </p:anim>
                                  </p:childTnLst>
                                </p:cTn>
                              </p:par>
                              <p:par>
                                <p:cTn id="60" presetID="2" presetClass="entr" presetSubtype="1"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500" fill="hold"/>
                                        <p:tgtEl>
                                          <p:spTgt spid="39"/>
                                        </p:tgtEl>
                                        <p:attrNameLst>
                                          <p:attrName>ppt_x</p:attrName>
                                        </p:attrNameLst>
                                      </p:cBhvr>
                                      <p:tavLst>
                                        <p:tav tm="0">
                                          <p:val>
                                            <p:strVal val="#ppt_x"/>
                                          </p:val>
                                        </p:tav>
                                        <p:tav tm="100000">
                                          <p:val>
                                            <p:strVal val="#ppt_x"/>
                                          </p:val>
                                        </p:tav>
                                      </p:tavLst>
                                    </p:anim>
                                    <p:anim calcmode="lin" valueType="num">
                                      <p:cBhvr additive="base">
                                        <p:cTn id="63" dur="500" fill="hold"/>
                                        <p:tgtEl>
                                          <p:spTgt spid="39"/>
                                        </p:tgtEl>
                                        <p:attrNameLst>
                                          <p:attrName>ppt_y</p:attrName>
                                        </p:attrNameLst>
                                      </p:cBhvr>
                                      <p:tavLst>
                                        <p:tav tm="0">
                                          <p:val>
                                            <p:strVal val="0-#ppt_h/2"/>
                                          </p:val>
                                        </p:tav>
                                        <p:tav tm="100000">
                                          <p:val>
                                            <p:strVal val="#ppt_y"/>
                                          </p:val>
                                        </p:tav>
                                      </p:tavLst>
                                    </p:anim>
                                  </p:childTnLst>
                                </p:cTn>
                              </p:par>
                              <p:par>
                                <p:cTn id="64" presetID="2" presetClass="entr" presetSubtype="1" fill="hold" grpId="0" nodeType="withEffect">
                                  <p:stCondLst>
                                    <p:cond delay="0"/>
                                  </p:stCondLst>
                                  <p:childTnLst>
                                    <p:set>
                                      <p:cBhvr>
                                        <p:cTn id="65" dur="1" fill="hold">
                                          <p:stCondLst>
                                            <p:cond delay="0"/>
                                          </p:stCondLst>
                                        </p:cTn>
                                        <p:tgtEl>
                                          <p:spTgt spid="40"/>
                                        </p:tgtEl>
                                        <p:attrNameLst>
                                          <p:attrName>style.visibility</p:attrName>
                                        </p:attrNameLst>
                                      </p:cBhvr>
                                      <p:to>
                                        <p:strVal val="visible"/>
                                      </p:to>
                                    </p:set>
                                    <p:anim calcmode="lin" valueType="num">
                                      <p:cBhvr additive="base">
                                        <p:cTn id="66" dur="500" fill="hold"/>
                                        <p:tgtEl>
                                          <p:spTgt spid="40"/>
                                        </p:tgtEl>
                                        <p:attrNameLst>
                                          <p:attrName>ppt_x</p:attrName>
                                        </p:attrNameLst>
                                      </p:cBhvr>
                                      <p:tavLst>
                                        <p:tav tm="0">
                                          <p:val>
                                            <p:strVal val="#ppt_x"/>
                                          </p:val>
                                        </p:tav>
                                        <p:tav tm="100000">
                                          <p:val>
                                            <p:strVal val="#ppt_x"/>
                                          </p:val>
                                        </p:tav>
                                      </p:tavLst>
                                    </p:anim>
                                    <p:anim calcmode="lin" valueType="num">
                                      <p:cBhvr additive="base">
                                        <p:cTn id="67" dur="500" fill="hold"/>
                                        <p:tgtEl>
                                          <p:spTgt spid="4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18" grpId="2"/>
      <p:bldP spid="19" grpId="0" animBg="1"/>
      <p:bldP spid="21" grpId="0" animBg="1"/>
      <p:bldP spid="22" grpId="0" animBg="1"/>
      <p:bldP spid="22" grpId="1" animBg="1"/>
      <p:bldP spid="22" grpId="2" animBg="1"/>
      <p:bldP spid="31" grpId="0" animBg="1"/>
      <p:bldP spid="35" grpId="0" animBg="1"/>
      <p:bldP spid="36" grpId="0"/>
      <p:bldP spid="36" grpId="1"/>
      <p:bldP spid="36" grpId="2"/>
      <p:bldP spid="37" grpId="0" animBg="1"/>
      <p:bldP spid="38" grpId="0" bldLvl="0" animBg="1"/>
      <p:bldP spid="39" grpId="0" bldLvl="0" animBg="1"/>
      <p:bldP spid="40"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a:extLst>
              <a:ext uri="{FF2B5EF4-FFF2-40B4-BE49-F238E27FC236}">
                <a16:creationId xmlns:a16="http://schemas.microsoft.com/office/drawing/2014/main" xmlns="" id="{AC995200-BC43-40BD-BA53-68C73D83A6E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6237960" y="1121098"/>
            <a:ext cx="4658573" cy="4612159"/>
            <a:chOff x="4932040" y="1428672"/>
            <a:chExt cx="2534959" cy="2509703"/>
          </a:xfrm>
        </p:grpSpPr>
        <p:grpSp>
          <p:nvGrpSpPr>
            <p:cNvPr id="15" name="Group 13"/>
            <p:cNvGrpSpPr>
              <a:grpSpLocks/>
            </p:cNvGrpSpPr>
            <p:nvPr/>
          </p:nvGrpSpPr>
          <p:grpSpPr bwMode="auto">
            <a:xfrm>
              <a:off x="4932040" y="1428672"/>
              <a:ext cx="2534959" cy="2509703"/>
              <a:chOff x="1541" y="968"/>
              <a:chExt cx="2710" cy="2683"/>
            </a:xfrm>
          </p:grpSpPr>
          <p:sp>
            <p:nvSpPr>
              <p:cNvPr id="20" name="Freeform 35"/>
              <p:cNvSpPr>
                <a:spLocks/>
              </p:cNvSpPr>
              <p:nvPr/>
            </p:nvSpPr>
            <p:spPr bwMode="gray">
              <a:xfrm>
                <a:off x="2754" y="968"/>
                <a:ext cx="1497" cy="1497"/>
              </a:xfrm>
              <a:custGeom>
                <a:avLst/>
                <a:gdLst>
                  <a:gd name="T0" fmla="*/ 2147483647 w 1016"/>
                  <a:gd name="T1" fmla="*/ 0 h 1016"/>
                  <a:gd name="T2" fmla="*/ 0 w 1016"/>
                  <a:gd name="T3" fmla="*/ 2147483647 h 1016"/>
                  <a:gd name="T4" fmla="*/ 0 w 1016"/>
                  <a:gd name="T5" fmla="*/ 2147483647 h 1016"/>
                  <a:gd name="T6" fmla="*/ 2147483647 w 1016"/>
                  <a:gd name="T7" fmla="*/ 2147483647 h 1016"/>
                  <a:gd name="T8" fmla="*/ 2147483647 w 1016"/>
                  <a:gd name="T9" fmla="*/ 2147483647 h 1016"/>
                  <a:gd name="T10" fmla="*/ 2147483647 w 1016"/>
                  <a:gd name="T11" fmla="*/ 0 h 1016"/>
                  <a:gd name="T12" fmla="*/ 0 60000 65536"/>
                  <a:gd name="T13" fmla="*/ 0 60000 65536"/>
                  <a:gd name="T14" fmla="*/ 0 60000 65536"/>
                  <a:gd name="T15" fmla="*/ 0 60000 65536"/>
                  <a:gd name="T16" fmla="*/ 0 60000 65536"/>
                  <a:gd name="T17" fmla="*/ 0 60000 65536"/>
                  <a:gd name="T18" fmla="*/ 0 w 1016"/>
                  <a:gd name="T19" fmla="*/ 0 h 1016"/>
                  <a:gd name="T20" fmla="*/ 1016 w 1016"/>
                  <a:gd name="T21" fmla="*/ 1016 h 1016"/>
                </a:gdLst>
                <a:ahLst/>
                <a:cxnLst>
                  <a:cxn ang="T12">
                    <a:pos x="T0" y="T1"/>
                  </a:cxn>
                  <a:cxn ang="T13">
                    <a:pos x="T2" y="T3"/>
                  </a:cxn>
                  <a:cxn ang="T14">
                    <a:pos x="T4" y="T5"/>
                  </a:cxn>
                  <a:cxn ang="T15">
                    <a:pos x="T6" y="T7"/>
                  </a:cxn>
                  <a:cxn ang="T16">
                    <a:pos x="T8" y="T9"/>
                  </a:cxn>
                  <a:cxn ang="T17">
                    <a:pos x="T10" y="T11"/>
                  </a:cxn>
                </a:cxnLst>
                <a:rect l="T18" t="T19" r="T20" b="T21"/>
                <a:pathLst>
                  <a:path w="1016" h="1016">
                    <a:moveTo>
                      <a:pt x="508" y="0"/>
                    </a:moveTo>
                    <a:cubicBezTo>
                      <a:pt x="227" y="0"/>
                      <a:pt x="0" y="227"/>
                      <a:pt x="0" y="508"/>
                    </a:cubicBezTo>
                    <a:cubicBezTo>
                      <a:pt x="0" y="1016"/>
                      <a:pt x="0" y="1016"/>
                      <a:pt x="0" y="1016"/>
                    </a:cubicBezTo>
                    <a:cubicBezTo>
                      <a:pt x="508" y="1016"/>
                      <a:pt x="508" y="1016"/>
                      <a:pt x="508" y="1016"/>
                    </a:cubicBezTo>
                    <a:cubicBezTo>
                      <a:pt x="789" y="1016"/>
                      <a:pt x="1016" y="789"/>
                      <a:pt x="1016" y="508"/>
                    </a:cubicBezTo>
                    <a:cubicBezTo>
                      <a:pt x="1016" y="227"/>
                      <a:pt x="789" y="0"/>
                      <a:pt x="508" y="0"/>
                    </a:cubicBezTo>
                    <a:close/>
                  </a:path>
                </a:pathLst>
              </a:custGeom>
              <a:noFill/>
              <a:ln w="28575">
                <a:solidFill>
                  <a:schemeClr val="tx1"/>
                </a:solidFill>
                <a:miter lim="800000"/>
                <a:headEnd/>
                <a:tailEnd/>
              </a:ln>
            </p:spPr>
            <p:txBody>
              <a:bodyPr/>
              <a:lstStyle/>
              <a:p>
                <a:pPr>
                  <a:defRPr/>
                </a:pPr>
                <a:endParaRPr lang="zh-CN" altLang="en-US" sz="1467" kern="0">
                  <a:solidFill>
                    <a:schemeClr val="bg1"/>
                  </a:solidFill>
                  <a:latin typeface="宋体"/>
                  <a:cs typeface="+mn-ea"/>
                </a:endParaRPr>
              </a:p>
            </p:txBody>
          </p:sp>
          <p:sp>
            <p:nvSpPr>
              <p:cNvPr id="21" name="Freeform 36"/>
              <p:cNvSpPr>
                <a:spLocks/>
              </p:cNvSpPr>
              <p:nvPr/>
            </p:nvSpPr>
            <p:spPr bwMode="gray">
              <a:xfrm rot="5400000">
                <a:off x="2753" y="2574"/>
                <a:ext cx="1077" cy="1077"/>
              </a:xfrm>
              <a:custGeom>
                <a:avLst/>
                <a:gdLst>
                  <a:gd name="T0" fmla="*/ 2147483647 w 1016"/>
                  <a:gd name="T1" fmla="*/ 0 h 1016"/>
                  <a:gd name="T2" fmla="*/ 0 w 1016"/>
                  <a:gd name="T3" fmla="*/ 2147483647 h 1016"/>
                  <a:gd name="T4" fmla="*/ 0 w 1016"/>
                  <a:gd name="T5" fmla="*/ 2147483647 h 1016"/>
                  <a:gd name="T6" fmla="*/ 2147483647 w 1016"/>
                  <a:gd name="T7" fmla="*/ 2147483647 h 1016"/>
                  <a:gd name="T8" fmla="*/ 2147483647 w 1016"/>
                  <a:gd name="T9" fmla="*/ 2147483647 h 1016"/>
                  <a:gd name="T10" fmla="*/ 2147483647 w 1016"/>
                  <a:gd name="T11" fmla="*/ 0 h 1016"/>
                  <a:gd name="T12" fmla="*/ 0 60000 65536"/>
                  <a:gd name="T13" fmla="*/ 0 60000 65536"/>
                  <a:gd name="T14" fmla="*/ 0 60000 65536"/>
                  <a:gd name="T15" fmla="*/ 0 60000 65536"/>
                  <a:gd name="T16" fmla="*/ 0 60000 65536"/>
                  <a:gd name="T17" fmla="*/ 0 60000 65536"/>
                  <a:gd name="T18" fmla="*/ 0 w 1016"/>
                  <a:gd name="T19" fmla="*/ 0 h 1016"/>
                  <a:gd name="T20" fmla="*/ 1016 w 1016"/>
                  <a:gd name="T21" fmla="*/ 1016 h 1016"/>
                </a:gdLst>
                <a:ahLst/>
                <a:cxnLst>
                  <a:cxn ang="T12">
                    <a:pos x="T0" y="T1"/>
                  </a:cxn>
                  <a:cxn ang="T13">
                    <a:pos x="T2" y="T3"/>
                  </a:cxn>
                  <a:cxn ang="T14">
                    <a:pos x="T4" y="T5"/>
                  </a:cxn>
                  <a:cxn ang="T15">
                    <a:pos x="T6" y="T7"/>
                  </a:cxn>
                  <a:cxn ang="T16">
                    <a:pos x="T8" y="T9"/>
                  </a:cxn>
                  <a:cxn ang="T17">
                    <a:pos x="T10" y="T11"/>
                  </a:cxn>
                </a:cxnLst>
                <a:rect l="T18" t="T19" r="T20" b="T21"/>
                <a:pathLst>
                  <a:path w="1016" h="1016">
                    <a:moveTo>
                      <a:pt x="508" y="0"/>
                    </a:moveTo>
                    <a:cubicBezTo>
                      <a:pt x="227" y="0"/>
                      <a:pt x="0" y="227"/>
                      <a:pt x="0" y="508"/>
                    </a:cubicBezTo>
                    <a:cubicBezTo>
                      <a:pt x="0" y="1016"/>
                      <a:pt x="0" y="1016"/>
                      <a:pt x="0" y="1016"/>
                    </a:cubicBezTo>
                    <a:cubicBezTo>
                      <a:pt x="508" y="1016"/>
                      <a:pt x="508" y="1016"/>
                      <a:pt x="508" y="1016"/>
                    </a:cubicBezTo>
                    <a:cubicBezTo>
                      <a:pt x="789" y="1016"/>
                      <a:pt x="1016" y="789"/>
                      <a:pt x="1016" y="508"/>
                    </a:cubicBezTo>
                    <a:cubicBezTo>
                      <a:pt x="1016" y="227"/>
                      <a:pt x="789" y="0"/>
                      <a:pt x="508" y="0"/>
                    </a:cubicBezTo>
                    <a:close/>
                  </a:path>
                </a:pathLst>
              </a:custGeom>
              <a:noFill/>
              <a:ln w="28575">
                <a:solidFill>
                  <a:schemeClr val="tx1"/>
                </a:solidFill>
                <a:miter lim="800000"/>
                <a:headEnd/>
                <a:tailEnd/>
              </a:ln>
            </p:spPr>
            <p:txBody>
              <a:bodyPr/>
              <a:lstStyle/>
              <a:p>
                <a:pPr>
                  <a:defRPr/>
                </a:pPr>
                <a:endParaRPr lang="zh-CN" altLang="en-US" sz="1467" kern="0">
                  <a:solidFill>
                    <a:schemeClr val="bg1"/>
                  </a:solidFill>
                  <a:latin typeface="宋体"/>
                  <a:cs typeface="+mn-ea"/>
                </a:endParaRPr>
              </a:p>
            </p:txBody>
          </p:sp>
          <p:sp>
            <p:nvSpPr>
              <p:cNvPr id="22" name="Freeform 37"/>
              <p:cNvSpPr>
                <a:spLocks/>
              </p:cNvSpPr>
              <p:nvPr/>
            </p:nvSpPr>
            <p:spPr bwMode="gray">
              <a:xfrm rot="10800000">
                <a:off x="1544" y="2574"/>
                <a:ext cx="1077" cy="1077"/>
              </a:xfrm>
              <a:custGeom>
                <a:avLst/>
                <a:gdLst>
                  <a:gd name="T0" fmla="*/ 2147483647 w 1016"/>
                  <a:gd name="T1" fmla="*/ 0 h 1016"/>
                  <a:gd name="T2" fmla="*/ 0 w 1016"/>
                  <a:gd name="T3" fmla="*/ 2147483647 h 1016"/>
                  <a:gd name="T4" fmla="*/ 0 w 1016"/>
                  <a:gd name="T5" fmla="*/ 2147483647 h 1016"/>
                  <a:gd name="T6" fmla="*/ 2147483647 w 1016"/>
                  <a:gd name="T7" fmla="*/ 2147483647 h 1016"/>
                  <a:gd name="T8" fmla="*/ 2147483647 w 1016"/>
                  <a:gd name="T9" fmla="*/ 2147483647 h 1016"/>
                  <a:gd name="T10" fmla="*/ 2147483647 w 1016"/>
                  <a:gd name="T11" fmla="*/ 0 h 1016"/>
                  <a:gd name="T12" fmla="*/ 0 60000 65536"/>
                  <a:gd name="T13" fmla="*/ 0 60000 65536"/>
                  <a:gd name="T14" fmla="*/ 0 60000 65536"/>
                  <a:gd name="T15" fmla="*/ 0 60000 65536"/>
                  <a:gd name="T16" fmla="*/ 0 60000 65536"/>
                  <a:gd name="T17" fmla="*/ 0 60000 65536"/>
                  <a:gd name="T18" fmla="*/ 0 w 1016"/>
                  <a:gd name="T19" fmla="*/ 0 h 1016"/>
                  <a:gd name="T20" fmla="*/ 1016 w 1016"/>
                  <a:gd name="T21" fmla="*/ 1016 h 1016"/>
                </a:gdLst>
                <a:ahLst/>
                <a:cxnLst>
                  <a:cxn ang="T12">
                    <a:pos x="T0" y="T1"/>
                  </a:cxn>
                  <a:cxn ang="T13">
                    <a:pos x="T2" y="T3"/>
                  </a:cxn>
                  <a:cxn ang="T14">
                    <a:pos x="T4" y="T5"/>
                  </a:cxn>
                  <a:cxn ang="T15">
                    <a:pos x="T6" y="T7"/>
                  </a:cxn>
                  <a:cxn ang="T16">
                    <a:pos x="T8" y="T9"/>
                  </a:cxn>
                  <a:cxn ang="T17">
                    <a:pos x="T10" y="T11"/>
                  </a:cxn>
                </a:cxnLst>
                <a:rect l="T18" t="T19" r="T20" b="T21"/>
                <a:pathLst>
                  <a:path w="1016" h="1016">
                    <a:moveTo>
                      <a:pt x="508" y="0"/>
                    </a:moveTo>
                    <a:cubicBezTo>
                      <a:pt x="227" y="0"/>
                      <a:pt x="0" y="227"/>
                      <a:pt x="0" y="508"/>
                    </a:cubicBezTo>
                    <a:cubicBezTo>
                      <a:pt x="0" y="1016"/>
                      <a:pt x="0" y="1016"/>
                      <a:pt x="0" y="1016"/>
                    </a:cubicBezTo>
                    <a:cubicBezTo>
                      <a:pt x="508" y="1016"/>
                      <a:pt x="508" y="1016"/>
                      <a:pt x="508" y="1016"/>
                    </a:cubicBezTo>
                    <a:cubicBezTo>
                      <a:pt x="789" y="1016"/>
                      <a:pt x="1016" y="789"/>
                      <a:pt x="1016" y="508"/>
                    </a:cubicBezTo>
                    <a:cubicBezTo>
                      <a:pt x="1016" y="227"/>
                      <a:pt x="789" y="0"/>
                      <a:pt x="508" y="0"/>
                    </a:cubicBezTo>
                    <a:close/>
                  </a:path>
                </a:pathLst>
              </a:custGeom>
              <a:noFill/>
              <a:ln w="28575">
                <a:solidFill>
                  <a:schemeClr val="tx1"/>
                </a:solidFill>
                <a:miter lim="800000"/>
                <a:headEnd/>
                <a:tailEnd/>
              </a:ln>
            </p:spPr>
            <p:txBody>
              <a:bodyPr/>
              <a:lstStyle/>
              <a:p>
                <a:pPr>
                  <a:defRPr/>
                </a:pPr>
                <a:endParaRPr lang="zh-CN" altLang="en-US" sz="1467" kern="0">
                  <a:solidFill>
                    <a:schemeClr val="bg1"/>
                  </a:solidFill>
                  <a:latin typeface="宋体"/>
                  <a:cs typeface="+mn-ea"/>
                </a:endParaRPr>
              </a:p>
            </p:txBody>
          </p:sp>
          <p:sp>
            <p:nvSpPr>
              <p:cNvPr id="23" name="Freeform 38"/>
              <p:cNvSpPr>
                <a:spLocks/>
              </p:cNvSpPr>
              <p:nvPr/>
            </p:nvSpPr>
            <p:spPr bwMode="gray">
              <a:xfrm rot="-5400000">
                <a:off x="1541" y="1397"/>
                <a:ext cx="1077" cy="1077"/>
              </a:xfrm>
              <a:custGeom>
                <a:avLst/>
                <a:gdLst>
                  <a:gd name="T0" fmla="*/ 2147483647 w 1016"/>
                  <a:gd name="T1" fmla="*/ 0 h 1016"/>
                  <a:gd name="T2" fmla="*/ 0 w 1016"/>
                  <a:gd name="T3" fmla="*/ 2147483647 h 1016"/>
                  <a:gd name="T4" fmla="*/ 0 w 1016"/>
                  <a:gd name="T5" fmla="*/ 2147483647 h 1016"/>
                  <a:gd name="T6" fmla="*/ 2147483647 w 1016"/>
                  <a:gd name="T7" fmla="*/ 2147483647 h 1016"/>
                  <a:gd name="T8" fmla="*/ 2147483647 w 1016"/>
                  <a:gd name="T9" fmla="*/ 2147483647 h 1016"/>
                  <a:gd name="T10" fmla="*/ 2147483647 w 1016"/>
                  <a:gd name="T11" fmla="*/ 0 h 1016"/>
                  <a:gd name="T12" fmla="*/ 0 60000 65536"/>
                  <a:gd name="T13" fmla="*/ 0 60000 65536"/>
                  <a:gd name="T14" fmla="*/ 0 60000 65536"/>
                  <a:gd name="T15" fmla="*/ 0 60000 65536"/>
                  <a:gd name="T16" fmla="*/ 0 60000 65536"/>
                  <a:gd name="T17" fmla="*/ 0 60000 65536"/>
                  <a:gd name="T18" fmla="*/ 0 w 1016"/>
                  <a:gd name="T19" fmla="*/ 0 h 1016"/>
                  <a:gd name="T20" fmla="*/ 1016 w 1016"/>
                  <a:gd name="T21" fmla="*/ 1016 h 1016"/>
                </a:gdLst>
                <a:ahLst/>
                <a:cxnLst>
                  <a:cxn ang="T12">
                    <a:pos x="T0" y="T1"/>
                  </a:cxn>
                  <a:cxn ang="T13">
                    <a:pos x="T2" y="T3"/>
                  </a:cxn>
                  <a:cxn ang="T14">
                    <a:pos x="T4" y="T5"/>
                  </a:cxn>
                  <a:cxn ang="T15">
                    <a:pos x="T6" y="T7"/>
                  </a:cxn>
                  <a:cxn ang="T16">
                    <a:pos x="T8" y="T9"/>
                  </a:cxn>
                  <a:cxn ang="T17">
                    <a:pos x="T10" y="T11"/>
                  </a:cxn>
                </a:cxnLst>
                <a:rect l="T18" t="T19" r="T20" b="T21"/>
                <a:pathLst>
                  <a:path w="1016" h="1016">
                    <a:moveTo>
                      <a:pt x="508" y="0"/>
                    </a:moveTo>
                    <a:cubicBezTo>
                      <a:pt x="227" y="0"/>
                      <a:pt x="0" y="227"/>
                      <a:pt x="0" y="508"/>
                    </a:cubicBezTo>
                    <a:cubicBezTo>
                      <a:pt x="0" y="1016"/>
                      <a:pt x="0" y="1016"/>
                      <a:pt x="0" y="1016"/>
                    </a:cubicBezTo>
                    <a:cubicBezTo>
                      <a:pt x="508" y="1016"/>
                      <a:pt x="508" y="1016"/>
                      <a:pt x="508" y="1016"/>
                    </a:cubicBezTo>
                    <a:cubicBezTo>
                      <a:pt x="789" y="1016"/>
                      <a:pt x="1016" y="789"/>
                      <a:pt x="1016" y="508"/>
                    </a:cubicBezTo>
                    <a:cubicBezTo>
                      <a:pt x="1016" y="227"/>
                      <a:pt x="789" y="0"/>
                      <a:pt x="508" y="0"/>
                    </a:cubicBezTo>
                    <a:close/>
                  </a:path>
                </a:pathLst>
              </a:custGeom>
              <a:noFill/>
              <a:ln w="28575">
                <a:solidFill>
                  <a:schemeClr val="tx1"/>
                </a:solidFill>
                <a:miter lim="800000"/>
                <a:headEnd/>
                <a:tailEnd/>
              </a:ln>
            </p:spPr>
            <p:txBody>
              <a:bodyPr/>
              <a:lstStyle/>
              <a:p>
                <a:pPr>
                  <a:defRPr/>
                </a:pPr>
                <a:endParaRPr lang="zh-CN" altLang="en-US" sz="1467" kern="0">
                  <a:solidFill>
                    <a:schemeClr val="bg1"/>
                  </a:solidFill>
                  <a:latin typeface="宋体"/>
                  <a:cs typeface="+mn-ea"/>
                </a:endParaRPr>
              </a:p>
            </p:txBody>
          </p:sp>
        </p:grpSp>
        <p:sp>
          <p:nvSpPr>
            <p:cNvPr id="16" name="TextBox 15"/>
            <p:cNvSpPr txBox="1"/>
            <p:nvPr/>
          </p:nvSpPr>
          <p:spPr>
            <a:xfrm>
              <a:off x="4932040" y="2316509"/>
              <a:ext cx="1061646" cy="184224"/>
            </a:xfrm>
            <a:prstGeom prst="rect">
              <a:avLst/>
            </a:prstGeom>
            <a:noFill/>
            <a:ln>
              <a:noFill/>
            </a:ln>
          </p:spPr>
          <p:txBody>
            <a:bodyPr wrap="square" rtlCol="0">
              <a:spAutoFit/>
            </a:bodyPr>
            <a:lstStyle/>
            <a:p>
              <a:pPr algn="ctr"/>
              <a:r>
                <a:rPr lang="zh-CN" altLang="en-US" sz="1600" b="1" dirty="0">
                  <a:solidFill>
                    <a:srgbClr val="262626"/>
                  </a:solidFill>
                  <a:latin typeface="宋体"/>
                  <a:cs typeface="+mn-ea"/>
                </a:rPr>
                <a:t>输入文字</a:t>
              </a:r>
            </a:p>
          </p:txBody>
        </p:sp>
        <p:sp>
          <p:nvSpPr>
            <p:cNvPr id="17" name="TextBox 16"/>
            <p:cNvSpPr txBox="1"/>
            <p:nvPr/>
          </p:nvSpPr>
          <p:spPr>
            <a:xfrm>
              <a:off x="6240868" y="2098222"/>
              <a:ext cx="1061646" cy="228850"/>
            </a:xfrm>
            <a:prstGeom prst="rect">
              <a:avLst/>
            </a:prstGeom>
            <a:noFill/>
            <a:ln>
              <a:noFill/>
            </a:ln>
          </p:spPr>
          <p:txBody>
            <a:bodyPr wrap="square" rtlCol="0">
              <a:spAutoFit/>
            </a:bodyPr>
            <a:lstStyle/>
            <a:p>
              <a:pPr algn="ctr"/>
              <a:r>
                <a:rPr lang="zh-CN" altLang="en-US" sz="2133" b="1" dirty="0">
                  <a:solidFill>
                    <a:srgbClr val="262626"/>
                  </a:solidFill>
                  <a:latin typeface="宋体"/>
                  <a:cs typeface="+mn-ea"/>
                </a:rPr>
                <a:t>输入文字</a:t>
              </a:r>
            </a:p>
          </p:txBody>
        </p:sp>
        <p:sp>
          <p:nvSpPr>
            <p:cNvPr id="18" name="TextBox 17"/>
            <p:cNvSpPr txBox="1"/>
            <p:nvPr/>
          </p:nvSpPr>
          <p:spPr>
            <a:xfrm>
              <a:off x="4932040" y="3220437"/>
              <a:ext cx="1061646" cy="206590"/>
            </a:xfrm>
            <a:prstGeom prst="rect">
              <a:avLst/>
            </a:prstGeom>
            <a:noFill/>
            <a:ln>
              <a:noFill/>
            </a:ln>
          </p:spPr>
          <p:txBody>
            <a:bodyPr wrap="square" rtlCol="0">
              <a:spAutoFit/>
            </a:bodyPr>
            <a:lstStyle/>
            <a:p>
              <a:pPr algn="ctr"/>
              <a:r>
                <a:rPr lang="zh-CN" altLang="en-US" sz="1867" b="1" dirty="0">
                  <a:solidFill>
                    <a:srgbClr val="262626"/>
                  </a:solidFill>
                  <a:latin typeface="宋体"/>
                  <a:cs typeface="+mn-ea"/>
                </a:rPr>
                <a:t>输入文字</a:t>
              </a:r>
            </a:p>
          </p:txBody>
        </p:sp>
        <p:sp>
          <p:nvSpPr>
            <p:cNvPr id="19" name="TextBox 18"/>
            <p:cNvSpPr txBox="1"/>
            <p:nvPr/>
          </p:nvSpPr>
          <p:spPr>
            <a:xfrm>
              <a:off x="6062829" y="3382858"/>
              <a:ext cx="1061646" cy="206590"/>
            </a:xfrm>
            <a:prstGeom prst="rect">
              <a:avLst/>
            </a:prstGeom>
            <a:noFill/>
            <a:ln>
              <a:noFill/>
            </a:ln>
          </p:spPr>
          <p:txBody>
            <a:bodyPr wrap="square" rtlCol="0">
              <a:spAutoFit/>
            </a:bodyPr>
            <a:lstStyle/>
            <a:p>
              <a:pPr algn="ctr"/>
              <a:r>
                <a:rPr lang="zh-CN" altLang="en-US" sz="1867" b="1" dirty="0">
                  <a:solidFill>
                    <a:srgbClr val="262626"/>
                  </a:solidFill>
                  <a:latin typeface="宋体"/>
                  <a:cs typeface="+mn-ea"/>
                </a:rPr>
                <a:t>输入文字</a:t>
              </a:r>
            </a:p>
          </p:txBody>
        </p:sp>
      </p:grpSp>
      <p:sp>
        <p:nvSpPr>
          <p:cNvPr id="24" name="矩形 23"/>
          <p:cNvSpPr/>
          <p:nvPr/>
        </p:nvSpPr>
        <p:spPr>
          <a:xfrm>
            <a:off x="1809720" y="2770183"/>
            <a:ext cx="3714776" cy="1601272"/>
          </a:xfrm>
          <a:prstGeom prst="rect">
            <a:avLst/>
          </a:prstGeom>
          <a:ln>
            <a:noFill/>
          </a:ln>
        </p:spPr>
        <p:txBody>
          <a:bodyPr wrap="square">
            <a:spAutoFit/>
          </a:bodyPr>
          <a:lstStyle/>
          <a:p>
            <a:pPr>
              <a:lnSpc>
                <a:spcPct val="114000"/>
              </a:lnSpc>
              <a:defRPr/>
            </a:pPr>
            <a:r>
              <a:rPr lang="zh-CN" altLang="en-US" sz="2733" b="1" dirty="0">
                <a:solidFill>
                  <a:srgbClr val="262626"/>
                </a:solidFill>
                <a:latin typeface="宋体"/>
                <a:cs typeface="+mn-ea"/>
              </a:rPr>
              <a:t>在此录入综合分析</a:t>
            </a:r>
            <a:endParaRPr lang="en-US" altLang="zh-CN" sz="2733" b="1" dirty="0">
              <a:solidFill>
                <a:srgbClr val="262626"/>
              </a:solidFill>
              <a:latin typeface="宋体"/>
              <a:cs typeface="+mn-ea"/>
            </a:endParaRPr>
          </a:p>
          <a:p>
            <a:pPr>
              <a:lnSpc>
                <a:spcPct val="114000"/>
              </a:lnSpc>
              <a:defRPr/>
            </a:pPr>
            <a:r>
              <a:rPr lang="zh-CN" altLang="en-US" sz="1467" b="1" dirty="0">
                <a:solidFill>
                  <a:srgbClr val="262626"/>
                </a:solidFill>
                <a:latin typeface="宋体"/>
                <a:cs typeface="+mn-ea"/>
              </a:rPr>
              <a:t>在此录入上述图表的综合分析结论</a:t>
            </a:r>
            <a:endParaRPr lang="en-US" altLang="zh-CN" sz="1467" b="1" dirty="0">
              <a:solidFill>
                <a:srgbClr val="262626"/>
              </a:solidFill>
              <a:latin typeface="宋体"/>
              <a:cs typeface="+mn-ea"/>
            </a:endParaRPr>
          </a:p>
          <a:p>
            <a:pPr>
              <a:lnSpc>
                <a:spcPct val="114000"/>
              </a:lnSpc>
              <a:defRPr/>
            </a:pPr>
            <a:r>
              <a:rPr lang="zh-CN" altLang="en-US" sz="1467" b="1" dirty="0">
                <a:solidFill>
                  <a:srgbClr val="262626"/>
                </a:solidFill>
                <a:latin typeface="宋体"/>
                <a:cs typeface="+mn-ea"/>
              </a:rPr>
              <a:t>在此录入上述图表的综合分析结论</a:t>
            </a:r>
            <a:endParaRPr lang="en-US" altLang="zh-CN" sz="1467" b="1" dirty="0">
              <a:solidFill>
                <a:srgbClr val="262626"/>
              </a:solidFill>
              <a:latin typeface="宋体"/>
              <a:cs typeface="+mn-ea"/>
            </a:endParaRPr>
          </a:p>
          <a:p>
            <a:pPr>
              <a:lnSpc>
                <a:spcPct val="114000"/>
              </a:lnSpc>
              <a:defRPr/>
            </a:pPr>
            <a:r>
              <a:rPr lang="zh-CN" altLang="en-US" sz="1467" b="1" dirty="0">
                <a:solidFill>
                  <a:srgbClr val="262626"/>
                </a:solidFill>
                <a:latin typeface="宋体"/>
                <a:cs typeface="+mn-ea"/>
              </a:rPr>
              <a:t>在此录入上述图表的综合分析结论</a:t>
            </a:r>
            <a:endParaRPr lang="en-US" altLang="zh-CN" sz="1467" b="1" dirty="0">
              <a:solidFill>
                <a:srgbClr val="262626"/>
              </a:solidFill>
              <a:latin typeface="宋体"/>
              <a:cs typeface="+mn-ea"/>
            </a:endParaRPr>
          </a:p>
          <a:p>
            <a:pPr>
              <a:lnSpc>
                <a:spcPct val="114000"/>
              </a:lnSpc>
              <a:defRPr/>
            </a:pPr>
            <a:r>
              <a:rPr lang="zh-CN" altLang="en-US" sz="1467" b="1" dirty="0">
                <a:solidFill>
                  <a:srgbClr val="262626"/>
                </a:solidFill>
                <a:latin typeface="宋体"/>
                <a:cs typeface="+mn-ea"/>
              </a:rPr>
              <a:t>在此录入上述图表的综合分析结论</a:t>
            </a:r>
            <a:endParaRPr lang="en-US" altLang="zh-CN" sz="1467" b="1" dirty="0">
              <a:solidFill>
                <a:srgbClr val="262626"/>
              </a:solidFill>
              <a:latin typeface="宋体"/>
              <a:cs typeface="+mn-ea"/>
            </a:endParaRPr>
          </a:p>
        </p:txBody>
      </p:sp>
      <p:grpSp>
        <p:nvGrpSpPr>
          <p:cNvPr id="13" name="组合 12"/>
          <p:cNvGrpSpPr/>
          <p:nvPr/>
        </p:nvGrpSpPr>
        <p:grpSpPr>
          <a:xfrm>
            <a:off x="568443" y="319365"/>
            <a:ext cx="3809921" cy="420564"/>
            <a:chOff x="568442" y="319364"/>
            <a:chExt cx="3809924" cy="420565"/>
          </a:xfrm>
        </p:grpSpPr>
        <p:sp>
          <p:nvSpPr>
            <p:cNvPr id="25" name="文本框 23"/>
            <p:cNvSpPr txBox="1"/>
            <p:nvPr/>
          </p:nvSpPr>
          <p:spPr>
            <a:xfrm>
              <a:off x="665958" y="319364"/>
              <a:ext cx="1829348" cy="420565"/>
            </a:xfrm>
            <a:prstGeom prst="rect">
              <a:avLst/>
            </a:prstGeom>
            <a:noFill/>
          </p:spPr>
          <p:txBody>
            <a:bodyPr wrap="none" rtlCol="0">
              <a:spAutoFit/>
            </a:bodyPr>
            <a:lstStyle/>
            <a:p>
              <a:r>
                <a:rPr lang="zh-CN" altLang="en-US" sz="2133" dirty="0">
                  <a:solidFill>
                    <a:schemeClr val="bg2"/>
                  </a:solidFill>
                  <a:latin typeface="+mn-ea"/>
                  <a:cs typeface="+mn-ea"/>
                </a:rPr>
                <a:t>标题文字内容</a:t>
              </a:r>
            </a:p>
          </p:txBody>
        </p:sp>
        <p:sp>
          <p:nvSpPr>
            <p:cNvPr id="26" name="等腰三角形 25"/>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sp>
          <p:nvSpPr>
            <p:cNvPr id="27" name="文本框 23"/>
            <p:cNvSpPr txBox="1"/>
            <p:nvPr/>
          </p:nvSpPr>
          <p:spPr>
            <a:xfrm>
              <a:off x="2306003" y="429775"/>
              <a:ext cx="2072363" cy="297455"/>
            </a:xfrm>
            <a:prstGeom prst="rect">
              <a:avLst/>
            </a:prstGeom>
            <a:noFill/>
          </p:spPr>
          <p:txBody>
            <a:bodyPr wrap="none" rtlCol="0">
              <a:spAutoFit/>
            </a:bodyPr>
            <a:lstStyle/>
            <a:p>
              <a:r>
                <a:rPr lang="en-US" altLang="zh-CN" sz="1333" dirty="0">
                  <a:solidFill>
                    <a:srgbClr val="262626"/>
                  </a:solidFill>
                  <a:latin typeface="微软雅黑"/>
                  <a:cs typeface="+mn-ea"/>
                </a:rPr>
                <a:t>  Click here to add Title</a:t>
              </a:r>
              <a:endParaRPr lang="zh-CN" altLang="en-US" sz="1333" dirty="0">
                <a:solidFill>
                  <a:srgbClr val="262626"/>
                </a:solidFill>
                <a:latin typeface="微软雅黑"/>
                <a:cs typeface="+mn-ea"/>
              </a:endParaRPr>
            </a:p>
          </p:txBody>
        </p:sp>
      </p:grpSp>
    </p:spTree>
    <p:extLst>
      <p:ext uri="{BB962C8B-B14F-4D97-AF65-F5344CB8AC3E}">
        <p14:creationId xmlns:p14="http://schemas.microsoft.com/office/powerpoint/2010/main" val="1703802648"/>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2" presetClass="entr" presetSubtype="0"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Scale>
                                      <p:cBhvr>
                                        <p:cTn id="12" dur="10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14"/>
                                        </p:tgtEl>
                                        <p:attrNameLst>
                                          <p:attrName>ppt_x</p:attrName>
                                          <p:attrName>ppt_y</p:attrName>
                                        </p:attrNameLst>
                                      </p:cBhvr>
                                    </p:animMotion>
                                    <p:animEffect transition="in" filter="fade">
                                      <p:cBhvr>
                                        <p:cTn id="14" dur="1000"/>
                                        <p:tgtEl>
                                          <p:spTgt spid="14"/>
                                        </p:tgtEl>
                                      </p:cBhvr>
                                    </p:animEffect>
                                  </p:childTnLst>
                                </p:cTn>
                              </p:par>
                            </p:childTnLst>
                          </p:cTn>
                        </p:par>
                        <p:par>
                          <p:cTn id="15" fill="hold">
                            <p:stCondLst>
                              <p:cond delay="1500"/>
                            </p:stCondLst>
                            <p:childTnLst>
                              <p:par>
                                <p:cTn id="16" presetID="2" presetClass="entr" presetSubtype="8" fill="hold" grpId="0" nodeType="afterEffect">
                                  <p:stCondLst>
                                    <p:cond delay="0"/>
                                  </p:stCondLst>
                                  <p:childTnLst>
                                    <p:set>
                                      <p:cBhvr>
                                        <p:cTn id="17" dur="1" fill="hold">
                                          <p:stCondLst>
                                            <p:cond delay="0"/>
                                          </p:stCondLst>
                                        </p:cTn>
                                        <p:tgtEl>
                                          <p:spTgt spid="24"/>
                                        </p:tgtEl>
                                        <p:attrNameLst>
                                          <p:attrName>style.visibility</p:attrName>
                                        </p:attrNameLst>
                                      </p:cBhvr>
                                      <p:to>
                                        <p:strVal val="visible"/>
                                      </p:to>
                                    </p:set>
                                    <p:anim calcmode="lin" valueType="num">
                                      <p:cBhvr additive="base">
                                        <p:cTn id="18" dur="500" fill="hold"/>
                                        <p:tgtEl>
                                          <p:spTgt spid="24"/>
                                        </p:tgtEl>
                                        <p:attrNameLst>
                                          <p:attrName>ppt_x</p:attrName>
                                        </p:attrNameLst>
                                      </p:cBhvr>
                                      <p:tavLst>
                                        <p:tav tm="0">
                                          <p:val>
                                            <p:strVal val="0-#ppt_w/2"/>
                                          </p:val>
                                        </p:tav>
                                        <p:tav tm="100000">
                                          <p:val>
                                            <p:strVal val="#ppt_x"/>
                                          </p:val>
                                        </p:tav>
                                      </p:tavLst>
                                    </p:anim>
                                    <p:anim calcmode="lin" valueType="num">
                                      <p:cBhvr additive="base">
                                        <p:cTn id="19"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a:extLst>
              <a:ext uri="{FF2B5EF4-FFF2-40B4-BE49-F238E27FC236}">
                <a16:creationId xmlns:a16="http://schemas.microsoft.com/office/drawing/2014/main" xmlns="" id="{A88E50DF-A677-424A-A388-5C2358E0A65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3409392" y="3310783"/>
            <a:ext cx="5378709" cy="1728191"/>
            <a:chOff x="2557044" y="2483087"/>
            <a:chExt cx="4034032" cy="1296143"/>
          </a:xfrm>
        </p:grpSpPr>
        <p:sp>
          <p:nvSpPr>
            <p:cNvPr id="24" name="Line 34"/>
            <p:cNvSpPr>
              <a:spLocks noChangeShapeType="1"/>
            </p:cNvSpPr>
            <p:nvPr/>
          </p:nvSpPr>
          <p:spPr bwMode="auto">
            <a:xfrm rot="618245" flipV="1">
              <a:off x="4879539" y="2483087"/>
              <a:ext cx="117053" cy="1046336"/>
            </a:xfrm>
            <a:prstGeom prst="line">
              <a:avLst/>
            </a:prstGeom>
            <a:noFill/>
            <a:ln w="9525">
              <a:solidFill>
                <a:schemeClr val="tx1"/>
              </a:solidFill>
              <a:prstDash val="dash"/>
              <a:round/>
              <a:headEnd/>
              <a:tailEnd type="triangle" w="med" len="med"/>
            </a:ln>
          </p:spPr>
          <p:txBody>
            <a:bodyPr/>
            <a:lstStyle/>
            <a:p>
              <a:endParaRPr lang="zh-CN" altLang="en-US" sz="2400">
                <a:solidFill>
                  <a:schemeClr val="tx2"/>
                </a:solidFill>
                <a:cs typeface="+mn-ea"/>
              </a:endParaRPr>
            </a:p>
          </p:txBody>
        </p:sp>
        <p:sp>
          <p:nvSpPr>
            <p:cNvPr id="25" name="Line 35"/>
            <p:cNvSpPr>
              <a:spLocks noChangeShapeType="1"/>
            </p:cNvSpPr>
            <p:nvPr/>
          </p:nvSpPr>
          <p:spPr bwMode="auto">
            <a:xfrm rot="618245" flipH="1" flipV="1">
              <a:off x="4208628" y="2554460"/>
              <a:ext cx="432523" cy="849346"/>
            </a:xfrm>
            <a:prstGeom prst="line">
              <a:avLst/>
            </a:prstGeom>
            <a:noFill/>
            <a:ln w="9525">
              <a:solidFill>
                <a:schemeClr val="tx1"/>
              </a:solidFill>
              <a:prstDash val="dash"/>
              <a:round/>
              <a:headEnd/>
              <a:tailEnd type="triangle" w="med" len="med"/>
            </a:ln>
          </p:spPr>
          <p:txBody>
            <a:bodyPr/>
            <a:lstStyle/>
            <a:p>
              <a:endParaRPr lang="zh-CN" altLang="en-US" sz="2400">
                <a:solidFill>
                  <a:schemeClr val="tx2"/>
                </a:solidFill>
                <a:cs typeface="+mn-ea"/>
              </a:endParaRPr>
            </a:p>
          </p:txBody>
        </p:sp>
        <p:sp>
          <p:nvSpPr>
            <p:cNvPr id="26" name="Line 36"/>
            <p:cNvSpPr>
              <a:spLocks noChangeShapeType="1"/>
            </p:cNvSpPr>
            <p:nvPr/>
          </p:nvSpPr>
          <p:spPr bwMode="auto">
            <a:xfrm rot="618245" flipH="1" flipV="1">
              <a:off x="3363565" y="2982702"/>
              <a:ext cx="1029206" cy="466783"/>
            </a:xfrm>
            <a:prstGeom prst="line">
              <a:avLst/>
            </a:prstGeom>
            <a:noFill/>
            <a:ln w="9525">
              <a:solidFill>
                <a:schemeClr val="tx1"/>
              </a:solidFill>
              <a:prstDash val="dash"/>
              <a:round/>
              <a:headEnd/>
              <a:tailEnd type="triangle" w="med" len="med"/>
            </a:ln>
          </p:spPr>
          <p:txBody>
            <a:bodyPr/>
            <a:lstStyle/>
            <a:p>
              <a:endParaRPr lang="zh-CN" altLang="en-US" sz="2400">
                <a:solidFill>
                  <a:schemeClr val="tx2"/>
                </a:solidFill>
                <a:cs typeface="+mn-ea"/>
              </a:endParaRPr>
            </a:p>
          </p:txBody>
        </p:sp>
        <p:sp>
          <p:nvSpPr>
            <p:cNvPr id="27" name="Line 37"/>
            <p:cNvSpPr>
              <a:spLocks noChangeShapeType="1"/>
            </p:cNvSpPr>
            <p:nvPr/>
          </p:nvSpPr>
          <p:spPr bwMode="auto">
            <a:xfrm rot="618245" flipH="1">
              <a:off x="2557044" y="3566538"/>
              <a:ext cx="1750079" cy="24267"/>
            </a:xfrm>
            <a:prstGeom prst="line">
              <a:avLst/>
            </a:prstGeom>
            <a:noFill/>
            <a:ln w="9525">
              <a:solidFill>
                <a:schemeClr val="tx1"/>
              </a:solidFill>
              <a:prstDash val="dash"/>
              <a:round/>
              <a:headEnd/>
              <a:tailEnd type="triangle" w="med" len="med"/>
            </a:ln>
          </p:spPr>
          <p:txBody>
            <a:bodyPr/>
            <a:lstStyle/>
            <a:p>
              <a:endParaRPr lang="zh-CN" altLang="en-US" sz="2400">
                <a:solidFill>
                  <a:schemeClr val="tx2"/>
                </a:solidFill>
                <a:cs typeface="+mn-ea"/>
              </a:endParaRPr>
            </a:p>
          </p:txBody>
        </p:sp>
        <p:sp>
          <p:nvSpPr>
            <p:cNvPr id="28" name="Line 38"/>
            <p:cNvSpPr>
              <a:spLocks noChangeShapeType="1"/>
            </p:cNvSpPr>
            <p:nvPr/>
          </p:nvSpPr>
          <p:spPr bwMode="auto">
            <a:xfrm rot="618245" flipV="1">
              <a:off x="5096515" y="2825680"/>
              <a:ext cx="662346" cy="765124"/>
            </a:xfrm>
            <a:prstGeom prst="line">
              <a:avLst/>
            </a:prstGeom>
            <a:noFill/>
            <a:ln w="9525">
              <a:solidFill>
                <a:srgbClr val="3F3F3F"/>
              </a:solidFill>
              <a:round/>
              <a:headEnd/>
              <a:tailEnd type="triangle" w="med" len="med"/>
            </a:ln>
          </p:spPr>
          <p:txBody>
            <a:bodyPr/>
            <a:lstStyle/>
            <a:p>
              <a:endParaRPr lang="zh-CN" altLang="en-US" sz="2400">
                <a:solidFill>
                  <a:schemeClr val="tx2"/>
                </a:solidFill>
                <a:cs typeface="+mn-ea"/>
              </a:endParaRPr>
            </a:p>
          </p:txBody>
        </p:sp>
        <p:sp>
          <p:nvSpPr>
            <p:cNvPr id="30" name="Line 39"/>
            <p:cNvSpPr>
              <a:spLocks noChangeShapeType="1"/>
            </p:cNvSpPr>
            <p:nvPr/>
          </p:nvSpPr>
          <p:spPr bwMode="auto">
            <a:xfrm rot="618245" flipV="1">
              <a:off x="5293506" y="3303883"/>
              <a:ext cx="1297570" cy="475347"/>
            </a:xfrm>
            <a:prstGeom prst="line">
              <a:avLst/>
            </a:prstGeom>
            <a:noFill/>
            <a:ln w="9525">
              <a:solidFill>
                <a:schemeClr val="tx1"/>
              </a:solidFill>
              <a:prstDash val="dash"/>
              <a:round/>
              <a:headEnd/>
              <a:tailEnd type="triangle" w="med" len="med"/>
            </a:ln>
          </p:spPr>
          <p:txBody>
            <a:bodyPr/>
            <a:lstStyle/>
            <a:p>
              <a:endParaRPr lang="zh-CN" altLang="en-US" sz="2400">
                <a:solidFill>
                  <a:schemeClr val="tx2"/>
                </a:solidFill>
                <a:cs typeface="+mn-ea"/>
              </a:endParaRPr>
            </a:p>
          </p:txBody>
        </p:sp>
      </p:grpSp>
      <p:sp>
        <p:nvSpPr>
          <p:cNvPr id="32" name="Oval 20"/>
          <p:cNvSpPr>
            <a:spLocks noChangeArrowheads="1"/>
          </p:cNvSpPr>
          <p:nvPr/>
        </p:nvSpPr>
        <p:spPr bwMode="auto">
          <a:xfrm>
            <a:off x="5027192" y="2102191"/>
            <a:ext cx="1077264" cy="1073459"/>
          </a:xfrm>
          <a:prstGeom prst="ellipse">
            <a:avLst/>
          </a:prstGeom>
          <a:noFill/>
          <a:ln w="19050" algn="ctr">
            <a:solidFill>
              <a:srgbClr val="3F3F3F"/>
            </a:solidFill>
            <a:round/>
            <a:headEnd/>
            <a:tailEnd/>
          </a:ln>
        </p:spPr>
        <p:txBody>
          <a:bodyPr wrap="none" anchor="ctr"/>
          <a:lstStyle/>
          <a:p>
            <a:pPr algn="ctr"/>
            <a:r>
              <a:rPr lang="en-US" altLang="zh-CN" sz="5333" dirty="0">
                <a:solidFill>
                  <a:schemeClr val="tx2"/>
                </a:solidFill>
                <a:cs typeface="+mn-ea"/>
              </a:rPr>
              <a:t>3</a:t>
            </a:r>
          </a:p>
        </p:txBody>
      </p:sp>
      <p:sp>
        <p:nvSpPr>
          <p:cNvPr id="33" name="Oval 25"/>
          <p:cNvSpPr>
            <a:spLocks noChangeArrowheads="1"/>
          </p:cNvSpPr>
          <p:nvPr/>
        </p:nvSpPr>
        <p:spPr bwMode="auto">
          <a:xfrm>
            <a:off x="6557442" y="2147872"/>
            <a:ext cx="1077265" cy="1073457"/>
          </a:xfrm>
          <a:prstGeom prst="ellipse">
            <a:avLst/>
          </a:prstGeom>
          <a:noFill/>
          <a:ln w="19050" algn="ctr">
            <a:solidFill>
              <a:srgbClr val="3F3F3F"/>
            </a:solidFill>
            <a:round/>
            <a:headEnd/>
            <a:tailEnd/>
          </a:ln>
        </p:spPr>
        <p:txBody>
          <a:bodyPr wrap="none" anchor="ctr"/>
          <a:lstStyle/>
          <a:p>
            <a:pPr algn="ctr"/>
            <a:r>
              <a:rPr lang="en-US" altLang="zh-CN" sz="5333" dirty="0">
                <a:solidFill>
                  <a:schemeClr val="tx2"/>
                </a:solidFill>
                <a:cs typeface="+mn-ea"/>
              </a:rPr>
              <a:t>4</a:t>
            </a:r>
          </a:p>
        </p:txBody>
      </p:sp>
      <p:sp>
        <p:nvSpPr>
          <p:cNvPr id="34" name="Oval 5"/>
          <p:cNvSpPr>
            <a:spLocks noChangeArrowheads="1"/>
          </p:cNvSpPr>
          <p:nvPr/>
        </p:nvSpPr>
        <p:spPr bwMode="auto">
          <a:xfrm>
            <a:off x="2286448" y="3929352"/>
            <a:ext cx="1077264" cy="1073459"/>
          </a:xfrm>
          <a:prstGeom prst="ellipse">
            <a:avLst/>
          </a:prstGeom>
          <a:noFill/>
          <a:ln w="19050" algn="ctr">
            <a:solidFill>
              <a:srgbClr val="3F3F3F"/>
            </a:solidFill>
            <a:round/>
            <a:headEnd/>
            <a:tailEnd/>
          </a:ln>
        </p:spPr>
        <p:txBody>
          <a:bodyPr wrap="none" anchor="ctr"/>
          <a:lstStyle/>
          <a:p>
            <a:pPr algn="ctr"/>
            <a:r>
              <a:rPr lang="en-US" altLang="zh-CN" sz="5333" dirty="0">
                <a:solidFill>
                  <a:schemeClr val="tx2"/>
                </a:solidFill>
                <a:cs typeface="+mn-ea"/>
              </a:rPr>
              <a:t>1</a:t>
            </a:r>
          </a:p>
        </p:txBody>
      </p:sp>
      <p:sp>
        <p:nvSpPr>
          <p:cNvPr id="35" name="Oval 30"/>
          <p:cNvSpPr>
            <a:spLocks noChangeArrowheads="1"/>
          </p:cNvSpPr>
          <p:nvPr/>
        </p:nvSpPr>
        <p:spPr bwMode="auto">
          <a:xfrm>
            <a:off x="8978431" y="3975032"/>
            <a:ext cx="1077264" cy="1073459"/>
          </a:xfrm>
          <a:prstGeom prst="ellipse">
            <a:avLst/>
          </a:prstGeom>
          <a:noFill/>
          <a:ln w="19050" algn="ctr">
            <a:solidFill>
              <a:srgbClr val="3F3F3F"/>
            </a:solidFill>
            <a:round/>
            <a:headEnd/>
            <a:tailEnd/>
          </a:ln>
        </p:spPr>
        <p:txBody>
          <a:bodyPr wrap="none" anchor="ctr"/>
          <a:lstStyle/>
          <a:p>
            <a:pPr algn="ctr"/>
            <a:r>
              <a:rPr lang="en-US" altLang="zh-CN" sz="5333" dirty="0">
                <a:solidFill>
                  <a:schemeClr val="tx2"/>
                </a:solidFill>
                <a:cs typeface="+mn-ea"/>
              </a:rPr>
              <a:t>6</a:t>
            </a:r>
          </a:p>
        </p:txBody>
      </p:sp>
      <p:sp>
        <p:nvSpPr>
          <p:cNvPr id="36" name="Oval 10"/>
          <p:cNvSpPr>
            <a:spLocks noChangeArrowheads="1"/>
          </p:cNvSpPr>
          <p:nvPr/>
        </p:nvSpPr>
        <p:spPr bwMode="auto">
          <a:xfrm>
            <a:off x="3405590" y="2855894"/>
            <a:ext cx="1077265" cy="1073457"/>
          </a:xfrm>
          <a:prstGeom prst="ellipse">
            <a:avLst/>
          </a:prstGeom>
          <a:noFill/>
          <a:ln w="19050" algn="ctr">
            <a:solidFill>
              <a:srgbClr val="3F3F3F"/>
            </a:solidFill>
            <a:round/>
            <a:headEnd/>
            <a:tailEnd/>
          </a:ln>
        </p:spPr>
        <p:txBody>
          <a:bodyPr wrap="none" anchor="ctr"/>
          <a:lstStyle/>
          <a:p>
            <a:pPr algn="ctr"/>
            <a:r>
              <a:rPr lang="en-US" altLang="zh-CN" sz="5333" dirty="0">
                <a:solidFill>
                  <a:schemeClr val="tx2"/>
                </a:solidFill>
                <a:cs typeface="+mn-ea"/>
              </a:rPr>
              <a:t>2</a:t>
            </a:r>
          </a:p>
        </p:txBody>
      </p:sp>
      <p:sp>
        <p:nvSpPr>
          <p:cNvPr id="37" name="Oval 15"/>
          <p:cNvSpPr>
            <a:spLocks noChangeArrowheads="1"/>
          </p:cNvSpPr>
          <p:nvPr/>
        </p:nvSpPr>
        <p:spPr bwMode="auto">
          <a:xfrm>
            <a:off x="7855484" y="2823540"/>
            <a:ext cx="1077264" cy="1073459"/>
          </a:xfrm>
          <a:prstGeom prst="ellipse">
            <a:avLst/>
          </a:prstGeom>
          <a:noFill/>
          <a:ln w="19050" algn="ctr">
            <a:solidFill>
              <a:srgbClr val="3F3F3F"/>
            </a:solidFill>
            <a:round/>
            <a:headEnd/>
            <a:tailEnd/>
          </a:ln>
        </p:spPr>
        <p:txBody>
          <a:bodyPr wrap="none" anchor="ctr"/>
          <a:lstStyle/>
          <a:p>
            <a:pPr algn="ctr"/>
            <a:r>
              <a:rPr lang="en-US" altLang="zh-CN" sz="5333" dirty="0">
                <a:solidFill>
                  <a:schemeClr val="tx2"/>
                </a:solidFill>
                <a:cs typeface="+mn-ea"/>
              </a:rPr>
              <a:t>5</a:t>
            </a:r>
          </a:p>
        </p:txBody>
      </p:sp>
      <p:grpSp>
        <p:nvGrpSpPr>
          <p:cNvPr id="39" name="组合 38"/>
          <p:cNvGrpSpPr/>
          <p:nvPr/>
        </p:nvGrpSpPr>
        <p:grpSpPr>
          <a:xfrm>
            <a:off x="623392" y="1300904"/>
            <a:ext cx="11041227" cy="2554234"/>
            <a:chOff x="467544" y="975678"/>
            <a:chExt cx="8280920" cy="1915675"/>
          </a:xfrm>
        </p:grpSpPr>
        <p:sp>
          <p:nvSpPr>
            <p:cNvPr id="41" name="Rectangle 58"/>
            <p:cNvSpPr>
              <a:spLocks noChangeArrowheads="1"/>
            </p:cNvSpPr>
            <p:nvPr/>
          </p:nvSpPr>
          <p:spPr bwMode="auto">
            <a:xfrm>
              <a:off x="2771800" y="1001374"/>
              <a:ext cx="1781483" cy="475515"/>
            </a:xfrm>
            <a:prstGeom prst="rect">
              <a:avLst/>
            </a:prstGeom>
            <a:noFill/>
            <a:ln w="9525">
              <a:noFill/>
              <a:miter lim="800000"/>
              <a:headEnd/>
              <a:tailEnd/>
            </a:ln>
          </p:spPr>
          <p:txBody>
            <a:bodyPr>
              <a:spAutoFit/>
            </a:bodyPr>
            <a:lstStyle/>
            <a:p>
              <a:pPr algn="ctr">
                <a:spcBef>
                  <a:spcPct val="20000"/>
                </a:spcBef>
                <a:buClr>
                  <a:srgbClr val="E1B40C"/>
                </a:buClr>
                <a:buFont typeface="微软雅黑" pitchFamily="34" charset="-122"/>
                <a:buNone/>
              </a:pPr>
              <a:r>
                <a:rPr lang="zh-CN" altLang="en-US" sz="1600" dirty="0">
                  <a:solidFill>
                    <a:schemeClr val="tx2"/>
                  </a:solidFill>
                  <a:latin typeface="微软雅黑" pitchFamily="34" charset="-122"/>
                  <a:cs typeface="+mn-ea"/>
                </a:rPr>
                <a:t>单击此处添加文字内容</a:t>
              </a:r>
            </a:p>
            <a:p>
              <a:pPr algn="ctr">
                <a:spcBef>
                  <a:spcPct val="20000"/>
                </a:spcBef>
                <a:buClr>
                  <a:srgbClr val="E1B40C"/>
                </a:buClr>
                <a:buFont typeface="微软雅黑" pitchFamily="34" charset="-122"/>
                <a:buNone/>
              </a:pPr>
              <a:r>
                <a:rPr lang="zh-CN" altLang="en-US" sz="1600" dirty="0">
                  <a:solidFill>
                    <a:schemeClr val="tx2"/>
                  </a:solidFill>
                  <a:latin typeface="微软雅黑" pitchFamily="34" charset="-122"/>
                  <a:cs typeface="+mn-ea"/>
                </a:rPr>
                <a:t>单击此处添加文字内容</a:t>
              </a:r>
            </a:p>
          </p:txBody>
        </p:sp>
        <p:sp>
          <p:nvSpPr>
            <p:cNvPr id="42" name="Rectangle 61"/>
            <p:cNvSpPr>
              <a:spLocks noChangeArrowheads="1"/>
            </p:cNvSpPr>
            <p:nvPr/>
          </p:nvSpPr>
          <p:spPr bwMode="auto">
            <a:xfrm>
              <a:off x="5022765" y="975678"/>
              <a:ext cx="1781483" cy="475515"/>
            </a:xfrm>
            <a:prstGeom prst="rect">
              <a:avLst/>
            </a:prstGeom>
            <a:noFill/>
            <a:ln w="9525">
              <a:noFill/>
              <a:miter lim="800000"/>
              <a:headEnd/>
              <a:tailEnd/>
            </a:ln>
          </p:spPr>
          <p:txBody>
            <a:bodyPr>
              <a:spAutoFit/>
            </a:bodyPr>
            <a:lstStyle/>
            <a:p>
              <a:pPr algn="ctr">
                <a:spcBef>
                  <a:spcPct val="20000"/>
                </a:spcBef>
                <a:buClr>
                  <a:srgbClr val="E1B40C"/>
                </a:buClr>
                <a:buFont typeface="微软雅黑" pitchFamily="34" charset="-122"/>
                <a:buNone/>
              </a:pPr>
              <a:r>
                <a:rPr lang="zh-CN" altLang="en-US" sz="1600" dirty="0">
                  <a:solidFill>
                    <a:schemeClr val="tx2"/>
                  </a:solidFill>
                  <a:latin typeface="微软雅黑" pitchFamily="34" charset="-122"/>
                  <a:cs typeface="+mn-ea"/>
                </a:rPr>
                <a:t>单击此处添加文字内容</a:t>
              </a:r>
            </a:p>
            <a:p>
              <a:pPr algn="ctr">
                <a:spcBef>
                  <a:spcPct val="20000"/>
                </a:spcBef>
                <a:buClr>
                  <a:srgbClr val="E1B40C"/>
                </a:buClr>
                <a:buFont typeface="微软雅黑" pitchFamily="34" charset="-122"/>
                <a:buNone/>
              </a:pPr>
              <a:r>
                <a:rPr lang="zh-CN" altLang="en-US" sz="1600" dirty="0">
                  <a:solidFill>
                    <a:schemeClr val="tx2"/>
                  </a:solidFill>
                  <a:latin typeface="微软雅黑" pitchFamily="34" charset="-122"/>
                  <a:cs typeface="+mn-ea"/>
                </a:rPr>
                <a:t>单击此处添加文字内容</a:t>
              </a:r>
            </a:p>
          </p:txBody>
        </p:sp>
        <p:sp>
          <p:nvSpPr>
            <p:cNvPr id="43" name="Rectangle 64"/>
            <p:cNvSpPr>
              <a:spLocks noChangeArrowheads="1"/>
            </p:cNvSpPr>
            <p:nvPr/>
          </p:nvSpPr>
          <p:spPr bwMode="auto">
            <a:xfrm>
              <a:off x="467544" y="2355726"/>
              <a:ext cx="1781483" cy="475515"/>
            </a:xfrm>
            <a:prstGeom prst="rect">
              <a:avLst/>
            </a:prstGeom>
            <a:noFill/>
            <a:ln w="9525">
              <a:noFill/>
              <a:miter lim="800000"/>
              <a:headEnd/>
              <a:tailEnd/>
            </a:ln>
          </p:spPr>
          <p:txBody>
            <a:bodyPr>
              <a:spAutoFit/>
            </a:bodyPr>
            <a:lstStyle/>
            <a:p>
              <a:pPr algn="r">
                <a:spcBef>
                  <a:spcPct val="20000"/>
                </a:spcBef>
                <a:buClr>
                  <a:srgbClr val="E1B40C"/>
                </a:buClr>
                <a:buFont typeface="微软雅黑" pitchFamily="34" charset="-122"/>
                <a:buNone/>
              </a:pPr>
              <a:r>
                <a:rPr lang="zh-CN" altLang="en-US" sz="1600" dirty="0">
                  <a:solidFill>
                    <a:schemeClr val="tx2"/>
                  </a:solidFill>
                  <a:latin typeface="微软雅黑" pitchFamily="34" charset="-122"/>
                  <a:cs typeface="+mn-ea"/>
                </a:rPr>
                <a:t>单击此处添加文字内容</a:t>
              </a:r>
            </a:p>
            <a:p>
              <a:pPr algn="r">
                <a:spcBef>
                  <a:spcPct val="20000"/>
                </a:spcBef>
                <a:buClr>
                  <a:srgbClr val="E1B40C"/>
                </a:buClr>
                <a:buFont typeface="微软雅黑" pitchFamily="34" charset="-122"/>
                <a:buNone/>
              </a:pPr>
              <a:r>
                <a:rPr lang="zh-CN" altLang="en-US" sz="1600" dirty="0">
                  <a:solidFill>
                    <a:schemeClr val="tx2"/>
                  </a:solidFill>
                  <a:latin typeface="微软雅黑" pitchFamily="34" charset="-122"/>
                  <a:cs typeface="+mn-ea"/>
                </a:rPr>
                <a:t>单击此处添加文字内容</a:t>
              </a:r>
            </a:p>
          </p:txBody>
        </p:sp>
        <p:sp>
          <p:nvSpPr>
            <p:cNvPr id="44" name="Rectangle 67"/>
            <p:cNvSpPr>
              <a:spLocks noChangeArrowheads="1"/>
            </p:cNvSpPr>
            <p:nvPr/>
          </p:nvSpPr>
          <p:spPr bwMode="auto">
            <a:xfrm>
              <a:off x="6966981" y="2415838"/>
              <a:ext cx="1781483" cy="475515"/>
            </a:xfrm>
            <a:prstGeom prst="rect">
              <a:avLst/>
            </a:prstGeom>
            <a:noFill/>
            <a:ln w="9525">
              <a:noFill/>
              <a:miter lim="800000"/>
              <a:headEnd/>
              <a:tailEnd/>
            </a:ln>
          </p:spPr>
          <p:txBody>
            <a:bodyPr>
              <a:spAutoFit/>
            </a:bodyPr>
            <a:lstStyle/>
            <a:p>
              <a:pPr>
                <a:spcBef>
                  <a:spcPct val="20000"/>
                </a:spcBef>
                <a:buClr>
                  <a:srgbClr val="E1B40C"/>
                </a:buClr>
                <a:buFont typeface="微软雅黑" pitchFamily="34" charset="-122"/>
                <a:buNone/>
              </a:pPr>
              <a:r>
                <a:rPr lang="zh-CN" altLang="en-US" sz="1600" dirty="0">
                  <a:solidFill>
                    <a:schemeClr val="tx2"/>
                  </a:solidFill>
                  <a:latin typeface="微软雅黑" pitchFamily="34" charset="-122"/>
                  <a:cs typeface="+mn-ea"/>
                </a:rPr>
                <a:t>单击此处添加文字内容</a:t>
              </a:r>
            </a:p>
            <a:p>
              <a:pPr>
                <a:spcBef>
                  <a:spcPct val="20000"/>
                </a:spcBef>
                <a:buClr>
                  <a:srgbClr val="E1B40C"/>
                </a:buClr>
                <a:buFont typeface="微软雅黑" pitchFamily="34" charset="-122"/>
                <a:buNone/>
              </a:pPr>
              <a:r>
                <a:rPr lang="zh-CN" altLang="en-US" sz="1600" dirty="0">
                  <a:solidFill>
                    <a:schemeClr val="tx2"/>
                  </a:solidFill>
                  <a:latin typeface="微软雅黑" pitchFamily="34" charset="-122"/>
                  <a:cs typeface="+mn-ea"/>
                </a:rPr>
                <a:t>单击此处添加文字内容</a:t>
              </a:r>
            </a:p>
          </p:txBody>
        </p:sp>
        <p:sp>
          <p:nvSpPr>
            <p:cNvPr id="45" name="Rectangle 70"/>
            <p:cNvSpPr>
              <a:spLocks noChangeArrowheads="1"/>
            </p:cNvSpPr>
            <p:nvPr/>
          </p:nvSpPr>
          <p:spPr bwMode="auto">
            <a:xfrm>
              <a:off x="1187624" y="1553754"/>
              <a:ext cx="1781484" cy="475515"/>
            </a:xfrm>
            <a:prstGeom prst="rect">
              <a:avLst/>
            </a:prstGeom>
            <a:noFill/>
            <a:ln w="9525">
              <a:noFill/>
              <a:miter lim="800000"/>
              <a:headEnd/>
              <a:tailEnd/>
            </a:ln>
          </p:spPr>
          <p:txBody>
            <a:bodyPr>
              <a:spAutoFit/>
            </a:bodyPr>
            <a:lstStyle/>
            <a:p>
              <a:pPr algn="r">
                <a:spcBef>
                  <a:spcPct val="20000"/>
                </a:spcBef>
                <a:buClr>
                  <a:srgbClr val="E1B40C"/>
                </a:buClr>
                <a:buFont typeface="微软雅黑" pitchFamily="34" charset="-122"/>
                <a:buNone/>
              </a:pPr>
              <a:r>
                <a:rPr lang="zh-CN" altLang="en-US" sz="1600">
                  <a:solidFill>
                    <a:schemeClr val="tx2"/>
                  </a:solidFill>
                  <a:latin typeface="微软雅黑" pitchFamily="34" charset="-122"/>
                  <a:cs typeface="+mn-ea"/>
                </a:rPr>
                <a:t>单击此处添加文字内容</a:t>
              </a:r>
            </a:p>
            <a:p>
              <a:pPr algn="r">
                <a:spcBef>
                  <a:spcPct val="20000"/>
                </a:spcBef>
                <a:buClr>
                  <a:srgbClr val="E1B40C"/>
                </a:buClr>
                <a:buFont typeface="微软雅黑" pitchFamily="34" charset="-122"/>
                <a:buNone/>
              </a:pPr>
              <a:r>
                <a:rPr lang="zh-CN" altLang="en-US" sz="1600">
                  <a:solidFill>
                    <a:schemeClr val="tx2"/>
                  </a:solidFill>
                  <a:latin typeface="微软雅黑" pitchFamily="34" charset="-122"/>
                  <a:cs typeface="+mn-ea"/>
                </a:rPr>
                <a:t>单击此处添加文字内容</a:t>
              </a:r>
            </a:p>
          </p:txBody>
        </p:sp>
        <p:sp>
          <p:nvSpPr>
            <p:cNvPr id="46" name="Rectangle 73"/>
            <p:cNvSpPr>
              <a:spLocks noChangeArrowheads="1"/>
            </p:cNvSpPr>
            <p:nvPr/>
          </p:nvSpPr>
          <p:spPr bwMode="auto">
            <a:xfrm>
              <a:off x="6750958" y="1641105"/>
              <a:ext cx="1781482" cy="475515"/>
            </a:xfrm>
            <a:prstGeom prst="rect">
              <a:avLst/>
            </a:prstGeom>
            <a:noFill/>
            <a:ln w="9525">
              <a:noFill/>
              <a:miter lim="800000"/>
              <a:headEnd/>
              <a:tailEnd/>
            </a:ln>
          </p:spPr>
          <p:txBody>
            <a:bodyPr>
              <a:spAutoFit/>
            </a:bodyPr>
            <a:lstStyle/>
            <a:p>
              <a:pPr>
                <a:spcBef>
                  <a:spcPct val="20000"/>
                </a:spcBef>
                <a:buClr>
                  <a:srgbClr val="E1B40C"/>
                </a:buClr>
                <a:buFont typeface="微软雅黑" pitchFamily="34" charset="-122"/>
                <a:buNone/>
              </a:pPr>
              <a:r>
                <a:rPr lang="zh-CN" altLang="en-US" sz="1600" dirty="0">
                  <a:solidFill>
                    <a:schemeClr val="tx2"/>
                  </a:solidFill>
                  <a:latin typeface="微软雅黑" pitchFamily="34" charset="-122"/>
                  <a:cs typeface="+mn-ea"/>
                </a:rPr>
                <a:t>单击此处添加文字内容</a:t>
              </a:r>
            </a:p>
            <a:p>
              <a:pPr>
                <a:spcBef>
                  <a:spcPct val="20000"/>
                </a:spcBef>
                <a:buClr>
                  <a:srgbClr val="E1B40C"/>
                </a:buClr>
                <a:buFont typeface="微软雅黑" pitchFamily="34" charset="-122"/>
                <a:buNone/>
              </a:pPr>
              <a:r>
                <a:rPr lang="zh-CN" altLang="en-US" sz="1600" dirty="0">
                  <a:solidFill>
                    <a:schemeClr val="tx2"/>
                  </a:solidFill>
                  <a:latin typeface="微软雅黑" pitchFamily="34" charset="-122"/>
                  <a:cs typeface="+mn-ea"/>
                </a:rPr>
                <a:t>单击此处添加文字内容</a:t>
              </a:r>
            </a:p>
          </p:txBody>
        </p:sp>
      </p:grpSp>
      <p:sp>
        <p:nvSpPr>
          <p:cNvPr id="48" name="Oval 44"/>
          <p:cNvSpPr>
            <a:spLocks noChangeArrowheads="1"/>
          </p:cNvSpPr>
          <p:nvPr/>
        </p:nvSpPr>
        <p:spPr bwMode="gray">
          <a:xfrm>
            <a:off x="5339336" y="4483215"/>
            <a:ext cx="1751032" cy="1730095"/>
          </a:xfrm>
          <a:prstGeom prst="ellipse">
            <a:avLst/>
          </a:prstGeom>
          <a:noFill/>
          <a:ln w="19050" algn="ctr">
            <a:solidFill>
              <a:srgbClr val="3F3F3F"/>
            </a:solidFill>
            <a:round/>
            <a:headEnd/>
            <a:tailEnd/>
          </a:ln>
        </p:spPr>
        <p:txBody>
          <a:bodyPr wrap="none" anchor="ctr"/>
          <a:lstStyle/>
          <a:p>
            <a:pPr algn="ctr"/>
            <a:r>
              <a:rPr lang="zh-CN" altLang="en-US" sz="2400" b="1" dirty="0">
                <a:solidFill>
                  <a:schemeClr val="tx2"/>
                </a:solidFill>
                <a:cs typeface="+mn-ea"/>
              </a:rPr>
              <a:t>单击此处</a:t>
            </a:r>
          </a:p>
          <a:p>
            <a:pPr algn="ctr"/>
            <a:r>
              <a:rPr lang="zh-CN" altLang="en-US" sz="2400" b="1" dirty="0">
                <a:solidFill>
                  <a:schemeClr val="tx2"/>
                </a:solidFill>
                <a:cs typeface="+mn-ea"/>
              </a:rPr>
              <a:t>添加文字</a:t>
            </a:r>
          </a:p>
        </p:txBody>
      </p:sp>
      <p:grpSp>
        <p:nvGrpSpPr>
          <p:cNvPr id="50" name="组合 49"/>
          <p:cNvGrpSpPr/>
          <p:nvPr/>
        </p:nvGrpSpPr>
        <p:grpSpPr>
          <a:xfrm>
            <a:off x="568443" y="319365"/>
            <a:ext cx="3809921" cy="420564"/>
            <a:chOff x="568442" y="319364"/>
            <a:chExt cx="3809924" cy="420565"/>
          </a:xfrm>
        </p:grpSpPr>
        <p:sp>
          <p:nvSpPr>
            <p:cNvPr id="51" name="文本框 23"/>
            <p:cNvSpPr txBox="1"/>
            <p:nvPr/>
          </p:nvSpPr>
          <p:spPr>
            <a:xfrm>
              <a:off x="665958" y="319364"/>
              <a:ext cx="1829348" cy="420565"/>
            </a:xfrm>
            <a:prstGeom prst="rect">
              <a:avLst/>
            </a:prstGeom>
            <a:noFill/>
          </p:spPr>
          <p:txBody>
            <a:bodyPr wrap="none" rtlCol="0">
              <a:spAutoFit/>
            </a:bodyPr>
            <a:lstStyle/>
            <a:p>
              <a:r>
                <a:rPr lang="zh-CN" altLang="en-US" sz="2133" dirty="0">
                  <a:solidFill>
                    <a:schemeClr val="bg2"/>
                  </a:solidFill>
                  <a:latin typeface="+mn-ea"/>
                  <a:cs typeface="+mn-ea"/>
                </a:rPr>
                <a:t>标题文字内容</a:t>
              </a:r>
            </a:p>
          </p:txBody>
        </p:sp>
        <p:sp>
          <p:nvSpPr>
            <p:cNvPr id="52" name="等腰三角形 51"/>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sp>
          <p:nvSpPr>
            <p:cNvPr id="53" name="文本框 23"/>
            <p:cNvSpPr txBox="1"/>
            <p:nvPr/>
          </p:nvSpPr>
          <p:spPr>
            <a:xfrm>
              <a:off x="2306003" y="429775"/>
              <a:ext cx="2072363" cy="297455"/>
            </a:xfrm>
            <a:prstGeom prst="rect">
              <a:avLst/>
            </a:prstGeom>
            <a:noFill/>
          </p:spPr>
          <p:txBody>
            <a:bodyPr wrap="none" rtlCol="0">
              <a:spAutoFit/>
            </a:bodyPr>
            <a:lstStyle/>
            <a:p>
              <a:r>
                <a:rPr lang="en-US" altLang="zh-CN" sz="1333" dirty="0">
                  <a:solidFill>
                    <a:srgbClr val="262626"/>
                  </a:solidFill>
                  <a:latin typeface="微软雅黑"/>
                  <a:cs typeface="+mn-ea"/>
                </a:rPr>
                <a:t>  Click here to add Title</a:t>
              </a:r>
              <a:endParaRPr lang="zh-CN" altLang="en-US" sz="1333" dirty="0">
                <a:solidFill>
                  <a:srgbClr val="262626"/>
                </a:solidFill>
                <a:latin typeface="微软雅黑"/>
                <a:cs typeface="+mn-ea"/>
              </a:endParaRPr>
            </a:p>
          </p:txBody>
        </p:sp>
      </p:grpSp>
    </p:spTree>
    <p:extLst>
      <p:ext uri="{BB962C8B-B14F-4D97-AF65-F5344CB8AC3E}">
        <p14:creationId xmlns:p14="http://schemas.microsoft.com/office/powerpoint/2010/main" val="2051845994"/>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0-#ppt_w/2"/>
                                          </p:val>
                                        </p:tav>
                                        <p:tav tm="100000">
                                          <p:val>
                                            <p:strVal val="#ppt_x"/>
                                          </p:val>
                                        </p:tav>
                                      </p:tavLst>
                                    </p:anim>
                                    <p:anim calcmode="lin" valueType="num">
                                      <p:cBhvr additive="base">
                                        <p:cTn id="8" dur="500" fill="hold"/>
                                        <p:tgtEl>
                                          <p:spTgt spid="5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48"/>
                                        </p:tgtEl>
                                        <p:attrNameLst>
                                          <p:attrName>style.visibility</p:attrName>
                                        </p:attrNameLst>
                                      </p:cBhvr>
                                      <p:to>
                                        <p:strVal val="visible"/>
                                      </p:to>
                                    </p:set>
                                    <p:anim calcmode="lin" valueType="num">
                                      <p:cBhvr>
                                        <p:cTn id="12" dur="500" fill="hold"/>
                                        <p:tgtEl>
                                          <p:spTgt spid="48"/>
                                        </p:tgtEl>
                                        <p:attrNameLst>
                                          <p:attrName>ppt_w</p:attrName>
                                        </p:attrNameLst>
                                      </p:cBhvr>
                                      <p:tavLst>
                                        <p:tav tm="0">
                                          <p:val>
                                            <p:fltVal val="0"/>
                                          </p:val>
                                        </p:tav>
                                        <p:tav tm="100000">
                                          <p:val>
                                            <p:strVal val="#ppt_w"/>
                                          </p:val>
                                        </p:tav>
                                      </p:tavLst>
                                    </p:anim>
                                    <p:anim calcmode="lin" valueType="num">
                                      <p:cBhvr>
                                        <p:cTn id="13" dur="500" fill="hold"/>
                                        <p:tgtEl>
                                          <p:spTgt spid="48"/>
                                        </p:tgtEl>
                                        <p:attrNameLst>
                                          <p:attrName>ppt_h</p:attrName>
                                        </p:attrNameLst>
                                      </p:cBhvr>
                                      <p:tavLst>
                                        <p:tav tm="0">
                                          <p:val>
                                            <p:fltVal val="0"/>
                                          </p:val>
                                        </p:tav>
                                        <p:tav tm="100000">
                                          <p:val>
                                            <p:strVal val="#ppt_h"/>
                                          </p:val>
                                        </p:tav>
                                      </p:tavLst>
                                    </p:anim>
                                    <p:animEffect transition="in" filter="fade">
                                      <p:cBhvr>
                                        <p:cTn id="14" dur="500"/>
                                        <p:tgtEl>
                                          <p:spTgt spid="48"/>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wipe(down)">
                                      <p:cBhvr>
                                        <p:cTn id="18" dur="500"/>
                                        <p:tgtEl>
                                          <p:spTgt spid="23"/>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fade">
                                      <p:cBhvr>
                                        <p:cTn id="26" dur="500"/>
                                        <p:tgtEl>
                                          <p:spTgt spid="36"/>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500"/>
                                        <p:tgtEl>
                                          <p:spTgt spid="32"/>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500"/>
                                        <p:tgtEl>
                                          <p:spTgt spid="33"/>
                                        </p:tgtEl>
                                      </p:cBhvr>
                                    </p:animEffect>
                                  </p:childTnLst>
                                </p:cTn>
                              </p:par>
                            </p:childTnLst>
                          </p:cTn>
                        </p:par>
                        <p:par>
                          <p:cTn id="35" fill="hold">
                            <p:stCondLst>
                              <p:cond delay="3500"/>
                            </p:stCondLst>
                            <p:childTnLst>
                              <p:par>
                                <p:cTn id="36" presetID="10" presetClass="entr" presetSubtype="0" fill="hold" grpId="0" nodeType="after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500"/>
                                        <p:tgtEl>
                                          <p:spTgt spid="37"/>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fade">
                                      <p:cBhvr>
                                        <p:cTn id="42" dur="500"/>
                                        <p:tgtEl>
                                          <p:spTgt spid="35"/>
                                        </p:tgtEl>
                                      </p:cBhvr>
                                    </p:animEffect>
                                  </p:childTnLst>
                                </p:cTn>
                              </p:par>
                            </p:childTnLst>
                          </p:cTn>
                        </p:par>
                        <p:par>
                          <p:cTn id="43" fill="hold">
                            <p:stCondLst>
                              <p:cond delay="4500"/>
                            </p:stCondLst>
                            <p:childTnLst>
                              <p:par>
                                <p:cTn id="44" presetID="42" presetClass="entr" presetSubtype="0" fill="hold" nodeType="after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fade">
                                      <p:cBhvr>
                                        <p:cTn id="46" dur="1000"/>
                                        <p:tgtEl>
                                          <p:spTgt spid="39"/>
                                        </p:tgtEl>
                                      </p:cBhvr>
                                    </p:animEffect>
                                    <p:anim calcmode="lin" valueType="num">
                                      <p:cBhvr>
                                        <p:cTn id="47" dur="1000" fill="hold"/>
                                        <p:tgtEl>
                                          <p:spTgt spid="39"/>
                                        </p:tgtEl>
                                        <p:attrNameLst>
                                          <p:attrName>ppt_x</p:attrName>
                                        </p:attrNameLst>
                                      </p:cBhvr>
                                      <p:tavLst>
                                        <p:tav tm="0">
                                          <p:val>
                                            <p:strVal val="#ppt_x"/>
                                          </p:val>
                                        </p:tav>
                                        <p:tav tm="100000">
                                          <p:val>
                                            <p:strVal val="#ppt_x"/>
                                          </p:val>
                                        </p:tav>
                                      </p:tavLst>
                                    </p:anim>
                                    <p:anim calcmode="lin" valueType="num">
                                      <p:cBhvr>
                                        <p:cTn id="48"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animBg="1"/>
      <p:bldP spid="37" grpId="0" animBg="1"/>
      <p:bldP spid="4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xmlns="" id="{7ECC4248-487B-4D9D-8AC7-336CE63984AF}"/>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8" y="-702009"/>
            <a:ext cx="5766460" cy="8704088"/>
          </a:xfrm>
          <a:prstGeom prst="rect">
            <a:avLst/>
          </a:prstGeom>
        </p:spPr>
      </p:pic>
      <p:sp>
        <p:nvSpPr>
          <p:cNvPr id="3" name="文本框 2"/>
          <p:cNvSpPr txBox="1"/>
          <p:nvPr/>
        </p:nvSpPr>
        <p:spPr>
          <a:xfrm>
            <a:off x="3688243" y="2693771"/>
            <a:ext cx="7937513" cy="923330"/>
          </a:xfrm>
          <a:prstGeom prst="rect">
            <a:avLst/>
          </a:prstGeom>
        </p:spPr>
        <p:txBody>
          <a:bodyPr wrap="square" rtlCol="0">
            <a:spAutoFit/>
          </a:bodyPr>
          <a:lstStyle/>
          <a:p>
            <a:pPr algn="ctr"/>
            <a:r>
              <a:rPr lang="zh-CN" altLang="en-US" sz="5400" dirty="0">
                <a:solidFill>
                  <a:schemeClr val="tx1">
                    <a:lumMod val="75000"/>
                    <a:lumOff val="25000"/>
                  </a:schemeClr>
                </a:solidFill>
                <a:latin typeface="汉仪丫丫体简" panose="02010604000101010101" pitchFamily="2" charset="-122"/>
                <a:ea typeface="汉仪丫丫体简" panose="02010604000101010101" pitchFamily="2" charset="-122"/>
              </a:rPr>
              <a:t>添加您的标题</a:t>
            </a:r>
            <a:endParaRPr lang="zh-CN" altLang="en-US" sz="5400" dirty="0">
              <a:solidFill>
                <a:schemeClr val="tx1">
                  <a:lumMod val="75000"/>
                  <a:lumOff val="25000"/>
                </a:schemeClr>
              </a:solidFill>
              <a:latin typeface="汉仪丫丫体简" panose="02010604000101010101" pitchFamily="2" charset="-122"/>
              <a:ea typeface="汉仪丫丫体简" panose="02010604000101010101" pitchFamily="2" charset="-122"/>
            </a:endParaRPr>
          </a:p>
        </p:txBody>
      </p:sp>
      <p:grpSp>
        <p:nvGrpSpPr>
          <p:cNvPr id="6" name="组合 5"/>
          <p:cNvGrpSpPr/>
          <p:nvPr/>
        </p:nvGrpSpPr>
        <p:grpSpPr>
          <a:xfrm>
            <a:off x="3425059" y="2400956"/>
            <a:ext cx="1797269" cy="1797269"/>
            <a:chOff x="4007069" y="1623847"/>
            <a:chExt cx="1797269" cy="1797269"/>
          </a:xfrm>
        </p:grpSpPr>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4007069" y="1623847"/>
              <a:ext cx="1797269" cy="1797269"/>
            </a:xfrm>
            <a:prstGeom prst="rect">
              <a:avLst/>
            </a:prstGeom>
          </p:spPr>
        </p:pic>
        <p:sp>
          <p:nvSpPr>
            <p:cNvPr id="4" name="文本框 3"/>
            <p:cNvSpPr txBox="1"/>
            <p:nvPr/>
          </p:nvSpPr>
          <p:spPr>
            <a:xfrm>
              <a:off x="4168114" y="1887393"/>
              <a:ext cx="1506709" cy="1107996"/>
            </a:xfrm>
            <a:prstGeom prst="rect">
              <a:avLst/>
            </a:prstGeom>
          </p:spPr>
          <p:txBody>
            <a:bodyPr wrap="square" rtlCol="0">
              <a:spAutoFit/>
            </a:bodyPr>
            <a:lstStyle/>
            <a:p>
              <a:pPr algn="ctr"/>
              <a:r>
                <a:rPr lang="en-US" altLang="zh-CN" sz="6600" dirty="0">
                  <a:solidFill>
                    <a:schemeClr val="bg1"/>
                  </a:solidFill>
                  <a:latin typeface="汉仪丫丫体简" panose="02010604000101010101" pitchFamily="2" charset="-122"/>
                  <a:ea typeface="汉仪丫丫体简" panose="02010604000101010101" pitchFamily="2" charset="-122"/>
                </a:rPr>
                <a:t>02</a:t>
              </a:r>
              <a:endParaRPr lang="zh-CN" altLang="en-US" sz="5400" dirty="0">
                <a:solidFill>
                  <a:schemeClr val="bg1"/>
                </a:solidFill>
                <a:latin typeface="汉仪丫丫体简" panose="02010604000101010101" pitchFamily="2" charset="-122"/>
                <a:ea typeface="汉仪丫丫体简" panose="02010604000101010101" pitchFamily="2" charset="-122"/>
              </a:endParaRPr>
            </a:p>
          </p:txBody>
        </p:sp>
      </p:grpSp>
      <p:sp>
        <p:nvSpPr>
          <p:cNvPr id="7" name="矩形 6"/>
          <p:cNvSpPr/>
          <p:nvPr/>
        </p:nvSpPr>
        <p:spPr>
          <a:xfrm>
            <a:off x="5646279" y="3449757"/>
            <a:ext cx="4249881" cy="523220"/>
          </a:xfrm>
          <a:prstGeom prst="rect">
            <a:avLst/>
          </a:prstGeom>
        </p:spPr>
        <p:txBody>
          <a:bodyPr wrap="none">
            <a:spAutoFit/>
          </a:bodyPr>
          <a:lstStyle/>
          <a:p>
            <a:pPr>
              <a:spcBef>
                <a:spcPct val="0"/>
              </a:spcBef>
            </a:pPr>
            <a:r>
              <a:rPr lang="en-US" altLang="zh-CN" sz="2800" dirty="0">
                <a:solidFill>
                  <a:schemeClr val="bg2">
                    <a:lumMod val="25000"/>
                  </a:schemeClr>
                </a:solidFill>
                <a:latin typeface="汉仪丫丫体简" panose="02010604000101010101" pitchFamily="2" charset="-122"/>
                <a:ea typeface="汉仪丫丫体简" panose="02010604000101010101" pitchFamily="2" charset="-122"/>
              </a:rPr>
              <a:t>Please add the title here</a:t>
            </a:r>
          </a:p>
        </p:txBody>
      </p:sp>
      <p:cxnSp>
        <p:nvCxnSpPr>
          <p:cNvPr id="8" name="直接连接符 7"/>
          <p:cNvCxnSpPr/>
          <p:nvPr/>
        </p:nvCxnSpPr>
        <p:spPr>
          <a:xfrm flipV="1">
            <a:off x="9798603" y="2857438"/>
            <a:ext cx="1553169" cy="15193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10016356" y="2303309"/>
            <a:ext cx="1450428" cy="14188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9593590"/>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accel="46000" fill="hold" nodeType="clickEffect" p14:presetBounceEnd="52000">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14:bounceEnd="52000">
                                          <p:cBhvr additive="base">
                                            <p:cTn id="12" dur="500" fill="hold"/>
                                            <p:tgtEl>
                                              <p:spTgt spid="6"/>
                                            </p:tgtEl>
                                            <p:attrNameLst>
                                              <p:attrName>ppt_x</p:attrName>
                                            </p:attrNameLst>
                                          </p:cBhvr>
                                          <p:tavLst>
                                            <p:tav tm="0">
                                              <p:val>
                                                <p:strVal val="0-#ppt_w/2"/>
                                              </p:val>
                                            </p:tav>
                                            <p:tav tm="100000">
                                              <p:val>
                                                <p:strVal val="#ppt_x"/>
                                              </p:val>
                                            </p:tav>
                                          </p:tavLst>
                                        </p:anim>
                                        <p:anim calcmode="lin" valueType="num" p14:bounceEnd="52000">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 accel="38000" fill="hold" grpId="0" nodeType="clickEffect" p14:presetBounceEnd="44000">
                                      <p:stCondLst>
                                        <p:cond delay="0"/>
                                      </p:stCondLst>
                                      <p:iterate type="lt">
                                        <p:tmPct val="10000"/>
                                      </p:iterate>
                                      <p:childTnLst>
                                        <p:set>
                                          <p:cBhvr>
                                            <p:cTn id="17" dur="1" fill="hold">
                                              <p:stCondLst>
                                                <p:cond delay="0"/>
                                              </p:stCondLst>
                                            </p:cTn>
                                            <p:tgtEl>
                                              <p:spTgt spid="3"/>
                                            </p:tgtEl>
                                            <p:attrNameLst>
                                              <p:attrName>style.visibility</p:attrName>
                                            </p:attrNameLst>
                                          </p:cBhvr>
                                          <p:to>
                                            <p:strVal val="visible"/>
                                          </p:to>
                                        </p:set>
                                        <p:anim calcmode="lin" valueType="num" p14:bounceEnd="44000">
                                          <p:cBhvr additive="base">
                                            <p:cTn id="18" dur="500" fill="hold"/>
                                            <p:tgtEl>
                                              <p:spTgt spid="3"/>
                                            </p:tgtEl>
                                            <p:attrNameLst>
                                              <p:attrName>ppt_x</p:attrName>
                                            </p:attrNameLst>
                                          </p:cBhvr>
                                          <p:tavLst>
                                            <p:tav tm="0">
                                              <p:val>
                                                <p:strVal val="#ppt_x"/>
                                              </p:val>
                                            </p:tav>
                                            <p:tav tm="100000">
                                              <p:val>
                                                <p:strVal val="#ppt_x"/>
                                              </p:val>
                                            </p:tav>
                                          </p:tavLst>
                                        </p:anim>
                                        <p:anim calcmode="lin" valueType="num" p14:bounceEnd="44000">
                                          <p:cBhvr additive="base">
                                            <p:cTn id="19"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accel="38000" fill="hold" grpId="0" nodeType="clickEffect" p14:presetBounceEnd="44000">
                                      <p:stCondLst>
                                        <p:cond delay="0"/>
                                      </p:stCondLst>
                                      <p:iterate type="lt">
                                        <p:tmPct val="10000"/>
                                      </p:iterate>
                                      <p:childTnLst>
                                        <p:set>
                                          <p:cBhvr>
                                            <p:cTn id="23" dur="1" fill="hold">
                                              <p:stCondLst>
                                                <p:cond delay="0"/>
                                              </p:stCondLst>
                                            </p:cTn>
                                            <p:tgtEl>
                                              <p:spTgt spid="7"/>
                                            </p:tgtEl>
                                            <p:attrNameLst>
                                              <p:attrName>style.visibility</p:attrName>
                                            </p:attrNameLst>
                                          </p:cBhvr>
                                          <p:to>
                                            <p:strVal val="visible"/>
                                          </p:to>
                                        </p:set>
                                        <p:anim calcmode="lin" valueType="num" p14:bounceEnd="44000">
                                          <p:cBhvr additive="base">
                                            <p:cTn id="24" dur="500" fill="hold"/>
                                            <p:tgtEl>
                                              <p:spTgt spid="7"/>
                                            </p:tgtEl>
                                            <p:attrNameLst>
                                              <p:attrName>ppt_x</p:attrName>
                                            </p:attrNameLst>
                                          </p:cBhvr>
                                          <p:tavLst>
                                            <p:tav tm="0">
                                              <p:val>
                                                <p:strVal val="#ppt_x"/>
                                              </p:val>
                                            </p:tav>
                                            <p:tav tm="100000">
                                              <p:val>
                                                <p:strVal val="#ppt_x"/>
                                              </p:val>
                                            </p:tav>
                                          </p:tavLst>
                                        </p:anim>
                                        <p:anim calcmode="lin" valueType="num" p14:bounceEnd="44000">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par>
                              <p:cTn id="26" fill="hold">
                                <p:stCondLst>
                                  <p:cond delay="1700"/>
                                </p:stCondLst>
                                <p:childTnLst>
                                  <p:par>
                                    <p:cTn id="27" presetID="22" presetClass="entr" presetSubtype="1"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up)">
                                          <p:cBhvr>
                                            <p:cTn id="29" dur="500"/>
                                            <p:tgtEl>
                                              <p:spTgt spid="8"/>
                                            </p:tgtEl>
                                          </p:cBhvr>
                                        </p:animEffect>
                                      </p:childTnLst>
                                    </p:cTn>
                                  </p:par>
                                  <p:par>
                                    <p:cTn id="30" presetID="22" presetClass="entr" presetSubtype="1" fill="hold" nodeType="withEffect">
                                      <p:stCondLst>
                                        <p:cond delay="300"/>
                                      </p:stCondLst>
                                      <p:childTnLst>
                                        <p:set>
                                          <p:cBhvr>
                                            <p:cTn id="31" dur="1" fill="hold">
                                              <p:stCondLst>
                                                <p:cond delay="0"/>
                                              </p:stCondLst>
                                            </p:cTn>
                                            <p:tgtEl>
                                              <p:spTgt spid="9"/>
                                            </p:tgtEl>
                                            <p:attrNameLst>
                                              <p:attrName>style.visibility</p:attrName>
                                            </p:attrNameLst>
                                          </p:cBhvr>
                                          <p:to>
                                            <p:strVal val="visible"/>
                                          </p:to>
                                        </p:set>
                                        <p:animEffect transition="in" filter="wipe(up)">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accel="4600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 accel="38000" fill="hold" grpId="0" nodeType="clickEffect">
                                      <p:stCondLst>
                                        <p:cond delay="0"/>
                                      </p:stCondLst>
                                      <p:iterate type="lt">
                                        <p:tmPct val="10000"/>
                                      </p:iterate>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accel="38000" fill="hold" grpId="0" nodeType="clickEffect">
                                      <p:stCondLst>
                                        <p:cond delay="0"/>
                                      </p:stCondLst>
                                      <p:iterate type="lt">
                                        <p:tmPct val="10000"/>
                                      </p:iterate>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par>
                              <p:cTn id="26" fill="hold">
                                <p:stCondLst>
                                  <p:cond delay="1700"/>
                                </p:stCondLst>
                                <p:childTnLst>
                                  <p:par>
                                    <p:cTn id="27" presetID="22" presetClass="entr" presetSubtype="1"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up)">
                                          <p:cBhvr>
                                            <p:cTn id="29" dur="500"/>
                                            <p:tgtEl>
                                              <p:spTgt spid="8"/>
                                            </p:tgtEl>
                                          </p:cBhvr>
                                        </p:animEffect>
                                      </p:childTnLst>
                                    </p:cTn>
                                  </p:par>
                                  <p:par>
                                    <p:cTn id="30" presetID="22" presetClass="entr" presetSubtype="1" fill="hold" nodeType="withEffect">
                                      <p:stCondLst>
                                        <p:cond delay="300"/>
                                      </p:stCondLst>
                                      <p:childTnLst>
                                        <p:set>
                                          <p:cBhvr>
                                            <p:cTn id="31" dur="1" fill="hold">
                                              <p:stCondLst>
                                                <p:cond delay="0"/>
                                              </p:stCondLst>
                                            </p:cTn>
                                            <p:tgtEl>
                                              <p:spTgt spid="9"/>
                                            </p:tgtEl>
                                            <p:attrNameLst>
                                              <p:attrName>style.visibility</p:attrName>
                                            </p:attrNameLst>
                                          </p:cBhvr>
                                          <p:to>
                                            <p:strVal val="visible"/>
                                          </p:to>
                                        </p:set>
                                        <p:animEffect transition="in" filter="wipe(up)">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矩形 49">
            <a:extLst>
              <a:ext uri="{FF2B5EF4-FFF2-40B4-BE49-F238E27FC236}">
                <a16:creationId xmlns:a16="http://schemas.microsoft.com/office/drawing/2014/main" xmlns="" id="{189DEABD-24E9-49F9-B2FC-A2BDA0915A69}"/>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7031109" y="1220756"/>
            <a:ext cx="3769415" cy="1047012"/>
            <a:chOff x="5505214" y="1341804"/>
            <a:chExt cx="3188529" cy="885661"/>
          </a:xfrm>
        </p:grpSpPr>
        <p:sp>
          <p:nvSpPr>
            <p:cNvPr id="23" name="TextBox 22"/>
            <p:cNvSpPr txBox="1"/>
            <p:nvPr/>
          </p:nvSpPr>
          <p:spPr>
            <a:xfrm>
              <a:off x="5505214" y="1341804"/>
              <a:ext cx="3188529" cy="494658"/>
            </a:xfrm>
            <a:prstGeom prst="rect">
              <a:avLst/>
            </a:prstGeom>
            <a:noFill/>
          </p:spPr>
          <p:txBody>
            <a:bodyPr wrap="square" rtlCol="0">
              <a:spAutoFit/>
            </a:bodyPr>
            <a:lstStyle/>
            <a:p>
              <a:r>
                <a:rPr lang="en-US" altLang="zh-CN" sz="3200" b="1" dirty="0">
                  <a:solidFill>
                    <a:schemeClr val="tx2"/>
                  </a:solidFill>
                  <a:cs typeface="+mn-ea"/>
                </a:rPr>
                <a:t>01.</a:t>
              </a:r>
              <a:r>
                <a:rPr lang="zh-CN" altLang="en-US" sz="3200" b="1" dirty="0">
                  <a:solidFill>
                    <a:schemeClr val="tx2"/>
                  </a:solidFill>
                  <a:cs typeface="+mn-ea"/>
                </a:rPr>
                <a:t>标题</a:t>
              </a:r>
            </a:p>
          </p:txBody>
        </p:sp>
        <p:sp>
          <p:nvSpPr>
            <p:cNvPr id="24" name="TextBox 23"/>
            <p:cNvSpPr txBox="1"/>
            <p:nvPr/>
          </p:nvSpPr>
          <p:spPr>
            <a:xfrm>
              <a:off x="5508104" y="1836945"/>
              <a:ext cx="3185639" cy="390520"/>
            </a:xfrm>
            <a:prstGeom prst="rect">
              <a:avLst/>
            </a:prstGeom>
            <a:noFill/>
          </p:spPr>
          <p:txBody>
            <a:bodyPr wrap="square" rtlCol="0">
              <a:spAutoFit/>
            </a:bodyPr>
            <a:lstStyle/>
            <a:p>
              <a:r>
                <a:rPr lang="zh-CN" altLang="en-US" sz="2400" dirty="0">
                  <a:solidFill>
                    <a:schemeClr val="tx2"/>
                  </a:solidFill>
                  <a:cs typeface="+mn-ea"/>
                </a:rPr>
                <a:t>请输入要写的文字内容</a:t>
              </a:r>
            </a:p>
          </p:txBody>
        </p:sp>
      </p:grpSp>
      <p:grpSp>
        <p:nvGrpSpPr>
          <p:cNvPr id="25" name="组合 24"/>
          <p:cNvGrpSpPr/>
          <p:nvPr/>
        </p:nvGrpSpPr>
        <p:grpSpPr>
          <a:xfrm>
            <a:off x="3547753" y="1277153"/>
            <a:ext cx="4942697" cy="4829049"/>
            <a:chOff x="2660814" y="1013618"/>
            <a:chExt cx="3707023" cy="3621787"/>
          </a:xfrm>
        </p:grpSpPr>
        <p:sp>
          <p:nvSpPr>
            <p:cNvPr id="26" name="等腰三角形 25"/>
            <p:cNvSpPr/>
            <p:nvPr/>
          </p:nvSpPr>
          <p:spPr>
            <a:xfrm rot="21500399">
              <a:off x="3871753" y="1013618"/>
              <a:ext cx="1232971" cy="1062904"/>
            </a:xfrm>
            <a:prstGeom prst="triangle">
              <a:avLst/>
            </a:prstGeom>
            <a:noFill/>
            <a:ln>
              <a:solidFill>
                <a:srgbClr val="3F3F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2"/>
                </a:solidFill>
                <a:cs typeface="+mn-ea"/>
              </a:endParaRPr>
            </a:p>
          </p:txBody>
        </p:sp>
        <p:sp>
          <p:nvSpPr>
            <p:cNvPr id="27" name="等腰三角形 26"/>
            <p:cNvSpPr/>
            <p:nvPr/>
          </p:nvSpPr>
          <p:spPr>
            <a:xfrm rot="4227329">
              <a:off x="5219899" y="1923409"/>
              <a:ext cx="1232971" cy="1062904"/>
            </a:xfrm>
            <a:prstGeom prst="triangle">
              <a:avLst/>
            </a:prstGeom>
            <a:noFill/>
            <a:ln>
              <a:solidFill>
                <a:srgbClr val="3F3F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2"/>
                </a:solidFill>
                <a:cs typeface="+mn-ea"/>
              </a:endParaRPr>
            </a:p>
          </p:txBody>
        </p:sp>
        <p:sp>
          <p:nvSpPr>
            <p:cNvPr id="28" name="等腰三角形 27"/>
            <p:cNvSpPr/>
            <p:nvPr/>
          </p:nvSpPr>
          <p:spPr>
            <a:xfrm rot="8518912">
              <a:off x="4759170" y="3518733"/>
              <a:ext cx="1232971" cy="1062904"/>
            </a:xfrm>
            <a:prstGeom prst="triangle">
              <a:avLst/>
            </a:prstGeom>
            <a:noFill/>
            <a:ln>
              <a:solidFill>
                <a:srgbClr val="3F3F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2"/>
                </a:solidFill>
                <a:cs typeface="+mn-ea"/>
              </a:endParaRPr>
            </a:p>
          </p:txBody>
        </p:sp>
        <p:sp>
          <p:nvSpPr>
            <p:cNvPr id="29" name="等腰三角形 28"/>
            <p:cNvSpPr/>
            <p:nvPr/>
          </p:nvSpPr>
          <p:spPr>
            <a:xfrm rot="12845080">
              <a:off x="3139043" y="3572501"/>
              <a:ext cx="1232971" cy="1062904"/>
            </a:xfrm>
            <a:prstGeom prst="triangle">
              <a:avLst/>
            </a:prstGeom>
            <a:noFill/>
            <a:ln>
              <a:solidFill>
                <a:srgbClr val="3F3F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2"/>
                </a:solidFill>
                <a:cs typeface="+mn-ea"/>
              </a:endParaRPr>
            </a:p>
          </p:txBody>
        </p:sp>
        <p:sp>
          <p:nvSpPr>
            <p:cNvPr id="30" name="等腰三角形 29"/>
            <p:cNvSpPr/>
            <p:nvPr/>
          </p:nvSpPr>
          <p:spPr>
            <a:xfrm rot="17109199">
              <a:off x="2575780" y="2048063"/>
              <a:ext cx="1232971" cy="1062904"/>
            </a:xfrm>
            <a:prstGeom prst="triangle">
              <a:avLst/>
            </a:prstGeom>
            <a:noFill/>
            <a:ln>
              <a:solidFill>
                <a:srgbClr val="3F3F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2"/>
                </a:solidFill>
                <a:cs typeface="+mn-ea"/>
              </a:endParaRPr>
            </a:p>
          </p:txBody>
        </p:sp>
        <p:sp>
          <p:nvSpPr>
            <p:cNvPr id="31" name="TextBox 30"/>
            <p:cNvSpPr txBox="1"/>
            <p:nvPr/>
          </p:nvSpPr>
          <p:spPr>
            <a:xfrm>
              <a:off x="4308886" y="1378133"/>
              <a:ext cx="371919" cy="623248"/>
            </a:xfrm>
            <a:prstGeom prst="rect">
              <a:avLst/>
            </a:prstGeom>
            <a:noFill/>
            <a:ln>
              <a:noFill/>
            </a:ln>
          </p:spPr>
          <p:txBody>
            <a:bodyPr wrap="square" rtlCol="0">
              <a:spAutoFit/>
            </a:bodyPr>
            <a:lstStyle/>
            <a:p>
              <a:r>
                <a:rPr lang="en-US" altLang="zh-CN" sz="4800" dirty="0">
                  <a:solidFill>
                    <a:schemeClr val="tx2"/>
                  </a:solidFill>
                  <a:cs typeface="+mn-ea"/>
                </a:rPr>
                <a:t>1</a:t>
              </a:r>
              <a:endParaRPr lang="zh-CN" altLang="en-US" sz="4800" dirty="0">
                <a:solidFill>
                  <a:schemeClr val="tx2"/>
                </a:solidFill>
                <a:cs typeface="+mn-ea"/>
              </a:endParaRPr>
            </a:p>
          </p:txBody>
        </p:sp>
        <p:sp>
          <p:nvSpPr>
            <p:cNvPr id="32" name="TextBox 31"/>
            <p:cNvSpPr txBox="1"/>
            <p:nvPr/>
          </p:nvSpPr>
          <p:spPr>
            <a:xfrm>
              <a:off x="5075024" y="3612701"/>
              <a:ext cx="371919" cy="623248"/>
            </a:xfrm>
            <a:prstGeom prst="rect">
              <a:avLst/>
            </a:prstGeom>
            <a:noFill/>
            <a:ln>
              <a:noFill/>
            </a:ln>
          </p:spPr>
          <p:txBody>
            <a:bodyPr wrap="square" rtlCol="0">
              <a:spAutoFit/>
            </a:bodyPr>
            <a:lstStyle/>
            <a:p>
              <a:r>
                <a:rPr lang="en-US" altLang="zh-CN" sz="4800" dirty="0">
                  <a:solidFill>
                    <a:schemeClr val="tx2"/>
                  </a:solidFill>
                  <a:cs typeface="+mn-ea"/>
                </a:rPr>
                <a:t>3</a:t>
              </a:r>
              <a:endParaRPr lang="zh-CN" altLang="en-US" sz="4800" dirty="0">
                <a:solidFill>
                  <a:schemeClr val="tx2"/>
                </a:solidFill>
                <a:cs typeface="+mn-ea"/>
              </a:endParaRPr>
            </a:p>
          </p:txBody>
        </p:sp>
        <p:sp>
          <p:nvSpPr>
            <p:cNvPr id="33" name="TextBox 32"/>
            <p:cNvSpPr txBox="1"/>
            <p:nvPr/>
          </p:nvSpPr>
          <p:spPr>
            <a:xfrm>
              <a:off x="3606593" y="3612701"/>
              <a:ext cx="371919" cy="623248"/>
            </a:xfrm>
            <a:prstGeom prst="rect">
              <a:avLst/>
            </a:prstGeom>
            <a:noFill/>
            <a:ln>
              <a:noFill/>
            </a:ln>
          </p:spPr>
          <p:txBody>
            <a:bodyPr wrap="square" rtlCol="0">
              <a:spAutoFit/>
            </a:bodyPr>
            <a:lstStyle/>
            <a:p>
              <a:r>
                <a:rPr lang="en-US" altLang="zh-CN" sz="4800" dirty="0">
                  <a:solidFill>
                    <a:schemeClr val="tx2"/>
                  </a:solidFill>
                  <a:cs typeface="+mn-ea"/>
                </a:rPr>
                <a:t>4</a:t>
              </a:r>
              <a:endParaRPr lang="zh-CN" altLang="en-US" sz="4800" dirty="0">
                <a:solidFill>
                  <a:schemeClr val="tx2"/>
                </a:solidFill>
                <a:cs typeface="+mn-ea"/>
              </a:endParaRPr>
            </a:p>
          </p:txBody>
        </p:sp>
        <p:sp>
          <p:nvSpPr>
            <p:cNvPr id="34" name="TextBox 33"/>
            <p:cNvSpPr txBox="1"/>
            <p:nvPr/>
          </p:nvSpPr>
          <p:spPr>
            <a:xfrm>
              <a:off x="3192133" y="2324895"/>
              <a:ext cx="371919" cy="623248"/>
            </a:xfrm>
            <a:prstGeom prst="rect">
              <a:avLst/>
            </a:prstGeom>
            <a:noFill/>
            <a:ln>
              <a:noFill/>
            </a:ln>
          </p:spPr>
          <p:txBody>
            <a:bodyPr wrap="square" rtlCol="0">
              <a:spAutoFit/>
            </a:bodyPr>
            <a:lstStyle/>
            <a:p>
              <a:r>
                <a:rPr lang="en-US" altLang="zh-CN" sz="4800" dirty="0">
                  <a:solidFill>
                    <a:schemeClr val="tx2"/>
                  </a:solidFill>
                  <a:cs typeface="+mn-ea"/>
                </a:rPr>
                <a:t>5</a:t>
              </a:r>
              <a:endParaRPr lang="zh-CN" altLang="en-US" sz="4800" dirty="0">
                <a:solidFill>
                  <a:schemeClr val="tx2"/>
                </a:solidFill>
                <a:cs typeface="+mn-ea"/>
              </a:endParaRPr>
            </a:p>
          </p:txBody>
        </p:sp>
        <p:sp>
          <p:nvSpPr>
            <p:cNvPr id="35" name="TextBox 34"/>
            <p:cNvSpPr txBox="1"/>
            <p:nvPr/>
          </p:nvSpPr>
          <p:spPr>
            <a:xfrm>
              <a:off x="3923928" y="2571750"/>
              <a:ext cx="1414219" cy="623248"/>
            </a:xfrm>
            <a:prstGeom prst="rect">
              <a:avLst/>
            </a:prstGeom>
            <a:noFill/>
            <a:ln>
              <a:noFill/>
            </a:ln>
          </p:spPr>
          <p:txBody>
            <a:bodyPr wrap="square" rtlCol="0">
              <a:spAutoFit/>
            </a:bodyPr>
            <a:lstStyle/>
            <a:p>
              <a:r>
                <a:rPr lang="zh-CN" altLang="en-US" sz="4800" b="1" dirty="0">
                  <a:solidFill>
                    <a:schemeClr val="tx2"/>
                  </a:solidFill>
                  <a:cs typeface="+mn-ea"/>
                </a:rPr>
                <a:t>标题</a:t>
              </a:r>
            </a:p>
          </p:txBody>
        </p:sp>
        <p:sp>
          <p:nvSpPr>
            <p:cNvPr id="36" name="TextBox 35"/>
            <p:cNvSpPr txBox="1"/>
            <p:nvPr/>
          </p:nvSpPr>
          <p:spPr>
            <a:xfrm>
              <a:off x="5446943" y="2211710"/>
              <a:ext cx="371919" cy="623248"/>
            </a:xfrm>
            <a:prstGeom prst="rect">
              <a:avLst/>
            </a:prstGeom>
            <a:noFill/>
            <a:ln>
              <a:noFill/>
            </a:ln>
          </p:spPr>
          <p:txBody>
            <a:bodyPr wrap="square" rtlCol="0">
              <a:spAutoFit/>
            </a:bodyPr>
            <a:lstStyle/>
            <a:p>
              <a:r>
                <a:rPr lang="en-US" altLang="zh-CN" sz="4800" dirty="0">
                  <a:solidFill>
                    <a:schemeClr val="tx2"/>
                  </a:solidFill>
                  <a:cs typeface="+mn-ea"/>
                </a:rPr>
                <a:t>2</a:t>
              </a:r>
              <a:endParaRPr lang="zh-CN" altLang="en-US" sz="4800" dirty="0">
                <a:solidFill>
                  <a:schemeClr val="tx2"/>
                </a:solidFill>
                <a:cs typeface="+mn-ea"/>
              </a:endParaRPr>
            </a:p>
          </p:txBody>
        </p:sp>
      </p:grpSp>
      <p:grpSp>
        <p:nvGrpSpPr>
          <p:cNvPr id="37" name="组合 36"/>
          <p:cNvGrpSpPr/>
          <p:nvPr/>
        </p:nvGrpSpPr>
        <p:grpSpPr>
          <a:xfrm>
            <a:off x="8306286" y="3918783"/>
            <a:ext cx="3769415" cy="1047012"/>
            <a:chOff x="5505214" y="1341804"/>
            <a:chExt cx="3188529" cy="885661"/>
          </a:xfrm>
        </p:grpSpPr>
        <p:sp>
          <p:nvSpPr>
            <p:cNvPr id="38" name="TextBox 37"/>
            <p:cNvSpPr txBox="1"/>
            <p:nvPr/>
          </p:nvSpPr>
          <p:spPr>
            <a:xfrm>
              <a:off x="5505214" y="1341804"/>
              <a:ext cx="3188529" cy="494658"/>
            </a:xfrm>
            <a:prstGeom prst="rect">
              <a:avLst/>
            </a:prstGeom>
            <a:noFill/>
          </p:spPr>
          <p:txBody>
            <a:bodyPr wrap="square" rtlCol="0">
              <a:spAutoFit/>
            </a:bodyPr>
            <a:lstStyle/>
            <a:p>
              <a:r>
                <a:rPr lang="en-US" altLang="zh-CN" sz="3200" b="1" dirty="0">
                  <a:solidFill>
                    <a:schemeClr val="tx2"/>
                  </a:solidFill>
                  <a:cs typeface="+mn-ea"/>
                </a:rPr>
                <a:t>02.</a:t>
              </a:r>
              <a:r>
                <a:rPr lang="zh-CN" altLang="en-US" sz="3200" b="1" dirty="0">
                  <a:solidFill>
                    <a:schemeClr val="tx2"/>
                  </a:solidFill>
                  <a:cs typeface="+mn-ea"/>
                </a:rPr>
                <a:t>标题</a:t>
              </a:r>
            </a:p>
          </p:txBody>
        </p:sp>
        <p:sp>
          <p:nvSpPr>
            <p:cNvPr id="39" name="TextBox 38"/>
            <p:cNvSpPr txBox="1"/>
            <p:nvPr/>
          </p:nvSpPr>
          <p:spPr>
            <a:xfrm>
              <a:off x="5508104" y="1836945"/>
              <a:ext cx="3185639" cy="390520"/>
            </a:xfrm>
            <a:prstGeom prst="rect">
              <a:avLst/>
            </a:prstGeom>
            <a:noFill/>
          </p:spPr>
          <p:txBody>
            <a:bodyPr wrap="square" rtlCol="0">
              <a:spAutoFit/>
            </a:bodyPr>
            <a:lstStyle/>
            <a:p>
              <a:r>
                <a:rPr lang="zh-CN" altLang="en-US" sz="2400" dirty="0">
                  <a:solidFill>
                    <a:schemeClr val="tx2"/>
                  </a:solidFill>
                  <a:cs typeface="+mn-ea"/>
                </a:rPr>
                <a:t>请输入要写的文字内容</a:t>
              </a:r>
            </a:p>
          </p:txBody>
        </p:sp>
      </p:grpSp>
      <p:grpSp>
        <p:nvGrpSpPr>
          <p:cNvPr id="40" name="组合 39"/>
          <p:cNvGrpSpPr/>
          <p:nvPr/>
        </p:nvGrpSpPr>
        <p:grpSpPr>
          <a:xfrm>
            <a:off x="1078447" y="4101076"/>
            <a:ext cx="3769415" cy="1047012"/>
            <a:chOff x="5505214" y="1341804"/>
            <a:chExt cx="3188529" cy="885661"/>
          </a:xfrm>
        </p:grpSpPr>
        <p:sp>
          <p:nvSpPr>
            <p:cNvPr id="41" name="TextBox 40"/>
            <p:cNvSpPr txBox="1"/>
            <p:nvPr/>
          </p:nvSpPr>
          <p:spPr>
            <a:xfrm>
              <a:off x="5505214" y="1341804"/>
              <a:ext cx="3188529" cy="494658"/>
            </a:xfrm>
            <a:prstGeom prst="rect">
              <a:avLst/>
            </a:prstGeom>
            <a:noFill/>
          </p:spPr>
          <p:txBody>
            <a:bodyPr wrap="square" rtlCol="0">
              <a:spAutoFit/>
            </a:bodyPr>
            <a:lstStyle/>
            <a:p>
              <a:r>
                <a:rPr lang="en-US" altLang="zh-CN" sz="3200" b="1" dirty="0">
                  <a:solidFill>
                    <a:schemeClr val="tx2"/>
                  </a:solidFill>
                  <a:cs typeface="+mn-ea"/>
                </a:rPr>
                <a:t>04.</a:t>
              </a:r>
              <a:r>
                <a:rPr lang="zh-CN" altLang="en-US" sz="3200" b="1" dirty="0">
                  <a:solidFill>
                    <a:schemeClr val="tx2"/>
                  </a:solidFill>
                  <a:cs typeface="+mn-ea"/>
                </a:rPr>
                <a:t>标题</a:t>
              </a:r>
            </a:p>
          </p:txBody>
        </p:sp>
        <p:sp>
          <p:nvSpPr>
            <p:cNvPr id="42" name="TextBox 41"/>
            <p:cNvSpPr txBox="1"/>
            <p:nvPr/>
          </p:nvSpPr>
          <p:spPr>
            <a:xfrm>
              <a:off x="5508104" y="1836945"/>
              <a:ext cx="3185639" cy="390520"/>
            </a:xfrm>
            <a:prstGeom prst="rect">
              <a:avLst/>
            </a:prstGeom>
            <a:noFill/>
          </p:spPr>
          <p:txBody>
            <a:bodyPr wrap="square" rtlCol="0">
              <a:spAutoFit/>
            </a:bodyPr>
            <a:lstStyle/>
            <a:p>
              <a:r>
                <a:rPr lang="zh-CN" altLang="en-US" sz="2400" dirty="0">
                  <a:solidFill>
                    <a:schemeClr val="tx2"/>
                  </a:solidFill>
                  <a:cs typeface="+mn-ea"/>
                </a:rPr>
                <a:t>请输入要写的文字内容</a:t>
              </a:r>
            </a:p>
          </p:txBody>
        </p:sp>
      </p:grpSp>
      <p:grpSp>
        <p:nvGrpSpPr>
          <p:cNvPr id="43" name="组合 42"/>
          <p:cNvGrpSpPr/>
          <p:nvPr/>
        </p:nvGrpSpPr>
        <p:grpSpPr>
          <a:xfrm>
            <a:off x="1558501" y="1434450"/>
            <a:ext cx="3769415" cy="1047012"/>
            <a:chOff x="5505214" y="1341804"/>
            <a:chExt cx="3188529" cy="885661"/>
          </a:xfrm>
        </p:grpSpPr>
        <p:sp>
          <p:nvSpPr>
            <p:cNvPr id="44" name="TextBox 43"/>
            <p:cNvSpPr txBox="1"/>
            <p:nvPr/>
          </p:nvSpPr>
          <p:spPr>
            <a:xfrm>
              <a:off x="5505214" y="1341804"/>
              <a:ext cx="3188529" cy="494658"/>
            </a:xfrm>
            <a:prstGeom prst="rect">
              <a:avLst/>
            </a:prstGeom>
            <a:noFill/>
          </p:spPr>
          <p:txBody>
            <a:bodyPr wrap="square" rtlCol="0">
              <a:spAutoFit/>
            </a:bodyPr>
            <a:lstStyle/>
            <a:p>
              <a:r>
                <a:rPr lang="en-US" altLang="zh-CN" sz="3200" b="1" dirty="0">
                  <a:solidFill>
                    <a:schemeClr val="tx2"/>
                  </a:solidFill>
                  <a:cs typeface="+mn-ea"/>
                </a:rPr>
                <a:t>05.</a:t>
              </a:r>
              <a:r>
                <a:rPr lang="zh-CN" altLang="en-US" sz="3200" b="1" dirty="0">
                  <a:solidFill>
                    <a:schemeClr val="tx2"/>
                  </a:solidFill>
                  <a:cs typeface="+mn-ea"/>
                </a:rPr>
                <a:t>标题</a:t>
              </a:r>
            </a:p>
          </p:txBody>
        </p:sp>
        <p:sp>
          <p:nvSpPr>
            <p:cNvPr id="45" name="TextBox 44"/>
            <p:cNvSpPr txBox="1"/>
            <p:nvPr/>
          </p:nvSpPr>
          <p:spPr>
            <a:xfrm>
              <a:off x="5508104" y="1836945"/>
              <a:ext cx="3185639" cy="390520"/>
            </a:xfrm>
            <a:prstGeom prst="rect">
              <a:avLst/>
            </a:prstGeom>
            <a:noFill/>
          </p:spPr>
          <p:txBody>
            <a:bodyPr wrap="square" rtlCol="0">
              <a:spAutoFit/>
            </a:bodyPr>
            <a:lstStyle/>
            <a:p>
              <a:r>
                <a:rPr lang="zh-CN" altLang="en-US" sz="2400" dirty="0">
                  <a:solidFill>
                    <a:schemeClr val="tx2"/>
                  </a:solidFill>
                  <a:cs typeface="+mn-ea"/>
                </a:rPr>
                <a:t>请输入要写的文字内容</a:t>
              </a:r>
            </a:p>
          </p:txBody>
        </p:sp>
      </p:grpSp>
      <p:grpSp>
        <p:nvGrpSpPr>
          <p:cNvPr id="46" name="组合 45"/>
          <p:cNvGrpSpPr/>
          <p:nvPr/>
        </p:nvGrpSpPr>
        <p:grpSpPr>
          <a:xfrm>
            <a:off x="568443" y="319365"/>
            <a:ext cx="3809921" cy="420564"/>
            <a:chOff x="568442" y="319364"/>
            <a:chExt cx="3809924" cy="420565"/>
          </a:xfrm>
        </p:grpSpPr>
        <p:sp>
          <p:nvSpPr>
            <p:cNvPr id="47" name="文本框 23"/>
            <p:cNvSpPr txBox="1"/>
            <p:nvPr/>
          </p:nvSpPr>
          <p:spPr>
            <a:xfrm>
              <a:off x="665958" y="319364"/>
              <a:ext cx="1829348" cy="420565"/>
            </a:xfrm>
            <a:prstGeom prst="rect">
              <a:avLst/>
            </a:prstGeom>
            <a:noFill/>
          </p:spPr>
          <p:txBody>
            <a:bodyPr wrap="none" rtlCol="0">
              <a:spAutoFit/>
            </a:bodyPr>
            <a:lstStyle/>
            <a:p>
              <a:r>
                <a:rPr lang="zh-CN" altLang="en-US" sz="2133" dirty="0">
                  <a:solidFill>
                    <a:schemeClr val="bg2"/>
                  </a:solidFill>
                  <a:latin typeface="+mn-ea"/>
                  <a:cs typeface="+mn-ea"/>
                </a:rPr>
                <a:t>标题文字内容</a:t>
              </a:r>
            </a:p>
          </p:txBody>
        </p:sp>
        <p:sp>
          <p:nvSpPr>
            <p:cNvPr id="48" name="等腰三角形 47"/>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sp>
          <p:nvSpPr>
            <p:cNvPr id="49" name="文本框 23"/>
            <p:cNvSpPr txBox="1"/>
            <p:nvPr/>
          </p:nvSpPr>
          <p:spPr>
            <a:xfrm>
              <a:off x="2306003" y="429775"/>
              <a:ext cx="2072363" cy="297455"/>
            </a:xfrm>
            <a:prstGeom prst="rect">
              <a:avLst/>
            </a:prstGeom>
            <a:noFill/>
          </p:spPr>
          <p:txBody>
            <a:bodyPr wrap="none" rtlCol="0">
              <a:spAutoFit/>
            </a:bodyPr>
            <a:lstStyle/>
            <a:p>
              <a:r>
                <a:rPr lang="en-US" altLang="zh-CN" sz="1333" dirty="0">
                  <a:solidFill>
                    <a:srgbClr val="262626"/>
                  </a:solidFill>
                  <a:latin typeface="微软雅黑"/>
                  <a:cs typeface="+mn-ea"/>
                </a:rPr>
                <a:t>  Click here to add Title</a:t>
              </a:r>
              <a:endParaRPr lang="zh-CN" altLang="en-US" sz="1333" dirty="0">
                <a:solidFill>
                  <a:srgbClr val="262626"/>
                </a:solidFill>
                <a:latin typeface="微软雅黑"/>
                <a:cs typeface="+mn-ea"/>
              </a:endParaRPr>
            </a:p>
          </p:txBody>
        </p:sp>
      </p:grpSp>
    </p:spTree>
    <p:extLst>
      <p:ext uri="{BB962C8B-B14F-4D97-AF65-F5344CB8AC3E}">
        <p14:creationId xmlns:p14="http://schemas.microsoft.com/office/powerpoint/2010/main" val="3479775426"/>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0-#ppt_w/2"/>
                                          </p:val>
                                        </p:tav>
                                        <p:tav tm="100000">
                                          <p:val>
                                            <p:strVal val="#ppt_x"/>
                                          </p:val>
                                        </p:tav>
                                      </p:tavLst>
                                    </p:anim>
                                    <p:anim calcmode="lin" valueType="num">
                                      <p:cBhvr additive="base">
                                        <p:cTn id="8" dur="500" fill="hold"/>
                                        <p:tgtEl>
                                          <p:spTgt spid="4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500" fill="hold"/>
                                        <p:tgtEl>
                                          <p:spTgt spid="25"/>
                                        </p:tgtEl>
                                        <p:attrNameLst>
                                          <p:attrName>ppt_w</p:attrName>
                                        </p:attrNameLst>
                                      </p:cBhvr>
                                      <p:tavLst>
                                        <p:tav tm="0">
                                          <p:val>
                                            <p:fltVal val="0"/>
                                          </p:val>
                                        </p:tav>
                                        <p:tav tm="100000">
                                          <p:val>
                                            <p:strVal val="#ppt_w"/>
                                          </p:val>
                                        </p:tav>
                                      </p:tavLst>
                                    </p:anim>
                                    <p:anim calcmode="lin" valueType="num">
                                      <p:cBhvr>
                                        <p:cTn id="13" dur="500" fill="hold"/>
                                        <p:tgtEl>
                                          <p:spTgt spid="25"/>
                                        </p:tgtEl>
                                        <p:attrNameLst>
                                          <p:attrName>ppt_h</p:attrName>
                                        </p:attrNameLst>
                                      </p:cBhvr>
                                      <p:tavLst>
                                        <p:tav tm="0">
                                          <p:val>
                                            <p:fltVal val="0"/>
                                          </p:val>
                                        </p:tav>
                                        <p:tav tm="100000">
                                          <p:val>
                                            <p:strVal val="#ppt_h"/>
                                          </p:val>
                                        </p:tav>
                                      </p:tavLst>
                                    </p:anim>
                                    <p:animEffect transition="in" filter="fade">
                                      <p:cBhvr>
                                        <p:cTn id="14" dur="500"/>
                                        <p:tgtEl>
                                          <p:spTgt spid="25"/>
                                        </p:tgtEl>
                                      </p:cBhvr>
                                    </p:animEffect>
                                  </p:childTnLst>
                                </p:cTn>
                              </p:par>
                            </p:childTnLst>
                          </p:cTn>
                        </p:par>
                        <p:par>
                          <p:cTn id="15" fill="hold">
                            <p:stCondLst>
                              <p:cond delay="1000"/>
                            </p:stCondLst>
                            <p:childTnLst>
                              <p:par>
                                <p:cTn id="16" presetID="32" presetClass="emph" presetSubtype="0" fill="hold" nodeType="afterEffect">
                                  <p:stCondLst>
                                    <p:cond delay="0"/>
                                  </p:stCondLst>
                                  <p:childTnLst>
                                    <p:animRot by="120000">
                                      <p:cBhvr>
                                        <p:cTn id="17" dur="100" fill="hold">
                                          <p:stCondLst>
                                            <p:cond delay="0"/>
                                          </p:stCondLst>
                                        </p:cTn>
                                        <p:tgtEl>
                                          <p:spTgt spid="25"/>
                                        </p:tgtEl>
                                        <p:attrNameLst>
                                          <p:attrName>r</p:attrName>
                                        </p:attrNameLst>
                                      </p:cBhvr>
                                    </p:animRot>
                                    <p:animRot by="-240000">
                                      <p:cBhvr>
                                        <p:cTn id="18" dur="200" fill="hold">
                                          <p:stCondLst>
                                            <p:cond delay="200"/>
                                          </p:stCondLst>
                                        </p:cTn>
                                        <p:tgtEl>
                                          <p:spTgt spid="25"/>
                                        </p:tgtEl>
                                        <p:attrNameLst>
                                          <p:attrName>r</p:attrName>
                                        </p:attrNameLst>
                                      </p:cBhvr>
                                    </p:animRot>
                                    <p:animRot by="240000">
                                      <p:cBhvr>
                                        <p:cTn id="19" dur="200" fill="hold">
                                          <p:stCondLst>
                                            <p:cond delay="400"/>
                                          </p:stCondLst>
                                        </p:cTn>
                                        <p:tgtEl>
                                          <p:spTgt spid="25"/>
                                        </p:tgtEl>
                                        <p:attrNameLst>
                                          <p:attrName>r</p:attrName>
                                        </p:attrNameLst>
                                      </p:cBhvr>
                                    </p:animRot>
                                    <p:animRot by="-240000">
                                      <p:cBhvr>
                                        <p:cTn id="20" dur="200" fill="hold">
                                          <p:stCondLst>
                                            <p:cond delay="600"/>
                                          </p:stCondLst>
                                        </p:cTn>
                                        <p:tgtEl>
                                          <p:spTgt spid="25"/>
                                        </p:tgtEl>
                                        <p:attrNameLst>
                                          <p:attrName>r</p:attrName>
                                        </p:attrNameLst>
                                      </p:cBhvr>
                                    </p:animRot>
                                    <p:animRot by="120000">
                                      <p:cBhvr>
                                        <p:cTn id="21" dur="200" fill="hold">
                                          <p:stCondLst>
                                            <p:cond delay="800"/>
                                          </p:stCondLst>
                                        </p:cTn>
                                        <p:tgtEl>
                                          <p:spTgt spid="25"/>
                                        </p:tgtEl>
                                        <p:attrNameLst>
                                          <p:attrName>r</p:attrName>
                                        </p:attrNameLst>
                                      </p:cBhvr>
                                    </p:animRot>
                                  </p:childTnLst>
                                </p:cTn>
                              </p:par>
                            </p:childTnLst>
                          </p:cTn>
                        </p:par>
                        <p:par>
                          <p:cTn id="22" fill="hold">
                            <p:stCondLst>
                              <p:cond delay="2000"/>
                            </p:stCondLst>
                            <p:childTnLst>
                              <p:par>
                                <p:cTn id="23" presetID="42" presetClass="entr" presetSubtype="0"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1000"/>
                                        <p:tgtEl>
                                          <p:spTgt spid="22"/>
                                        </p:tgtEl>
                                      </p:cBhvr>
                                    </p:animEffect>
                                    <p:anim calcmode="lin" valueType="num">
                                      <p:cBhvr>
                                        <p:cTn id="26" dur="1000" fill="hold"/>
                                        <p:tgtEl>
                                          <p:spTgt spid="22"/>
                                        </p:tgtEl>
                                        <p:attrNameLst>
                                          <p:attrName>ppt_x</p:attrName>
                                        </p:attrNameLst>
                                      </p:cBhvr>
                                      <p:tavLst>
                                        <p:tav tm="0">
                                          <p:val>
                                            <p:strVal val="#ppt_x"/>
                                          </p:val>
                                        </p:tav>
                                        <p:tav tm="100000">
                                          <p:val>
                                            <p:strVal val="#ppt_x"/>
                                          </p:val>
                                        </p:tav>
                                      </p:tavLst>
                                    </p:anim>
                                    <p:anim calcmode="lin" valueType="num">
                                      <p:cBhvr>
                                        <p:cTn id="27" dur="1000" fill="hold"/>
                                        <p:tgtEl>
                                          <p:spTgt spid="22"/>
                                        </p:tgtEl>
                                        <p:attrNameLst>
                                          <p:attrName>ppt_y</p:attrName>
                                        </p:attrNameLst>
                                      </p:cBhvr>
                                      <p:tavLst>
                                        <p:tav tm="0">
                                          <p:val>
                                            <p:strVal val="#ppt_y+.1"/>
                                          </p:val>
                                        </p:tav>
                                        <p:tav tm="100000">
                                          <p:val>
                                            <p:strVal val="#ppt_y"/>
                                          </p:val>
                                        </p:tav>
                                      </p:tavLst>
                                    </p:anim>
                                  </p:childTnLst>
                                </p:cTn>
                              </p:par>
                            </p:childTnLst>
                          </p:cTn>
                        </p:par>
                        <p:par>
                          <p:cTn id="28" fill="hold">
                            <p:stCondLst>
                              <p:cond delay="3000"/>
                            </p:stCondLst>
                            <p:childTnLst>
                              <p:par>
                                <p:cTn id="29" presetID="42" presetClass="entr" presetSubtype="0" fill="hold"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1000"/>
                                        <p:tgtEl>
                                          <p:spTgt spid="37"/>
                                        </p:tgtEl>
                                      </p:cBhvr>
                                    </p:animEffect>
                                    <p:anim calcmode="lin" valueType="num">
                                      <p:cBhvr>
                                        <p:cTn id="32" dur="1000" fill="hold"/>
                                        <p:tgtEl>
                                          <p:spTgt spid="37"/>
                                        </p:tgtEl>
                                        <p:attrNameLst>
                                          <p:attrName>ppt_x</p:attrName>
                                        </p:attrNameLst>
                                      </p:cBhvr>
                                      <p:tavLst>
                                        <p:tav tm="0">
                                          <p:val>
                                            <p:strVal val="#ppt_x"/>
                                          </p:val>
                                        </p:tav>
                                        <p:tav tm="100000">
                                          <p:val>
                                            <p:strVal val="#ppt_x"/>
                                          </p:val>
                                        </p:tav>
                                      </p:tavLst>
                                    </p:anim>
                                    <p:anim calcmode="lin" valueType="num">
                                      <p:cBhvr>
                                        <p:cTn id="33" dur="1000" fill="hold"/>
                                        <p:tgtEl>
                                          <p:spTgt spid="37"/>
                                        </p:tgtEl>
                                        <p:attrNameLst>
                                          <p:attrName>ppt_y</p:attrName>
                                        </p:attrNameLst>
                                      </p:cBhvr>
                                      <p:tavLst>
                                        <p:tav tm="0">
                                          <p:val>
                                            <p:strVal val="#ppt_y+.1"/>
                                          </p:val>
                                        </p:tav>
                                        <p:tav tm="100000">
                                          <p:val>
                                            <p:strVal val="#ppt_y"/>
                                          </p:val>
                                        </p:tav>
                                      </p:tavLst>
                                    </p:anim>
                                  </p:childTnLst>
                                </p:cTn>
                              </p:par>
                            </p:childTnLst>
                          </p:cTn>
                        </p:par>
                        <p:par>
                          <p:cTn id="34" fill="hold">
                            <p:stCondLst>
                              <p:cond delay="4000"/>
                            </p:stCondLst>
                            <p:childTnLst>
                              <p:par>
                                <p:cTn id="35" presetID="42" presetClass="entr" presetSubtype="0" fill="hold" nodeType="after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1000"/>
                                        <p:tgtEl>
                                          <p:spTgt spid="40"/>
                                        </p:tgtEl>
                                      </p:cBhvr>
                                    </p:animEffect>
                                    <p:anim calcmode="lin" valueType="num">
                                      <p:cBhvr>
                                        <p:cTn id="38" dur="1000" fill="hold"/>
                                        <p:tgtEl>
                                          <p:spTgt spid="40"/>
                                        </p:tgtEl>
                                        <p:attrNameLst>
                                          <p:attrName>ppt_x</p:attrName>
                                        </p:attrNameLst>
                                      </p:cBhvr>
                                      <p:tavLst>
                                        <p:tav tm="0">
                                          <p:val>
                                            <p:strVal val="#ppt_x"/>
                                          </p:val>
                                        </p:tav>
                                        <p:tav tm="100000">
                                          <p:val>
                                            <p:strVal val="#ppt_x"/>
                                          </p:val>
                                        </p:tav>
                                      </p:tavLst>
                                    </p:anim>
                                    <p:anim calcmode="lin" valueType="num">
                                      <p:cBhvr>
                                        <p:cTn id="39" dur="1000" fill="hold"/>
                                        <p:tgtEl>
                                          <p:spTgt spid="40"/>
                                        </p:tgtEl>
                                        <p:attrNameLst>
                                          <p:attrName>ppt_y</p:attrName>
                                        </p:attrNameLst>
                                      </p:cBhvr>
                                      <p:tavLst>
                                        <p:tav tm="0">
                                          <p:val>
                                            <p:strVal val="#ppt_y+.1"/>
                                          </p:val>
                                        </p:tav>
                                        <p:tav tm="100000">
                                          <p:val>
                                            <p:strVal val="#ppt_y"/>
                                          </p:val>
                                        </p:tav>
                                      </p:tavLst>
                                    </p:anim>
                                  </p:childTnLst>
                                </p:cTn>
                              </p:par>
                            </p:childTnLst>
                          </p:cTn>
                        </p:par>
                        <p:par>
                          <p:cTn id="40" fill="hold">
                            <p:stCondLst>
                              <p:cond delay="5000"/>
                            </p:stCondLst>
                            <p:childTnLst>
                              <p:par>
                                <p:cTn id="41" presetID="42" presetClass="entr" presetSubtype="0" fill="hold" nodeType="after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fade">
                                      <p:cBhvr>
                                        <p:cTn id="43" dur="1000"/>
                                        <p:tgtEl>
                                          <p:spTgt spid="43"/>
                                        </p:tgtEl>
                                      </p:cBhvr>
                                    </p:animEffect>
                                    <p:anim calcmode="lin" valueType="num">
                                      <p:cBhvr>
                                        <p:cTn id="44" dur="1000" fill="hold"/>
                                        <p:tgtEl>
                                          <p:spTgt spid="43"/>
                                        </p:tgtEl>
                                        <p:attrNameLst>
                                          <p:attrName>ppt_x</p:attrName>
                                        </p:attrNameLst>
                                      </p:cBhvr>
                                      <p:tavLst>
                                        <p:tav tm="0">
                                          <p:val>
                                            <p:strVal val="#ppt_x"/>
                                          </p:val>
                                        </p:tav>
                                        <p:tav tm="100000">
                                          <p:val>
                                            <p:strVal val="#ppt_x"/>
                                          </p:val>
                                        </p:tav>
                                      </p:tavLst>
                                    </p:anim>
                                    <p:anim calcmode="lin" valueType="num">
                                      <p:cBhvr>
                                        <p:cTn id="45"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1-0428-4"/>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千图网海量PPT模板www.58pic.com">
  <a:themeElements>
    <a:clrScheme name="自定义 306">
      <a:dk1>
        <a:sysClr val="windowText" lastClr="000000"/>
      </a:dk1>
      <a:lt1>
        <a:sysClr val="window" lastClr="FFFFFF"/>
      </a:lt1>
      <a:dk2>
        <a:srgbClr val="3F3F3F"/>
      </a:dk2>
      <a:lt2>
        <a:srgbClr val="262626"/>
      </a:lt2>
      <a:accent1>
        <a:srgbClr val="262626"/>
      </a:accent1>
      <a:accent2>
        <a:srgbClr val="3F3F3F"/>
      </a:accent2>
      <a:accent3>
        <a:srgbClr val="262626"/>
      </a:accent3>
      <a:accent4>
        <a:srgbClr val="3F3F3F"/>
      </a:accent4>
      <a:accent5>
        <a:srgbClr val="262626"/>
      </a:accent5>
      <a:accent6>
        <a:srgbClr val="3F3F3F"/>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2048</Words>
  <Application>Microsoft Office PowerPoint</Application>
  <PresentationFormat>宽屏</PresentationFormat>
  <Paragraphs>342</Paragraphs>
  <Slides>25</Slides>
  <Notes>25</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25</vt:i4>
      </vt:variant>
    </vt:vector>
  </HeadingPairs>
  <TitlesOfParts>
    <vt:vector size="40" baseType="lpstr">
      <vt:lpstr>Meiryo</vt:lpstr>
      <vt:lpstr>汉仪丫丫体简</vt:lpstr>
      <vt:lpstr>迷你简汉真广标</vt:lpstr>
      <vt:lpstr>宋体</vt:lpstr>
      <vt:lpstr>微软雅黑</vt:lpstr>
      <vt:lpstr>微软雅黑 Light</vt:lpstr>
      <vt:lpstr>造字工房悦黑体验版常规体</vt:lpstr>
      <vt:lpstr>造字工房悦黑体验版纤细体</vt:lpstr>
      <vt:lpstr>Arial</vt:lpstr>
      <vt:lpstr>Calibri</vt:lpstr>
      <vt:lpstr>Calibri Light</vt:lpstr>
      <vt:lpstr>Impact</vt:lpstr>
      <vt:lpstr>Wingdings</vt:lpstr>
      <vt:lpstr>千图网海量PPT模板www.58pic.com</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优品PPT</cp:lastModifiedBy>
  <cp:revision>24</cp:revision>
  <dcterms:created xsi:type="dcterms:W3CDTF">2015-05-05T08:02:14Z</dcterms:created>
  <dcterms:modified xsi:type="dcterms:W3CDTF">2018-05-08T01:52:02Z</dcterms:modified>
</cp:coreProperties>
</file>