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CB409-E60D-433A-B5EF-DAAE2851F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2C394D-0E19-4BB4-86E5-350FB42EB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6E7E3-61E7-4A6A-809B-C74C70DE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B5870-AF94-4415-A838-38DEA4B5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0BC73-EE94-4912-9BDA-9744354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5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8623F-D18D-4EE6-A52B-C63D5817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8FCB3F-37E3-4FC7-81B2-BEA0E9B33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0CC4C-2F3F-4CE0-8156-FE7A7092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C4AFCE-BFED-42ED-B684-DBA54DD0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46BE0-FBB3-49D6-B6DD-FD54700B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1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9EC268-1AFA-442E-A10A-C5280DE39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F03BF2-DB83-4B14-AF40-6454BC95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B41BB6-E03A-4CB0-9C7E-C782EBD4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0CBD0-E6B9-4E77-8119-8DC641F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CEEDC-27E8-4EC8-A518-B846842C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02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50D5C-E19F-47EA-860C-5383AC0F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95CAAA-78CE-4441-86BF-00FEFD50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6513D-595B-4998-835F-B113C89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D1352-8CA8-4FCC-A53E-3542D1D8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6DA8C-3CD8-47C2-9102-86DB8275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44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6CBB2-4650-4D24-B25A-7B62367E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E59FEC-3B00-4592-A1F7-5F3148D3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7D02C-A083-4BB5-9B22-52BB0D43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175E0-4856-4F5B-91A5-590C683D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4028E-3752-4EA2-B99E-BA266A81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07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2752D-58CA-4018-B821-352050B6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40C156-DB20-4AC5-B98A-17EF183E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A3F781-3871-496C-BCD1-7B3AE7700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118BCD-1994-4703-ADB2-8124B34B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B9C49C-1FFD-4C20-8943-AA9FBE7B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0FCE7-4655-4D2E-A8BD-55E3B782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2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B14EC-60C7-48FC-979B-EFC53719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60AA3-ED4E-4A32-BF2D-93F784A5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69BD06-2C9E-4491-B1D1-A4F98806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774051-35C4-4D62-98C0-CCDCFC525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39D2E7-E078-4F75-AADC-7262A1499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94DEC1-E032-4A89-9B7A-8791B9AF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E7134E-3FAA-46E2-847E-23729D42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121E64-BE16-4111-8A55-16FFD061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22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C4AC1-2D24-430A-9772-243E6573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0491B6-6289-4272-9641-B2812489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BD872-B42D-4E59-B0FC-4472F0FE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218AAD-F1BF-4779-9F7C-3452039C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6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A9BC64-D06B-4866-AA67-83614C12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28FD5C-F716-4E31-B6D2-49D6FFA3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87BB2A-4F9C-4156-952A-6145255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4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C19AF-87ED-411F-A437-585281F4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3A972-E3EF-4D61-A173-83037047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7DAB1-8725-4D85-858D-DA32085A4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953F35-0EE2-45A2-AB95-D6BE6BD3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CB39BE-0CB5-4B3D-A0E5-8852DE19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316769-00D6-4645-B6CB-9655AD93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08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2214C-6785-446D-B227-1E07E495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D3C20D-A577-49F5-8008-8F932BE89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977D3-186F-4D5D-BDA7-AB5BE9DF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928B33-1EC3-49F0-9D8B-0C35B010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04FC4F-B75C-4D64-94CF-69B16545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200D1-7C45-4753-898D-73A979D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9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508F32-3F72-4153-B0BA-EA2B36DC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732F5-F30A-40D3-8209-E618D55C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BA9D61-4D68-49DC-858A-CC507FCFA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1CF1-25D5-4E68-8492-F1AF51E32170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ABC53-4976-4533-9507-B6231CC40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FC8F26-DB4D-4E29-A44E-20AB88FAA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4E1F3-876B-4E13-A643-5CB83148FC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55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EAA1707-C078-4648-A5E2-B3E7F3D6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62" y="0"/>
            <a:ext cx="8308875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AAD328-8EC2-45BB-984F-4FE58F992C2E}"/>
              </a:ext>
            </a:extLst>
          </p:cNvPr>
          <p:cNvSpPr/>
          <p:nvPr/>
        </p:nvSpPr>
        <p:spPr>
          <a:xfrm>
            <a:off x="2436516" y="631598"/>
            <a:ext cx="7088177" cy="8073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97564FF-6225-41B0-B43C-EFB38D379174}"/>
              </a:ext>
            </a:extLst>
          </p:cNvPr>
          <p:cNvSpPr/>
          <p:nvPr/>
        </p:nvSpPr>
        <p:spPr>
          <a:xfrm>
            <a:off x="2490654" y="707228"/>
            <a:ext cx="2385204" cy="656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CDFD54C-C32B-4A74-9725-E699F89F5471}"/>
              </a:ext>
            </a:extLst>
          </p:cNvPr>
          <p:cNvSpPr/>
          <p:nvPr/>
        </p:nvSpPr>
        <p:spPr>
          <a:xfrm>
            <a:off x="4929996" y="707228"/>
            <a:ext cx="2171019" cy="656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6B8FEE6-B84E-43DC-B383-5F04C57415C5}"/>
              </a:ext>
            </a:extLst>
          </p:cNvPr>
          <p:cNvSpPr/>
          <p:nvPr/>
        </p:nvSpPr>
        <p:spPr>
          <a:xfrm>
            <a:off x="7158681" y="707228"/>
            <a:ext cx="2273643" cy="656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ADDCB4-42A9-4EE4-A83C-672FD2D63942}"/>
              </a:ext>
            </a:extLst>
          </p:cNvPr>
          <p:cNvSpPr/>
          <p:nvPr/>
        </p:nvSpPr>
        <p:spPr>
          <a:xfrm>
            <a:off x="2491598" y="1568171"/>
            <a:ext cx="1643797" cy="1702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4C4DE2-C44B-4C92-AB04-21A0C40C675A}"/>
              </a:ext>
            </a:extLst>
          </p:cNvPr>
          <p:cNvSpPr/>
          <p:nvPr/>
        </p:nvSpPr>
        <p:spPr>
          <a:xfrm>
            <a:off x="4226012" y="1568170"/>
            <a:ext cx="5206312" cy="1702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73B3E56-A349-4F0F-A63D-A7C1BFACAED7}"/>
              </a:ext>
            </a:extLst>
          </p:cNvPr>
          <p:cNvSpPr/>
          <p:nvPr/>
        </p:nvSpPr>
        <p:spPr>
          <a:xfrm>
            <a:off x="2436516" y="3528775"/>
            <a:ext cx="2644346" cy="2163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EE30FDE-118B-4F2E-9D16-403590C79175}"/>
              </a:ext>
            </a:extLst>
          </p:cNvPr>
          <p:cNvSpPr/>
          <p:nvPr/>
        </p:nvSpPr>
        <p:spPr>
          <a:xfrm>
            <a:off x="6787979" y="3528776"/>
            <a:ext cx="2644346" cy="2163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032F03-325C-4A2E-BD6E-6021ECA581E0}"/>
              </a:ext>
            </a:extLst>
          </p:cNvPr>
          <p:cNvSpPr/>
          <p:nvPr/>
        </p:nvSpPr>
        <p:spPr>
          <a:xfrm>
            <a:off x="5173362" y="3528776"/>
            <a:ext cx="1499287" cy="21635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2298A6D-1CEF-4622-9DA5-6201B4E49339}"/>
              </a:ext>
            </a:extLst>
          </p:cNvPr>
          <p:cNvSpPr/>
          <p:nvPr/>
        </p:nvSpPr>
        <p:spPr>
          <a:xfrm>
            <a:off x="2427336" y="1492539"/>
            <a:ext cx="7088177" cy="183668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D552137-EF21-41B1-8AC7-94385605AA4E}"/>
              </a:ext>
            </a:extLst>
          </p:cNvPr>
          <p:cNvSpPr/>
          <p:nvPr/>
        </p:nvSpPr>
        <p:spPr>
          <a:xfrm>
            <a:off x="2378916" y="3479348"/>
            <a:ext cx="7136597" cy="228713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8FD665-D1A3-4F5A-A5D0-45C7B0CA20E5}"/>
              </a:ext>
            </a:extLst>
          </p:cNvPr>
          <p:cNvSpPr/>
          <p:nvPr/>
        </p:nvSpPr>
        <p:spPr>
          <a:xfrm>
            <a:off x="2374054" y="5815912"/>
            <a:ext cx="7136597" cy="61748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C9AA89-909C-4BDD-B7B9-31C6C12237F9}"/>
              </a:ext>
            </a:extLst>
          </p:cNvPr>
          <p:cNvSpPr/>
          <p:nvPr/>
        </p:nvSpPr>
        <p:spPr>
          <a:xfrm>
            <a:off x="2453966" y="5916610"/>
            <a:ext cx="6978358" cy="455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C2D7FBA-EB53-46F5-AE3B-B21A8E62BFC5}"/>
              </a:ext>
            </a:extLst>
          </p:cNvPr>
          <p:cNvSpPr txBox="1"/>
          <p:nvPr/>
        </p:nvSpPr>
        <p:spPr>
          <a:xfrm>
            <a:off x="706607" y="290109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Column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C2EC816-0EB6-4D4A-8EE3-9CEEB182119F}"/>
              </a:ext>
            </a:extLst>
          </p:cNvPr>
          <p:cNvSpPr txBox="1"/>
          <p:nvPr/>
        </p:nvSpPr>
        <p:spPr>
          <a:xfrm>
            <a:off x="866522" y="2419296"/>
            <a:ext cx="59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B0F0"/>
                </a:solidFill>
              </a:rPr>
              <a:t>Row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02C750-6B6C-49BA-B1B0-A644F62ED44C}"/>
              </a:ext>
            </a:extLst>
          </p:cNvPr>
          <p:cNvSpPr txBox="1"/>
          <p:nvPr/>
        </p:nvSpPr>
        <p:spPr>
          <a:xfrm>
            <a:off x="585645" y="522562"/>
            <a:ext cx="121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Index-Page</a:t>
            </a:r>
          </a:p>
        </p:txBody>
      </p:sp>
    </p:spTree>
    <p:extLst>
      <p:ext uri="{BB962C8B-B14F-4D97-AF65-F5344CB8AC3E}">
        <p14:creationId xmlns:p14="http://schemas.microsoft.com/office/powerpoint/2010/main" val="6635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AD9A5FF-BAD3-4B38-9F86-147B6E48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16" y="0"/>
            <a:ext cx="7884367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7235659-9A20-415E-8019-FD1B5D2D2AF2}"/>
              </a:ext>
            </a:extLst>
          </p:cNvPr>
          <p:cNvSpPr/>
          <p:nvPr/>
        </p:nvSpPr>
        <p:spPr>
          <a:xfrm>
            <a:off x="2388973" y="5053914"/>
            <a:ext cx="7360575" cy="15607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B136ED-F72B-4945-8EA1-B6E29C65445D}"/>
              </a:ext>
            </a:extLst>
          </p:cNvPr>
          <p:cNvSpPr/>
          <p:nvPr/>
        </p:nvSpPr>
        <p:spPr>
          <a:xfrm>
            <a:off x="2442452" y="5132174"/>
            <a:ext cx="7228769" cy="1420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C83919-D436-4EA1-827F-2D9E50909FC7}"/>
              </a:ext>
            </a:extLst>
          </p:cNvPr>
          <p:cNvSpPr/>
          <p:nvPr/>
        </p:nvSpPr>
        <p:spPr>
          <a:xfrm>
            <a:off x="2442453" y="1869989"/>
            <a:ext cx="3760640" cy="30644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79D2294-04B9-4DF1-A6F5-86B05BD4732B}"/>
              </a:ext>
            </a:extLst>
          </p:cNvPr>
          <p:cNvSpPr txBox="1"/>
          <p:nvPr/>
        </p:nvSpPr>
        <p:spPr>
          <a:xfrm>
            <a:off x="597059" y="390198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Column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3FD4E96-1404-4B19-A259-E36FE4A1F9BA}"/>
              </a:ext>
            </a:extLst>
          </p:cNvPr>
          <p:cNvSpPr txBox="1"/>
          <p:nvPr/>
        </p:nvSpPr>
        <p:spPr>
          <a:xfrm>
            <a:off x="756975" y="3398108"/>
            <a:ext cx="59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B0F0"/>
                </a:solidFill>
              </a:rPr>
              <a:t>Row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895F217-01A3-4D49-9F8D-C3F39356622A}"/>
              </a:ext>
            </a:extLst>
          </p:cNvPr>
          <p:cNvSpPr/>
          <p:nvPr/>
        </p:nvSpPr>
        <p:spPr>
          <a:xfrm>
            <a:off x="6203093" y="1865870"/>
            <a:ext cx="963826" cy="30644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EE6FC57-7260-4C22-968C-A3B533D20739}"/>
              </a:ext>
            </a:extLst>
          </p:cNvPr>
          <p:cNvSpPr/>
          <p:nvPr/>
        </p:nvSpPr>
        <p:spPr>
          <a:xfrm>
            <a:off x="7225479" y="1865870"/>
            <a:ext cx="2524067" cy="30644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68099D5-D1ED-4FC2-81CC-2F6308E77A75}"/>
              </a:ext>
            </a:extLst>
          </p:cNvPr>
          <p:cNvSpPr/>
          <p:nvPr/>
        </p:nvSpPr>
        <p:spPr>
          <a:xfrm>
            <a:off x="6261654" y="1927654"/>
            <a:ext cx="847600" cy="113682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A532106-5CCB-4ED2-B0D4-39B41B729C35}"/>
              </a:ext>
            </a:extLst>
          </p:cNvPr>
          <p:cNvSpPr/>
          <p:nvPr/>
        </p:nvSpPr>
        <p:spPr>
          <a:xfrm>
            <a:off x="6261206" y="3674076"/>
            <a:ext cx="847600" cy="119448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949E191-92F2-4DE6-85E3-E978FB2D046B}"/>
              </a:ext>
            </a:extLst>
          </p:cNvPr>
          <p:cNvSpPr/>
          <p:nvPr/>
        </p:nvSpPr>
        <p:spPr>
          <a:xfrm>
            <a:off x="6260758" y="3100288"/>
            <a:ext cx="847600" cy="51200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6C76941-D834-43AE-9E09-98727D2060A5}"/>
              </a:ext>
            </a:extLst>
          </p:cNvPr>
          <p:cNvSpPr/>
          <p:nvPr/>
        </p:nvSpPr>
        <p:spPr>
          <a:xfrm>
            <a:off x="2388973" y="1804086"/>
            <a:ext cx="7414053" cy="318804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8C37858-5B9E-42A9-833D-634EABB44E47}"/>
              </a:ext>
            </a:extLst>
          </p:cNvPr>
          <p:cNvSpPr/>
          <p:nvPr/>
        </p:nvSpPr>
        <p:spPr>
          <a:xfrm>
            <a:off x="2397211" y="537695"/>
            <a:ext cx="7352335" cy="120460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49EA8DE-F6A2-4A0C-BB11-75E84189F47B}"/>
              </a:ext>
            </a:extLst>
          </p:cNvPr>
          <p:cNvSpPr/>
          <p:nvPr/>
        </p:nvSpPr>
        <p:spPr>
          <a:xfrm>
            <a:off x="2454875" y="600109"/>
            <a:ext cx="4435115" cy="1026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EE5DF00-E9DC-4DE9-8F2B-519F8433C46A}"/>
              </a:ext>
            </a:extLst>
          </p:cNvPr>
          <p:cNvSpPr/>
          <p:nvPr/>
        </p:nvSpPr>
        <p:spPr>
          <a:xfrm>
            <a:off x="6968315" y="595989"/>
            <a:ext cx="2702906" cy="10265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4931A9C-81B7-4B89-A892-BC6598467983}"/>
              </a:ext>
            </a:extLst>
          </p:cNvPr>
          <p:cNvSpPr txBox="1"/>
          <p:nvPr/>
        </p:nvSpPr>
        <p:spPr>
          <a:xfrm>
            <a:off x="404691" y="595989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Content-Page</a:t>
            </a:r>
          </a:p>
        </p:txBody>
      </p:sp>
    </p:spTree>
    <p:extLst>
      <p:ext uri="{BB962C8B-B14F-4D97-AF65-F5344CB8AC3E}">
        <p14:creationId xmlns:p14="http://schemas.microsoft.com/office/powerpoint/2010/main" val="187419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Marcus K</dc:creator>
  <cp:lastModifiedBy>Marcus K</cp:lastModifiedBy>
  <cp:revision>3</cp:revision>
  <dcterms:created xsi:type="dcterms:W3CDTF">2020-09-08T17:09:43Z</dcterms:created>
  <dcterms:modified xsi:type="dcterms:W3CDTF">2020-09-08T17:35:55Z</dcterms:modified>
</cp:coreProperties>
</file>