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4867" y="2705695"/>
            <a:ext cx="9370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Mageshwari.S</a:t>
            </a:r>
            <a:endParaRPr lang="en-US" sz="2400" dirty="0"/>
          </a:p>
          <a:p>
            <a:r>
              <a:rPr lang="en-US" sz="2400" dirty="0"/>
              <a:t>REGISTER NO: 31220</a:t>
            </a:r>
            <a:r>
              <a:rPr lang="en-IN" sz="2400" dirty="0"/>
              <a:t>852</a:t>
            </a:r>
            <a:r>
              <a:rPr lang="en-US" sz="2400" dirty="0"/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asunm11931220</a:t>
            </a:r>
            <a:r>
              <a:rPr lang="en-IN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1852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16</cp:revision>
  <dcterms:created xsi:type="dcterms:W3CDTF">2024-03-29T15:07:22Z</dcterms:created>
  <dcterms:modified xsi:type="dcterms:W3CDTF">2024-09-18T06:10:03Z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