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797675" cy="9926625"/>
  <p:embeddedFontLst>
    <p:embeddedFont>
      <p:font typeface="Gill Sans"/>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GoogleSlidesCustomDataVersion2">
      <go:slidesCustomData xmlns:go="http://customooxmlschemas.google.com/" r:id="rId29" roundtripDataSignature="AMtx7mjqesG4J+jSnFXd4ErSMBk4h4ra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5300"/>
          </a:xfrm>
          <a:prstGeom prst="rect">
            <a:avLst/>
          </a:prstGeom>
          <a:noFill/>
          <a:ln>
            <a:noFill/>
          </a:ln>
        </p:spPr>
        <p:txBody>
          <a:bodyPr anchorCtr="0" anchor="t" bIns="47775" lIns="95550" spcFirstLastPara="1" rIns="95550" wrap="square" tIns="47775">
            <a:noAutofit/>
          </a:bodyPr>
          <a:lstStyle>
            <a:lvl1pPr lvl="0"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3849687" y="0"/>
            <a:ext cx="2946400" cy="495300"/>
          </a:xfrm>
          <a:prstGeom prst="rect">
            <a:avLst/>
          </a:prstGeom>
          <a:noFill/>
          <a:ln>
            <a:noFill/>
          </a:ln>
        </p:spPr>
        <p:txBody>
          <a:bodyPr anchorCtr="0" anchor="t" bIns="47775" lIns="95550" spcFirstLastPara="1" rIns="95550" wrap="square" tIns="47775">
            <a:noAutofit/>
          </a:bodyPr>
          <a:lstStyle>
            <a:lvl1pPr lvl="0"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450" y="4714875"/>
            <a:ext cx="5438775" cy="4465637"/>
          </a:xfrm>
          <a:prstGeom prst="rect">
            <a:avLst/>
          </a:prstGeom>
          <a:noFill/>
          <a:ln>
            <a:noFill/>
          </a:ln>
        </p:spPr>
        <p:txBody>
          <a:bodyPr anchorCtr="0" anchor="t" bIns="47775" lIns="95550" spcFirstLastPara="1" rIns="95550" wrap="square" tIns="47775">
            <a:noAutofit/>
          </a:bodyPr>
          <a:lstStyle>
            <a:lvl1pPr indent="-228600" lvl="0" marL="457200" marR="0" rtl="0" algn="l">
              <a:lnSpc>
                <a:spcPct val="100000"/>
              </a:lnSpc>
              <a:spcBef>
                <a:spcPts val="36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7" name="Google Shape;7;n"/>
          <p:cNvSpPr txBox="1"/>
          <p:nvPr>
            <p:ph idx="11" type="ftr"/>
          </p:nvPr>
        </p:nvSpPr>
        <p:spPr>
          <a:xfrm>
            <a:off x="0" y="9429750"/>
            <a:ext cx="2946400" cy="495300"/>
          </a:xfrm>
          <a:prstGeom prst="rect">
            <a:avLst/>
          </a:prstGeom>
          <a:noFill/>
          <a:ln>
            <a:noFill/>
          </a:ln>
        </p:spPr>
        <p:txBody>
          <a:bodyPr anchorCtr="0" anchor="b" bIns="47775" lIns="95550" spcFirstLastPara="1" rIns="95550" wrap="square" tIns="47775">
            <a:noAutofit/>
          </a:bodyPr>
          <a:lstStyle>
            <a:lvl1pPr lvl="0"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3849687"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lnSpc>
                <a:spcPct val="100000"/>
              </a:lnSpc>
              <a:spcBef>
                <a:spcPts val="0"/>
              </a:spcBef>
              <a:spcAft>
                <a:spcPts val="0"/>
              </a:spcAft>
              <a:buClr>
                <a:schemeClr val="dk1"/>
              </a:buClr>
              <a:buSzPts val="1300"/>
              <a:buFont typeface="Calibri"/>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45" name="Google Shape;245;p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0: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336" name="Google Shape;336;p10: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1: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346" name="Google Shape;346;p1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2: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356" name="Google Shape;356;p12: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3: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366" name="Google Shape;366;p13: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4: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376" name="Google Shape;376;p14: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5: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386" name="Google Shape;386;p15: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6: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396" name="Google Shape;396;p16: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7: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407" name="Google Shape;407;p17: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8: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419" name="Google Shape;419;p18: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9: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431" name="Google Shape;431;p19: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55" name="Google Shape;255;p2: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0: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442" name="Google Shape;442;p20: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65" name="Google Shape;265;p3: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4: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75" name="Google Shape;275;p4: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5: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85" name="Google Shape;285;p5: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6: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96" name="Google Shape;296;p6: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7: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306" name="Google Shape;306;p7: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8: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316" name="Google Shape;316;p8: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9:notes"/>
          <p:cNvSpPr txBox="1"/>
          <p:nvPr>
            <p:ph idx="1" type="body"/>
          </p:nvPr>
        </p:nvSpPr>
        <p:spPr>
          <a:xfrm>
            <a:off x="679450" y="4714875"/>
            <a:ext cx="5438775" cy="4465637"/>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326" name="Google Shape;326;p9: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 name="Shape 18"/>
        <p:cNvGrpSpPr/>
        <p:nvPr/>
      </p:nvGrpSpPr>
      <p:grpSpPr>
        <a:xfrm>
          <a:off x="0" y="0"/>
          <a:ext cx="0" cy="0"/>
          <a:chOff x="0" y="0"/>
          <a:chExt cx="0" cy="0"/>
        </a:xfrm>
      </p:grpSpPr>
      <p:sp>
        <p:nvSpPr>
          <p:cNvPr id="19" name="Google Shape;19;p22"/>
          <p:cNvSpPr txBox="1"/>
          <p:nvPr>
            <p:ph type="title"/>
          </p:nvPr>
        </p:nvSpPr>
        <p:spPr>
          <a:xfrm>
            <a:off x="457200" y="171450"/>
            <a:ext cx="822960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 type="body"/>
          </p:nvPr>
        </p:nvSpPr>
        <p:spPr>
          <a:xfrm>
            <a:off x="457200" y="914400"/>
            <a:ext cx="4041648" cy="370332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21" name="Google Shape;21;p22"/>
          <p:cNvSpPr txBox="1"/>
          <p:nvPr>
            <p:ph idx="2" type="body"/>
          </p:nvPr>
        </p:nvSpPr>
        <p:spPr>
          <a:xfrm>
            <a:off x="4632198" y="912114"/>
            <a:ext cx="4041648" cy="370332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22" name="Google Shape;22;p22"/>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2"/>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24" name="Google Shape;24;p22"/>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8" name="Shape 108"/>
        <p:cNvGrpSpPr/>
        <p:nvPr/>
      </p:nvGrpSpPr>
      <p:grpSpPr>
        <a:xfrm>
          <a:off x="0" y="0"/>
          <a:ext cx="0" cy="0"/>
          <a:chOff x="0" y="0"/>
          <a:chExt cx="0" cy="0"/>
        </a:xfrm>
      </p:grpSpPr>
      <p:sp>
        <p:nvSpPr>
          <p:cNvPr id="109" name="Google Shape;109;p33"/>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3"/>
          <p:cNvSpPr txBox="1"/>
          <p:nvPr>
            <p:ph idx="1" type="body"/>
          </p:nvPr>
        </p:nvSpPr>
        <p:spPr>
          <a:xfrm rot="5400000">
            <a:off x="2730500" y="-1358900"/>
            <a:ext cx="3683000" cy="8229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11" name="Google Shape;111;p33"/>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33"/>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113" name="Google Shape;113;p33"/>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7" showMasterSp="0">
  <p:cSld name="Custom 7">
    <p:bg>
      <p:bgPr>
        <a:blipFill>
          <a:blip r:embed="rId2">
            <a:alphaModFix/>
          </a:blip>
          <a:stretch>
            <a:fillRect/>
          </a:stretch>
        </a:blipFill>
      </p:bgPr>
    </p:bg>
    <p:spTree>
      <p:nvGrpSpPr>
        <p:cNvPr id="114" name="Shape 114"/>
        <p:cNvGrpSpPr/>
        <p:nvPr/>
      </p:nvGrpSpPr>
      <p:grpSpPr>
        <a:xfrm>
          <a:off x="0" y="0"/>
          <a:ext cx="0" cy="0"/>
          <a:chOff x="0" y="0"/>
          <a:chExt cx="0" cy="0"/>
        </a:xfrm>
      </p:grpSpPr>
      <p:cxnSp>
        <p:nvCxnSpPr>
          <p:cNvPr id="115" name="Google Shape;115;p34"/>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16" name="Google Shape;116;p34"/>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117" name="Google Shape;117;p34"/>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cxnSp>
        <p:nvCxnSpPr>
          <p:cNvPr id="118" name="Google Shape;118;p34"/>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sp>
        <p:nvSpPr>
          <p:cNvPr id="119" name="Google Shape;119;p34"/>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cxnSp>
        <p:nvCxnSpPr>
          <p:cNvPr id="120" name="Google Shape;120;p34"/>
          <p:cNvCxnSpPr/>
          <p:nvPr/>
        </p:nvCxnSpPr>
        <p:spPr>
          <a:xfrm rot="5400000">
            <a:off x="4361657" y="2401093"/>
            <a:ext cx="4389437" cy="0"/>
          </a:xfrm>
          <a:prstGeom prst="straightConnector1">
            <a:avLst/>
          </a:prstGeom>
          <a:noFill/>
          <a:ln cap="flat" cmpd="sng" w="9525">
            <a:solidFill>
              <a:schemeClr val="accent2"/>
            </a:solidFill>
            <a:prstDash val="dash"/>
            <a:round/>
            <a:headEnd len="sm" w="sm" type="none"/>
            <a:tailEnd len="sm" w="sm" type="none"/>
          </a:ln>
        </p:spPr>
      </p:cxnSp>
      <p:sp>
        <p:nvSpPr>
          <p:cNvPr id="121" name="Google Shape;121;p34"/>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4"/>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34"/>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124" name="Google Shape;124;p34"/>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25" name="Google Shape;125;p34"/>
          <p:cNvSpPr txBox="1"/>
          <p:nvPr>
            <p:ph type="title"/>
          </p:nvPr>
        </p:nvSpPr>
        <p:spPr>
          <a:xfrm rot="5400000">
            <a:off x="5463778" y="1371601"/>
            <a:ext cx="4388644"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25"/>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5"/>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38" name="Google Shape;138;p25"/>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5"/>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140" name="Google Shape;140;p25"/>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howMasterSp="0">
  <p:cSld name="Custom">
    <p:bg>
      <p:bgPr>
        <a:blipFill>
          <a:blip r:embed="rId2">
            <a:alphaModFix/>
          </a:blip>
          <a:stretch>
            <a:fillRect/>
          </a:stretch>
        </a:blipFill>
      </p:bgPr>
    </p:bg>
    <p:spTree>
      <p:nvGrpSpPr>
        <p:cNvPr id="141" name="Shape 141"/>
        <p:cNvGrpSpPr/>
        <p:nvPr/>
      </p:nvGrpSpPr>
      <p:grpSpPr>
        <a:xfrm>
          <a:off x="0" y="0"/>
          <a:ext cx="0" cy="0"/>
          <a:chOff x="0" y="0"/>
          <a:chExt cx="0" cy="0"/>
        </a:xfrm>
      </p:grpSpPr>
      <p:cxnSp>
        <p:nvCxnSpPr>
          <p:cNvPr id="142" name="Google Shape;142;p35"/>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43" name="Google Shape;143;p35"/>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144" name="Google Shape;144;p35"/>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145" name="Google Shape;145;p35"/>
          <p:cNvSpPr/>
          <p:nvPr/>
        </p:nvSpPr>
        <p:spPr>
          <a:xfrm>
            <a:off x="904875" y="2735262"/>
            <a:ext cx="7315200" cy="960437"/>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146" name="Google Shape;146;p35"/>
          <p:cNvSpPr/>
          <p:nvPr/>
        </p:nvSpPr>
        <p:spPr>
          <a:xfrm>
            <a:off x="914400" y="3786187"/>
            <a:ext cx="7315200" cy="51435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147" name="Google Shape;147;p35"/>
          <p:cNvSpPr/>
          <p:nvPr/>
        </p:nvSpPr>
        <p:spPr>
          <a:xfrm>
            <a:off x="904875" y="2735262"/>
            <a:ext cx="228600" cy="9604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148" name="Google Shape;148;p35"/>
          <p:cNvSpPr/>
          <p:nvPr/>
        </p:nvSpPr>
        <p:spPr>
          <a:xfrm>
            <a:off x="914400" y="3786187"/>
            <a:ext cx="228600" cy="5143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149" name="Google Shape;149;p35"/>
          <p:cNvSpPr txBox="1"/>
          <p:nvPr>
            <p:ph idx="10" type="dt"/>
          </p:nvPr>
        </p:nvSpPr>
        <p:spPr>
          <a:xfrm>
            <a:off x="6400800" y="4765675"/>
            <a:ext cx="22860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35"/>
          <p:cNvSpPr txBox="1"/>
          <p:nvPr>
            <p:ph idx="11" type="ftr"/>
          </p:nvPr>
        </p:nvSpPr>
        <p:spPr>
          <a:xfrm>
            <a:off x="2898775" y="4765675"/>
            <a:ext cx="3475037"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35"/>
          <p:cNvSpPr txBox="1"/>
          <p:nvPr>
            <p:ph idx="12" type="sldNum"/>
          </p:nvPr>
        </p:nvSpPr>
        <p:spPr>
          <a:xfrm>
            <a:off x="1216025" y="4765675"/>
            <a:ext cx="1219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152" name="Google Shape;152;p35"/>
          <p:cNvSpPr txBox="1"/>
          <p:nvPr>
            <p:ph idx="1" type="subTitle"/>
          </p:nvPr>
        </p:nvSpPr>
        <p:spPr>
          <a:xfrm>
            <a:off x="1219200" y="3843338"/>
            <a:ext cx="6858000" cy="400050"/>
          </a:xfrm>
          <a:prstGeom prst="rect">
            <a:avLst/>
          </a:prstGeom>
          <a:noFill/>
          <a:ln>
            <a:noFill/>
          </a:ln>
        </p:spPr>
        <p:txBody>
          <a:bodyPr anchorCtr="0" anchor="t" bIns="45700" lIns="91425" spcFirstLastPara="1" rIns="91425" wrap="square" tIns="45700">
            <a:noAutofit/>
          </a:bodyPr>
          <a:lstStyle>
            <a:lvl1pPr lvl="0" algn="r">
              <a:spcBef>
                <a:spcPts val="600"/>
              </a:spcBef>
              <a:spcAft>
                <a:spcPts val="0"/>
              </a:spcAft>
              <a:buSzPts val="1520"/>
              <a:buNone/>
              <a:defRPr sz="2000">
                <a:solidFill>
                  <a:schemeClr val="lt2"/>
                </a:solidFill>
                <a:latin typeface="Calibri"/>
                <a:ea typeface="Calibri"/>
                <a:cs typeface="Calibri"/>
                <a:sym typeface="Calibri"/>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153" name="Google Shape;153;p35"/>
          <p:cNvSpPr txBox="1"/>
          <p:nvPr>
            <p:ph type="ctrTitle"/>
          </p:nvPr>
        </p:nvSpPr>
        <p:spPr>
          <a:xfrm>
            <a:off x="1219200" y="2914650"/>
            <a:ext cx="6858000" cy="74295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3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2" showMasterSp="0">
  <p:cSld name="Custom 2">
    <p:bg>
      <p:bgPr>
        <a:blipFill>
          <a:blip r:embed="rId2">
            <a:alphaModFix/>
          </a:blip>
          <a:stretch>
            <a:fillRect/>
          </a:stretch>
        </a:blipFill>
      </p:bgPr>
    </p:bg>
    <p:spTree>
      <p:nvGrpSpPr>
        <p:cNvPr id="154" name="Shape 154"/>
        <p:cNvGrpSpPr/>
        <p:nvPr/>
      </p:nvGrpSpPr>
      <p:grpSpPr>
        <a:xfrm>
          <a:off x="0" y="0"/>
          <a:ext cx="0" cy="0"/>
          <a:chOff x="0" y="0"/>
          <a:chExt cx="0" cy="0"/>
        </a:xfrm>
      </p:grpSpPr>
      <p:cxnSp>
        <p:nvCxnSpPr>
          <p:cNvPr id="155" name="Google Shape;155;p36"/>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56" name="Google Shape;156;p36"/>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157" name="Google Shape;157;p36"/>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158" name="Google Shape;158;p36"/>
          <p:cNvSpPr/>
          <p:nvPr/>
        </p:nvSpPr>
        <p:spPr>
          <a:xfrm>
            <a:off x="914400" y="2114550"/>
            <a:ext cx="7315200" cy="960437"/>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159" name="Google Shape;159;p36"/>
          <p:cNvSpPr/>
          <p:nvPr/>
        </p:nvSpPr>
        <p:spPr>
          <a:xfrm>
            <a:off x="914400" y="2114550"/>
            <a:ext cx="228600" cy="9604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160" name="Google Shape;160;p36"/>
          <p:cNvSpPr txBox="1"/>
          <p:nvPr>
            <p:ph idx="10" type="dt"/>
          </p:nvPr>
        </p:nvSpPr>
        <p:spPr>
          <a:xfrm>
            <a:off x="6400800" y="4765675"/>
            <a:ext cx="22860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36"/>
          <p:cNvSpPr txBox="1"/>
          <p:nvPr>
            <p:ph idx="11" type="ftr"/>
          </p:nvPr>
        </p:nvSpPr>
        <p:spPr>
          <a:xfrm>
            <a:off x="2898775" y="4765675"/>
            <a:ext cx="3475037"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36"/>
          <p:cNvSpPr txBox="1"/>
          <p:nvPr>
            <p:ph idx="12" type="sldNum"/>
          </p:nvPr>
        </p:nvSpPr>
        <p:spPr>
          <a:xfrm>
            <a:off x="1069975" y="4765675"/>
            <a:ext cx="1520825"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163" name="Google Shape;163;p36"/>
          <p:cNvSpPr txBox="1"/>
          <p:nvPr>
            <p:ph idx="1" type="body"/>
          </p:nvPr>
        </p:nvSpPr>
        <p:spPr>
          <a:xfrm>
            <a:off x="1295400" y="3200400"/>
            <a:ext cx="6781800" cy="857250"/>
          </a:xfrm>
          <a:prstGeom prst="rect">
            <a:avLst/>
          </a:prstGeom>
          <a:noFill/>
          <a:ln>
            <a:noFill/>
          </a:ln>
        </p:spPr>
        <p:txBody>
          <a:bodyPr anchorCtr="0" anchor="t" bIns="45700" lIns="91425" spcFirstLastPara="1" rIns="91425" wrap="square" tIns="45700">
            <a:noAutofit/>
          </a:bodyPr>
          <a:lstStyle>
            <a:lvl1pPr indent="-228600" lvl="0" marL="457200" algn="r">
              <a:spcBef>
                <a:spcPts val="600"/>
              </a:spcBef>
              <a:spcAft>
                <a:spcPts val="0"/>
              </a:spcAft>
              <a:buSzPts val="1520"/>
              <a:buNone/>
              <a:defRPr sz="2000">
                <a:solidFill>
                  <a:srgbClr val="888888"/>
                </a:solidFill>
              </a:defRPr>
            </a:lvl1pPr>
            <a:lvl2pPr indent="-228600" lvl="1" marL="914400" algn="l">
              <a:spcBef>
                <a:spcPts val="500"/>
              </a:spcBef>
              <a:spcAft>
                <a:spcPts val="0"/>
              </a:spcAft>
              <a:buSzPts val="1368"/>
              <a:buNone/>
              <a:defRPr sz="1800">
                <a:solidFill>
                  <a:srgbClr val="888888"/>
                </a:solidFill>
              </a:defRPr>
            </a:lvl2pPr>
            <a:lvl3pPr indent="-228600" lvl="2" marL="1371600" algn="l">
              <a:spcBef>
                <a:spcPts val="500"/>
              </a:spcBef>
              <a:spcAft>
                <a:spcPts val="0"/>
              </a:spcAft>
              <a:buSzPts val="1216"/>
              <a:buNone/>
              <a:defRPr sz="1600">
                <a:solidFill>
                  <a:srgbClr val="888888"/>
                </a:solidFill>
              </a:defRPr>
            </a:lvl3pPr>
            <a:lvl4pPr indent="-228600" lvl="3" marL="1828800" algn="l">
              <a:spcBef>
                <a:spcPts val="400"/>
              </a:spcBef>
              <a:spcAft>
                <a:spcPts val="0"/>
              </a:spcAft>
              <a:buSzPts val="980"/>
              <a:buNone/>
              <a:defRPr sz="1400">
                <a:solidFill>
                  <a:srgbClr val="888888"/>
                </a:solidFill>
              </a:defRPr>
            </a:lvl4pPr>
            <a:lvl5pPr indent="-228600" lvl="4" marL="2286000" algn="l">
              <a:spcBef>
                <a:spcPts val="300"/>
              </a:spcBef>
              <a:spcAft>
                <a:spcPts val="0"/>
              </a:spcAft>
              <a:buSzPts val="980"/>
              <a:buNone/>
              <a:defRPr sz="1400">
                <a:solidFill>
                  <a:srgbClr val="888888"/>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64" name="Google Shape;164;p36"/>
          <p:cNvSpPr txBox="1"/>
          <p:nvPr>
            <p:ph type="title"/>
          </p:nvPr>
        </p:nvSpPr>
        <p:spPr>
          <a:xfrm>
            <a:off x="1219200" y="2228850"/>
            <a:ext cx="6858000" cy="8001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lt2"/>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5" name="Shape 165"/>
        <p:cNvGrpSpPr/>
        <p:nvPr/>
      </p:nvGrpSpPr>
      <p:grpSpPr>
        <a:xfrm>
          <a:off x="0" y="0"/>
          <a:ext cx="0" cy="0"/>
          <a:chOff x="0" y="0"/>
          <a:chExt cx="0" cy="0"/>
        </a:xfrm>
      </p:grpSpPr>
      <p:sp>
        <p:nvSpPr>
          <p:cNvPr id="166" name="Google Shape;166;p37"/>
          <p:cNvSpPr txBox="1"/>
          <p:nvPr>
            <p:ph type="title"/>
          </p:nvPr>
        </p:nvSpPr>
        <p:spPr>
          <a:xfrm>
            <a:off x="457200" y="171450"/>
            <a:ext cx="822960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7"/>
          <p:cNvSpPr txBox="1"/>
          <p:nvPr>
            <p:ph idx="1" type="body"/>
          </p:nvPr>
        </p:nvSpPr>
        <p:spPr>
          <a:xfrm>
            <a:off x="457200" y="914400"/>
            <a:ext cx="4041648" cy="370332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68" name="Google Shape;168;p37"/>
          <p:cNvSpPr txBox="1"/>
          <p:nvPr>
            <p:ph idx="2" type="body"/>
          </p:nvPr>
        </p:nvSpPr>
        <p:spPr>
          <a:xfrm>
            <a:off x="4632198" y="912114"/>
            <a:ext cx="4041648" cy="370332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69" name="Google Shape;169;p37"/>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p37"/>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171" name="Google Shape;171;p37"/>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2" name="Shape 172"/>
        <p:cNvGrpSpPr/>
        <p:nvPr/>
      </p:nvGrpSpPr>
      <p:grpSpPr>
        <a:xfrm>
          <a:off x="0" y="0"/>
          <a:ext cx="0" cy="0"/>
          <a:chOff x="0" y="0"/>
          <a:chExt cx="0" cy="0"/>
        </a:xfrm>
      </p:grpSpPr>
      <p:sp>
        <p:nvSpPr>
          <p:cNvPr id="173" name="Google Shape;173;p38"/>
          <p:cNvSpPr txBox="1"/>
          <p:nvPr>
            <p:ph type="title"/>
          </p:nvPr>
        </p:nvSpPr>
        <p:spPr>
          <a:xfrm>
            <a:off x="457200" y="171450"/>
            <a:ext cx="8229600"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8"/>
          <p:cNvSpPr txBox="1"/>
          <p:nvPr>
            <p:ph idx="1" type="body"/>
          </p:nvPr>
        </p:nvSpPr>
        <p:spPr>
          <a:xfrm>
            <a:off x="457200" y="964406"/>
            <a:ext cx="4040188" cy="51435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75" name="Google Shape;175;p38"/>
          <p:cNvSpPr txBox="1"/>
          <p:nvPr>
            <p:ph idx="2" type="body"/>
          </p:nvPr>
        </p:nvSpPr>
        <p:spPr>
          <a:xfrm>
            <a:off x="4648201" y="971550"/>
            <a:ext cx="4041775" cy="51435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76" name="Google Shape;176;p38"/>
          <p:cNvSpPr txBox="1"/>
          <p:nvPr>
            <p:ph idx="3" type="body"/>
          </p:nvPr>
        </p:nvSpPr>
        <p:spPr>
          <a:xfrm>
            <a:off x="457200" y="1600200"/>
            <a:ext cx="4038600" cy="302895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77" name="Google Shape;177;p38"/>
          <p:cNvSpPr txBox="1"/>
          <p:nvPr>
            <p:ph idx="4" type="body"/>
          </p:nvPr>
        </p:nvSpPr>
        <p:spPr>
          <a:xfrm>
            <a:off x="4648200" y="1600200"/>
            <a:ext cx="4038600" cy="302895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78" name="Google Shape;178;p38"/>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38"/>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180" name="Google Shape;180;p38"/>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3" showMasterSp="0">
  <p:cSld name="Custom 3">
    <p:bg>
      <p:bgPr>
        <a:blipFill>
          <a:blip r:embed="rId2">
            <a:alphaModFix/>
          </a:blip>
          <a:stretch>
            <a:fillRect/>
          </a:stretch>
        </a:blipFill>
      </p:bgPr>
    </p:bg>
    <p:spTree>
      <p:nvGrpSpPr>
        <p:cNvPr id="181" name="Shape 181"/>
        <p:cNvGrpSpPr/>
        <p:nvPr/>
      </p:nvGrpSpPr>
      <p:grpSpPr>
        <a:xfrm>
          <a:off x="0" y="0"/>
          <a:ext cx="0" cy="0"/>
          <a:chOff x="0" y="0"/>
          <a:chExt cx="0" cy="0"/>
        </a:xfrm>
      </p:grpSpPr>
      <p:cxnSp>
        <p:nvCxnSpPr>
          <p:cNvPr id="182" name="Google Shape;182;p39"/>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83" name="Google Shape;183;p39"/>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184" name="Google Shape;184;p39"/>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185" name="Google Shape;185;p39"/>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186" name="Google Shape;186;p39"/>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39"/>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39"/>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189" name="Google Shape;189;p39"/>
          <p:cNvSpPr txBox="1"/>
          <p:nvPr>
            <p:ph type="title"/>
          </p:nvPr>
        </p:nvSpPr>
        <p:spPr>
          <a:xfrm>
            <a:off x="457200" y="171450"/>
            <a:ext cx="822960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4" showMasterSp="0">
  <p:cSld name="Custom 4">
    <p:bg>
      <p:bgPr>
        <a:blipFill>
          <a:blip r:embed="rId2">
            <a:alphaModFix/>
          </a:blip>
          <a:stretch>
            <a:fillRect/>
          </a:stretch>
        </a:blipFill>
      </p:bgPr>
    </p:bg>
    <p:spTree>
      <p:nvGrpSpPr>
        <p:cNvPr id="190" name="Shape 190"/>
        <p:cNvGrpSpPr/>
        <p:nvPr/>
      </p:nvGrpSpPr>
      <p:grpSpPr>
        <a:xfrm>
          <a:off x="0" y="0"/>
          <a:ext cx="0" cy="0"/>
          <a:chOff x="0" y="0"/>
          <a:chExt cx="0" cy="0"/>
        </a:xfrm>
      </p:grpSpPr>
      <p:cxnSp>
        <p:nvCxnSpPr>
          <p:cNvPr id="191" name="Google Shape;191;p40"/>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92" name="Google Shape;192;p40"/>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193" name="Google Shape;193;p40"/>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cxnSp>
        <p:nvCxnSpPr>
          <p:cNvPr id="194" name="Google Shape;194;p40"/>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sp>
        <p:nvSpPr>
          <p:cNvPr id="195" name="Google Shape;195;p40"/>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196" name="Google Shape;196;p40"/>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40"/>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40"/>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5" showMasterSp="0">
  <p:cSld name="Custom 5">
    <p:bg>
      <p:bgPr>
        <a:blipFill>
          <a:blip r:embed="rId2">
            <a:alphaModFix/>
          </a:blip>
          <a:stretch>
            <a:fillRect/>
          </a:stretch>
        </a:blipFill>
      </p:bgPr>
    </p:bg>
    <p:spTree>
      <p:nvGrpSpPr>
        <p:cNvPr id="199" name="Shape 199"/>
        <p:cNvGrpSpPr/>
        <p:nvPr/>
      </p:nvGrpSpPr>
      <p:grpSpPr>
        <a:xfrm>
          <a:off x="0" y="0"/>
          <a:ext cx="0" cy="0"/>
          <a:chOff x="0" y="0"/>
          <a:chExt cx="0" cy="0"/>
        </a:xfrm>
      </p:grpSpPr>
      <p:cxnSp>
        <p:nvCxnSpPr>
          <p:cNvPr id="200" name="Google Shape;200;p41"/>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cxnSp>
        <p:nvCxnSpPr>
          <p:cNvPr id="201" name="Google Shape;201;p41"/>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202" name="Google Shape;202;p41"/>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cxnSp>
        <p:nvCxnSpPr>
          <p:cNvPr id="203" name="Google Shape;203;p41"/>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cxnSp>
        <p:nvCxnSpPr>
          <p:cNvPr id="204" name="Google Shape;204;p41"/>
          <p:cNvCxnSpPr/>
          <p:nvPr/>
        </p:nvCxnSpPr>
        <p:spPr>
          <a:xfrm rot="5400000">
            <a:off x="3915569" y="2493168"/>
            <a:ext cx="4525962" cy="0"/>
          </a:xfrm>
          <a:prstGeom prst="straightConnector1">
            <a:avLst/>
          </a:prstGeom>
          <a:noFill/>
          <a:ln cap="flat" cmpd="sng" w="9525">
            <a:solidFill>
              <a:schemeClr val="accent2"/>
            </a:solidFill>
            <a:prstDash val="dash"/>
            <a:round/>
            <a:headEnd len="sm" w="sm" type="none"/>
            <a:tailEnd len="sm" w="sm" type="none"/>
          </a:ln>
        </p:spPr>
      </p:cxnSp>
      <p:sp>
        <p:nvSpPr>
          <p:cNvPr id="205" name="Google Shape;205;p41"/>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206" name="Google Shape;206;p41"/>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41"/>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41"/>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209" name="Google Shape;209;p41"/>
          <p:cNvSpPr txBox="1"/>
          <p:nvPr>
            <p:ph idx="1" type="body"/>
          </p:nvPr>
        </p:nvSpPr>
        <p:spPr>
          <a:xfrm>
            <a:off x="304800" y="228600"/>
            <a:ext cx="5715000" cy="428625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210" name="Google Shape;210;p41"/>
          <p:cNvSpPr txBox="1"/>
          <p:nvPr>
            <p:ph idx="2" type="body"/>
          </p:nvPr>
        </p:nvSpPr>
        <p:spPr>
          <a:xfrm>
            <a:off x="6324600" y="914401"/>
            <a:ext cx="2514600" cy="3632597"/>
          </a:xfrm>
          <a:prstGeom prst="rect">
            <a:avLst/>
          </a:prstGeom>
          <a:noFill/>
          <a:ln>
            <a:noFill/>
          </a:ln>
        </p:spPr>
        <p:txBody>
          <a:bodyPr anchorCtr="0" anchor="t" bIns="45700" lIns="91425" spcFirstLastPara="1" rIns="91425" wrap="square" tIns="45700">
            <a:noAutofit/>
          </a:bodyPr>
          <a:lstStyle>
            <a:lvl1pPr indent="-228600" lvl="0" marL="457200" algn="l">
              <a:lnSpc>
                <a:spcPct val="137500"/>
              </a:lnSpc>
              <a:spcBef>
                <a:spcPts val="600"/>
              </a:spcBef>
              <a:spcAft>
                <a:spcPts val="0"/>
              </a:spcAft>
              <a:buSzPts val="1216"/>
              <a:buNone/>
              <a:defRPr sz="1600">
                <a:solidFill>
                  <a:schemeClr val="lt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211" name="Google Shape;211;p41"/>
          <p:cNvSpPr txBox="1"/>
          <p:nvPr>
            <p:ph type="title"/>
          </p:nvPr>
        </p:nvSpPr>
        <p:spPr>
          <a:xfrm>
            <a:off x="6324600" y="228600"/>
            <a:ext cx="2514600" cy="6286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000"/>
              <a:buFont typeface="Calibri"/>
              <a:buNone/>
              <a:defRPr b="1" sz="2000">
                <a:solidFill>
                  <a:schemeClr val="lt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3"/>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28" name="Google Shape;28;p23"/>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3"/>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30" name="Google Shape;30;p23"/>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6" showMasterSp="0">
  <p:cSld name="Custom 6">
    <p:bg>
      <p:bgPr>
        <a:blipFill>
          <a:blip r:embed="rId2">
            <a:alphaModFix/>
          </a:blip>
          <a:stretch>
            <a:fillRect/>
          </a:stretch>
        </a:blipFill>
      </p:bgPr>
    </p:bg>
    <p:spTree>
      <p:nvGrpSpPr>
        <p:cNvPr id="212" name="Shape 212"/>
        <p:cNvGrpSpPr/>
        <p:nvPr/>
      </p:nvGrpSpPr>
      <p:grpSpPr>
        <a:xfrm>
          <a:off x="0" y="0"/>
          <a:ext cx="0" cy="0"/>
          <a:chOff x="0" y="0"/>
          <a:chExt cx="0" cy="0"/>
        </a:xfrm>
      </p:grpSpPr>
      <p:cxnSp>
        <p:nvCxnSpPr>
          <p:cNvPr id="213" name="Google Shape;213;p42"/>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cxnSp>
        <p:nvCxnSpPr>
          <p:cNvPr id="214" name="Google Shape;214;p42"/>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215" name="Google Shape;215;p42"/>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cxnSp>
        <p:nvCxnSpPr>
          <p:cNvPr id="216" name="Google Shape;216;p42"/>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sp>
        <p:nvSpPr>
          <p:cNvPr id="217" name="Google Shape;217;p42"/>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218" name="Google Shape;218;p42"/>
          <p:cNvSpPr/>
          <p:nvPr/>
        </p:nvSpPr>
        <p:spPr>
          <a:xfrm>
            <a:off x="457200" y="376237"/>
            <a:ext cx="182562" cy="514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219" name="Google Shape;219;p42"/>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42"/>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42"/>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222" name="Google Shape;222;p42"/>
          <p:cNvSpPr txBox="1"/>
          <p:nvPr>
            <p:ph idx="1" type="body"/>
          </p:nvPr>
        </p:nvSpPr>
        <p:spPr>
          <a:xfrm>
            <a:off x="457200" y="914400"/>
            <a:ext cx="8229600" cy="400050"/>
          </a:xfrm>
          <a:prstGeom prst="rect">
            <a:avLst/>
          </a:prstGeom>
          <a:noFill/>
          <a:ln>
            <a:noFill/>
          </a:ln>
        </p:spPr>
        <p:txBody>
          <a:bodyPr anchorCtr="0" anchor="ctr" bIns="45700" lIns="91425" spcFirstLastPara="1" rIns="91425" wrap="square" tIns="45700">
            <a:noAutofit/>
          </a:bodyPr>
          <a:lstStyle>
            <a:lvl1pPr indent="-228600" lvl="0" marL="457200" algn="l">
              <a:spcBef>
                <a:spcPts val="600"/>
              </a:spcBef>
              <a:spcAft>
                <a:spcPts val="0"/>
              </a:spcAft>
              <a:buSzPts val="1064"/>
              <a:buFont typeface="Calibri"/>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223" name="Google Shape;223;p42"/>
          <p:cNvSpPr/>
          <p:nvPr>
            <p:ph idx="2" type="pic"/>
          </p:nvPr>
        </p:nvSpPr>
        <p:spPr>
          <a:xfrm>
            <a:off x="457200" y="1428750"/>
            <a:ext cx="8229600" cy="3202686"/>
          </a:xfrm>
          <a:prstGeom prst="rect">
            <a:avLst/>
          </a:prstGeom>
          <a:solidFill>
            <a:schemeClr val="dk1"/>
          </a:solidFill>
          <a:ln>
            <a:noFill/>
          </a:ln>
        </p:spPr>
      </p:sp>
      <p:sp>
        <p:nvSpPr>
          <p:cNvPr id="224" name="Google Shape;224;p42"/>
          <p:cNvSpPr txBox="1"/>
          <p:nvPr>
            <p:ph type="title"/>
          </p:nvPr>
        </p:nvSpPr>
        <p:spPr>
          <a:xfrm>
            <a:off x="457200" y="375642"/>
            <a:ext cx="8229600" cy="506016"/>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Autofit/>
          </a:bodyPr>
          <a:lstStyle>
            <a:lvl1pPr lvl="0" algn="r">
              <a:spcBef>
                <a:spcPts val="0"/>
              </a:spcBef>
              <a:spcAft>
                <a:spcPts val="0"/>
              </a:spcAft>
              <a:buClr>
                <a:schemeClr val="dk1"/>
              </a:buClr>
              <a:buSzPts val="2000"/>
              <a:buFont typeface="Calibri"/>
              <a:buNone/>
              <a:defRPr b="0" sz="20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5" name="Shape 225"/>
        <p:cNvGrpSpPr/>
        <p:nvPr/>
      </p:nvGrpSpPr>
      <p:grpSpPr>
        <a:xfrm>
          <a:off x="0" y="0"/>
          <a:ext cx="0" cy="0"/>
          <a:chOff x="0" y="0"/>
          <a:chExt cx="0" cy="0"/>
        </a:xfrm>
      </p:grpSpPr>
      <p:sp>
        <p:nvSpPr>
          <p:cNvPr id="226" name="Google Shape;226;p43"/>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43"/>
          <p:cNvSpPr txBox="1"/>
          <p:nvPr>
            <p:ph idx="1" type="body"/>
          </p:nvPr>
        </p:nvSpPr>
        <p:spPr>
          <a:xfrm rot="5400000">
            <a:off x="2730500" y="-1358900"/>
            <a:ext cx="3683000" cy="8229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228" name="Google Shape;228;p43"/>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43"/>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230" name="Google Shape;230;p43"/>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7" showMasterSp="0">
  <p:cSld name="Custom 7">
    <p:bg>
      <p:bgPr>
        <a:blipFill>
          <a:blip r:embed="rId2">
            <a:alphaModFix/>
          </a:blip>
          <a:stretch>
            <a:fillRect/>
          </a:stretch>
        </a:blipFill>
      </p:bgPr>
    </p:bg>
    <p:spTree>
      <p:nvGrpSpPr>
        <p:cNvPr id="231" name="Shape 231"/>
        <p:cNvGrpSpPr/>
        <p:nvPr/>
      </p:nvGrpSpPr>
      <p:grpSpPr>
        <a:xfrm>
          <a:off x="0" y="0"/>
          <a:ext cx="0" cy="0"/>
          <a:chOff x="0" y="0"/>
          <a:chExt cx="0" cy="0"/>
        </a:xfrm>
      </p:grpSpPr>
      <p:cxnSp>
        <p:nvCxnSpPr>
          <p:cNvPr id="232" name="Google Shape;232;p44"/>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cxnSp>
        <p:nvCxnSpPr>
          <p:cNvPr id="233" name="Google Shape;233;p44"/>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234" name="Google Shape;234;p44"/>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cxnSp>
        <p:nvCxnSpPr>
          <p:cNvPr id="235" name="Google Shape;235;p44"/>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sp>
        <p:nvSpPr>
          <p:cNvPr id="236" name="Google Shape;236;p44"/>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cxnSp>
        <p:nvCxnSpPr>
          <p:cNvPr id="237" name="Google Shape;237;p44"/>
          <p:cNvCxnSpPr/>
          <p:nvPr/>
        </p:nvCxnSpPr>
        <p:spPr>
          <a:xfrm rot="5400000">
            <a:off x="4361657" y="2401093"/>
            <a:ext cx="4389437" cy="0"/>
          </a:xfrm>
          <a:prstGeom prst="straightConnector1">
            <a:avLst/>
          </a:prstGeom>
          <a:noFill/>
          <a:ln cap="flat" cmpd="sng" w="9525">
            <a:solidFill>
              <a:schemeClr val="accent2"/>
            </a:solidFill>
            <a:prstDash val="dash"/>
            <a:round/>
            <a:headEnd len="sm" w="sm" type="none"/>
            <a:tailEnd len="sm" w="sm" type="none"/>
          </a:ln>
        </p:spPr>
      </p:cxnSp>
      <p:sp>
        <p:nvSpPr>
          <p:cNvPr id="238" name="Google Shape;238;p44"/>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44"/>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0" name="Google Shape;240;p44"/>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241" name="Google Shape;241;p44"/>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242" name="Google Shape;242;p44"/>
          <p:cNvSpPr txBox="1"/>
          <p:nvPr>
            <p:ph type="title"/>
          </p:nvPr>
        </p:nvSpPr>
        <p:spPr>
          <a:xfrm rot="5400000">
            <a:off x="5463778" y="1371601"/>
            <a:ext cx="4388644"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howMasterSp="0">
  <p:cSld name="Custom">
    <p:bg>
      <p:bgPr>
        <a:blipFill>
          <a:blip r:embed="rId2">
            <a:alphaModFix/>
          </a:blip>
          <a:stretch>
            <a:fillRect/>
          </a:stretch>
        </a:blipFill>
      </p:bgPr>
    </p:bg>
    <p:spTree>
      <p:nvGrpSpPr>
        <p:cNvPr id="31" name="Shape 31"/>
        <p:cNvGrpSpPr/>
        <p:nvPr/>
      </p:nvGrpSpPr>
      <p:grpSpPr>
        <a:xfrm>
          <a:off x="0" y="0"/>
          <a:ext cx="0" cy="0"/>
          <a:chOff x="0" y="0"/>
          <a:chExt cx="0" cy="0"/>
        </a:xfrm>
      </p:grpSpPr>
      <p:cxnSp>
        <p:nvCxnSpPr>
          <p:cNvPr id="32" name="Google Shape;32;p26"/>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cxnSp>
        <p:nvCxnSpPr>
          <p:cNvPr id="33" name="Google Shape;33;p26"/>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34" name="Google Shape;34;p26"/>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35" name="Google Shape;35;p26"/>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36" name="Google Shape;36;p26"/>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6"/>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6"/>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39" name="Google Shape;39;p26"/>
          <p:cNvSpPr txBox="1"/>
          <p:nvPr>
            <p:ph type="title"/>
          </p:nvPr>
        </p:nvSpPr>
        <p:spPr>
          <a:xfrm>
            <a:off x="457200" y="171450"/>
            <a:ext cx="822960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2" showMasterSp="0">
  <p:cSld name="Custom 2">
    <p:bg>
      <p:bgPr>
        <a:blipFill>
          <a:blip r:embed="rId2">
            <a:alphaModFix/>
          </a:blip>
          <a:stretch>
            <a:fillRect/>
          </a:stretch>
        </a:blipFill>
      </p:bgPr>
    </p:bg>
    <p:spTree>
      <p:nvGrpSpPr>
        <p:cNvPr id="40" name="Shape 40"/>
        <p:cNvGrpSpPr/>
        <p:nvPr/>
      </p:nvGrpSpPr>
      <p:grpSpPr>
        <a:xfrm>
          <a:off x="0" y="0"/>
          <a:ext cx="0" cy="0"/>
          <a:chOff x="0" y="0"/>
          <a:chExt cx="0" cy="0"/>
        </a:xfrm>
      </p:grpSpPr>
      <p:cxnSp>
        <p:nvCxnSpPr>
          <p:cNvPr id="41" name="Google Shape;41;p27"/>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cxnSp>
        <p:nvCxnSpPr>
          <p:cNvPr id="42" name="Google Shape;42;p27"/>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43" name="Google Shape;43;p27"/>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44" name="Google Shape;44;p27"/>
          <p:cNvSpPr/>
          <p:nvPr/>
        </p:nvSpPr>
        <p:spPr>
          <a:xfrm>
            <a:off x="904875" y="2735262"/>
            <a:ext cx="7315200" cy="960437"/>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45" name="Google Shape;45;p27"/>
          <p:cNvSpPr/>
          <p:nvPr/>
        </p:nvSpPr>
        <p:spPr>
          <a:xfrm>
            <a:off x="914400" y="3786187"/>
            <a:ext cx="7315200" cy="51435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46" name="Google Shape;46;p27"/>
          <p:cNvSpPr/>
          <p:nvPr/>
        </p:nvSpPr>
        <p:spPr>
          <a:xfrm>
            <a:off x="904875" y="2735262"/>
            <a:ext cx="228600" cy="9604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47" name="Google Shape;47;p27"/>
          <p:cNvSpPr/>
          <p:nvPr/>
        </p:nvSpPr>
        <p:spPr>
          <a:xfrm>
            <a:off x="914400" y="3786187"/>
            <a:ext cx="228600" cy="5143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48" name="Google Shape;48;p27"/>
          <p:cNvSpPr txBox="1"/>
          <p:nvPr>
            <p:ph idx="10" type="dt"/>
          </p:nvPr>
        </p:nvSpPr>
        <p:spPr>
          <a:xfrm>
            <a:off x="6400800" y="4765675"/>
            <a:ext cx="22860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7"/>
          <p:cNvSpPr txBox="1"/>
          <p:nvPr>
            <p:ph idx="11" type="ftr"/>
          </p:nvPr>
        </p:nvSpPr>
        <p:spPr>
          <a:xfrm>
            <a:off x="2898775" y="4765675"/>
            <a:ext cx="3475037"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7"/>
          <p:cNvSpPr txBox="1"/>
          <p:nvPr>
            <p:ph idx="12" type="sldNum"/>
          </p:nvPr>
        </p:nvSpPr>
        <p:spPr>
          <a:xfrm>
            <a:off x="1216025" y="4765675"/>
            <a:ext cx="1219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51" name="Google Shape;51;p27"/>
          <p:cNvSpPr txBox="1"/>
          <p:nvPr>
            <p:ph idx="1" type="subTitle"/>
          </p:nvPr>
        </p:nvSpPr>
        <p:spPr>
          <a:xfrm>
            <a:off x="1219200" y="3843338"/>
            <a:ext cx="6858000" cy="400050"/>
          </a:xfrm>
          <a:prstGeom prst="rect">
            <a:avLst/>
          </a:prstGeom>
          <a:noFill/>
          <a:ln>
            <a:noFill/>
          </a:ln>
        </p:spPr>
        <p:txBody>
          <a:bodyPr anchorCtr="0" anchor="t" bIns="45700" lIns="91425" spcFirstLastPara="1" rIns="91425" wrap="square" tIns="45700">
            <a:noAutofit/>
          </a:bodyPr>
          <a:lstStyle>
            <a:lvl1pPr lvl="0" algn="r">
              <a:spcBef>
                <a:spcPts val="600"/>
              </a:spcBef>
              <a:spcAft>
                <a:spcPts val="0"/>
              </a:spcAft>
              <a:buSzPts val="1520"/>
              <a:buNone/>
              <a:defRPr sz="2000">
                <a:solidFill>
                  <a:schemeClr val="lt2"/>
                </a:solidFill>
                <a:latin typeface="Calibri"/>
                <a:ea typeface="Calibri"/>
                <a:cs typeface="Calibri"/>
                <a:sym typeface="Calibri"/>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52" name="Google Shape;52;p27"/>
          <p:cNvSpPr txBox="1"/>
          <p:nvPr>
            <p:ph type="ctrTitle"/>
          </p:nvPr>
        </p:nvSpPr>
        <p:spPr>
          <a:xfrm>
            <a:off x="1219200" y="2914650"/>
            <a:ext cx="6858000" cy="74295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3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3" showMasterSp="0">
  <p:cSld name="Custom 3">
    <p:bg>
      <p:bgPr>
        <a:blipFill>
          <a:blip r:embed="rId2">
            <a:alphaModFix/>
          </a:blip>
          <a:stretch>
            <a:fillRect/>
          </a:stretch>
        </a:blipFill>
      </p:bgPr>
    </p:bg>
    <p:spTree>
      <p:nvGrpSpPr>
        <p:cNvPr id="53" name="Shape 53"/>
        <p:cNvGrpSpPr/>
        <p:nvPr/>
      </p:nvGrpSpPr>
      <p:grpSpPr>
        <a:xfrm>
          <a:off x="0" y="0"/>
          <a:ext cx="0" cy="0"/>
          <a:chOff x="0" y="0"/>
          <a:chExt cx="0" cy="0"/>
        </a:xfrm>
      </p:grpSpPr>
      <p:cxnSp>
        <p:nvCxnSpPr>
          <p:cNvPr id="54" name="Google Shape;54;p28"/>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cxnSp>
        <p:nvCxnSpPr>
          <p:cNvPr id="55" name="Google Shape;55;p28"/>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56" name="Google Shape;56;p28"/>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57" name="Google Shape;57;p28"/>
          <p:cNvSpPr/>
          <p:nvPr/>
        </p:nvSpPr>
        <p:spPr>
          <a:xfrm>
            <a:off x="914400" y="2114550"/>
            <a:ext cx="7315200" cy="960437"/>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58" name="Google Shape;58;p28"/>
          <p:cNvSpPr/>
          <p:nvPr/>
        </p:nvSpPr>
        <p:spPr>
          <a:xfrm>
            <a:off x="914400" y="2114550"/>
            <a:ext cx="228600" cy="9604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59" name="Google Shape;59;p28"/>
          <p:cNvSpPr txBox="1"/>
          <p:nvPr>
            <p:ph idx="10" type="dt"/>
          </p:nvPr>
        </p:nvSpPr>
        <p:spPr>
          <a:xfrm>
            <a:off x="6400800" y="4765675"/>
            <a:ext cx="22860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8"/>
          <p:cNvSpPr txBox="1"/>
          <p:nvPr>
            <p:ph idx="11" type="ftr"/>
          </p:nvPr>
        </p:nvSpPr>
        <p:spPr>
          <a:xfrm>
            <a:off x="2898775" y="4765675"/>
            <a:ext cx="3475037"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8"/>
          <p:cNvSpPr txBox="1"/>
          <p:nvPr>
            <p:ph idx="12" type="sldNum"/>
          </p:nvPr>
        </p:nvSpPr>
        <p:spPr>
          <a:xfrm>
            <a:off x="1069975" y="4765675"/>
            <a:ext cx="1520825"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62" name="Google Shape;62;p28"/>
          <p:cNvSpPr txBox="1"/>
          <p:nvPr>
            <p:ph idx="1" type="body"/>
          </p:nvPr>
        </p:nvSpPr>
        <p:spPr>
          <a:xfrm>
            <a:off x="1295400" y="3200400"/>
            <a:ext cx="6781800" cy="857250"/>
          </a:xfrm>
          <a:prstGeom prst="rect">
            <a:avLst/>
          </a:prstGeom>
          <a:noFill/>
          <a:ln>
            <a:noFill/>
          </a:ln>
        </p:spPr>
        <p:txBody>
          <a:bodyPr anchorCtr="0" anchor="t" bIns="45700" lIns="91425" spcFirstLastPara="1" rIns="91425" wrap="square" tIns="45700">
            <a:noAutofit/>
          </a:bodyPr>
          <a:lstStyle>
            <a:lvl1pPr indent="-228600" lvl="0" marL="457200" algn="r">
              <a:spcBef>
                <a:spcPts val="600"/>
              </a:spcBef>
              <a:spcAft>
                <a:spcPts val="0"/>
              </a:spcAft>
              <a:buSzPts val="1520"/>
              <a:buNone/>
              <a:defRPr sz="2000">
                <a:solidFill>
                  <a:srgbClr val="888888"/>
                </a:solidFill>
              </a:defRPr>
            </a:lvl1pPr>
            <a:lvl2pPr indent="-228600" lvl="1" marL="914400" algn="l">
              <a:spcBef>
                <a:spcPts val="500"/>
              </a:spcBef>
              <a:spcAft>
                <a:spcPts val="0"/>
              </a:spcAft>
              <a:buSzPts val="1368"/>
              <a:buNone/>
              <a:defRPr sz="1800">
                <a:solidFill>
                  <a:srgbClr val="888888"/>
                </a:solidFill>
              </a:defRPr>
            </a:lvl2pPr>
            <a:lvl3pPr indent="-228600" lvl="2" marL="1371600" algn="l">
              <a:spcBef>
                <a:spcPts val="500"/>
              </a:spcBef>
              <a:spcAft>
                <a:spcPts val="0"/>
              </a:spcAft>
              <a:buSzPts val="1216"/>
              <a:buNone/>
              <a:defRPr sz="1600">
                <a:solidFill>
                  <a:srgbClr val="888888"/>
                </a:solidFill>
              </a:defRPr>
            </a:lvl3pPr>
            <a:lvl4pPr indent="-228600" lvl="3" marL="1828800" algn="l">
              <a:spcBef>
                <a:spcPts val="400"/>
              </a:spcBef>
              <a:spcAft>
                <a:spcPts val="0"/>
              </a:spcAft>
              <a:buSzPts val="980"/>
              <a:buNone/>
              <a:defRPr sz="1400">
                <a:solidFill>
                  <a:srgbClr val="888888"/>
                </a:solidFill>
              </a:defRPr>
            </a:lvl4pPr>
            <a:lvl5pPr indent="-228600" lvl="4" marL="2286000" algn="l">
              <a:spcBef>
                <a:spcPts val="300"/>
              </a:spcBef>
              <a:spcAft>
                <a:spcPts val="0"/>
              </a:spcAft>
              <a:buSzPts val="980"/>
              <a:buNone/>
              <a:defRPr sz="1400">
                <a:solidFill>
                  <a:srgbClr val="888888"/>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3" name="Google Shape;63;p28"/>
          <p:cNvSpPr txBox="1"/>
          <p:nvPr>
            <p:ph type="title"/>
          </p:nvPr>
        </p:nvSpPr>
        <p:spPr>
          <a:xfrm>
            <a:off x="1219200" y="2228850"/>
            <a:ext cx="6858000" cy="8001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lt2"/>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29"/>
          <p:cNvSpPr txBox="1"/>
          <p:nvPr>
            <p:ph type="title"/>
          </p:nvPr>
        </p:nvSpPr>
        <p:spPr>
          <a:xfrm>
            <a:off x="457200" y="171450"/>
            <a:ext cx="8229600"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 type="body"/>
          </p:nvPr>
        </p:nvSpPr>
        <p:spPr>
          <a:xfrm>
            <a:off x="457200" y="964406"/>
            <a:ext cx="4040188" cy="51435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7" name="Google Shape;67;p29"/>
          <p:cNvSpPr txBox="1"/>
          <p:nvPr>
            <p:ph idx="2" type="body"/>
          </p:nvPr>
        </p:nvSpPr>
        <p:spPr>
          <a:xfrm>
            <a:off x="4648201" y="971550"/>
            <a:ext cx="4041775" cy="51435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8" name="Google Shape;68;p29"/>
          <p:cNvSpPr txBox="1"/>
          <p:nvPr>
            <p:ph idx="3" type="body"/>
          </p:nvPr>
        </p:nvSpPr>
        <p:spPr>
          <a:xfrm>
            <a:off x="457200" y="1600200"/>
            <a:ext cx="4038600" cy="302895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9" name="Google Shape;69;p29"/>
          <p:cNvSpPr txBox="1"/>
          <p:nvPr>
            <p:ph idx="4" type="body"/>
          </p:nvPr>
        </p:nvSpPr>
        <p:spPr>
          <a:xfrm>
            <a:off x="4648200" y="1600200"/>
            <a:ext cx="4038600" cy="302895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0" name="Google Shape;70;p29"/>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9"/>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72" name="Google Shape;72;p29"/>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4" showMasterSp="0">
  <p:cSld name="Custom 4">
    <p:bg>
      <p:bgPr>
        <a:blipFill>
          <a:blip r:embed="rId2">
            <a:alphaModFix/>
          </a:blip>
          <a:stretch>
            <a:fillRect/>
          </a:stretch>
        </a:blipFill>
      </p:bgPr>
    </p:bg>
    <p:spTree>
      <p:nvGrpSpPr>
        <p:cNvPr id="73" name="Shape 73"/>
        <p:cNvGrpSpPr/>
        <p:nvPr/>
      </p:nvGrpSpPr>
      <p:grpSpPr>
        <a:xfrm>
          <a:off x="0" y="0"/>
          <a:ext cx="0" cy="0"/>
          <a:chOff x="0" y="0"/>
          <a:chExt cx="0" cy="0"/>
        </a:xfrm>
      </p:grpSpPr>
      <p:cxnSp>
        <p:nvCxnSpPr>
          <p:cNvPr id="74" name="Google Shape;74;p30"/>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5" name="Google Shape;75;p30"/>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76" name="Google Shape;76;p30"/>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cxnSp>
        <p:nvCxnSpPr>
          <p:cNvPr id="77" name="Google Shape;77;p30"/>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sp>
        <p:nvSpPr>
          <p:cNvPr id="78" name="Google Shape;78;p30"/>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79" name="Google Shape;79;p30"/>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0"/>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0"/>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5" showMasterSp="0">
  <p:cSld name="Custom 5">
    <p:bg>
      <p:bgPr>
        <a:blipFill>
          <a:blip r:embed="rId2">
            <a:alphaModFix/>
          </a:blip>
          <a:stretch>
            <a:fillRect/>
          </a:stretch>
        </a:blipFill>
      </p:bgPr>
    </p:bg>
    <p:spTree>
      <p:nvGrpSpPr>
        <p:cNvPr id="82" name="Shape 82"/>
        <p:cNvGrpSpPr/>
        <p:nvPr/>
      </p:nvGrpSpPr>
      <p:grpSpPr>
        <a:xfrm>
          <a:off x="0" y="0"/>
          <a:ext cx="0" cy="0"/>
          <a:chOff x="0" y="0"/>
          <a:chExt cx="0" cy="0"/>
        </a:xfrm>
      </p:grpSpPr>
      <p:cxnSp>
        <p:nvCxnSpPr>
          <p:cNvPr id="83" name="Google Shape;83;p31"/>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cxnSp>
        <p:nvCxnSpPr>
          <p:cNvPr id="84" name="Google Shape;84;p31"/>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85" name="Google Shape;85;p31"/>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cxnSp>
        <p:nvCxnSpPr>
          <p:cNvPr id="86" name="Google Shape;86;p31"/>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cxnSp>
        <p:nvCxnSpPr>
          <p:cNvPr id="87" name="Google Shape;87;p31"/>
          <p:cNvCxnSpPr/>
          <p:nvPr/>
        </p:nvCxnSpPr>
        <p:spPr>
          <a:xfrm rot="5400000">
            <a:off x="3915569" y="2493168"/>
            <a:ext cx="4525962" cy="0"/>
          </a:xfrm>
          <a:prstGeom prst="straightConnector1">
            <a:avLst/>
          </a:prstGeom>
          <a:noFill/>
          <a:ln cap="flat" cmpd="sng" w="9525">
            <a:solidFill>
              <a:schemeClr val="accent2"/>
            </a:solidFill>
            <a:prstDash val="dash"/>
            <a:round/>
            <a:headEnd len="sm" w="sm" type="none"/>
            <a:tailEnd len="sm" w="sm" type="none"/>
          </a:ln>
        </p:spPr>
      </p:cxnSp>
      <p:sp>
        <p:nvSpPr>
          <p:cNvPr id="88" name="Google Shape;88;p31"/>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89" name="Google Shape;89;p31"/>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31"/>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1"/>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92" name="Google Shape;92;p31"/>
          <p:cNvSpPr txBox="1"/>
          <p:nvPr>
            <p:ph idx="1" type="body"/>
          </p:nvPr>
        </p:nvSpPr>
        <p:spPr>
          <a:xfrm>
            <a:off x="304800" y="228600"/>
            <a:ext cx="5715000" cy="428625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3" name="Google Shape;93;p31"/>
          <p:cNvSpPr txBox="1"/>
          <p:nvPr>
            <p:ph idx="2" type="body"/>
          </p:nvPr>
        </p:nvSpPr>
        <p:spPr>
          <a:xfrm>
            <a:off x="6324600" y="914401"/>
            <a:ext cx="2514600" cy="3632597"/>
          </a:xfrm>
          <a:prstGeom prst="rect">
            <a:avLst/>
          </a:prstGeom>
          <a:noFill/>
          <a:ln>
            <a:noFill/>
          </a:ln>
        </p:spPr>
        <p:txBody>
          <a:bodyPr anchorCtr="0" anchor="t" bIns="45700" lIns="91425" spcFirstLastPara="1" rIns="91425" wrap="square" tIns="45700">
            <a:noAutofit/>
          </a:bodyPr>
          <a:lstStyle>
            <a:lvl1pPr indent="-228600" lvl="0" marL="457200" algn="l">
              <a:lnSpc>
                <a:spcPct val="137500"/>
              </a:lnSpc>
              <a:spcBef>
                <a:spcPts val="600"/>
              </a:spcBef>
              <a:spcAft>
                <a:spcPts val="0"/>
              </a:spcAft>
              <a:buSzPts val="1216"/>
              <a:buNone/>
              <a:defRPr sz="1600">
                <a:solidFill>
                  <a:schemeClr val="lt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4" name="Google Shape;94;p31"/>
          <p:cNvSpPr txBox="1"/>
          <p:nvPr>
            <p:ph type="title"/>
          </p:nvPr>
        </p:nvSpPr>
        <p:spPr>
          <a:xfrm>
            <a:off x="6324600" y="228600"/>
            <a:ext cx="2514600" cy="6286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000"/>
              <a:buFont typeface="Calibri"/>
              <a:buNone/>
              <a:defRPr b="1" sz="2000">
                <a:solidFill>
                  <a:schemeClr val="lt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6" showMasterSp="0">
  <p:cSld name="Custom 6">
    <p:bg>
      <p:bgPr>
        <a:blipFill>
          <a:blip r:embed="rId2">
            <a:alphaModFix/>
          </a:blip>
          <a:stretch>
            <a:fillRect/>
          </a:stretch>
        </a:blipFill>
      </p:bgPr>
    </p:bg>
    <p:spTree>
      <p:nvGrpSpPr>
        <p:cNvPr id="95" name="Shape 95"/>
        <p:cNvGrpSpPr/>
        <p:nvPr/>
      </p:nvGrpSpPr>
      <p:grpSpPr>
        <a:xfrm>
          <a:off x="0" y="0"/>
          <a:ext cx="0" cy="0"/>
          <a:chOff x="0" y="0"/>
          <a:chExt cx="0" cy="0"/>
        </a:xfrm>
      </p:grpSpPr>
      <p:cxnSp>
        <p:nvCxnSpPr>
          <p:cNvPr id="96" name="Google Shape;96;p32"/>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cxnSp>
        <p:nvCxnSpPr>
          <p:cNvPr id="97" name="Google Shape;97;p32"/>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98" name="Google Shape;98;p32"/>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cxnSp>
        <p:nvCxnSpPr>
          <p:cNvPr id="99" name="Google Shape;99;p32"/>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sp>
        <p:nvSpPr>
          <p:cNvPr id="100" name="Google Shape;100;p32"/>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101" name="Google Shape;101;p32"/>
          <p:cNvSpPr/>
          <p:nvPr/>
        </p:nvSpPr>
        <p:spPr>
          <a:xfrm>
            <a:off x="457200" y="376237"/>
            <a:ext cx="182562" cy="514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
        <p:nvSpPr>
          <p:cNvPr id="102" name="Google Shape;102;p32"/>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32"/>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2pPr>
            <a:lvl3pPr lvl="2"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3pPr>
            <a:lvl4pPr lvl="3"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4pPr>
            <a:lvl5pPr lvl="4"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2"/>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105" name="Google Shape;105;p32"/>
          <p:cNvSpPr txBox="1"/>
          <p:nvPr>
            <p:ph idx="1" type="body"/>
          </p:nvPr>
        </p:nvSpPr>
        <p:spPr>
          <a:xfrm>
            <a:off x="457200" y="914400"/>
            <a:ext cx="8229600" cy="400050"/>
          </a:xfrm>
          <a:prstGeom prst="rect">
            <a:avLst/>
          </a:prstGeom>
          <a:noFill/>
          <a:ln>
            <a:noFill/>
          </a:ln>
        </p:spPr>
        <p:txBody>
          <a:bodyPr anchorCtr="0" anchor="ctr" bIns="45700" lIns="91425" spcFirstLastPara="1" rIns="91425" wrap="square" tIns="45700">
            <a:noAutofit/>
          </a:bodyPr>
          <a:lstStyle>
            <a:lvl1pPr indent="-228600" lvl="0" marL="457200" algn="l">
              <a:spcBef>
                <a:spcPts val="600"/>
              </a:spcBef>
              <a:spcAft>
                <a:spcPts val="0"/>
              </a:spcAft>
              <a:buSzPts val="1064"/>
              <a:buFont typeface="Calibri"/>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06" name="Google Shape;106;p32"/>
          <p:cNvSpPr/>
          <p:nvPr>
            <p:ph idx="2" type="pic"/>
          </p:nvPr>
        </p:nvSpPr>
        <p:spPr>
          <a:xfrm>
            <a:off x="457200" y="1428750"/>
            <a:ext cx="8229600" cy="3202686"/>
          </a:xfrm>
          <a:prstGeom prst="rect">
            <a:avLst/>
          </a:prstGeom>
          <a:solidFill>
            <a:schemeClr val="dk1"/>
          </a:solidFill>
          <a:ln>
            <a:noFill/>
          </a:ln>
        </p:spPr>
      </p:sp>
      <p:sp>
        <p:nvSpPr>
          <p:cNvPr id="107" name="Google Shape;107;p32"/>
          <p:cNvSpPr txBox="1"/>
          <p:nvPr>
            <p:ph type="title"/>
          </p:nvPr>
        </p:nvSpPr>
        <p:spPr>
          <a:xfrm>
            <a:off x="457200" y="375642"/>
            <a:ext cx="8229600" cy="506016"/>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Autofit/>
          </a:bodyPr>
          <a:lstStyle>
            <a:lvl1pPr lvl="0" algn="r">
              <a:spcBef>
                <a:spcPts val="0"/>
              </a:spcBef>
              <a:spcAft>
                <a:spcPts val="0"/>
              </a:spcAft>
              <a:buClr>
                <a:schemeClr val="dk1"/>
              </a:buClr>
              <a:buSzPts val="2000"/>
              <a:buFont typeface="Calibri"/>
              <a:buNone/>
              <a:defRPr b="0" sz="20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9pPr>
          </a:lstStyle>
          <a:p/>
        </p:txBody>
      </p:sp>
      <p:sp>
        <p:nvSpPr>
          <p:cNvPr id="11" name="Google Shape;11;p21"/>
          <p:cNvSpPr txBox="1"/>
          <p:nvPr>
            <p:ph idx="1" type="body"/>
          </p:nvPr>
        </p:nvSpPr>
        <p:spPr>
          <a:xfrm>
            <a:off x="457200" y="914400"/>
            <a:ext cx="8229600" cy="3683000"/>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Calibri"/>
                <a:ea typeface="Calibri"/>
                <a:cs typeface="Calibri"/>
                <a:sym typeface="Calibri"/>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lt2"/>
                </a:solidFill>
                <a:latin typeface="Calibri"/>
                <a:ea typeface="Calibri"/>
                <a:cs typeface="Calibri"/>
                <a:sym typeface="Calibri"/>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Calibri"/>
                <a:ea typeface="Calibri"/>
                <a:cs typeface="Calibri"/>
                <a:sym typeface="Calibri"/>
              </a:defRPr>
            </a:lvl3pPr>
            <a:lvl4pPr indent="-308610" lvl="3" marL="1828800" marR="0" rtl="0" algn="l">
              <a:spcBef>
                <a:spcPts val="400"/>
              </a:spcBef>
              <a:spcAft>
                <a:spcPts val="0"/>
              </a:spcAft>
              <a:buClr>
                <a:srgbClr val="8BA2B4"/>
              </a:buClr>
              <a:buSzPts val="1260"/>
              <a:buFont typeface="Noto Sans Symbols"/>
              <a:buChar char="◻"/>
              <a:defRPr b="0" i="0" sz="1800" u="none" cap="none" strike="noStrike">
                <a:solidFill>
                  <a:schemeClr val="dk1"/>
                </a:solidFill>
                <a:latin typeface="Calibri"/>
                <a:ea typeface="Calibri"/>
                <a:cs typeface="Calibri"/>
                <a:sym typeface="Calibri"/>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Calibri"/>
                <a:ea typeface="Calibri"/>
                <a:cs typeface="Calibri"/>
                <a:sym typeface="Calibri"/>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libri"/>
                <a:ea typeface="Calibri"/>
                <a:cs typeface="Calibri"/>
                <a:sym typeface="Calibri"/>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libri"/>
                <a:ea typeface="Calibri"/>
                <a:cs typeface="Calibri"/>
                <a:sym typeface="Calibri"/>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libri"/>
                <a:ea typeface="Calibri"/>
                <a:cs typeface="Calibri"/>
                <a:sym typeface="Calibri"/>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1"/>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1"/>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1pPr>
            <a:lvl2pPr indent="0" lvl="1" marL="0" marR="0" rtl="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2pPr>
            <a:lvl3pPr indent="0" lvl="2" marL="0" marR="0" rtl="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3pPr>
            <a:lvl4pPr indent="0" lvl="3" marL="0" marR="0" rtl="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4pPr>
            <a:lvl5pPr indent="0" lvl="4" marL="0" marR="0" rtl="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5pPr>
            <a:lvl6pPr indent="0" lvl="5" marL="0" marR="0" rtl="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6pPr>
            <a:lvl7pPr indent="0" lvl="6" marL="0" marR="0" rtl="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7pPr>
            <a:lvl8pPr indent="0" lvl="7" marL="0" marR="0" rtl="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8pPr>
            <a:lvl9pPr indent="0" lvl="8" marL="0" marR="0" rtl="0" algn="l">
              <a:lnSpc>
                <a:spcPct val="100000"/>
              </a:lnSpc>
              <a:spcBef>
                <a:spcPts val="0"/>
              </a:spcBef>
              <a:spcAft>
                <a:spcPts val="0"/>
              </a:spcAft>
              <a:buClr>
                <a:schemeClr val="lt2"/>
              </a:buClr>
              <a:buSzPts val="1400"/>
              <a:buFont typeface="Gill Sans"/>
              <a:buNone/>
              <a:defRPr b="0" i="0" sz="1400" u="none" cap="none" strike="noStrik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21"/>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21"/>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21"/>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6" name="Shape 126"/>
        <p:cNvGrpSpPr/>
        <p:nvPr/>
      </p:nvGrpSpPr>
      <p:grpSpPr>
        <a:xfrm>
          <a:off x="0" y="0"/>
          <a:ext cx="0" cy="0"/>
          <a:chOff x="0" y="0"/>
          <a:chExt cx="0" cy="0"/>
        </a:xfrm>
      </p:grpSpPr>
      <p:sp>
        <p:nvSpPr>
          <p:cNvPr id="127" name="Google Shape;127;p24"/>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9pPr>
          </a:lstStyle>
          <a:p/>
        </p:txBody>
      </p:sp>
      <p:sp>
        <p:nvSpPr>
          <p:cNvPr id="128" name="Google Shape;128;p24"/>
          <p:cNvSpPr txBox="1"/>
          <p:nvPr>
            <p:ph idx="1" type="body"/>
          </p:nvPr>
        </p:nvSpPr>
        <p:spPr>
          <a:xfrm>
            <a:off x="457200" y="914400"/>
            <a:ext cx="8229600" cy="3683000"/>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Calibri"/>
                <a:ea typeface="Calibri"/>
                <a:cs typeface="Calibri"/>
                <a:sym typeface="Calibri"/>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lt2"/>
                </a:solidFill>
                <a:latin typeface="Calibri"/>
                <a:ea typeface="Calibri"/>
                <a:cs typeface="Calibri"/>
                <a:sym typeface="Calibri"/>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Calibri"/>
                <a:ea typeface="Calibri"/>
                <a:cs typeface="Calibri"/>
                <a:sym typeface="Calibri"/>
              </a:defRPr>
            </a:lvl3pPr>
            <a:lvl4pPr indent="-308610" lvl="3" marL="1828800" marR="0" rtl="0" algn="l">
              <a:spcBef>
                <a:spcPts val="400"/>
              </a:spcBef>
              <a:spcAft>
                <a:spcPts val="0"/>
              </a:spcAft>
              <a:buClr>
                <a:srgbClr val="8BA2B4"/>
              </a:buClr>
              <a:buSzPts val="1260"/>
              <a:buFont typeface="Noto Sans Symbols"/>
              <a:buChar char="◻"/>
              <a:defRPr b="0" i="0" sz="1800" u="none" cap="none" strike="noStrike">
                <a:solidFill>
                  <a:schemeClr val="dk1"/>
                </a:solidFill>
                <a:latin typeface="Calibri"/>
                <a:ea typeface="Calibri"/>
                <a:cs typeface="Calibri"/>
                <a:sym typeface="Calibri"/>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Calibri"/>
                <a:ea typeface="Calibri"/>
                <a:cs typeface="Calibri"/>
                <a:sym typeface="Calibri"/>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Calibri"/>
                <a:ea typeface="Calibri"/>
                <a:cs typeface="Calibri"/>
                <a:sym typeface="Calibri"/>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Calibri"/>
                <a:ea typeface="Calibri"/>
                <a:cs typeface="Calibri"/>
                <a:sym typeface="Calibri"/>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Calibri"/>
                <a:ea typeface="Calibri"/>
                <a:cs typeface="Calibri"/>
                <a:sym typeface="Calibri"/>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Calibri"/>
                <a:ea typeface="Calibri"/>
                <a:cs typeface="Calibri"/>
                <a:sym typeface="Calibri"/>
              </a:defRPr>
            </a:lvl9pPr>
          </a:lstStyle>
          <a:p/>
        </p:txBody>
      </p:sp>
      <p:sp>
        <p:nvSpPr>
          <p:cNvPr id="129" name="Google Shape;129;p24"/>
          <p:cNvSpPr txBox="1"/>
          <p:nvPr>
            <p:ph idx="10" type="dt"/>
          </p:nvPr>
        </p:nvSpPr>
        <p:spPr>
          <a:xfrm>
            <a:off x="6400800" y="4767262"/>
            <a:ext cx="2289175"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0" name="Google Shape;130;p24"/>
          <p:cNvSpPr txBox="1"/>
          <p:nvPr>
            <p:ph idx="11" type="ftr"/>
          </p:nvPr>
        </p:nvSpPr>
        <p:spPr>
          <a:xfrm>
            <a:off x="2898775" y="4767262"/>
            <a:ext cx="35052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800"/>
              <a:buFont typeface="Gill Sans"/>
              <a:buNone/>
              <a:defRPr b="0" i="0" sz="1800" u="non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chemeClr val="dk1"/>
              </a:buClr>
              <a:buSzPts val="1800"/>
              <a:buFont typeface="Gill Sans"/>
              <a:buNone/>
              <a:defRPr b="0" i="0" sz="1800" u="none" cap="none" strike="noStrike">
                <a:solidFill>
                  <a:schemeClr val="dk1"/>
                </a:solidFill>
                <a:latin typeface="Gill Sans"/>
                <a:ea typeface="Gill Sans"/>
                <a:cs typeface="Gill Sans"/>
                <a:sym typeface="Gill Sans"/>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1" name="Google Shape;131;p24"/>
          <p:cNvSpPr txBox="1"/>
          <p:nvPr>
            <p:ph idx="12" type="sldNum"/>
          </p:nvPr>
        </p:nvSpPr>
        <p:spPr>
          <a:xfrm>
            <a:off x="612775" y="4767262"/>
            <a:ext cx="19812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1pPr>
            <a:lvl2pPr indent="0" lvl="1" marL="0" marR="0" rtl="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2pPr>
            <a:lvl3pPr indent="0" lvl="2" marL="0" marR="0" rtl="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3pPr>
            <a:lvl4pPr indent="0" lvl="3" marL="0" marR="0" rtl="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4pPr>
            <a:lvl5pPr indent="0" lvl="4" marL="0" marR="0" rtl="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5pPr>
            <a:lvl6pPr indent="0" lvl="5" marL="0" marR="0" rtl="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6pPr>
            <a:lvl7pPr indent="0" lvl="6" marL="0" marR="0" rtl="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7pPr>
            <a:lvl8pPr indent="0" lvl="7" marL="0" marR="0" rtl="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8pPr>
            <a:lvl9pPr indent="0" lvl="8" marL="0" marR="0" rtl="0" algn="l">
              <a:lnSpc>
                <a:spcPct val="100000"/>
              </a:lnSpc>
              <a:spcBef>
                <a:spcPts val="0"/>
              </a:spcBef>
              <a:spcAft>
                <a:spcPts val="0"/>
              </a:spcAft>
              <a:buClr>
                <a:schemeClr val="lt2"/>
              </a:buClr>
              <a:buSzPts val="1400"/>
              <a:buFont typeface="Gill Sans"/>
              <a:buNone/>
              <a:defRPr b="0" i="0" sz="1400" u="none">
                <a:solidFill>
                  <a:schemeClr val="lt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32" name="Google Shape;132;p24"/>
          <p:cNvCxnSpPr/>
          <p:nvPr/>
        </p:nvCxnSpPr>
        <p:spPr>
          <a:xfrm>
            <a:off x="457200" y="4764087"/>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33" name="Google Shape;133;p24"/>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134" name="Google Shape;134;p24"/>
          <p:cNvSpPr/>
          <p:nvPr/>
        </p:nvSpPr>
        <p:spPr>
          <a:xfrm rot="5400000">
            <a:off x="442913" y="4835524"/>
            <a:ext cx="142875"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ill Sans"/>
              <a:buNone/>
            </a:pPr>
            <a:r>
              <a:t/>
            </a:r>
            <a:endParaRPr b="0" i="0" sz="1800" u="none">
              <a:solidFill>
                <a:srgbClr val="FFFFFF"/>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jpg"/><Relationship Id="rId4" Type="http://schemas.openxmlformats.org/officeDocument/2006/relationships/image" Target="../media/image6.png"/><Relationship Id="rId5" Type="http://schemas.openxmlformats.org/officeDocument/2006/relationships/image" Target="../media/image7.jpg"/><Relationship Id="rId6"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jpg"/><Relationship Id="rId4" Type="http://schemas.openxmlformats.org/officeDocument/2006/relationships/image" Target="../media/image19.jpg"/><Relationship Id="rId5" Type="http://schemas.openxmlformats.org/officeDocument/2006/relationships/image" Target="../media/image6.png"/><Relationship Id="rId6"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jpg"/><Relationship Id="rId4" Type="http://schemas.openxmlformats.org/officeDocument/2006/relationships/image" Target="../media/image20.jpg"/><Relationship Id="rId5" Type="http://schemas.openxmlformats.org/officeDocument/2006/relationships/image" Target="../media/image7.jpg"/><Relationship Id="rId6"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jpg"/><Relationship Id="rId5" Type="http://schemas.openxmlformats.org/officeDocument/2006/relationships/image" Target="../media/image2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
          <p:cNvSpPr txBox="1"/>
          <p:nvPr>
            <p:ph type="title"/>
          </p:nvPr>
        </p:nvSpPr>
        <p:spPr>
          <a:xfrm>
            <a:off x="0" y="0"/>
            <a:ext cx="9144000" cy="1052512"/>
          </a:xfrm>
          <a:prstGeom prst="rect">
            <a:avLst/>
          </a:prstGeom>
          <a:solidFill>
            <a:srgbClr val="FDF0CA"/>
          </a:solidFill>
          <a:ln cap="flat" cmpd="sng" w="9525">
            <a:solidFill>
              <a:schemeClr val="dk1"/>
            </a:solidFill>
            <a:prstDash val="solid"/>
            <a:round/>
            <a:headEnd len="sm" w="sm" type="none"/>
            <a:tailEnd len="sm" w="sm" type="none"/>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1" i="0" lang="en-US" sz="2800" u="none" cap="none" strike="noStrike">
                <a:solidFill>
                  <a:schemeClr val="dk1"/>
                </a:solidFill>
                <a:latin typeface="Times New Roman"/>
                <a:ea typeface="Times New Roman"/>
                <a:cs typeface="Times New Roman"/>
                <a:sym typeface="Times New Roman"/>
              </a:rPr>
              <a:t>AGB1211 – DESIGN THINKING</a:t>
            </a:r>
            <a:br>
              <a:rPr b="1" i="0" lang="en-US" sz="2800" u="none" cap="none" strike="noStrike">
                <a:solidFill>
                  <a:schemeClr val="dk1"/>
                </a:solidFill>
                <a:latin typeface="Times New Roman"/>
                <a:ea typeface="Times New Roman"/>
                <a:cs typeface="Times New Roman"/>
                <a:sym typeface="Times New Roman"/>
              </a:rPr>
            </a:br>
            <a:endParaRPr b="1" i="0" sz="2800" u="none" cap="none" strike="noStrike">
              <a:solidFill>
                <a:schemeClr val="dk1"/>
              </a:solidFill>
              <a:latin typeface="Times New Roman"/>
              <a:ea typeface="Times New Roman"/>
              <a:cs typeface="Times New Roman"/>
              <a:sym typeface="Times New Roman"/>
            </a:endParaRPr>
          </a:p>
        </p:txBody>
      </p:sp>
      <p:sp>
        <p:nvSpPr>
          <p:cNvPr id="248" name="Google Shape;248;p1"/>
          <p:cNvSpPr txBox="1"/>
          <p:nvPr/>
        </p:nvSpPr>
        <p:spPr>
          <a:xfrm>
            <a:off x="0" y="650875"/>
            <a:ext cx="9144000" cy="4030662"/>
          </a:xfrm>
          <a:prstGeom prst="rect">
            <a:avLst/>
          </a:prstGeom>
          <a:noFill/>
          <a:ln>
            <a:noFill/>
          </a:ln>
        </p:spPr>
        <p:txBody>
          <a:bodyPr anchorCtr="0" anchor="b" bIns="0" lIns="45700" spcFirstLastPara="1" rIns="45700" wrap="square" tIns="45700">
            <a:noAutofit/>
          </a:bodyPr>
          <a:lstStyle/>
          <a:p>
            <a:pPr indent="0" lvl="0" marL="0" marR="0" rtl="0" algn="ctr">
              <a:lnSpc>
                <a:spcPct val="100000"/>
              </a:lnSpc>
              <a:spcBef>
                <a:spcPts val="0"/>
              </a:spcBef>
              <a:spcAft>
                <a:spcPts val="0"/>
              </a:spcAft>
              <a:buClr>
                <a:schemeClr val="accent1"/>
              </a:buClr>
              <a:buSzPts val="2500"/>
              <a:buFont typeface="Noto Sans Symbols"/>
              <a:buNone/>
            </a:pPr>
            <a:r>
              <a:t/>
            </a:r>
            <a:endParaRPr b="1" i="0" sz="2500" u="none" cap="none" strike="noStrike">
              <a:solidFill>
                <a:srgbClr val="3F3F3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accent1"/>
              </a:buClr>
              <a:buSzPts val="2400"/>
              <a:buFont typeface="Noto Sans Symbols"/>
              <a:buNone/>
            </a:pPr>
            <a:r>
              <a:rPr b="1" i="0" lang="en-US" sz="2400" u="none" cap="none" strike="noStrike">
                <a:solidFill>
                  <a:schemeClr val="dk1"/>
                </a:solidFill>
                <a:latin typeface="Times New Roman"/>
                <a:ea typeface="Times New Roman"/>
                <a:cs typeface="Times New Roman"/>
                <a:sym typeface="Times New Roman"/>
              </a:rPr>
              <a:t>Department of Artificial Intelligence and Data Science</a:t>
            </a:r>
            <a:endParaRPr/>
          </a:p>
          <a:p>
            <a:pPr indent="0" lvl="0" marL="0" marR="0" rtl="0" algn="ctr">
              <a:lnSpc>
                <a:spcPct val="100000"/>
              </a:lnSpc>
              <a:spcBef>
                <a:spcPts val="0"/>
              </a:spcBef>
              <a:spcAft>
                <a:spcPts val="0"/>
              </a:spcAft>
              <a:buClr>
                <a:schemeClr val="accent1"/>
              </a:buClr>
              <a:buSzPts val="2400"/>
              <a:buFont typeface="Noto Sans Symbols"/>
              <a:buNone/>
            </a:pPr>
            <a:r>
              <a:rPr b="1" i="0" lang="en-US" sz="2400" u="none" cap="none" strike="noStrike">
                <a:solidFill>
                  <a:schemeClr val="dk1"/>
                </a:solidFill>
                <a:latin typeface="Times New Roman"/>
                <a:ea typeface="Times New Roman"/>
                <a:cs typeface="Times New Roman"/>
                <a:sym typeface="Times New Roman"/>
              </a:rPr>
              <a:t>Academic Year: 2024 – 2025 (Odd Semester)</a:t>
            </a:r>
            <a:endParaRPr/>
          </a:p>
          <a:p>
            <a:pPr indent="0" lvl="0" marL="0" marR="0" rtl="0" algn="ctr">
              <a:lnSpc>
                <a:spcPct val="100000"/>
              </a:lnSpc>
              <a:spcBef>
                <a:spcPts val="0"/>
              </a:spcBef>
              <a:spcAft>
                <a:spcPts val="0"/>
              </a:spcAft>
              <a:buClr>
                <a:schemeClr val="accent1"/>
              </a:buClr>
              <a:buSzPts val="2400"/>
              <a:buFont typeface="Noto Sans Symbols"/>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accent1"/>
              </a:buClr>
              <a:buSzPts val="2000"/>
              <a:buFont typeface="Noto Sans Symbols"/>
              <a:buNone/>
            </a:pPr>
            <a:r>
              <a:rPr b="1" i="0" lang="en-US" sz="2000" u="none" cap="none" strike="noStrike">
                <a:solidFill>
                  <a:schemeClr val="dk1"/>
                </a:solidFill>
                <a:latin typeface="Times New Roman"/>
                <a:ea typeface="Times New Roman"/>
                <a:cs typeface="Times New Roman"/>
                <a:sym typeface="Times New Roman"/>
              </a:rPr>
              <a:t>Year					:II</a:t>
            </a:r>
            <a:endParaRPr/>
          </a:p>
          <a:p>
            <a:pPr indent="0" lvl="0" marL="0" marR="0" rtl="0" algn="l">
              <a:lnSpc>
                <a:spcPct val="100000"/>
              </a:lnSpc>
              <a:spcBef>
                <a:spcPts val="0"/>
              </a:spcBef>
              <a:spcAft>
                <a:spcPts val="0"/>
              </a:spcAft>
              <a:buClr>
                <a:schemeClr val="accent1"/>
              </a:buClr>
              <a:buSzPts val="2000"/>
              <a:buFont typeface="Noto Sans Symbols"/>
              <a:buNone/>
            </a:pPr>
            <a:r>
              <a:rPr b="1" i="0" lang="en-US" sz="2000" u="none" cap="none" strike="noStrike">
                <a:solidFill>
                  <a:schemeClr val="dk1"/>
                </a:solidFill>
                <a:latin typeface="Times New Roman"/>
                <a:ea typeface="Times New Roman"/>
                <a:cs typeface="Times New Roman"/>
                <a:sym typeface="Times New Roman"/>
              </a:rPr>
              <a:t>Semester				:III</a:t>
            </a:r>
            <a:endParaRPr/>
          </a:p>
          <a:p>
            <a:pPr indent="0" lvl="0" marL="0" marR="0" rtl="0" algn="l">
              <a:lnSpc>
                <a:spcPct val="100000"/>
              </a:lnSpc>
              <a:spcBef>
                <a:spcPts val="0"/>
              </a:spcBef>
              <a:spcAft>
                <a:spcPts val="0"/>
              </a:spcAft>
              <a:buClr>
                <a:schemeClr val="accent1"/>
              </a:buClr>
              <a:buSzPts val="2000"/>
              <a:buFont typeface="Noto Sans Symbols"/>
              <a:buNone/>
            </a:pPr>
            <a:r>
              <a:rPr b="1" i="0" lang="en-US" sz="2000" u="none" cap="none" strike="noStrike">
                <a:solidFill>
                  <a:schemeClr val="dk1"/>
                </a:solidFill>
                <a:latin typeface="Times New Roman"/>
                <a:ea typeface="Times New Roman"/>
                <a:cs typeface="Times New Roman"/>
                <a:sym typeface="Times New Roman"/>
              </a:rPr>
              <a:t>Section	:A</a:t>
            </a:r>
            <a:endParaRPr b="0" i="0" sz="26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accent1"/>
              </a:buClr>
              <a:buSzPts val="2000"/>
              <a:buFont typeface="Noto Sans Symbols"/>
              <a:buNone/>
            </a:pPr>
            <a:r>
              <a:rPr b="1" i="0" lang="en-US" sz="2000" u="none" cap="none" strike="noStrike">
                <a:solidFill>
                  <a:schemeClr val="dk1"/>
                </a:solidFill>
                <a:latin typeface="Times New Roman"/>
                <a:ea typeface="Times New Roman"/>
                <a:cs typeface="Times New Roman"/>
                <a:sym typeface="Times New Roman"/>
              </a:rPr>
              <a:t>Date					:5.12.2024</a:t>
            </a:r>
            <a:endParaRPr/>
          </a:p>
          <a:p>
            <a:pPr indent="0" lvl="0" marL="0" marR="0" rtl="0" algn="l">
              <a:lnSpc>
                <a:spcPct val="100000"/>
              </a:lnSpc>
              <a:spcBef>
                <a:spcPts val="0"/>
              </a:spcBef>
              <a:spcAft>
                <a:spcPts val="0"/>
              </a:spcAft>
              <a:buClr>
                <a:schemeClr val="accent1"/>
              </a:buClr>
              <a:buSzPts val="2800"/>
              <a:buFont typeface="Noto Sans Symbols"/>
              <a:buNone/>
            </a:pPr>
            <a:r>
              <a:t/>
            </a:r>
            <a:endParaRPr b="1"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accent1"/>
              </a:buClr>
              <a:buSzPts val="1600"/>
              <a:buFont typeface="Noto Sans Symbols"/>
              <a:buNone/>
            </a:pPr>
            <a:r>
              <a:rPr b="0" i="0" lang="en-US" sz="1600" u="none" cap="none" strike="noStrike">
                <a:solidFill>
                  <a:srgbClr val="3F3F3F"/>
                </a:solidFill>
                <a:latin typeface="Times New Roman"/>
                <a:ea typeface="Times New Roman"/>
                <a:cs typeface="Times New Roman"/>
                <a:sym typeface="Times New Roman"/>
              </a:rPr>
              <a:t>PRESENTED BY                                                                          </a:t>
            </a:r>
            <a:endParaRPr/>
          </a:p>
          <a:p>
            <a:pPr indent="0" lvl="0" marL="0" marR="0" rtl="0" algn="l">
              <a:lnSpc>
                <a:spcPct val="100000"/>
              </a:lnSpc>
              <a:spcBef>
                <a:spcPts val="0"/>
              </a:spcBef>
              <a:spcAft>
                <a:spcPts val="0"/>
              </a:spcAft>
              <a:buClr>
                <a:schemeClr val="accent1"/>
              </a:buClr>
              <a:buSzPts val="1600"/>
              <a:buFont typeface="Noto Sans Symbols"/>
              <a:buNone/>
            </a:pPr>
            <a:r>
              <a:rPr b="1" i="0" lang="en-US" sz="1600" u="none" cap="none" strike="noStrike">
                <a:solidFill>
                  <a:srgbClr val="3F3F3F"/>
                </a:solidFill>
                <a:latin typeface="Times New Roman"/>
                <a:ea typeface="Times New Roman"/>
                <a:cs typeface="Times New Roman"/>
                <a:sym typeface="Times New Roman"/>
              </a:rPr>
              <a:t>1. KEERTHANA								</a:t>
            </a:r>
            <a:endParaRPr/>
          </a:p>
          <a:p>
            <a:pPr indent="0" lvl="0" marL="0" marR="0" rtl="0" algn="l">
              <a:lnSpc>
                <a:spcPct val="100000"/>
              </a:lnSpc>
              <a:spcBef>
                <a:spcPts val="0"/>
              </a:spcBef>
              <a:spcAft>
                <a:spcPts val="0"/>
              </a:spcAft>
              <a:buClr>
                <a:schemeClr val="accent1"/>
              </a:buClr>
              <a:buSzPts val="1600"/>
              <a:buFont typeface="Noto Sans Symbols"/>
              <a:buNone/>
            </a:pPr>
            <a:r>
              <a:rPr b="1" i="0" lang="en-US" sz="1600" u="none" cap="none" strike="noStrike">
                <a:solidFill>
                  <a:srgbClr val="3F3F3F"/>
                </a:solidFill>
                <a:latin typeface="Times New Roman"/>
                <a:ea typeface="Times New Roman"/>
                <a:cs typeface="Times New Roman"/>
                <a:sym typeface="Times New Roman"/>
              </a:rPr>
              <a:t>2. LAVANYA														</a:t>
            </a:r>
            <a:endParaRPr/>
          </a:p>
          <a:p>
            <a:pPr indent="0" lvl="0" marL="0" marR="0" rtl="0" algn="l">
              <a:lnSpc>
                <a:spcPct val="100000"/>
              </a:lnSpc>
              <a:spcBef>
                <a:spcPts val="0"/>
              </a:spcBef>
              <a:spcAft>
                <a:spcPts val="0"/>
              </a:spcAft>
              <a:buClr>
                <a:schemeClr val="accent1"/>
              </a:buClr>
              <a:buSzPts val="1600"/>
              <a:buFont typeface="Noto Sans Symbols"/>
              <a:buNone/>
            </a:pPr>
            <a:r>
              <a:rPr b="1" i="0" lang="en-US" sz="1600" u="none" cap="none" strike="noStrike">
                <a:solidFill>
                  <a:srgbClr val="3F3F3F"/>
                </a:solidFill>
                <a:latin typeface="Times New Roman"/>
                <a:ea typeface="Times New Roman"/>
                <a:cs typeface="Times New Roman"/>
                <a:sym typeface="Times New Roman"/>
              </a:rPr>
              <a:t>3. MAGISHA													</a:t>
            </a:r>
            <a:endParaRPr/>
          </a:p>
        </p:txBody>
      </p:sp>
      <p:sp>
        <p:nvSpPr>
          <p:cNvPr id="249" name="Google Shape;249;p1"/>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cap="none" strike="noStrike">
                <a:solidFill>
                  <a:schemeClr val="lt2"/>
                </a:solidFill>
                <a:latin typeface="Gill Sans"/>
                <a:ea typeface="Gill Sans"/>
                <a:cs typeface="Gill Sans"/>
                <a:sym typeface="Gill Sans"/>
              </a:rPr>
              <a:t>‹#›</a:t>
            </a:fld>
            <a:endParaRPr b="0" i="0" sz="1400" u="none" cap="none" strike="noStrike">
              <a:solidFill>
                <a:schemeClr val="lt2"/>
              </a:solidFill>
              <a:latin typeface="Gill Sans"/>
              <a:ea typeface="Gill Sans"/>
              <a:cs typeface="Gill Sans"/>
              <a:sym typeface="Gill Sans"/>
            </a:endParaRPr>
          </a:p>
        </p:txBody>
      </p:sp>
      <p:sp>
        <p:nvSpPr>
          <p:cNvPr id="250" name="Google Shape;250;p1"/>
          <p:cNvSpPr txBox="1"/>
          <p:nvPr/>
        </p:nvSpPr>
        <p:spPr>
          <a:xfrm>
            <a:off x="3124200" y="4767262"/>
            <a:ext cx="4038600" cy="376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Times New Roman"/>
              <a:buNone/>
            </a:pPr>
            <a:r>
              <a:rPr b="0" i="0" lang="en-US" sz="1200" u="none" cap="none" strike="noStrike">
                <a:solidFill>
                  <a:schemeClr val="lt2"/>
                </a:solidFill>
                <a:latin typeface="Times New Roman"/>
                <a:ea typeface="Times New Roman"/>
                <a:cs typeface="Times New Roman"/>
                <a:sym typeface="Times New Roman"/>
              </a:rPr>
              <a:t>AGB1211 – </a:t>
            </a:r>
            <a:r>
              <a:rPr b="0" i="0" lang="en-US" sz="1200" u="none" cap="none" strike="noStrike">
                <a:solidFill>
                  <a:schemeClr val="dk1"/>
                </a:solidFill>
                <a:latin typeface="Times New Roman"/>
                <a:ea typeface="Times New Roman"/>
                <a:cs typeface="Times New Roman"/>
                <a:sym typeface="Times New Roman"/>
              </a:rPr>
              <a:t>DESIGN THINKING</a:t>
            </a:r>
            <a:endParaRPr/>
          </a:p>
        </p:txBody>
      </p:sp>
      <p:pic>
        <p:nvPicPr>
          <p:cNvPr id="251" name="Google Shape;251;p1"/>
          <p:cNvPicPr preferRelativeResize="0"/>
          <p:nvPr/>
        </p:nvPicPr>
        <p:blipFill rotWithShape="1">
          <a:blip r:embed="rId3">
            <a:alphaModFix/>
          </a:blip>
          <a:srcRect b="0" l="0" r="0" t="0"/>
          <a:stretch/>
        </p:blipFill>
        <p:spPr>
          <a:xfrm>
            <a:off x="0" y="46037"/>
            <a:ext cx="1905000" cy="598487"/>
          </a:xfrm>
          <a:prstGeom prst="rect">
            <a:avLst/>
          </a:prstGeom>
          <a:noFill/>
          <a:ln>
            <a:noFill/>
          </a:ln>
        </p:spPr>
      </p:pic>
      <p:pic>
        <p:nvPicPr>
          <p:cNvPr id="252" name="Google Shape;252;p1"/>
          <p:cNvPicPr preferRelativeResize="0"/>
          <p:nvPr/>
        </p:nvPicPr>
        <p:blipFill rotWithShape="1">
          <a:blip r:embed="rId4">
            <a:alphaModFix/>
          </a:blip>
          <a:srcRect b="0" l="0" r="0" t="0"/>
          <a:stretch/>
        </p:blipFill>
        <p:spPr>
          <a:xfrm>
            <a:off x="8475662" y="158750"/>
            <a:ext cx="428625" cy="368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0"/>
          <p:cNvSpPr txBox="1"/>
          <p:nvPr>
            <p:ph type="title"/>
          </p:nvPr>
        </p:nvSpPr>
        <p:spPr>
          <a:xfrm>
            <a:off x="457200" y="111125"/>
            <a:ext cx="8229600" cy="742950"/>
          </a:xfrm>
          <a:prstGeom prst="rect">
            <a:avLst/>
          </a:prstGeom>
          <a:solidFill>
            <a:srgbClr val="FDF0CA"/>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List of Modules</a:t>
            </a:r>
            <a:endParaRPr/>
          </a:p>
        </p:txBody>
      </p:sp>
      <p:sp>
        <p:nvSpPr>
          <p:cNvPr id="339" name="Google Shape;339;p10"/>
          <p:cNvSpPr txBox="1"/>
          <p:nvPr/>
        </p:nvSpPr>
        <p:spPr>
          <a:xfrm>
            <a:off x="3124200" y="4767262"/>
            <a:ext cx="4038600" cy="376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Times New Roman"/>
              <a:buNone/>
            </a:pPr>
            <a:r>
              <a:rPr b="0" i="0" lang="en-US" sz="1200" u="none">
                <a:solidFill>
                  <a:schemeClr val="lt2"/>
                </a:solidFill>
                <a:latin typeface="Times New Roman"/>
                <a:ea typeface="Times New Roman"/>
                <a:cs typeface="Times New Roman"/>
                <a:sym typeface="Times New Roman"/>
              </a:rPr>
              <a:t>AGB1211 – </a:t>
            </a:r>
            <a:r>
              <a:rPr b="0" i="0" lang="en-US" sz="1200" u="none">
                <a:solidFill>
                  <a:schemeClr val="dk1"/>
                </a:solidFill>
                <a:latin typeface="Times New Roman"/>
                <a:ea typeface="Times New Roman"/>
                <a:cs typeface="Times New Roman"/>
                <a:sym typeface="Times New Roman"/>
              </a:rPr>
              <a:t>DESIGN THINKING</a:t>
            </a:r>
            <a:endParaRPr/>
          </a:p>
        </p:txBody>
      </p:sp>
      <p:sp>
        <p:nvSpPr>
          <p:cNvPr id="340" name="Google Shape;340;p10"/>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a:solidFill>
                  <a:schemeClr val="lt2"/>
                </a:solidFill>
                <a:latin typeface="Gill Sans"/>
                <a:ea typeface="Gill Sans"/>
                <a:cs typeface="Gill Sans"/>
                <a:sym typeface="Gill Sans"/>
              </a:rPr>
              <a:t>‹#›</a:t>
            </a:fld>
            <a:endParaRPr b="0" i="0" sz="1400" u="none">
              <a:solidFill>
                <a:schemeClr val="lt2"/>
              </a:solidFill>
              <a:latin typeface="Gill Sans"/>
              <a:ea typeface="Gill Sans"/>
              <a:cs typeface="Gill Sans"/>
              <a:sym typeface="Gill Sans"/>
            </a:endParaRPr>
          </a:p>
        </p:txBody>
      </p:sp>
      <p:pic>
        <p:nvPicPr>
          <p:cNvPr id="341" name="Google Shape;341;p10"/>
          <p:cNvPicPr preferRelativeResize="0"/>
          <p:nvPr/>
        </p:nvPicPr>
        <p:blipFill rotWithShape="1">
          <a:blip r:embed="rId3">
            <a:alphaModFix/>
          </a:blip>
          <a:srcRect b="0" l="0" r="0" t="0"/>
          <a:stretch/>
        </p:blipFill>
        <p:spPr>
          <a:xfrm>
            <a:off x="0" y="46037"/>
            <a:ext cx="1905000" cy="598487"/>
          </a:xfrm>
          <a:prstGeom prst="rect">
            <a:avLst/>
          </a:prstGeom>
          <a:noFill/>
          <a:ln>
            <a:noFill/>
          </a:ln>
        </p:spPr>
      </p:pic>
      <p:pic>
        <p:nvPicPr>
          <p:cNvPr id="342" name="Google Shape;342;p10"/>
          <p:cNvPicPr preferRelativeResize="0"/>
          <p:nvPr/>
        </p:nvPicPr>
        <p:blipFill rotWithShape="1">
          <a:blip r:embed="rId4">
            <a:alphaModFix/>
          </a:blip>
          <a:srcRect b="0" l="0" r="0" t="0"/>
          <a:stretch/>
        </p:blipFill>
        <p:spPr>
          <a:xfrm>
            <a:off x="8475662" y="158750"/>
            <a:ext cx="428625" cy="368300"/>
          </a:xfrm>
          <a:prstGeom prst="rect">
            <a:avLst/>
          </a:prstGeom>
          <a:noFill/>
          <a:ln>
            <a:noFill/>
          </a:ln>
        </p:spPr>
      </p:pic>
      <p:sp>
        <p:nvSpPr>
          <p:cNvPr id="343" name="Google Shape;343;p10"/>
          <p:cNvSpPr txBox="1"/>
          <p:nvPr/>
        </p:nvSpPr>
        <p:spPr>
          <a:xfrm>
            <a:off x="230525" y="948225"/>
            <a:ext cx="8775600" cy="34170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i="0" lang="en-US" sz="3600" u="none">
                <a:solidFill>
                  <a:srgbClr val="000000"/>
                </a:solidFill>
                <a:latin typeface="Gill Sans"/>
                <a:ea typeface="Gill Sans"/>
                <a:cs typeface="Gill Sans"/>
                <a:sym typeface="Gill Sans"/>
              </a:rPr>
              <a:t>1. USER AUTHENTICATION </a:t>
            </a:r>
            <a:endParaRPr b="1" i="0" sz="3200" u="none">
              <a:solidFill>
                <a:srgbClr val="000000"/>
              </a:solidFill>
              <a:latin typeface="Gill Sans"/>
              <a:ea typeface="Gill Sans"/>
              <a:cs typeface="Gill Sans"/>
              <a:sym typeface="Gill Sans"/>
            </a:endParaRPr>
          </a:p>
          <a:p>
            <a:pPr indent="0" lvl="0" marL="457200" marR="0" rtl="0" algn="l">
              <a:lnSpc>
                <a:spcPct val="100000"/>
              </a:lnSpc>
              <a:spcBef>
                <a:spcPts val="0"/>
              </a:spcBef>
              <a:spcAft>
                <a:spcPts val="0"/>
              </a:spcAft>
              <a:buNone/>
            </a:pPr>
            <a:r>
              <a:rPr b="1" i="0" lang="en-US" sz="3600" u="none">
                <a:solidFill>
                  <a:srgbClr val="000000"/>
                </a:solidFill>
                <a:latin typeface="Gill Sans"/>
                <a:ea typeface="Gill Sans"/>
                <a:cs typeface="Gill Sans"/>
                <a:sym typeface="Gill Sans"/>
              </a:rPr>
              <a:t>2.ATTENDANCE MANAGEMENT </a:t>
            </a:r>
            <a:endParaRPr b="1" i="0" sz="3200" u="none">
              <a:solidFill>
                <a:srgbClr val="000000"/>
              </a:solidFill>
              <a:latin typeface="Gill Sans"/>
              <a:ea typeface="Gill Sans"/>
              <a:cs typeface="Gill Sans"/>
              <a:sym typeface="Gill Sans"/>
            </a:endParaRPr>
          </a:p>
          <a:p>
            <a:pPr indent="0" lvl="0" marL="457200" marR="0" rtl="0" algn="l">
              <a:lnSpc>
                <a:spcPct val="100000"/>
              </a:lnSpc>
              <a:spcBef>
                <a:spcPts val="0"/>
              </a:spcBef>
              <a:spcAft>
                <a:spcPts val="0"/>
              </a:spcAft>
              <a:buNone/>
            </a:pPr>
            <a:r>
              <a:rPr b="1" i="0" lang="en-US" sz="3600" u="none">
                <a:solidFill>
                  <a:srgbClr val="000000"/>
                </a:solidFill>
                <a:latin typeface="Gill Sans"/>
                <a:ea typeface="Gill Sans"/>
                <a:cs typeface="Gill Sans"/>
                <a:sym typeface="Gill Sans"/>
              </a:rPr>
              <a:t>3. DISCIPLINARY ACTION MODULE </a:t>
            </a:r>
            <a:endParaRPr b="1" i="0" sz="3200" u="none">
              <a:solidFill>
                <a:srgbClr val="000000"/>
              </a:solidFill>
              <a:latin typeface="Gill Sans"/>
              <a:ea typeface="Gill Sans"/>
              <a:cs typeface="Gill Sans"/>
              <a:sym typeface="Gill Sans"/>
            </a:endParaRPr>
          </a:p>
          <a:p>
            <a:pPr indent="0" lvl="0" marL="457200" marR="0" rtl="0" algn="l">
              <a:lnSpc>
                <a:spcPct val="100000"/>
              </a:lnSpc>
              <a:spcBef>
                <a:spcPts val="0"/>
              </a:spcBef>
              <a:spcAft>
                <a:spcPts val="0"/>
              </a:spcAft>
              <a:buNone/>
            </a:pPr>
            <a:r>
              <a:rPr b="1" i="0" lang="en-US" sz="3600" u="none">
                <a:solidFill>
                  <a:srgbClr val="000000"/>
                </a:solidFill>
                <a:latin typeface="Gill Sans"/>
                <a:ea typeface="Gill Sans"/>
                <a:cs typeface="Gill Sans"/>
                <a:sym typeface="Gill Sans"/>
              </a:rPr>
              <a:t>4. NOTIFICATION MODULE</a:t>
            </a:r>
            <a:endParaRPr b="1" i="0" sz="3200" u="none">
              <a:solidFill>
                <a:srgbClr val="000000"/>
              </a:solidFill>
              <a:latin typeface="Gill Sans"/>
              <a:ea typeface="Gill Sans"/>
              <a:cs typeface="Gill Sans"/>
              <a:sym typeface="Gill Sans"/>
            </a:endParaRPr>
          </a:p>
          <a:p>
            <a:pPr indent="0" lvl="0" marL="457200" marR="0" rtl="0" algn="l">
              <a:lnSpc>
                <a:spcPct val="100000"/>
              </a:lnSpc>
              <a:spcBef>
                <a:spcPts val="0"/>
              </a:spcBef>
              <a:spcAft>
                <a:spcPts val="0"/>
              </a:spcAft>
              <a:buNone/>
            </a:pPr>
            <a:r>
              <a:rPr b="1" i="0" lang="en-US" sz="3600" u="none">
                <a:solidFill>
                  <a:srgbClr val="000000"/>
                </a:solidFill>
                <a:latin typeface="Gill Sans"/>
                <a:ea typeface="Gill Sans"/>
                <a:cs typeface="Gill Sans"/>
                <a:sym typeface="Gill Sans"/>
              </a:rPr>
              <a:t>5. REPORT AND ANALYTICS </a:t>
            </a:r>
            <a:endParaRPr b="1" i="0" sz="2800" u="none">
              <a:solidFill>
                <a:srgbClr val="000000"/>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1"/>
          <p:cNvSpPr txBox="1"/>
          <p:nvPr>
            <p:ph type="title"/>
          </p:nvPr>
        </p:nvSpPr>
        <p:spPr>
          <a:xfrm>
            <a:off x="457200" y="92075"/>
            <a:ext cx="8229600" cy="742950"/>
          </a:xfrm>
          <a:prstGeom prst="rect">
            <a:avLst/>
          </a:prstGeom>
          <a:solidFill>
            <a:srgbClr val="FDF0CA"/>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Module 1 Description</a:t>
            </a:r>
            <a:endParaRPr/>
          </a:p>
        </p:txBody>
      </p:sp>
      <p:sp>
        <p:nvSpPr>
          <p:cNvPr id="349" name="Google Shape;349;p11"/>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a:solidFill>
                  <a:schemeClr val="lt2"/>
                </a:solidFill>
                <a:latin typeface="Gill Sans"/>
                <a:ea typeface="Gill Sans"/>
                <a:cs typeface="Gill Sans"/>
                <a:sym typeface="Gill Sans"/>
              </a:rPr>
              <a:t>‹#›</a:t>
            </a:fld>
            <a:endParaRPr b="0" i="0" sz="1400" u="none">
              <a:solidFill>
                <a:schemeClr val="lt2"/>
              </a:solidFill>
              <a:latin typeface="Gill Sans"/>
              <a:ea typeface="Gill Sans"/>
              <a:cs typeface="Gill Sans"/>
              <a:sym typeface="Gill Sans"/>
            </a:endParaRPr>
          </a:p>
        </p:txBody>
      </p:sp>
      <p:sp>
        <p:nvSpPr>
          <p:cNvPr id="350" name="Google Shape;350;p11"/>
          <p:cNvSpPr txBox="1"/>
          <p:nvPr/>
        </p:nvSpPr>
        <p:spPr>
          <a:xfrm>
            <a:off x="3124200" y="4767262"/>
            <a:ext cx="4038600" cy="376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Times New Roman"/>
              <a:buNone/>
            </a:pPr>
            <a:r>
              <a:rPr b="0" i="0" lang="en-US" sz="1200" u="none">
                <a:solidFill>
                  <a:schemeClr val="lt2"/>
                </a:solidFill>
                <a:latin typeface="Times New Roman"/>
                <a:ea typeface="Times New Roman"/>
                <a:cs typeface="Times New Roman"/>
                <a:sym typeface="Times New Roman"/>
              </a:rPr>
              <a:t>AGB1211 – </a:t>
            </a:r>
            <a:r>
              <a:rPr b="0" i="0" lang="en-US" sz="1200" u="none">
                <a:solidFill>
                  <a:schemeClr val="dk1"/>
                </a:solidFill>
                <a:latin typeface="Times New Roman"/>
                <a:ea typeface="Times New Roman"/>
                <a:cs typeface="Times New Roman"/>
                <a:sym typeface="Times New Roman"/>
              </a:rPr>
              <a:t>DESIGN THINKING</a:t>
            </a:r>
            <a:endParaRPr/>
          </a:p>
        </p:txBody>
      </p:sp>
      <p:pic>
        <p:nvPicPr>
          <p:cNvPr id="351" name="Google Shape;351;p11"/>
          <p:cNvPicPr preferRelativeResize="0"/>
          <p:nvPr/>
        </p:nvPicPr>
        <p:blipFill rotWithShape="1">
          <a:blip r:embed="rId3">
            <a:alphaModFix/>
          </a:blip>
          <a:srcRect b="0" l="0" r="0" t="0"/>
          <a:stretch/>
        </p:blipFill>
        <p:spPr>
          <a:xfrm>
            <a:off x="0" y="46037"/>
            <a:ext cx="1905000" cy="598487"/>
          </a:xfrm>
          <a:prstGeom prst="rect">
            <a:avLst/>
          </a:prstGeom>
          <a:noFill/>
          <a:ln>
            <a:noFill/>
          </a:ln>
        </p:spPr>
      </p:pic>
      <p:pic>
        <p:nvPicPr>
          <p:cNvPr id="352" name="Google Shape;352;p11"/>
          <p:cNvPicPr preferRelativeResize="0"/>
          <p:nvPr/>
        </p:nvPicPr>
        <p:blipFill rotWithShape="1">
          <a:blip r:embed="rId4">
            <a:alphaModFix/>
          </a:blip>
          <a:srcRect b="0" l="0" r="0" t="0"/>
          <a:stretch/>
        </p:blipFill>
        <p:spPr>
          <a:xfrm>
            <a:off x="8475662" y="158750"/>
            <a:ext cx="428625" cy="368300"/>
          </a:xfrm>
          <a:prstGeom prst="rect">
            <a:avLst/>
          </a:prstGeom>
          <a:noFill/>
          <a:ln>
            <a:noFill/>
          </a:ln>
        </p:spPr>
      </p:pic>
      <p:sp>
        <p:nvSpPr>
          <p:cNvPr id="353" name="Google Shape;353;p11"/>
          <p:cNvSpPr txBox="1"/>
          <p:nvPr/>
        </p:nvSpPr>
        <p:spPr>
          <a:xfrm>
            <a:off x="952499" y="1267887"/>
            <a:ext cx="6602441" cy="30378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Gill Sans"/>
              <a:buNone/>
            </a:pPr>
            <a:r>
              <a:rPr b="1" i="0" lang="en-US" sz="2800" u="none">
                <a:solidFill>
                  <a:srgbClr val="000000"/>
                </a:solidFill>
                <a:latin typeface="Gill Sans"/>
                <a:ea typeface="Gill Sans"/>
                <a:cs typeface="Gill Sans"/>
                <a:sym typeface="Gill Sans"/>
              </a:rPr>
              <a:t>User Authentication</a:t>
            </a:r>
            <a:r>
              <a:rPr b="0" i="0" lang="en-US" sz="2800" u="none">
                <a:solidFill>
                  <a:srgbClr val="000000"/>
                </a:solidFill>
                <a:latin typeface="Gill Sans"/>
                <a:ea typeface="Gill Sans"/>
                <a:cs typeface="Gill Sans"/>
                <a:sym typeface="Gill Sans"/>
              </a:rPr>
              <a:t>:</a:t>
            </a:r>
            <a:br>
              <a:rPr b="0" i="0" lang="en-US" sz="2800" u="none">
                <a:solidFill>
                  <a:srgbClr val="000000"/>
                </a:solidFill>
                <a:latin typeface="Gill Sans"/>
                <a:ea typeface="Gill Sans"/>
                <a:cs typeface="Gill Sans"/>
                <a:sym typeface="Gill Sans"/>
              </a:rPr>
            </a:br>
            <a:r>
              <a:rPr b="0" i="0" lang="en-US" sz="2800" u="none">
                <a:solidFill>
                  <a:srgbClr val="000000"/>
                </a:solidFill>
                <a:latin typeface="Gill Sans"/>
                <a:ea typeface="Gill Sans"/>
                <a:cs typeface="Gill Sans"/>
                <a:sym typeface="Gill Sans"/>
              </a:rPr>
              <a:t>Enables login for students, faculty, and administrators.</a:t>
            </a:r>
            <a:br>
              <a:rPr b="0" i="0" lang="en-US" sz="2800" u="none">
                <a:solidFill>
                  <a:srgbClr val="000000"/>
                </a:solidFill>
                <a:latin typeface="Gill Sans"/>
                <a:ea typeface="Gill Sans"/>
                <a:cs typeface="Gill Sans"/>
                <a:sym typeface="Gill Sans"/>
              </a:rPr>
            </a:br>
            <a:endParaRPr b="0" i="0" sz="2800" u="non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800"/>
              <a:buFont typeface="Gill Sans"/>
              <a:buNone/>
            </a:pPr>
            <a:r>
              <a:rPr b="1" i="0" lang="en-US" sz="2800" u="none">
                <a:solidFill>
                  <a:srgbClr val="000000"/>
                </a:solidFill>
                <a:latin typeface="Gill Sans"/>
                <a:ea typeface="Gill Sans"/>
                <a:cs typeface="Gill Sans"/>
                <a:sym typeface="Gill Sans"/>
              </a:rPr>
              <a:t>Faculty</a:t>
            </a:r>
            <a:r>
              <a:rPr b="0" i="0" lang="en-US" sz="2800" u="none">
                <a:solidFill>
                  <a:srgbClr val="000000"/>
                </a:solidFill>
                <a:latin typeface="Gill Sans"/>
                <a:ea typeface="Gill Sans"/>
                <a:cs typeface="Gill Sans"/>
                <a:sym typeface="Gill Sans"/>
              </a:rPr>
              <a:t>: Mark attendance and manage disciplinary actions.</a:t>
            </a:r>
            <a:endParaRPr b="0" i="0" sz="2800" u="non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800"/>
              <a:buFont typeface="Gill Sans"/>
              <a:buNone/>
            </a:pPr>
            <a:r>
              <a:rPr b="1" i="0" lang="en-US" sz="2800" u="none">
                <a:solidFill>
                  <a:srgbClr val="000000"/>
                </a:solidFill>
                <a:latin typeface="Gill Sans"/>
                <a:ea typeface="Gill Sans"/>
                <a:cs typeface="Gill Sans"/>
                <a:sym typeface="Gill Sans"/>
              </a:rPr>
              <a:t>Admins</a:t>
            </a:r>
            <a:r>
              <a:rPr b="0" i="0" lang="en-US" sz="2800" u="none">
                <a:solidFill>
                  <a:srgbClr val="000000"/>
                </a:solidFill>
                <a:latin typeface="Gill Sans"/>
                <a:ea typeface="Gill Sans"/>
                <a:cs typeface="Gill Sans"/>
                <a:sym typeface="Gill Sans"/>
              </a:rPr>
              <a:t>: Oversee attendance and disciplinary data for all users.</a:t>
            </a:r>
            <a:endParaRPr b="0" i="0" sz="2800" u="none">
              <a:solidFill>
                <a:srgbClr val="000000"/>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2"/>
          <p:cNvSpPr txBox="1"/>
          <p:nvPr>
            <p:ph type="title"/>
          </p:nvPr>
        </p:nvSpPr>
        <p:spPr>
          <a:xfrm>
            <a:off x="457200" y="92075"/>
            <a:ext cx="8229600" cy="742950"/>
          </a:xfrm>
          <a:prstGeom prst="rect">
            <a:avLst/>
          </a:prstGeom>
          <a:solidFill>
            <a:srgbClr val="FDF0CA"/>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Module 2 Description </a:t>
            </a:r>
            <a:endParaRPr/>
          </a:p>
        </p:txBody>
      </p:sp>
      <p:sp>
        <p:nvSpPr>
          <p:cNvPr id="359" name="Google Shape;359;p12"/>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a:solidFill>
                  <a:schemeClr val="lt2"/>
                </a:solidFill>
                <a:latin typeface="Gill Sans"/>
                <a:ea typeface="Gill Sans"/>
                <a:cs typeface="Gill Sans"/>
                <a:sym typeface="Gill Sans"/>
              </a:rPr>
              <a:t>‹#›</a:t>
            </a:fld>
            <a:endParaRPr b="0" i="0" sz="1400" u="none">
              <a:solidFill>
                <a:schemeClr val="lt2"/>
              </a:solidFill>
              <a:latin typeface="Gill Sans"/>
              <a:ea typeface="Gill Sans"/>
              <a:cs typeface="Gill Sans"/>
              <a:sym typeface="Gill Sans"/>
            </a:endParaRPr>
          </a:p>
        </p:txBody>
      </p:sp>
      <p:sp>
        <p:nvSpPr>
          <p:cNvPr id="360" name="Google Shape;360;p12"/>
          <p:cNvSpPr txBox="1"/>
          <p:nvPr/>
        </p:nvSpPr>
        <p:spPr>
          <a:xfrm>
            <a:off x="3124200" y="4767262"/>
            <a:ext cx="4038600" cy="376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Times New Roman"/>
              <a:buNone/>
            </a:pPr>
            <a:r>
              <a:rPr b="0" i="0" lang="en-US" sz="1200" u="none">
                <a:solidFill>
                  <a:schemeClr val="lt2"/>
                </a:solidFill>
                <a:latin typeface="Times New Roman"/>
                <a:ea typeface="Times New Roman"/>
                <a:cs typeface="Times New Roman"/>
                <a:sym typeface="Times New Roman"/>
              </a:rPr>
              <a:t>AGB1211 – </a:t>
            </a:r>
            <a:r>
              <a:rPr b="0" i="0" lang="en-US" sz="1200" u="none">
                <a:solidFill>
                  <a:schemeClr val="dk1"/>
                </a:solidFill>
                <a:latin typeface="Times New Roman"/>
                <a:ea typeface="Times New Roman"/>
                <a:cs typeface="Times New Roman"/>
                <a:sym typeface="Times New Roman"/>
              </a:rPr>
              <a:t>DESIGN THINKING</a:t>
            </a:r>
            <a:endParaRPr/>
          </a:p>
        </p:txBody>
      </p:sp>
      <p:pic>
        <p:nvPicPr>
          <p:cNvPr id="361" name="Google Shape;361;p12"/>
          <p:cNvPicPr preferRelativeResize="0"/>
          <p:nvPr/>
        </p:nvPicPr>
        <p:blipFill rotWithShape="1">
          <a:blip r:embed="rId3">
            <a:alphaModFix/>
          </a:blip>
          <a:srcRect b="0" l="0" r="0" t="0"/>
          <a:stretch/>
        </p:blipFill>
        <p:spPr>
          <a:xfrm>
            <a:off x="0" y="46037"/>
            <a:ext cx="1905000" cy="598487"/>
          </a:xfrm>
          <a:prstGeom prst="rect">
            <a:avLst/>
          </a:prstGeom>
          <a:noFill/>
          <a:ln>
            <a:noFill/>
          </a:ln>
        </p:spPr>
      </p:pic>
      <p:pic>
        <p:nvPicPr>
          <p:cNvPr id="362" name="Google Shape;362;p12"/>
          <p:cNvPicPr preferRelativeResize="0"/>
          <p:nvPr/>
        </p:nvPicPr>
        <p:blipFill rotWithShape="1">
          <a:blip r:embed="rId4">
            <a:alphaModFix/>
          </a:blip>
          <a:srcRect b="0" l="0" r="0" t="0"/>
          <a:stretch/>
        </p:blipFill>
        <p:spPr>
          <a:xfrm>
            <a:off x="8475662" y="158750"/>
            <a:ext cx="428625" cy="368300"/>
          </a:xfrm>
          <a:prstGeom prst="rect">
            <a:avLst/>
          </a:prstGeom>
          <a:noFill/>
          <a:ln>
            <a:noFill/>
          </a:ln>
        </p:spPr>
      </p:pic>
      <p:sp>
        <p:nvSpPr>
          <p:cNvPr id="363" name="Google Shape;363;p12"/>
          <p:cNvSpPr txBox="1"/>
          <p:nvPr/>
        </p:nvSpPr>
        <p:spPr>
          <a:xfrm>
            <a:off x="1123798" y="1282223"/>
            <a:ext cx="7351863" cy="30378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Gill Sans"/>
              <a:buNone/>
            </a:pPr>
            <a:r>
              <a:rPr b="1" i="0" lang="en-US" sz="2800" u="none">
                <a:solidFill>
                  <a:srgbClr val="000000"/>
                </a:solidFill>
                <a:latin typeface="Gill Sans"/>
                <a:ea typeface="Gill Sans"/>
                <a:cs typeface="Gill Sans"/>
                <a:sym typeface="Gill Sans"/>
              </a:rPr>
              <a:t>Attendance Management</a:t>
            </a:r>
            <a:r>
              <a:rPr b="0" i="0" lang="en-US" sz="2800" u="none">
                <a:solidFill>
                  <a:srgbClr val="000000"/>
                </a:solidFill>
                <a:latin typeface="Gill Sans"/>
                <a:ea typeface="Gill Sans"/>
                <a:cs typeface="Gill Sans"/>
                <a:sym typeface="Gill Sans"/>
              </a:rPr>
              <a:t>:</a:t>
            </a:r>
            <a:br>
              <a:rPr b="0" i="0" lang="en-US" sz="2800" u="none">
                <a:solidFill>
                  <a:srgbClr val="000000"/>
                </a:solidFill>
                <a:latin typeface="Gill Sans"/>
                <a:ea typeface="Gill Sans"/>
                <a:cs typeface="Gill Sans"/>
                <a:sym typeface="Gill Sans"/>
              </a:rPr>
            </a:br>
            <a:br>
              <a:rPr b="0" i="0" lang="en-US" sz="2800" u="none">
                <a:solidFill>
                  <a:srgbClr val="000000"/>
                </a:solidFill>
                <a:latin typeface="Gill Sans"/>
                <a:ea typeface="Gill Sans"/>
                <a:cs typeface="Gill Sans"/>
                <a:sym typeface="Gill Sans"/>
              </a:rPr>
            </a:br>
            <a:r>
              <a:rPr b="1" i="0" lang="en-US" sz="2800" u="none">
                <a:solidFill>
                  <a:srgbClr val="000000"/>
                </a:solidFill>
                <a:latin typeface="Gill Sans"/>
                <a:ea typeface="Gill Sans"/>
                <a:cs typeface="Gill Sans"/>
                <a:sym typeface="Gill Sans"/>
              </a:rPr>
              <a:t>Faculty Module</a:t>
            </a:r>
            <a:r>
              <a:rPr b="0" i="0" lang="en-US" sz="2800" u="none">
                <a:solidFill>
                  <a:srgbClr val="000000"/>
                </a:solidFill>
                <a:latin typeface="Gill Sans"/>
                <a:ea typeface="Gill Sans"/>
                <a:cs typeface="Gill Sans"/>
                <a:sym typeface="Gill Sans"/>
              </a:rPr>
              <a:t>:</a:t>
            </a:r>
            <a:br>
              <a:rPr b="0" i="0" lang="en-US" sz="2800" u="none">
                <a:solidFill>
                  <a:srgbClr val="000000"/>
                </a:solidFill>
                <a:latin typeface="Gill Sans"/>
                <a:ea typeface="Gill Sans"/>
                <a:cs typeface="Gill Sans"/>
                <a:sym typeface="Gill Sans"/>
              </a:rPr>
            </a:br>
            <a:r>
              <a:rPr b="0" i="0" lang="en-US" sz="2800" u="none">
                <a:solidFill>
                  <a:srgbClr val="000000"/>
                </a:solidFill>
                <a:latin typeface="Gill Sans"/>
                <a:ea typeface="Gill Sans"/>
                <a:cs typeface="Gill Sans"/>
                <a:sym typeface="Gill Sans"/>
              </a:rPr>
              <a:t>Mark attendance manually for each class.</a:t>
            </a:r>
            <a:br>
              <a:rPr b="0" i="0" lang="en-US" sz="2800" u="none">
                <a:solidFill>
                  <a:srgbClr val="000000"/>
                </a:solidFill>
                <a:latin typeface="Gill Sans"/>
                <a:ea typeface="Gill Sans"/>
                <a:cs typeface="Gill Sans"/>
                <a:sym typeface="Gill Sans"/>
              </a:rPr>
            </a:br>
            <a:r>
              <a:rPr b="0" i="0" lang="en-US" sz="2800" u="none">
                <a:solidFill>
                  <a:srgbClr val="000000"/>
                </a:solidFill>
                <a:latin typeface="Gill Sans"/>
                <a:ea typeface="Gill Sans"/>
                <a:cs typeface="Gill Sans"/>
                <a:sym typeface="Gill Sans"/>
              </a:rPr>
              <a:t>Edit attendance records as needed.</a:t>
            </a:r>
            <a:endParaRPr b="0" i="0" sz="2800" u="non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800"/>
              <a:buFont typeface="Gill Sans"/>
              <a:buNone/>
            </a:pPr>
            <a:r>
              <a:rPr b="1" i="0" lang="en-US" sz="2800" u="none">
                <a:solidFill>
                  <a:srgbClr val="000000"/>
                </a:solidFill>
                <a:latin typeface="Gill Sans"/>
                <a:ea typeface="Gill Sans"/>
                <a:cs typeface="Gill Sans"/>
                <a:sym typeface="Gill Sans"/>
              </a:rPr>
              <a:t>Admin Module</a:t>
            </a:r>
            <a:r>
              <a:rPr b="0" i="0" lang="en-US" sz="2800" u="none">
                <a:solidFill>
                  <a:srgbClr val="000000"/>
                </a:solidFill>
                <a:latin typeface="Gill Sans"/>
                <a:ea typeface="Gill Sans"/>
                <a:cs typeface="Gill Sans"/>
                <a:sym typeface="Gill Sans"/>
              </a:rPr>
              <a:t>:</a:t>
            </a:r>
            <a:endParaRPr b="0" i="0" sz="2800" u="non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800"/>
              <a:buFont typeface="Gill Sans"/>
              <a:buNone/>
            </a:pPr>
            <a:r>
              <a:rPr b="0" i="0" lang="en-US" sz="2800" u="none">
                <a:solidFill>
                  <a:srgbClr val="000000"/>
                </a:solidFill>
                <a:latin typeface="Gill Sans"/>
                <a:ea typeface="Gill Sans"/>
                <a:cs typeface="Gill Sans"/>
                <a:sym typeface="Gill Sans"/>
              </a:rPr>
              <a:t>Monitor attendance across departments.</a:t>
            </a:r>
            <a:endParaRPr b="0" i="0" sz="2800" u="non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800"/>
              <a:buFont typeface="Gill Sans"/>
              <a:buNone/>
            </a:pPr>
            <a:r>
              <a:rPr b="0" i="0" lang="en-US" sz="2800" u="none">
                <a:solidFill>
                  <a:srgbClr val="000000"/>
                </a:solidFill>
                <a:latin typeface="Gill Sans"/>
                <a:ea typeface="Gill Sans"/>
                <a:cs typeface="Gill Sans"/>
                <a:sym typeface="Gill Sans"/>
              </a:rPr>
              <a:t>Generate attendance reports for auditing.</a:t>
            </a:r>
            <a:endParaRPr b="0" i="0" sz="2800" u="none">
              <a:solidFill>
                <a:srgbClr val="000000"/>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3"/>
          <p:cNvSpPr txBox="1"/>
          <p:nvPr>
            <p:ph type="title"/>
          </p:nvPr>
        </p:nvSpPr>
        <p:spPr>
          <a:xfrm>
            <a:off x="457200" y="92075"/>
            <a:ext cx="8229600" cy="742950"/>
          </a:xfrm>
          <a:prstGeom prst="rect">
            <a:avLst/>
          </a:prstGeom>
          <a:solidFill>
            <a:srgbClr val="FDF0CA"/>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Module 3 Description (Cont..)</a:t>
            </a:r>
            <a:endParaRPr/>
          </a:p>
        </p:txBody>
      </p:sp>
      <p:sp>
        <p:nvSpPr>
          <p:cNvPr id="369" name="Google Shape;369;p13"/>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a:solidFill>
                  <a:schemeClr val="lt2"/>
                </a:solidFill>
                <a:latin typeface="Gill Sans"/>
                <a:ea typeface="Gill Sans"/>
                <a:cs typeface="Gill Sans"/>
                <a:sym typeface="Gill Sans"/>
              </a:rPr>
              <a:t>‹#›</a:t>
            </a:fld>
            <a:endParaRPr b="0" i="0" sz="1400" u="none">
              <a:solidFill>
                <a:schemeClr val="lt2"/>
              </a:solidFill>
              <a:latin typeface="Gill Sans"/>
              <a:ea typeface="Gill Sans"/>
              <a:cs typeface="Gill Sans"/>
              <a:sym typeface="Gill Sans"/>
            </a:endParaRPr>
          </a:p>
        </p:txBody>
      </p:sp>
      <p:sp>
        <p:nvSpPr>
          <p:cNvPr id="370" name="Google Shape;370;p13"/>
          <p:cNvSpPr txBox="1"/>
          <p:nvPr/>
        </p:nvSpPr>
        <p:spPr>
          <a:xfrm>
            <a:off x="3124200" y="4767262"/>
            <a:ext cx="4038600" cy="376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Times New Roman"/>
              <a:buNone/>
            </a:pPr>
            <a:r>
              <a:rPr b="0" i="0" lang="en-US" sz="1200" u="none">
                <a:solidFill>
                  <a:schemeClr val="lt2"/>
                </a:solidFill>
                <a:latin typeface="Times New Roman"/>
                <a:ea typeface="Times New Roman"/>
                <a:cs typeface="Times New Roman"/>
                <a:sym typeface="Times New Roman"/>
              </a:rPr>
              <a:t>AGB1211 – </a:t>
            </a:r>
            <a:r>
              <a:rPr b="0" i="0" lang="en-US" sz="1200" u="none">
                <a:solidFill>
                  <a:schemeClr val="dk1"/>
                </a:solidFill>
                <a:latin typeface="Times New Roman"/>
                <a:ea typeface="Times New Roman"/>
                <a:cs typeface="Times New Roman"/>
                <a:sym typeface="Times New Roman"/>
              </a:rPr>
              <a:t>DESIGN THINKING</a:t>
            </a:r>
            <a:endParaRPr/>
          </a:p>
        </p:txBody>
      </p:sp>
      <p:pic>
        <p:nvPicPr>
          <p:cNvPr id="371" name="Google Shape;371;p13"/>
          <p:cNvPicPr preferRelativeResize="0"/>
          <p:nvPr/>
        </p:nvPicPr>
        <p:blipFill rotWithShape="1">
          <a:blip r:embed="rId3">
            <a:alphaModFix/>
          </a:blip>
          <a:srcRect b="0" l="0" r="0" t="0"/>
          <a:stretch/>
        </p:blipFill>
        <p:spPr>
          <a:xfrm>
            <a:off x="0" y="46037"/>
            <a:ext cx="1905000" cy="598487"/>
          </a:xfrm>
          <a:prstGeom prst="rect">
            <a:avLst/>
          </a:prstGeom>
          <a:noFill/>
          <a:ln>
            <a:noFill/>
          </a:ln>
        </p:spPr>
      </p:pic>
      <p:pic>
        <p:nvPicPr>
          <p:cNvPr id="372" name="Google Shape;372;p13"/>
          <p:cNvPicPr preferRelativeResize="0"/>
          <p:nvPr/>
        </p:nvPicPr>
        <p:blipFill rotWithShape="1">
          <a:blip r:embed="rId4">
            <a:alphaModFix/>
          </a:blip>
          <a:srcRect b="0" l="0" r="0" t="0"/>
          <a:stretch/>
        </p:blipFill>
        <p:spPr>
          <a:xfrm>
            <a:off x="8475662" y="158750"/>
            <a:ext cx="428625" cy="368300"/>
          </a:xfrm>
          <a:prstGeom prst="rect">
            <a:avLst/>
          </a:prstGeom>
          <a:noFill/>
          <a:ln>
            <a:noFill/>
          </a:ln>
        </p:spPr>
      </p:pic>
      <p:sp>
        <p:nvSpPr>
          <p:cNvPr id="373" name="Google Shape;373;p13"/>
          <p:cNvSpPr txBox="1"/>
          <p:nvPr/>
        </p:nvSpPr>
        <p:spPr>
          <a:xfrm>
            <a:off x="1328767" y="1282222"/>
            <a:ext cx="6836434" cy="30378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Gill Sans"/>
              <a:buNone/>
            </a:pPr>
            <a:r>
              <a:rPr b="1" i="0" lang="en-US" sz="2800" u="none">
                <a:solidFill>
                  <a:srgbClr val="000000"/>
                </a:solidFill>
                <a:latin typeface="Gill Sans"/>
                <a:ea typeface="Gill Sans"/>
                <a:cs typeface="Gill Sans"/>
                <a:sym typeface="Gill Sans"/>
              </a:rPr>
              <a:t>Disciplinary Action Module:</a:t>
            </a:r>
            <a:br>
              <a:rPr b="0" i="0" lang="en-US" sz="2800" u="none">
                <a:solidFill>
                  <a:srgbClr val="000000"/>
                </a:solidFill>
                <a:latin typeface="Gill Sans"/>
                <a:ea typeface="Gill Sans"/>
                <a:cs typeface="Gill Sans"/>
                <a:sym typeface="Gill Sans"/>
              </a:rPr>
            </a:br>
            <a:br>
              <a:rPr b="0" i="0" lang="en-US" sz="2800" u="none">
                <a:solidFill>
                  <a:srgbClr val="000000"/>
                </a:solidFill>
                <a:latin typeface="Gill Sans"/>
                <a:ea typeface="Gill Sans"/>
                <a:cs typeface="Gill Sans"/>
                <a:sym typeface="Gill Sans"/>
              </a:rPr>
            </a:br>
            <a:r>
              <a:rPr b="0" i="0" lang="en-US" sz="2800" u="none">
                <a:solidFill>
                  <a:srgbClr val="000000"/>
                </a:solidFill>
                <a:latin typeface="Gill Sans"/>
                <a:ea typeface="Gill Sans"/>
                <a:cs typeface="Gill Sans"/>
                <a:sym typeface="Gill Sans"/>
              </a:rPr>
              <a:t>Faculty can record incidents and assign actions like warnings or fines.</a:t>
            </a:r>
            <a:br>
              <a:rPr b="0" i="0" lang="en-US" sz="2800" u="none">
                <a:solidFill>
                  <a:srgbClr val="000000"/>
                </a:solidFill>
                <a:latin typeface="Gill Sans"/>
                <a:ea typeface="Gill Sans"/>
                <a:cs typeface="Gill Sans"/>
                <a:sym typeface="Gill Sans"/>
              </a:rPr>
            </a:br>
            <a:r>
              <a:rPr b="0" i="0" lang="en-US" sz="2800" u="none">
                <a:solidFill>
                  <a:srgbClr val="000000"/>
                </a:solidFill>
                <a:latin typeface="Gill Sans"/>
                <a:ea typeface="Gill Sans"/>
                <a:cs typeface="Gill Sans"/>
                <a:sym typeface="Gill Sans"/>
              </a:rPr>
              <a:t>Students can view disciplinary actions and respond (if applicable).</a:t>
            </a:r>
            <a:endParaRPr b="0" i="0" sz="2800" u="non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800"/>
              <a:buFont typeface="Gill Sans"/>
              <a:buNone/>
            </a:pPr>
            <a:r>
              <a:rPr b="0" i="0" lang="en-US" sz="2800" u="none">
                <a:solidFill>
                  <a:srgbClr val="000000"/>
                </a:solidFill>
                <a:latin typeface="Gill Sans"/>
                <a:ea typeface="Gill Sans"/>
                <a:cs typeface="Gill Sans"/>
                <a:sym typeface="Gill Sans"/>
              </a:rPr>
              <a:t>Administrators can review all disciplinary records for transparency.</a:t>
            </a:r>
            <a:endParaRPr b="0" i="0" sz="2800" u="none">
              <a:solidFill>
                <a:srgbClr val="000000"/>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4"/>
          <p:cNvSpPr txBox="1"/>
          <p:nvPr>
            <p:ph type="title"/>
          </p:nvPr>
        </p:nvSpPr>
        <p:spPr>
          <a:xfrm>
            <a:off x="457200" y="92075"/>
            <a:ext cx="8229600" cy="742950"/>
          </a:xfrm>
          <a:prstGeom prst="rect">
            <a:avLst/>
          </a:prstGeom>
          <a:solidFill>
            <a:srgbClr val="FDF0CA"/>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Module 4 Description (Cont..)</a:t>
            </a:r>
            <a:endParaRPr b="0" i="0" sz="3200" u="none" cap="none" strike="noStrike">
              <a:solidFill>
                <a:schemeClr val="lt2"/>
              </a:solidFill>
              <a:latin typeface="Bookman Old Style"/>
              <a:ea typeface="Bookman Old Style"/>
              <a:cs typeface="Bookman Old Style"/>
              <a:sym typeface="Bookman Old Style"/>
            </a:endParaRPr>
          </a:p>
        </p:txBody>
      </p:sp>
      <p:sp>
        <p:nvSpPr>
          <p:cNvPr id="379" name="Google Shape;379;p14"/>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a:solidFill>
                  <a:schemeClr val="lt2"/>
                </a:solidFill>
                <a:latin typeface="Gill Sans"/>
                <a:ea typeface="Gill Sans"/>
                <a:cs typeface="Gill Sans"/>
                <a:sym typeface="Gill Sans"/>
              </a:rPr>
              <a:t>‹#›</a:t>
            </a:fld>
            <a:endParaRPr b="0" i="0" sz="1400" u="none">
              <a:solidFill>
                <a:schemeClr val="lt2"/>
              </a:solidFill>
              <a:latin typeface="Gill Sans"/>
              <a:ea typeface="Gill Sans"/>
              <a:cs typeface="Gill Sans"/>
              <a:sym typeface="Gill Sans"/>
            </a:endParaRPr>
          </a:p>
        </p:txBody>
      </p:sp>
      <p:sp>
        <p:nvSpPr>
          <p:cNvPr id="380" name="Google Shape;380;p14"/>
          <p:cNvSpPr txBox="1"/>
          <p:nvPr/>
        </p:nvSpPr>
        <p:spPr>
          <a:xfrm>
            <a:off x="3124200" y="4767262"/>
            <a:ext cx="4038600" cy="376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Times New Roman"/>
              <a:buNone/>
            </a:pPr>
            <a:r>
              <a:rPr b="0" i="0" lang="en-US" sz="1200" u="none">
                <a:solidFill>
                  <a:schemeClr val="lt2"/>
                </a:solidFill>
                <a:latin typeface="Times New Roman"/>
                <a:ea typeface="Times New Roman"/>
                <a:cs typeface="Times New Roman"/>
                <a:sym typeface="Times New Roman"/>
              </a:rPr>
              <a:t>AGB1211 – </a:t>
            </a:r>
            <a:r>
              <a:rPr b="0" i="0" lang="en-US" sz="1200" u="none">
                <a:solidFill>
                  <a:schemeClr val="dk1"/>
                </a:solidFill>
                <a:latin typeface="Times New Roman"/>
                <a:ea typeface="Times New Roman"/>
                <a:cs typeface="Times New Roman"/>
                <a:sym typeface="Times New Roman"/>
              </a:rPr>
              <a:t>DESIGN THINKING</a:t>
            </a:r>
            <a:endParaRPr/>
          </a:p>
        </p:txBody>
      </p:sp>
      <p:pic>
        <p:nvPicPr>
          <p:cNvPr id="381" name="Google Shape;381;p14"/>
          <p:cNvPicPr preferRelativeResize="0"/>
          <p:nvPr/>
        </p:nvPicPr>
        <p:blipFill rotWithShape="1">
          <a:blip r:embed="rId3">
            <a:alphaModFix/>
          </a:blip>
          <a:srcRect b="0" l="0" r="0" t="0"/>
          <a:stretch/>
        </p:blipFill>
        <p:spPr>
          <a:xfrm>
            <a:off x="0" y="46037"/>
            <a:ext cx="1905000" cy="598487"/>
          </a:xfrm>
          <a:prstGeom prst="rect">
            <a:avLst/>
          </a:prstGeom>
          <a:noFill/>
          <a:ln>
            <a:noFill/>
          </a:ln>
        </p:spPr>
      </p:pic>
      <p:pic>
        <p:nvPicPr>
          <p:cNvPr id="382" name="Google Shape;382;p14"/>
          <p:cNvPicPr preferRelativeResize="0"/>
          <p:nvPr/>
        </p:nvPicPr>
        <p:blipFill rotWithShape="1">
          <a:blip r:embed="rId4">
            <a:alphaModFix/>
          </a:blip>
          <a:srcRect b="0" l="0" r="0" t="0"/>
          <a:stretch/>
        </p:blipFill>
        <p:spPr>
          <a:xfrm>
            <a:off x="8475662" y="158750"/>
            <a:ext cx="428625" cy="368300"/>
          </a:xfrm>
          <a:prstGeom prst="rect">
            <a:avLst/>
          </a:prstGeom>
          <a:noFill/>
          <a:ln>
            <a:noFill/>
          </a:ln>
        </p:spPr>
      </p:pic>
      <p:sp>
        <p:nvSpPr>
          <p:cNvPr id="383" name="Google Shape;383;p14"/>
          <p:cNvSpPr txBox="1"/>
          <p:nvPr/>
        </p:nvSpPr>
        <p:spPr>
          <a:xfrm>
            <a:off x="612784" y="796155"/>
            <a:ext cx="6241200" cy="397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Gill Sans"/>
              <a:buNone/>
            </a:pPr>
            <a:r>
              <a:rPr b="1" i="0" lang="en-US" sz="2800" u="none">
                <a:solidFill>
                  <a:srgbClr val="000000"/>
                </a:solidFill>
                <a:latin typeface="Gill Sans"/>
                <a:ea typeface="Gill Sans"/>
                <a:cs typeface="Gill Sans"/>
                <a:sym typeface="Gill Sans"/>
              </a:rPr>
              <a:t>Notification System</a:t>
            </a:r>
            <a:r>
              <a:rPr b="0" i="0" lang="en-US" sz="2800" u="none">
                <a:solidFill>
                  <a:srgbClr val="000000"/>
                </a:solidFill>
                <a:latin typeface="Gill Sans"/>
                <a:ea typeface="Gill Sans"/>
                <a:cs typeface="Gill Sans"/>
                <a:sym typeface="Gill Sans"/>
              </a:rPr>
              <a:t>:</a:t>
            </a:r>
            <a:br>
              <a:rPr b="0" i="0" lang="en-US" sz="2800" u="none">
                <a:solidFill>
                  <a:srgbClr val="000000"/>
                </a:solidFill>
                <a:latin typeface="Gill Sans"/>
                <a:ea typeface="Gill Sans"/>
                <a:cs typeface="Gill Sans"/>
                <a:sym typeface="Gill Sans"/>
              </a:rPr>
            </a:br>
            <a:br>
              <a:rPr b="0" i="0" lang="en-US" sz="2800" u="none">
                <a:solidFill>
                  <a:srgbClr val="000000"/>
                </a:solidFill>
                <a:latin typeface="Gill Sans"/>
                <a:ea typeface="Gill Sans"/>
                <a:cs typeface="Gill Sans"/>
                <a:sym typeface="Gill Sans"/>
              </a:rPr>
            </a:br>
            <a:r>
              <a:rPr b="0" i="0" lang="en-US" sz="2800" u="none">
                <a:solidFill>
                  <a:srgbClr val="000000"/>
                </a:solidFill>
                <a:latin typeface="Gill Sans"/>
                <a:ea typeface="Gill Sans"/>
                <a:cs typeface="Gill Sans"/>
                <a:sym typeface="Gill Sans"/>
              </a:rPr>
              <a:t>Alerts for students with low attendance.</a:t>
            </a:r>
            <a:endParaRPr b="0" i="0" sz="2800" u="non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800"/>
              <a:buFont typeface="Gill Sans"/>
              <a:buNone/>
            </a:pPr>
            <a:br>
              <a:rPr b="0" i="0" lang="en-US" sz="2800" u="none">
                <a:solidFill>
                  <a:srgbClr val="000000"/>
                </a:solidFill>
                <a:latin typeface="Gill Sans"/>
                <a:ea typeface="Gill Sans"/>
                <a:cs typeface="Gill Sans"/>
                <a:sym typeface="Gill Sans"/>
              </a:rPr>
            </a:br>
            <a:r>
              <a:rPr b="0" i="0" lang="en-US" sz="2800" u="none">
                <a:solidFill>
                  <a:srgbClr val="000000"/>
                </a:solidFill>
                <a:latin typeface="Gill Sans"/>
                <a:ea typeface="Gill Sans"/>
                <a:cs typeface="Gill Sans"/>
                <a:sym typeface="Gill Sans"/>
              </a:rPr>
              <a:t>Notifications for disciplinary actions or updates.</a:t>
            </a:r>
            <a:endParaRPr b="0" i="0" sz="2800" u="non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800"/>
              <a:buFont typeface="Gill Sans"/>
              <a:buNone/>
            </a:pPr>
            <a:br>
              <a:rPr b="0" i="0" lang="en-US" sz="2800" u="none">
                <a:solidFill>
                  <a:srgbClr val="000000"/>
                </a:solidFill>
                <a:latin typeface="Gill Sans"/>
                <a:ea typeface="Gill Sans"/>
                <a:cs typeface="Gill Sans"/>
                <a:sym typeface="Gill Sans"/>
              </a:rPr>
            </a:br>
            <a:r>
              <a:rPr b="0" i="0" lang="en-US" sz="2800" u="none">
                <a:solidFill>
                  <a:srgbClr val="000000"/>
                </a:solidFill>
                <a:latin typeface="Gill Sans"/>
                <a:ea typeface="Gill Sans"/>
                <a:cs typeface="Gill Sans"/>
                <a:sym typeface="Gill Sans"/>
              </a:rPr>
              <a:t>System-wide announcements from administrators</a:t>
            </a:r>
            <a:endParaRPr b="0" i="0" sz="2800" u="none">
              <a:solidFill>
                <a:srgbClr val="000000"/>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5"/>
          <p:cNvSpPr txBox="1"/>
          <p:nvPr>
            <p:ph type="title"/>
          </p:nvPr>
        </p:nvSpPr>
        <p:spPr>
          <a:xfrm>
            <a:off x="457200" y="92075"/>
            <a:ext cx="8229600" cy="742950"/>
          </a:xfrm>
          <a:prstGeom prst="rect">
            <a:avLst/>
          </a:prstGeom>
          <a:solidFill>
            <a:srgbClr val="FDF0CA"/>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Module 5 Description (Cont..)</a:t>
            </a:r>
            <a:endParaRPr b="0" i="0" sz="3200" u="none" cap="none" strike="noStrike">
              <a:solidFill>
                <a:schemeClr val="lt2"/>
              </a:solidFill>
              <a:latin typeface="Bookman Old Style"/>
              <a:ea typeface="Bookman Old Style"/>
              <a:cs typeface="Bookman Old Style"/>
              <a:sym typeface="Bookman Old Style"/>
            </a:endParaRPr>
          </a:p>
        </p:txBody>
      </p:sp>
      <p:sp>
        <p:nvSpPr>
          <p:cNvPr id="389" name="Google Shape;389;p15"/>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a:solidFill>
                  <a:schemeClr val="lt2"/>
                </a:solidFill>
                <a:latin typeface="Gill Sans"/>
                <a:ea typeface="Gill Sans"/>
                <a:cs typeface="Gill Sans"/>
                <a:sym typeface="Gill Sans"/>
              </a:rPr>
              <a:t>‹#›</a:t>
            </a:fld>
            <a:endParaRPr b="0" i="0" sz="1400" u="none">
              <a:solidFill>
                <a:schemeClr val="lt2"/>
              </a:solidFill>
              <a:latin typeface="Gill Sans"/>
              <a:ea typeface="Gill Sans"/>
              <a:cs typeface="Gill Sans"/>
              <a:sym typeface="Gill Sans"/>
            </a:endParaRPr>
          </a:p>
        </p:txBody>
      </p:sp>
      <p:sp>
        <p:nvSpPr>
          <p:cNvPr id="390" name="Google Shape;390;p15"/>
          <p:cNvSpPr txBox="1"/>
          <p:nvPr/>
        </p:nvSpPr>
        <p:spPr>
          <a:xfrm>
            <a:off x="3124200" y="4767262"/>
            <a:ext cx="4038600" cy="376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Times New Roman"/>
              <a:buNone/>
            </a:pPr>
            <a:r>
              <a:rPr b="0" i="0" lang="en-US" sz="1200" u="none">
                <a:solidFill>
                  <a:schemeClr val="lt2"/>
                </a:solidFill>
                <a:latin typeface="Times New Roman"/>
                <a:ea typeface="Times New Roman"/>
                <a:cs typeface="Times New Roman"/>
                <a:sym typeface="Times New Roman"/>
              </a:rPr>
              <a:t>AGB1211 – </a:t>
            </a:r>
            <a:r>
              <a:rPr b="0" i="0" lang="en-US" sz="1200" u="none">
                <a:solidFill>
                  <a:schemeClr val="dk1"/>
                </a:solidFill>
                <a:latin typeface="Times New Roman"/>
                <a:ea typeface="Times New Roman"/>
                <a:cs typeface="Times New Roman"/>
                <a:sym typeface="Times New Roman"/>
              </a:rPr>
              <a:t>DESIGN THINKING</a:t>
            </a:r>
            <a:endParaRPr/>
          </a:p>
        </p:txBody>
      </p:sp>
      <p:pic>
        <p:nvPicPr>
          <p:cNvPr id="391" name="Google Shape;391;p15"/>
          <p:cNvPicPr preferRelativeResize="0"/>
          <p:nvPr/>
        </p:nvPicPr>
        <p:blipFill rotWithShape="1">
          <a:blip r:embed="rId3">
            <a:alphaModFix/>
          </a:blip>
          <a:srcRect b="0" l="0" r="0" t="0"/>
          <a:stretch/>
        </p:blipFill>
        <p:spPr>
          <a:xfrm>
            <a:off x="0" y="46037"/>
            <a:ext cx="1905000" cy="598487"/>
          </a:xfrm>
          <a:prstGeom prst="rect">
            <a:avLst/>
          </a:prstGeom>
          <a:noFill/>
          <a:ln>
            <a:noFill/>
          </a:ln>
        </p:spPr>
      </p:pic>
      <p:pic>
        <p:nvPicPr>
          <p:cNvPr id="392" name="Google Shape;392;p15"/>
          <p:cNvPicPr preferRelativeResize="0"/>
          <p:nvPr/>
        </p:nvPicPr>
        <p:blipFill rotWithShape="1">
          <a:blip r:embed="rId4">
            <a:alphaModFix/>
          </a:blip>
          <a:srcRect b="0" l="0" r="0" t="0"/>
          <a:stretch/>
        </p:blipFill>
        <p:spPr>
          <a:xfrm>
            <a:off x="8475662" y="158750"/>
            <a:ext cx="428625" cy="368300"/>
          </a:xfrm>
          <a:prstGeom prst="rect">
            <a:avLst/>
          </a:prstGeom>
          <a:noFill/>
          <a:ln>
            <a:noFill/>
          </a:ln>
        </p:spPr>
      </p:pic>
      <p:sp>
        <p:nvSpPr>
          <p:cNvPr id="393" name="Google Shape;393;p15"/>
          <p:cNvSpPr txBox="1"/>
          <p:nvPr/>
        </p:nvSpPr>
        <p:spPr>
          <a:xfrm>
            <a:off x="1248311" y="1282222"/>
            <a:ext cx="6946420" cy="26695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Gill Sans"/>
              <a:buNone/>
            </a:pPr>
            <a:r>
              <a:rPr b="1" i="0" lang="en-US" sz="2800" u="none">
                <a:solidFill>
                  <a:srgbClr val="000000"/>
                </a:solidFill>
                <a:latin typeface="Gill Sans"/>
                <a:ea typeface="Gill Sans"/>
                <a:cs typeface="Gill Sans"/>
                <a:sym typeface="Gill Sans"/>
              </a:rPr>
              <a:t>Reporting &amp; Analytics</a:t>
            </a:r>
            <a:r>
              <a:rPr b="0" i="0" lang="en-US" sz="2800" u="none">
                <a:solidFill>
                  <a:srgbClr val="000000"/>
                </a:solidFill>
                <a:latin typeface="Gill Sans"/>
                <a:ea typeface="Gill Sans"/>
                <a:cs typeface="Gill Sans"/>
                <a:sym typeface="Gill Sans"/>
              </a:rPr>
              <a:t>:</a:t>
            </a:r>
            <a:br>
              <a:rPr b="0" i="0" lang="en-US" sz="2800" u="none">
                <a:solidFill>
                  <a:srgbClr val="000000"/>
                </a:solidFill>
                <a:latin typeface="Gill Sans"/>
                <a:ea typeface="Gill Sans"/>
                <a:cs typeface="Gill Sans"/>
                <a:sym typeface="Gill Sans"/>
              </a:rPr>
            </a:br>
            <a:br>
              <a:rPr b="0" i="0" lang="en-US" sz="2800" u="none">
                <a:solidFill>
                  <a:srgbClr val="000000"/>
                </a:solidFill>
                <a:latin typeface="Gill Sans"/>
                <a:ea typeface="Gill Sans"/>
                <a:cs typeface="Gill Sans"/>
                <a:sym typeface="Gill Sans"/>
              </a:rPr>
            </a:br>
            <a:r>
              <a:rPr b="0" i="0" lang="en-US" sz="2800" u="none">
                <a:solidFill>
                  <a:srgbClr val="000000"/>
                </a:solidFill>
                <a:latin typeface="Gill Sans"/>
                <a:ea typeface="Gill Sans"/>
                <a:cs typeface="Gill Sans"/>
                <a:sym typeface="Gill Sans"/>
              </a:rPr>
              <a:t>Generate attendance reports by class, batch, or student.</a:t>
            </a:r>
            <a:br>
              <a:rPr b="0" i="0" lang="en-US" sz="2800" u="none">
                <a:solidFill>
                  <a:srgbClr val="000000"/>
                </a:solidFill>
                <a:latin typeface="Gill Sans"/>
                <a:ea typeface="Gill Sans"/>
                <a:cs typeface="Gill Sans"/>
                <a:sym typeface="Gill Sans"/>
              </a:rPr>
            </a:br>
            <a:r>
              <a:rPr b="0" i="0" lang="en-US" sz="2800" u="none">
                <a:solidFill>
                  <a:srgbClr val="000000"/>
                </a:solidFill>
                <a:latin typeface="Gill Sans"/>
                <a:ea typeface="Gill Sans"/>
                <a:cs typeface="Gill Sans"/>
                <a:sym typeface="Gill Sans"/>
              </a:rPr>
              <a:t>Visualize trends in attendance (e.g., low-performing students).</a:t>
            </a:r>
            <a:br>
              <a:rPr b="0" i="0" lang="en-US" sz="2800" u="none">
                <a:solidFill>
                  <a:srgbClr val="000000"/>
                </a:solidFill>
                <a:latin typeface="Gill Sans"/>
                <a:ea typeface="Gill Sans"/>
                <a:cs typeface="Gill Sans"/>
                <a:sym typeface="Gill Sans"/>
              </a:rPr>
            </a:br>
            <a:r>
              <a:rPr b="0" i="0" lang="en-US" sz="2800" u="none">
                <a:solidFill>
                  <a:srgbClr val="000000"/>
                </a:solidFill>
                <a:latin typeface="Gill Sans"/>
                <a:ea typeface="Gill Sans"/>
                <a:cs typeface="Gill Sans"/>
                <a:sym typeface="Gill Sans"/>
              </a:rPr>
              <a:t>Review disciplinary statistics for decision-making</a:t>
            </a:r>
            <a:endParaRPr b="0" i="0" sz="2800" u="none">
              <a:solidFill>
                <a:srgbClr val="000000"/>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6"/>
          <p:cNvSpPr txBox="1"/>
          <p:nvPr>
            <p:ph type="title"/>
          </p:nvPr>
        </p:nvSpPr>
        <p:spPr>
          <a:xfrm>
            <a:off x="457200" y="92075"/>
            <a:ext cx="8229600" cy="742950"/>
          </a:xfrm>
          <a:prstGeom prst="rect">
            <a:avLst/>
          </a:prstGeom>
          <a:solidFill>
            <a:srgbClr val="FDF0CA"/>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Results </a:t>
            </a:r>
            <a:endParaRPr/>
          </a:p>
        </p:txBody>
      </p:sp>
      <p:sp>
        <p:nvSpPr>
          <p:cNvPr id="399" name="Google Shape;399;p16"/>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a:solidFill>
                  <a:schemeClr val="lt2"/>
                </a:solidFill>
                <a:latin typeface="Gill Sans"/>
                <a:ea typeface="Gill Sans"/>
                <a:cs typeface="Gill Sans"/>
                <a:sym typeface="Gill Sans"/>
              </a:rPr>
              <a:t>‹#›</a:t>
            </a:fld>
            <a:endParaRPr b="0" i="0" sz="1400" u="none">
              <a:solidFill>
                <a:schemeClr val="lt2"/>
              </a:solidFill>
              <a:latin typeface="Gill Sans"/>
              <a:ea typeface="Gill Sans"/>
              <a:cs typeface="Gill Sans"/>
              <a:sym typeface="Gill Sans"/>
            </a:endParaRPr>
          </a:p>
        </p:txBody>
      </p:sp>
      <p:pic>
        <p:nvPicPr>
          <p:cNvPr id="400" name="Google Shape;400;p16"/>
          <p:cNvPicPr preferRelativeResize="0"/>
          <p:nvPr>
            <p:ph idx="1" type="body"/>
          </p:nvPr>
        </p:nvPicPr>
        <p:blipFill rotWithShape="1">
          <a:blip r:embed="rId3">
            <a:alphaModFix/>
          </a:blip>
          <a:srcRect b="0" l="0" r="0" t="0"/>
          <a:stretch/>
        </p:blipFill>
        <p:spPr>
          <a:xfrm>
            <a:off x="2182812" y="949325"/>
            <a:ext cx="1882775" cy="3703637"/>
          </a:xfrm>
          <a:prstGeom prst="rect">
            <a:avLst/>
          </a:prstGeom>
          <a:noFill/>
          <a:ln>
            <a:noFill/>
          </a:ln>
        </p:spPr>
      </p:pic>
      <p:sp>
        <p:nvSpPr>
          <p:cNvPr id="401" name="Google Shape;401;p16"/>
          <p:cNvSpPr txBox="1"/>
          <p:nvPr/>
        </p:nvSpPr>
        <p:spPr>
          <a:xfrm>
            <a:off x="3124200" y="4767262"/>
            <a:ext cx="4038600" cy="376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Times New Roman"/>
              <a:buNone/>
            </a:pPr>
            <a:r>
              <a:rPr b="0" i="0" lang="en-US" sz="1200" u="none">
                <a:solidFill>
                  <a:schemeClr val="lt2"/>
                </a:solidFill>
                <a:latin typeface="Times New Roman"/>
                <a:ea typeface="Times New Roman"/>
                <a:cs typeface="Times New Roman"/>
                <a:sym typeface="Times New Roman"/>
              </a:rPr>
              <a:t>AGB1211 – </a:t>
            </a:r>
            <a:r>
              <a:rPr b="0" i="0" lang="en-US" sz="1200" u="none">
                <a:solidFill>
                  <a:schemeClr val="dk1"/>
                </a:solidFill>
                <a:latin typeface="Times New Roman"/>
                <a:ea typeface="Times New Roman"/>
                <a:cs typeface="Times New Roman"/>
                <a:sym typeface="Times New Roman"/>
              </a:rPr>
              <a:t>DESIGN THINKING</a:t>
            </a:r>
            <a:endParaRPr/>
          </a:p>
        </p:txBody>
      </p:sp>
      <p:pic>
        <p:nvPicPr>
          <p:cNvPr id="402" name="Google Shape;402;p16"/>
          <p:cNvPicPr preferRelativeResize="0"/>
          <p:nvPr/>
        </p:nvPicPr>
        <p:blipFill rotWithShape="1">
          <a:blip r:embed="rId4">
            <a:alphaModFix/>
          </a:blip>
          <a:srcRect b="0" l="0" r="0" t="0"/>
          <a:stretch/>
        </p:blipFill>
        <p:spPr>
          <a:xfrm>
            <a:off x="0" y="46037"/>
            <a:ext cx="1905000" cy="598487"/>
          </a:xfrm>
          <a:prstGeom prst="rect">
            <a:avLst/>
          </a:prstGeom>
          <a:noFill/>
          <a:ln>
            <a:noFill/>
          </a:ln>
        </p:spPr>
      </p:pic>
      <p:pic>
        <p:nvPicPr>
          <p:cNvPr id="403" name="Google Shape;403;p16"/>
          <p:cNvPicPr preferRelativeResize="0"/>
          <p:nvPr/>
        </p:nvPicPr>
        <p:blipFill rotWithShape="1">
          <a:blip r:embed="rId5">
            <a:alphaModFix/>
          </a:blip>
          <a:srcRect b="0" l="0" r="0" t="0"/>
          <a:stretch/>
        </p:blipFill>
        <p:spPr>
          <a:xfrm>
            <a:off x="8475662" y="158750"/>
            <a:ext cx="428625" cy="368300"/>
          </a:xfrm>
          <a:prstGeom prst="rect">
            <a:avLst/>
          </a:prstGeom>
          <a:noFill/>
          <a:ln>
            <a:noFill/>
          </a:ln>
        </p:spPr>
      </p:pic>
      <p:pic>
        <p:nvPicPr>
          <p:cNvPr id="404" name="Google Shape;404;p16"/>
          <p:cNvPicPr preferRelativeResize="0"/>
          <p:nvPr/>
        </p:nvPicPr>
        <p:blipFill rotWithShape="1">
          <a:blip r:embed="rId6">
            <a:alphaModFix/>
          </a:blip>
          <a:srcRect b="0" l="0" r="0" t="0"/>
          <a:stretch/>
        </p:blipFill>
        <p:spPr>
          <a:xfrm>
            <a:off x="4670425" y="1047750"/>
            <a:ext cx="2187575" cy="36052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7"/>
          <p:cNvSpPr txBox="1"/>
          <p:nvPr>
            <p:ph type="title"/>
          </p:nvPr>
        </p:nvSpPr>
        <p:spPr>
          <a:xfrm flipH="1" rot="10800000">
            <a:off x="457200" y="-1619250"/>
            <a:ext cx="8229600" cy="76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Bookman Old Style"/>
              <a:buNone/>
            </a:pPr>
            <a:r>
              <a:t/>
            </a:r>
            <a:endParaRPr b="0" i="0" sz="3200" u="none" cap="none" strike="noStrike">
              <a:solidFill>
                <a:schemeClr val="lt2"/>
              </a:solidFill>
              <a:latin typeface="Bookman Old Style"/>
              <a:ea typeface="Bookman Old Style"/>
              <a:cs typeface="Bookman Old Style"/>
              <a:sym typeface="Bookman Old Style"/>
            </a:endParaRPr>
          </a:p>
        </p:txBody>
      </p:sp>
      <p:pic>
        <p:nvPicPr>
          <p:cNvPr id="410" name="Google Shape;410;p17"/>
          <p:cNvPicPr preferRelativeResize="0"/>
          <p:nvPr>
            <p:ph idx="1" type="body"/>
          </p:nvPr>
        </p:nvPicPr>
        <p:blipFill rotWithShape="1">
          <a:blip r:embed="rId3">
            <a:alphaModFix/>
          </a:blip>
          <a:srcRect b="0" l="0" r="0" t="0"/>
          <a:stretch/>
        </p:blipFill>
        <p:spPr>
          <a:xfrm>
            <a:off x="1620837" y="857250"/>
            <a:ext cx="1857375" cy="3703637"/>
          </a:xfrm>
          <a:prstGeom prst="rect">
            <a:avLst/>
          </a:prstGeom>
          <a:noFill/>
          <a:ln>
            <a:noFill/>
          </a:ln>
        </p:spPr>
      </p:pic>
      <p:sp>
        <p:nvSpPr>
          <p:cNvPr id="411" name="Google Shape;411;p17"/>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a:solidFill>
                  <a:schemeClr val="lt2"/>
                </a:solidFill>
                <a:latin typeface="Gill Sans"/>
                <a:ea typeface="Gill Sans"/>
                <a:cs typeface="Gill Sans"/>
                <a:sym typeface="Gill Sans"/>
              </a:rPr>
              <a:t>‹#›</a:t>
            </a:fld>
            <a:endParaRPr b="0" i="0" sz="1400" u="none">
              <a:solidFill>
                <a:schemeClr val="lt2"/>
              </a:solidFill>
              <a:latin typeface="Gill Sans"/>
              <a:ea typeface="Gill Sans"/>
              <a:cs typeface="Gill Sans"/>
              <a:sym typeface="Gill Sans"/>
            </a:endParaRPr>
          </a:p>
        </p:txBody>
      </p:sp>
      <p:pic>
        <p:nvPicPr>
          <p:cNvPr id="412" name="Google Shape;412;p17"/>
          <p:cNvPicPr preferRelativeResize="0"/>
          <p:nvPr/>
        </p:nvPicPr>
        <p:blipFill rotWithShape="1">
          <a:blip r:embed="rId4">
            <a:alphaModFix/>
          </a:blip>
          <a:srcRect b="0" l="0" r="0" t="0"/>
          <a:stretch/>
        </p:blipFill>
        <p:spPr>
          <a:xfrm>
            <a:off x="4110037" y="857250"/>
            <a:ext cx="2214562" cy="3703637"/>
          </a:xfrm>
          <a:prstGeom prst="rect">
            <a:avLst/>
          </a:prstGeom>
          <a:noFill/>
          <a:ln>
            <a:noFill/>
          </a:ln>
        </p:spPr>
      </p:pic>
      <p:sp>
        <p:nvSpPr>
          <p:cNvPr id="413" name="Google Shape;413;p17"/>
          <p:cNvSpPr txBox="1"/>
          <p:nvPr/>
        </p:nvSpPr>
        <p:spPr>
          <a:xfrm>
            <a:off x="3674853" y="4798059"/>
            <a:ext cx="4572000" cy="2438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1200"/>
              <a:buFont typeface="Times New Roman"/>
              <a:buNone/>
            </a:pPr>
            <a:r>
              <a:rPr b="0" i="0" lang="en-US" sz="1200" u="none">
                <a:solidFill>
                  <a:schemeClr val="lt2"/>
                </a:solidFill>
                <a:latin typeface="Times New Roman"/>
                <a:ea typeface="Times New Roman"/>
                <a:cs typeface="Times New Roman"/>
                <a:sym typeface="Times New Roman"/>
              </a:rPr>
              <a:t>AGB1211 – </a:t>
            </a:r>
            <a:r>
              <a:rPr b="0" i="0" lang="en-US" sz="1200" u="none">
                <a:solidFill>
                  <a:schemeClr val="dk1"/>
                </a:solidFill>
                <a:latin typeface="Times New Roman"/>
                <a:ea typeface="Times New Roman"/>
                <a:cs typeface="Times New Roman"/>
                <a:sym typeface="Times New Roman"/>
              </a:rPr>
              <a:t>DESIGN THINKING</a:t>
            </a:r>
            <a:endParaRPr b="0" i="0" sz="2800" u="none">
              <a:solidFill>
                <a:srgbClr val="000000"/>
              </a:solidFill>
              <a:latin typeface="Gill Sans"/>
              <a:ea typeface="Gill Sans"/>
              <a:cs typeface="Gill Sans"/>
              <a:sym typeface="Gill Sans"/>
            </a:endParaRPr>
          </a:p>
        </p:txBody>
      </p:sp>
      <p:sp>
        <p:nvSpPr>
          <p:cNvPr id="414" name="Google Shape;414;p17"/>
          <p:cNvSpPr/>
          <p:nvPr/>
        </p:nvSpPr>
        <p:spPr>
          <a:xfrm>
            <a:off x="457200" y="92075"/>
            <a:ext cx="8229600" cy="742950"/>
          </a:xfrm>
          <a:prstGeom prst="rect">
            <a:avLst/>
          </a:prstGeom>
          <a:solidFill>
            <a:srgbClr val="FDF0CA"/>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Times New Roman"/>
              <a:buNone/>
            </a:pPr>
            <a:r>
              <a:rPr b="1" i="0" lang="en-US" sz="3200" u="none">
                <a:solidFill>
                  <a:srgbClr val="000000"/>
                </a:solidFill>
                <a:latin typeface="Times New Roman"/>
                <a:ea typeface="Times New Roman"/>
                <a:cs typeface="Times New Roman"/>
                <a:sym typeface="Times New Roman"/>
              </a:rPr>
              <a:t>Results </a:t>
            </a:r>
            <a:endParaRPr/>
          </a:p>
        </p:txBody>
      </p:sp>
      <p:pic>
        <p:nvPicPr>
          <p:cNvPr id="415" name="Google Shape;415;p17"/>
          <p:cNvPicPr preferRelativeResize="0"/>
          <p:nvPr/>
        </p:nvPicPr>
        <p:blipFill rotWithShape="1">
          <a:blip r:embed="rId5">
            <a:alphaModFix/>
          </a:blip>
          <a:srcRect b="0" l="0" r="0" t="0"/>
          <a:stretch/>
        </p:blipFill>
        <p:spPr>
          <a:xfrm>
            <a:off x="0" y="165088"/>
            <a:ext cx="1880558" cy="596922"/>
          </a:xfrm>
          <a:prstGeom prst="rect">
            <a:avLst/>
          </a:prstGeom>
          <a:noFill/>
          <a:ln>
            <a:noFill/>
          </a:ln>
        </p:spPr>
      </p:pic>
      <p:pic>
        <p:nvPicPr>
          <p:cNvPr id="416" name="Google Shape;416;p17"/>
          <p:cNvPicPr preferRelativeResize="0"/>
          <p:nvPr/>
        </p:nvPicPr>
        <p:blipFill rotWithShape="1">
          <a:blip r:embed="rId6">
            <a:alphaModFix/>
          </a:blip>
          <a:srcRect b="0" l="0" r="0" t="0"/>
          <a:stretch/>
        </p:blipFill>
        <p:spPr>
          <a:xfrm>
            <a:off x="8246853" y="238623"/>
            <a:ext cx="388188" cy="2249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8"/>
          <p:cNvSpPr txBox="1"/>
          <p:nvPr>
            <p:ph type="title"/>
          </p:nvPr>
        </p:nvSpPr>
        <p:spPr>
          <a:xfrm>
            <a:off x="457200" y="-1314450"/>
            <a:ext cx="8229600" cy="304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Bookman Old Style"/>
              <a:buNone/>
            </a:pPr>
            <a:r>
              <a:t/>
            </a:r>
            <a:endParaRPr b="0" i="0" sz="3200" u="none" cap="none" strike="noStrike">
              <a:solidFill>
                <a:schemeClr val="lt2"/>
              </a:solidFill>
              <a:latin typeface="Bookman Old Style"/>
              <a:ea typeface="Bookman Old Style"/>
              <a:cs typeface="Bookman Old Style"/>
              <a:sym typeface="Bookman Old Style"/>
            </a:endParaRPr>
          </a:p>
        </p:txBody>
      </p:sp>
      <p:pic>
        <p:nvPicPr>
          <p:cNvPr id="422" name="Google Shape;422;p18"/>
          <p:cNvPicPr preferRelativeResize="0"/>
          <p:nvPr>
            <p:ph idx="1" type="body"/>
          </p:nvPr>
        </p:nvPicPr>
        <p:blipFill rotWithShape="1">
          <a:blip r:embed="rId3">
            <a:alphaModFix/>
          </a:blip>
          <a:srcRect b="0" l="0" r="0" t="0"/>
          <a:stretch/>
        </p:blipFill>
        <p:spPr>
          <a:xfrm>
            <a:off x="2133600" y="895350"/>
            <a:ext cx="1874837" cy="3703637"/>
          </a:xfrm>
          <a:prstGeom prst="rect">
            <a:avLst/>
          </a:prstGeom>
          <a:noFill/>
          <a:ln>
            <a:noFill/>
          </a:ln>
        </p:spPr>
      </p:pic>
      <p:sp>
        <p:nvSpPr>
          <p:cNvPr id="423" name="Google Shape;423;p18"/>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a:solidFill>
                  <a:schemeClr val="lt2"/>
                </a:solidFill>
                <a:latin typeface="Gill Sans"/>
                <a:ea typeface="Gill Sans"/>
                <a:cs typeface="Gill Sans"/>
                <a:sym typeface="Gill Sans"/>
              </a:rPr>
              <a:t>‹#›</a:t>
            </a:fld>
            <a:endParaRPr b="0" i="0" sz="1400" u="none">
              <a:solidFill>
                <a:schemeClr val="lt2"/>
              </a:solidFill>
              <a:latin typeface="Gill Sans"/>
              <a:ea typeface="Gill Sans"/>
              <a:cs typeface="Gill Sans"/>
              <a:sym typeface="Gill Sans"/>
            </a:endParaRPr>
          </a:p>
        </p:txBody>
      </p:sp>
      <p:pic>
        <p:nvPicPr>
          <p:cNvPr id="424" name="Google Shape;424;p18"/>
          <p:cNvPicPr preferRelativeResize="0"/>
          <p:nvPr/>
        </p:nvPicPr>
        <p:blipFill rotWithShape="1">
          <a:blip r:embed="rId4">
            <a:alphaModFix/>
          </a:blip>
          <a:srcRect b="0" l="0" r="0" t="0"/>
          <a:stretch/>
        </p:blipFill>
        <p:spPr>
          <a:xfrm>
            <a:off x="4371975" y="895350"/>
            <a:ext cx="2032000" cy="3703637"/>
          </a:xfrm>
          <a:prstGeom prst="rect">
            <a:avLst/>
          </a:prstGeom>
          <a:noFill/>
          <a:ln>
            <a:noFill/>
          </a:ln>
        </p:spPr>
      </p:pic>
      <p:sp>
        <p:nvSpPr>
          <p:cNvPr id="425" name="Google Shape;425;p18"/>
          <p:cNvSpPr txBox="1"/>
          <p:nvPr/>
        </p:nvSpPr>
        <p:spPr>
          <a:xfrm>
            <a:off x="3467819" y="4798058"/>
            <a:ext cx="4572000" cy="2438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1200"/>
              <a:buFont typeface="Times New Roman"/>
              <a:buNone/>
            </a:pPr>
            <a:r>
              <a:rPr b="0" i="0" lang="en-US" sz="1200" u="none">
                <a:solidFill>
                  <a:schemeClr val="lt2"/>
                </a:solidFill>
                <a:latin typeface="Times New Roman"/>
                <a:ea typeface="Times New Roman"/>
                <a:cs typeface="Times New Roman"/>
                <a:sym typeface="Times New Roman"/>
              </a:rPr>
              <a:t>AGB1211 – </a:t>
            </a:r>
            <a:r>
              <a:rPr b="0" i="0" lang="en-US" sz="1200" u="none">
                <a:solidFill>
                  <a:schemeClr val="dk1"/>
                </a:solidFill>
                <a:latin typeface="Times New Roman"/>
                <a:ea typeface="Times New Roman"/>
                <a:cs typeface="Times New Roman"/>
                <a:sym typeface="Times New Roman"/>
              </a:rPr>
              <a:t>DESIGN THINKING</a:t>
            </a:r>
            <a:endParaRPr b="0" i="0" sz="2800" u="none">
              <a:solidFill>
                <a:srgbClr val="000000"/>
              </a:solidFill>
              <a:latin typeface="Gill Sans"/>
              <a:ea typeface="Gill Sans"/>
              <a:cs typeface="Gill Sans"/>
              <a:sym typeface="Gill Sans"/>
            </a:endParaRPr>
          </a:p>
        </p:txBody>
      </p:sp>
      <p:sp>
        <p:nvSpPr>
          <p:cNvPr id="426" name="Google Shape;426;p18"/>
          <p:cNvSpPr/>
          <p:nvPr/>
        </p:nvSpPr>
        <p:spPr>
          <a:xfrm>
            <a:off x="457200" y="92075"/>
            <a:ext cx="8229600" cy="742950"/>
          </a:xfrm>
          <a:prstGeom prst="rect">
            <a:avLst/>
          </a:prstGeom>
          <a:solidFill>
            <a:srgbClr val="FDF0CA"/>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Times New Roman"/>
              <a:buNone/>
            </a:pPr>
            <a:r>
              <a:rPr b="1" i="0" lang="en-US" sz="3200" u="none">
                <a:solidFill>
                  <a:srgbClr val="000000"/>
                </a:solidFill>
                <a:latin typeface="Times New Roman"/>
                <a:ea typeface="Times New Roman"/>
                <a:cs typeface="Times New Roman"/>
                <a:sym typeface="Times New Roman"/>
              </a:rPr>
              <a:t>Results </a:t>
            </a:r>
            <a:endParaRPr/>
          </a:p>
        </p:txBody>
      </p:sp>
      <p:pic>
        <p:nvPicPr>
          <p:cNvPr id="427" name="Google Shape;427;p18"/>
          <p:cNvPicPr preferRelativeResize="0"/>
          <p:nvPr/>
        </p:nvPicPr>
        <p:blipFill rotWithShape="1">
          <a:blip r:embed="rId5">
            <a:alphaModFix/>
          </a:blip>
          <a:srcRect b="0" l="0" r="0" t="0"/>
          <a:stretch/>
        </p:blipFill>
        <p:spPr>
          <a:xfrm>
            <a:off x="8492706" y="238621"/>
            <a:ext cx="388188" cy="224927"/>
          </a:xfrm>
          <a:prstGeom prst="rect">
            <a:avLst/>
          </a:prstGeom>
          <a:noFill/>
          <a:ln>
            <a:noFill/>
          </a:ln>
        </p:spPr>
      </p:pic>
      <p:pic>
        <p:nvPicPr>
          <p:cNvPr id="428" name="Google Shape;428;p18"/>
          <p:cNvPicPr preferRelativeResize="0"/>
          <p:nvPr/>
        </p:nvPicPr>
        <p:blipFill rotWithShape="1">
          <a:blip r:embed="rId6">
            <a:alphaModFix/>
          </a:blip>
          <a:srcRect b="0" l="0" r="0" t="0"/>
          <a:stretch/>
        </p:blipFill>
        <p:spPr>
          <a:xfrm>
            <a:off x="0" y="165088"/>
            <a:ext cx="1880558" cy="59692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9"/>
          <p:cNvSpPr txBox="1"/>
          <p:nvPr>
            <p:ph type="title"/>
          </p:nvPr>
        </p:nvSpPr>
        <p:spPr>
          <a:xfrm>
            <a:off x="457200" y="92075"/>
            <a:ext cx="8229600" cy="742950"/>
          </a:xfrm>
          <a:prstGeom prst="rect">
            <a:avLst/>
          </a:prstGeom>
          <a:solidFill>
            <a:srgbClr val="FDF0CA"/>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Conclusion</a:t>
            </a:r>
            <a:endParaRPr/>
          </a:p>
        </p:txBody>
      </p:sp>
      <p:sp>
        <p:nvSpPr>
          <p:cNvPr id="434" name="Google Shape;434;p19"/>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a:solidFill>
                  <a:schemeClr val="lt2"/>
                </a:solidFill>
                <a:latin typeface="Gill Sans"/>
                <a:ea typeface="Gill Sans"/>
                <a:cs typeface="Gill Sans"/>
                <a:sym typeface="Gill Sans"/>
              </a:rPr>
              <a:t>‹#›</a:t>
            </a:fld>
            <a:endParaRPr b="0" i="0" sz="1400" u="none">
              <a:solidFill>
                <a:schemeClr val="lt2"/>
              </a:solidFill>
              <a:latin typeface="Gill Sans"/>
              <a:ea typeface="Gill Sans"/>
              <a:cs typeface="Gill Sans"/>
              <a:sym typeface="Gill Sans"/>
            </a:endParaRPr>
          </a:p>
        </p:txBody>
      </p:sp>
      <p:sp>
        <p:nvSpPr>
          <p:cNvPr id="435" name="Google Shape;435;p19"/>
          <p:cNvSpPr txBox="1"/>
          <p:nvPr/>
        </p:nvSpPr>
        <p:spPr>
          <a:xfrm>
            <a:off x="3124200" y="4767262"/>
            <a:ext cx="4038600" cy="376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Times New Roman"/>
              <a:buNone/>
            </a:pPr>
            <a:r>
              <a:rPr b="0" i="0" lang="en-US" sz="1200" u="none">
                <a:solidFill>
                  <a:schemeClr val="lt2"/>
                </a:solidFill>
                <a:latin typeface="Times New Roman"/>
                <a:ea typeface="Times New Roman"/>
                <a:cs typeface="Times New Roman"/>
                <a:sym typeface="Times New Roman"/>
              </a:rPr>
              <a:t>AGB1211 – </a:t>
            </a:r>
            <a:r>
              <a:rPr b="0" i="0" lang="en-US" sz="1200" u="none">
                <a:solidFill>
                  <a:schemeClr val="dk1"/>
                </a:solidFill>
                <a:latin typeface="Times New Roman"/>
                <a:ea typeface="Times New Roman"/>
                <a:cs typeface="Times New Roman"/>
                <a:sym typeface="Times New Roman"/>
              </a:rPr>
              <a:t>DESIGN THINKING</a:t>
            </a:r>
            <a:endParaRPr/>
          </a:p>
        </p:txBody>
      </p:sp>
      <p:pic>
        <p:nvPicPr>
          <p:cNvPr id="436" name="Google Shape;436;p19"/>
          <p:cNvPicPr preferRelativeResize="0"/>
          <p:nvPr/>
        </p:nvPicPr>
        <p:blipFill rotWithShape="1">
          <a:blip r:embed="rId3">
            <a:alphaModFix/>
          </a:blip>
          <a:srcRect b="0" l="0" r="0" t="0"/>
          <a:stretch/>
        </p:blipFill>
        <p:spPr>
          <a:xfrm>
            <a:off x="0" y="46037"/>
            <a:ext cx="1905000" cy="598487"/>
          </a:xfrm>
          <a:prstGeom prst="rect">
            <a:avLst/>
          </a:prstGeom>
          <a:noFill/>
          <a:ln>
            <a:noFill/>
          </a:ln>
        </p:spPr>
      </p:pic>
      <p:pic>
        <p:nvPicPr>
          <p:cNvPr id="437" name="Google Shape;437;p19"/>
          <p:cNvPicPr preferRelativeResize="0"/>
          <p:nvPr/>
        </p:nvPicPr>
        <p:blipFill rotWithShape="1">
          <a:blip r:embed="rId4">
            <a:alphaModFix/>
          </a:blip>
          <a:srcRect b="0" l="0" r="0" t="0"/>
          <a:stretch/>
        </p:blipFill>
        <p:spPr>
          <a:xfrm>
            <a:off x="8475662" y="158750"/>
            <a:ext cx="428625" cy="368300"/>
          </a:xfrm>
          <a:prstGeom prst="rect">
            <a:avLst/>
          </a:prstGeom>
          <a:noFill/>
          <a:ln>
            <a:noFill/>
          </a:ln>
        </p:spPr>
      </p:pic>
      <p:sp>
        <p:nvSpPr>
          <p:cNvPr id="438" name="Google Shape;438;p19"/>
          <p:cNvSpPr txBox="1"/>
          <p:nvPr>
            <p:ph idx="1" type="body"/>
          </p:nvPr>
        </p:nvSpPr>
        <p:spPr>
          <a:xfrm flipH="1" rot="10800000">
            <a:off x="612775" y="7053580"/>
            <a:ext cx="2206625" cy="33274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accent1"/>
              </a:buClr>
              <a:buSzPts val="1368"/>
              <a:buFont typeface="Noto Sans Symbols"/>
              <a:buNone/>
            </a:pPr>
            <a:r>
              <a:t/>
            </a:r>
            <a:endParaRPr b="0" i="0" sz="1800" u="none" cap="none" strike="noStrike">
              <a:solidFill>
                <a:schemeClr val="dk1"/>
              </a:solidFill>
              <a:latin typeface="Calibri"/>
              <a:ea typeface="Calibri"/>
              <a:cs typeface="Calibri"/>
              <a:sym typeface="Calibri"/>
            </a:endParaRPr>
          </a:p>
        </p:txBody>
      </p:sp>
      <p:sp>
        <p:nvSpPr>
          <p:cNvPr id="439" name="Google Shape;439;p19"/>
          <p:cNvSpPr txBox="1"/>
          <p:nvPr/>
        </p:nvSpPr>
        <p:spPr>
          <a:xfrm>
            <a:off x="1131303" y="1288573"/>
            <a:ext cx="6881392" cy="30251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Gill Sans"/>
              <a:buNone/>
            </a:pPr>
            <a:r>
              <a:rPr b="0" i="0" lang="en-US" sz="2000" u="none">
                <a:solidFill>
                  <a:schemeClr val="dk1"/>
                </a:solidFill>
                <a:latin typeface="Gill Sans"/>
                <a:ea typeface="Gill Sans"/>
                <a:cs typeface="Gill Sans"/>
                <a:sym typeface="Gill Sans"/>
              </a:rPr>
              <a:t>The Attendance Monitoring and Disciplinary Action Mobile App offers a streamlined, secure, and efficient way to manage student attendance and disciplinary records in a college environment. By integrating features such as real-time notifications, role-based access, and automated reporting, the app enhances transparency and accountability for students, faculty, and administrators. </a:t>
            </a:r>
            <a:endParaRPr/>
          </a:p>
          <a:p>
            <a:pPr indent="0" lvl="0" marL="0" marR="0" rtl="0" algn="l">
              <a:lnSpc>
                <a:spcPct val="100000"/>
              </a:lnSpc>
              <a:spcBef>
                <a:spcPts val="0"/>
              </a:spcBef>
              <a:spcAft>
                <a:spcPts val="0"/>
              </a:spcAft>
              <a:buClr>
                <a:schemeClr val="dk1"/>
              </a:buClr>
              <a:buSzPts val="2000"/>
              <a:buFont typeface="Gill Sans"/>
              <a:buNone/>
            </a:pPr>
            <a:r>
              <a:rPr b="0" i="0" lang="en-US" sz="2000" u="none">
                <a:solidFill>
                  <a:schemeClr val="dk1"/>
                </a:solidFill>
                <a:latin typeface="Gill Sans"/>
                <a:ea typeface="Gill Sans"/>
                <a:cs typeface="Gill Sans"/>
                <a:sym typeface="Gill Sans"/>
              </a:rPr>
              <a:t>Prototyped using Proto.io, the app ensures a user-friendly interface and seamless functionality tailored to the needs of its users. This system simplifies administrative processes, promotes better communication, and ensures timely action, contributing to an organized and well-regulated academic environment</a:t>
            </a:r>
            <a:endParaRPr b="0" i="0" sz="1800" u="none">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
          <p:cNvSpPr txBox="1"/>
          <p:nvPr>
            <p:ph type="title"/>
          </p:nvPr>
        </p:nvSpPr>
        <p:spPr>
          <a:xfrm>
            <a:off x="457200" y="149225"/>
            <a:ext cx="8229600" cy="685800"/>
          </a:xfrm>
          <a:prstGeom prst="rect">
            <a:avLst/>
          </a:prstGeom>
          <a:solidFill>
            <a:srgbClr val="FDF0CA"/>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Title of the Project</a:t>
            </a:r>
            <a:endParaRPr/>
          </a:p>
        </p:txBody>
      </p:sp>
      <p:sp>
        <p:nvSpPr>
          <p:cNvPr id="258" name="Google Shape;258;p2"/>
          <p:cNvSpPr txBox="1"/>
          <p:nvPr/>
        </p:nvSpPr>
        <p:spPr>
          <a:xfrm>
            <a:off x="2438400" y="4767262"/>
            <a:ext cx="4340225" cy="376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Times New Roman"/>
              <a:buNone/>
            </a:pPr>
            <a:r>
              <a:rPr b="0" i="0" lang="en-US" sz="1200" u="none" cap="none" strike="noStrike">
                <a:solidFill>
                  <a:schemeClr val="lt2"/>
                </a:solidFill>
                <a:latin typeface="Times New Roman"/>
                <a:ea typeface="Times New Roman"/>
                <a:cs typeface="Times New Roman"/>
                <a:sym typeface="Times New Roman"/>
              </a:rPr>
              <a:t>AGB1211 – </a:t>
            </a:r>
            <a:r>
              <a:rPr b="0" i="0" lang="en-US" sz="1200" u="none" cap="none" strike="noStrike">
                <a:solidFill>
                  <a:schemeClr val="dk1"/>
                </a:solidFill>
                <a:latin typeface="Times New Roman"/>
                <a:ea typeface="Times New Roman"/>
                <a:cs typeface="Times New Roman"/>
                <a:sym typeface="Times New Roman"/>
              </a:rPr>
              <a:t>DESIGN THINKING</a:t>
            </a:r>
            <a:endParaRPr/>
          </a:p>
        </p:txBody>
      </p:sp>
      <p:sp>
        <p:nvSpPr>
          <p:cNvPr id="259" name="Google Shape;259;p2"/>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cap="none" strike="noStrike">
                <a:solidFill>
                  <a:schemeClr val="lt2"/>
                </a:solidFill>
                <a:latin typeface="Gill Sans"/>
                <a:ea typeface="Gill Sans"/>
                <a:cs typeface="Gill Sans"/>
                <a:sym typeface="Gill Sans"/>
              </a:rPr>
              <a:t>‹#›</a:t>
            </a:fld>
            <a:endParaRPr b="0" i="0" sz="1400" u="none" cap="none" strike="noStrike">
              <a:solidFill>
                <a:schemeClr val="lt2"/>
              </a:solidFill>
              <a:latin typeface="Gill Sans"/>
              <a:ea typeface="Gill Sans"/>
              <a:cs typeface="Gill Sans"/>
              <a:sym typeface="Gill Sans"/>
            </a:endParaRPr>
          </a:p>
        </p:txBody>
      </p:sp>
      <p:sp>
        <p:nvSpPr>
          <p:cNvPr id="260" name="Google Shape;260;p2"/>
          <p:cNvSpPr txBox="1"/>
          <p:nvPr/>
        </p:nvSpPr>
        <p:spPr>
          <a:xfrm>
            <a:off x="800100" y="1271587"/>
            <a:ext cx="7772400" cy="1703014"/>
          </a:xfrm>
          <a:prstGeom prst="rect">
            <a:avLst/>
          </a:prstGeom>
          <a:noFill/>
          <a:ln>
            <a:noFill/>
          </a:ln>
        </p:spPr>
        <p:txBody>
          <a:bodyPr anchorCtr="0" anchor="b" bIns="0" lIns="45700" spcFirstLastPara="1" rIns="45700" wrap="square" tIns="45700">
            <a:noAutofit/>
          </a:bodyPr>
          <a:lstStyle/>
          <a:p>
            <a:pPr indent="0" lvl="0" marL="0" marR="0" rtl="0" algn="ctr">
              <a:lnSpc>
                <a:spcPct val="100000"/>
              </a:lnSpc>
              <a:spcBef>
                <a:spcPts val="0"/>
              </a:spcBef>
              <a:spcAft>
                <a:spcPts val="0"/>
              </a:spcAft>
              <a:buClr>
                <a:schemeClr val="accent1"/>
              </a:buClr>
              <a:buSzPts val="2500"/>
              <a:buFont typeface="Noto Sans Symbols"/>
              <a:buNone/>
            </a:pPr>
            <a:r>
              <a:rPr b="1" i="0" lang="en-US" sz="2500" u="none" cap="none" strike="noStrike">
                <a:solidFill>
                  <a:srgbClr val="3F3F3F"/>
                </a:solidFill>
                <a:latin typeface="Arial"/>
                <a:ea typeface="Arial"/>
                <a:cs typeface="Arial"/>
                <a:sym typeface="Arial"/>
              </a:rPr>
              <a:t>ATTENDANCE MONITORING AND DISCIPLINARY ACTION </a:t>
            </a:r>
            <a:endParaRPr b="1" i="0" sz="2500" u="none" cap="none" strike="noStrike">
              <a:solidFill>
                <a:srgbClr val="3F3F3F"/>
              </a:solidFill>
              <a:latin typeface="Arial"/>
              <a:ea typeface="Arial"/>
              <a:cs typeface="Arial"/>
              <a:sym typeface="Arial"/>
            </a:endParaRPr>
          </a:p>
          <a:p>
            <a:pPr indent="0" lvl="0" marL="0" marR="0" rtl="0" algn="ctr">
              <a:lnSpc>
                <a:spcPct val="100000"/>
              </a:lnSpc>
              <a:spcBef>
                <a:spcPts val="0"/>
              </a:spcBef>
              <a:spcAft>
                <a:spcPts val="0"/>
              </a:spcAft>
              <a:buClr>
                <a:schemeClr val="accent1"/>
              </a:buClr>
              <a:buSzPts val="2500"/>
              <a:buFont typeface="Noto Sans Symbols"/>
              <a:buNone/>
            </a:pPr>
            <a:r>
              <a:rPr b="1" i="0" lang="en-US" sz="2500" u="none" cap="none" strike="noStrike">
                <a:solidFill>
                  <a:srgbClr val="3F3F3F"/>
                </a:solidFill>
                <a:latin typeface="Arial"/>
                <a:ea typeface="Arial"/>
                <a:cs typeface="Arial"/>
                <a:sym typeface="Arial"/>
              </a:rPr>
              <a:t>IN COLLEGE </a:t>
            </a:r>
            <a:endParaRPr b="1" i="0" sz="2500" u="none" cap="none" strike="noStrike">
              <a:solidFill>
                <a:srgbClr val="3F3F3F"/>
              </a:solidFill>
              <a:latin typeface="Arial"/>
              <a:ea typeface="Arial"/>
              <a:cs typeface="Arial"/>
              <a:sym typeface="Arial"/>
            </a:endParaRPr>
          </a:p>
        </p:txBody>
      </p:sp>
      <p:pic>
        <p:nvPicPr>
          <p:cNvPr id="261" name="Google Shape;261;p2"/>
          <p:cNvPicPr preferRelativeResize="0"/>
          <p:nvPr/>
        </p:nvPicPr>
        <p:blipFill rotWithShape="1">
          <a:blip r:embed="rId3">
            <a:alphaModFix/>
          </a:blip>
          <a:srcRect b="0" l="0" r="0" t="0"/>
          <a:stretch/>
        </p:blipFill>
        <p:spPr>
          <a:xfrm>
            <a:off x="0" y="46037"/>
            <a:ext cx="1905000" cy="598487"/>
          </a:xfrm>
          <a:prstGeom prst="rect">
            <a:avLst/>
          </a:prstGeom>
          <a:noFill/>
          <a:ln>
            <a:noFill/>
          </a:ln>
        </p:spPr>
      </p:pic>
      <p:pic>
        <p:nvPicPr>
          <p:cNvPr id="262" name="Google Shape;262;p2"/>
          <p:cNvPicPr preferRelativeResize="0"/>
          <p:nvPr/>
        </p:nvPicPr>
        <p:blipFill rotWithShape="1">
          <a:blip r:embed="rId4">
            <a:alphaModFix/>
          </a:blip>
          <a:srcRect b="0" l="0" r="0" t="0"/>
          <a:stretch/>
        </p:blipFill>
        <p:spPr>
          <a:xfrm>
            <a:off x="8475662" y="158750"/>
            <a:ext cx="428625" cy="368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0"/>
          <p:cNvSpPr txBox="1"/>
          <p:nvPr>
            <p:ph type="title"/>
          </p:nvPr>
        </p:nvSpPr>
        <p:spPr>
          <a:xfrm>
            <a:off x="457200" y="149225"/>
            <a:ext cx="8229600" cy="685800"/>
          </a:xfrm>
          <a:prstGeom prst="rect">
            <a:avLst/>
          </a:prstGeom>
          <a:solidFill>
            <a:srgbClr val="FDF0CA"/>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Times New Roman"/>
              <a:buNone/>
            </a:pPr>
            <a:r>
              <a:rPr b="1" i="0" lang="en-US" sz="4000" u="none" cap="none" strike="noStrike">
                <a:solidFill>
                  <a:schemeClr val="dk1"/>
                </a:solidFill>
                <a:latin typeface="Times New Roman"/>
                <a:ea typeface="Times New Roman"/>
                <a:cs typeface="Times New Roman"/>
                <a:sym typeface="Times New Roman"/>
              </a:rPr>
              <a:t>Thank  You</a:t>
            </a:r>
            <a:endParaRPr/>
          </a:p>
        </p:txBody>
      </p:sp>
      <p:sp>
        <p:nvSpPr>
          <p:cNvPr id="445" name="Google Shape;445;p20"/>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a:solidFill>
                  <a:schemeClr val="lt2"/>
                </a:solidFill>
                <a:latin typeface="Gill Sans"/>
                <a:ea typeface="Gill Sans"/>
                <a:cs typeface="Gill Sans"/>
                <a:sym typeface="Gill Sans"/>
              </a:rPr>
              <a:t>‹#›</a:t>
            </a:fld>
            <a:endParaRPr b="0" i="0" sz="1400" u="none">
              <a:solidFill>
                <a:schemeClr val="lt2"/>
              </a:solidFill>
              <a:latin typeface="Gill Sans"/>
              <a:ea typeface="Gill Sans"/>
              <a:cs typeface="Gill Sans"/>
              <a:sym typeface="Gill Sans"/>
            </a:endParaRPr>
          </a:p>
        </p:txBody>
      </p:sp>
      <p:sp>
        <p:nvSpPr>
          <p:cNvPr id="446" name="Google Shape;446;p20"/>
          <p:cNvSpPr txBox="1"/>
          <p:nvPr/>
        </p:nvSpPr>
        <p:spPr>
          <a:xfrm>
            <a:off x="0" y="2100262"/>
            <a:ext cx="9144000" cy="1663700"/>
          </a:xfrm>
          <a:prstGeom prst="rect">
            <a:avLst/>
          </a:prstGeom>
          <a:solidFill>
            <a:srgbClr val="EDF0CA"/>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Gill Sans"/>
              <a:buNone/>
            </a:pPr>
            <a:r>
              <a:t/>
            </a:r>
            <a:endParaRPr b="0" i="0" sz="3600" u="none">
              <a:solidFill>
                <a:schemeClr val="lt1"/>
              </a:solidFill>
              <a:latin typeface="Bookman Old Style"/>
              <a:ea typeface="Bookman Old Style"/>
              <a:cs typeface="Bookman Old Style"/>
              <a:sym typeface="Bookman Old Style"/>
            </a:endParaRPr>
          </a:p>
          <a:p>
            <a:pPr indent="0" lvl="0" marL="0" marR="0" rtl="0" algn="ctr">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ANY QUERIES??? </a:t>
            </a:r>
            <a:endParaRPr/>
          </a:p>
        </p:txBody>
      </p:sp>
      <p:sp>
        <p:nvSpPr>
          <p:cNvPr id="447" name="Google Shape;447;p20"/>
          <p:cNvSpPr txBox="1"/>
          <p:nvPr/>
        </p:nvSpPr>
        <p:spPr>
          <a:xfrm>
            <a:off x="3124200" y="4767262"/>
            <a:ext cx="4038600" cy="376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Times New Roman"/>
              <a:buNone/>
            </a:pPr>
            <a:r>
              <a:rPr b="0" i="0" lang="en-US" sz="1200" u="none">
                <a:solidFill>
                  <a:schemeClr val="lt2"/>
                </a:solidFill>
                <a:latin typeface="Times New Roman"/>
                <a:ea typeface="Times New Roman"/>
                <a:cs typeface="Times New Roman"/>
                <a:sym typeface="Times New Roman"/>
              </a:rPr>
              <a:t>AGB1211 – </a:t>
            </a:r>
            <a:r>
              <a:rPr b="0" i="0" lang="en-US" sz="1200" u="none">
                <a:solidFill>
                  <a:schemeClr val="dk1"/>
                </a:solidFill>
                <a:latin typeface="Times New Roman"/>
                <a:ea typeface="Times New Roman"/>
                <a:cs typeface="Times New Roman"/>
                <a:sym typeface="Times New Roman"/>
              </a:rPr>
              <a:t>DESIGN THINKING</a:t>
            </a:r>
            <a:endParaRPr/>
          </a:p>
        </p:txBody>
      </p:sp>
      <p:pic>
        <p:nvPicPr>
          <p:cNvPr id="448" name="Google Shape;448;p20"/>
          <p:cNvPicPr preferRelativeResize="0"/>
          <p:nvPr/>
        </p:nvPicPr>
        <p:blipFill rotWithShape="1">
          <a:blip r:embed="rId3">
            <a:alphaModFix/>
          </a:blip>
          <a:srcRect b="0" l="0" r="0" t="0"/>
          <a:stretch/>
        </p:blipFill>
        <p:spPr>
          <a:xfrm>
            <a:off x="0" y="46037"/>
            <a:ext cx="1905000" cy="598487"/>
          </a:xfrm>
          <a:prstGeom prst="rect">
            <a:avLst/>
          </a:prstGeom>
          <a:noFill/>
          <a:ln>
            <a:noFill/>
          </a:ln>
        </p:spPr>
      </p:pic>
      <p:pic>
        <p:nvPicPr>
          <p:cNvPr id="449" name="Google Shape;449;p20"/>
          <p:cNvPicPr preferRelativeResize="0"/>
          <p:nvPr/>
        </p:nvPicPr>
        <p:blipFill rotWithShape="1">
          <a:blip r:embed="rId4">
            <a:alphaModFix/>
          </a:blip>
          <a:srcRect b="0" l="0" r="0" t="0"/>
          <a:stretch/>
        </p:blipFill>
        <p:spPr>
          <a:xfrm>
            <a:off x="8475662" y="158750"/>
            <a:ext cx="428625" cy="36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
          <p:cNvSpPr txBox="1"/>
          <p:nvPr>
            <p:ph type="title"/>
          </p:nvPr>
        </p:nvSpPr>
        <p:spPr>
          <a:xfrm>
            <a:off x="457200" y="187325"/>
            <a:ext cx="8229600" cy="609600"/>
          </a:xfrm>
          <a:prstGeom prst="rect">
            <a:avLst/>
          </a:prstGeom>
          <a:solidFill>
            <a:srgbClr val="FDF0CA"/>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Problem Identification</a:t>
            </a:r>
            <a:r>
              <a:rPr b="0" i="0" lang="en-US" sz="3200" u="none" cap="none" strike="noStrike">
                <a:solidFill>
                  <a:schemeClr val="dk1"/>
                </a:solidFill>
                <a:latin typeface="Times New Roman"/>
                <a:ea typeface="Times New Roman"/>
                <a:cs typeface="Times New Roman"/>
                <a:sym typeface="Times New Roman"/>
              </a:rPr>
              <a:t> </a:t>
            </a:r>
            <a:endParaRPr/>
          </a:p>
        </p:txBody>
      </p:sp>
      <p:sp>
        <p:nvSpPr>
          <p:cNvPr id="268" name="Google Shape;268;p3"/>
          <p:cNvSpPr txBox="1"/>
          <p:nvPr/>
        </p:nvSpPr>
        <p:spPr>
          <a:xfrm>
            <a:off x="2514600" y="4767262"/>
            <a:ext cx="4191000" cy="376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Times New Roman"/>
              <a:buNone/>
            </a:pPr>
            <a:r>
              <a:rPr b="0" i="0" lang="en-US" sz="1200" u="none" cap="none" strike="noStrike">
                <a:solidFill>
                  <a:schemeClr val="lt2"/>
                </a:solidFill>
                <a:latin typeface="Times New Roman"/>
                <a:ea typeface="Times New Roman"/>
                <a:cs typeface="Times New Roman"/>
                <a:sym typeface="Times New Roman"/>
              </a:rPr>
              <a:t>AGB1211 – </a:t>
            </a:r>
            <a:r>
              <a:rPr b="0" i="0" lang="en-US" sz="1200" u="none" cap="none" strike="noStrike">
                <a:solidFill>
                  <a:schemeClr val="dk1"/>
                </a:solidFill>
                <a:latin typeface="Times New Roman"/>
                <a:ea typeface="Times New Roman"/>
                <a:cs typeface="Times New Roman"/>
                <a:sym typeface="Times New Roman"/>
              </a:rPr>
              <a:t>DESIGN THINKING</a:t>
            </a:r>
            <a:endParaRPr/>
          </a:p>
        </p:txBody>
      </p:sp>
      <p:sp>
        <p:nvSpPr>
          <p:cNvPr id="269" name="Google Shape;269;p3"/>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cap="none" strike="noStrike">
                <a:solidFill>
                  <a:schemeClr val="lt2"/>
                </a:solidFill>
                <a:latin typeface="Gill Sans"/>
                <a:ea typeface="Gill Sans"/>
                <a:cs typeface="Gill Sans"/>
                <a:sym typeface="Gill Sans"/>
              </a:rPr>
              <a:t>‹#›</a:t>
            </a:fld>
            <a:endParaRPr b="0" i="0" sz="1400" u="none" cap="none" strike="noStrike">
              <a:solidFill>
                <a:schemeClr val="lt2"/>
              </a:solidFill>
              <a:latin typeface="Gill Sans"/>
              <a:ea typeface="Gill Sans"/>
              <a:cs typeface="Gill Sans"/>
              <a:sym typeface="Gill Sans"/>
            </a:endParaRPr>
          </a:p>
        </p:txBody>
      </p:sp>
      <p:pic>
        <p:nvPicPr>
          <p:cNvPr id="270" name="Google Shape;270;p3"/>
          <p:cNvPicPr preferRelativeResize="0"/>
          <p:nvPr/>
        </p:nvPicPr>
        <p:blipFill rotWithShape="1">
          <a:blip r:embed="rId3">
            <a:alphaModFix/>
          </a:blip>
          <a:srcRect b="0" l="0" r="0" t="0"/>
          <a:stretch/>
        </p:blipFill>
        <p:spPr>
          <a:xfrm>
            <a:off x="0" y="46037"/>
            <a:ext cx="1905000" cy="598487"/>
          </a:xfrm>
          <a:prstGeom prst="rect">
            <a:avLst/>
          </a:prstGeom>
          <a:noFill/>
          <a:ln>
            <a:noFill/>
          </a:ln>
        </p:spPr>
      </p:pic>
      <p:pic>
        <p:nvPicPr>
          <p:cNvPr id="271" name="Google Shape;271;p3"/>
          <p:cNvPicPr preferRelativeResize="0"/>
          <p:nvPr/>
        </p:nvPicPr>
        <p:blipFill rotWithShape="1">
          <a:blip r:embed="rId4">
            <a:alphaModFix/>
          </a:blip>
          <a:srcRect b="0" l="0" r="0" t="0"/>
          <a:stretch/>
        </p:blipFill>
        <p:spPr>
          <a:xfrm>
            <a:off x="8475662" y="158750"/>
            <a:ext cx="428625" cy="368300"/>
          </a:xfrm>
          <a:prstGeom prst="rect">
            <a:avLst/>
          </a:prstGeom>
          <a:noFill/>
          <a:ln>
            <a:noFill/>
          </a:ln>
        </p:spPr>
      </p:pic>
      <p:sp>
        <p:nvSpPr>
          <p:cNvPr id="272" name="Google Shape;272;p3"/>
          <p:cNvSpPr txBox="1"/>
          <p:nvPr>
            <p:ph idx="1" type="body"/>
          </p:nvPr>
        </p:nvSpPr>
        <p:spPr>
          <a:xfrm>
            <a:off x="952500" y="1149375"/>
            <a:ext cx="7281600" cy="31401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accent1"/>
              </a:buClr>
              <a:buSzPts val="1520"/>
              <a:buFont typeface="Noto Sans Symbols"/>
              <a:buNone/>
            </a:pPr>
            <a:r>
              <a:rPr b="0" i="0" lang="en-US" sz="2000" u="none" cap="none" strike="noStrike">
                <a:solidFill>
                  <a:schemeClr val="dk1"/>
                </a:solidFill>
                <a:latin typeface="Calibri"/>
                <a:ea typeface="Calibri"/>
                <a:cs typeface="Calibri"/>
                <a:sym typeface="Calibri"/>
              </a:rPr>
              <a:t>Traditional attendance and disciplinary management methods have several drawbacks. Manual processes are slow, prone to human errors, and difficult to manage, especially for large student populations. Students and parents often lack timely updates on attendance status or disciplinary actions, leading to communication gaps. Additionally, paper-based systems increase administrative workload, risk data loss, and delay action on absenteeism or misconduct. These inefficiencies highlight the need for a digital solution to streamline these processes effectively.</a:t>
            </a:r>
            <a:endParaRPr/>
          </a:p>
          <a:p>
            <a:pPr indent="0" lvl="0" marL="0" marR="0" rtl="0" algn="l">
              <a:spcBef>
                <a:spcPts val="0"/>
              </a:spcBef>
              <a:spcAft>
                <a:spcPts val="0"/>
              </a:spcAft>
              <a:buClr>
                <a:schemeClr val="accent1"/>
              </a:buClr>
              <a:buSzPts val="1368"/>
              <a:buFont typeface="Noto Sans Symbols"/>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
          <p:cNvSpPr txBox="1"/>
          <p:nvPr>
            <p:ph type="title"/>
          </p:nvPr>
        </p:nvSpPr>
        <p:spPr>
          <a:xfrm>
            <a:off x="457200" y="285750"/>
            <a:ext cx="8229600" cy="457200"/>
          </a:xfrm>
          <a:prstGeom prst="rect">
            <a:avLst/>
          </a:prstGeom>
          <a:solidFill>
            <a:srgbClr val="FDF0CA"/>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Objective</a:t>
            </a:r>
            <a:endParaRPr/>
          </a:p>
        </p:txBody>
      </p:sp>
      <p:sp>
        <p:nvSpPr>
          <p:cNvPr id="278" name="Google Shape;278;p4"/>
          <p:cNvSpPr txBox="1"/>
          <p:nvPr/>
        </p:nvSpPr>
        <p:spPr>
          <a:xfrm>
            <a:off x="2743200" y="4767262"/>
            <a:ext cx="4114800" cy="376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Times New Roman"/>
              <a:buNone/>
            </a:pPr>
            <a:r>
              <a:rPr b="0" i="0" lang="en-US" sz="1200" u="none" cap="none" strike="noStrike">
                <a:solidFill>
                  <a:schemeClr val="lt2"/>
                </a:solidFill>
                <a:latin typeface="Times New Roman"/>
                <a:ea typeface="Times New Roman"/>
                <a:cs typeface="Times New Roman"/>
                <a:sym typeface="Times New Roman"/>
              </a:rPr>
              <a:t>AGB1211 – </a:t>
            </a:r>
            <a:r>
              <a:rPr b="0" i="0" lang="en-US" sz="1200" u="none" cap="none" strike="noStrike">
                <a:solidFill>
                  <a:schemeClr val="dk1"/>
                </a:solidFill>
                <a:latin typeface="Times New Roman"/>
                <a:ea typeface="Times New Roman"/>
                <a:cs typeface="Times New Roman"/>
                <a:sym typeface="Times New Roman"/>
              </a:rPr>
              <a:t>DESIGN THINKING</a:t>
            </a:r>
            <a:endParaRPr/>
          </a:p>
        </p:txBody>
      </p:sp>
      <p:sp>
        <p:nvSpPr>
          <p:cNvPr id="279" name="Google Shape;279;p4"/>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cap="none" strike="noStrike">
                <a:solidFill>
                  <a:schemeClr val="lt2"/>
                </a:solidFill>
                <a:latin typeface="Gill Sans"/>
                <a:ea typeface="Gill Sans"/>
                <a:cs typeface="Gill Sans"/>
                <a:sym typeface="Gill Sans"/>
              </a:rPr>
              <a:t>‹#›</a:t>
            </a:fld>
            <a:endParaRPr b="0" i="0" sz="1400" u="none" cap="none" strike="noStrike">
              <a:solidFill>
                <a:schemeClr val="lt2"/>
              </a:solidFill>
              <a:latin typeface="Gill Sans"/>
              <a:ea typeface="Gill Sans"/>
              <a:cs typeface="Gill Sans"/>
              <a:sym typeface="Gill Sans"/>
            </a:endParaRPr>
          </a:p>
        </p:txBody>
      </p:sp>
      <p:pic>
        <p:nvPicPr>
          <p:cNvPr id="280" name="Google Shape;280;p4"/>
          <p:cNvPicPr preferRelativeResize="0"/>
          <p:nvPr/>
        </p:nvPicPr>
        <p:blipFill rotWithShape="1">
          <a:blip r:embed="rId3">
            <a:alphaModFix/>
          </a:blip>
          <a:srcRect b="0" l="0" r="0" t="0"/>
          <a:stretch/>
        </p:blipFill>
        <p:spPr>
          <a:xfrm>
            <a:off x="0" y="46037"/>
            <a:ext cx="1905000" cy="598487"/>
          </a:xfrm>
          <a:prstGeom prst="rect">
            <a:avLst/>
          </a:prstGeom>
          <a:noFill/>
          <a:ln>
            <a:noFill/>
          </a:ln>
        </p:spPr>
      </p:pic>
      <p:pic>
        <p:nvPicPr>
          <p:cNvPr id="281" name="Google Shape;281;p4"/>
          <p:cNvPicPr preferRelativeResize="0"/>
          <p:nvPr/>
        </p:nvPicPr>
        <p:blipFill rotWithShape="1">
          <a:blip r:embed="rId4">
            <a:alphaModFix/>
          </a:blip>
          <a:srcRect b="0" l="0" r="0" t="0"/>
          <a:stretch/>
        </p:blipFill>
        <p:spPr>
          <a:xfrm>
            <a:off x="8475662" y="158750"/>
            <a:ext cx="428625" cy="368300"/>
          </a:xfrm>
          <a:prstGeom prst="rect">
            <a:avLst/>
          </a:prstGeom>
          <a:noFill/>
          <a:ln>
            <a:noFill/>
          </a:ln>
        </p:spPr>
      </p:pic>
      <p:sp>
        <p:nvSpPr>
          <p:cNvPr id="282" name="Google Shape;282;p4"/>
          <p:cNvSpPr txBox="1"/>
          <p:nvPr>
            <p:ph idx="1" type="body"/>
          </p:nvPr>
        </p:nvSpPr>
        <p:spPr>
          <a:xfrm>
            <a:off x="952499" y="1297304"/>
            <a:ext cx="7237262" cy="273304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accent1"/>
              </a:buClr>
              <a:buSzPts val="1520"/>
              <a:buFont typeface="Noto Sans Symbols"/>
              <a:buNone/>
            </a:pPr>
            <a:r>
              <a:rPr b="0" i="0" lang="en-US" sz="2000" u="none" cap="none" strike="noStrike">
                <a:solidFill>
                  <a:schemeClr val="dk1"/>
                </a:solidFill>
                <a:latin typeface="Calibri"/>
                <a:ea typeface="Calibri"/>
                <a:cs typeface="Calibri"/>
                <a:sym typeface="Calibri"/>
              </a:rPr>
              <a:t>The objective of this project is to develop a mobile application that simplifies attendance monitoring and disciplinary action management in colleges. The app aims to replace traditional manual methods with a digital system to ensure accuracy, reduce errors, and save time. It seeks to improve communication by providing timely updates to students and parents about attendance and disciplinary records. Additionally, the app will streamline disciplinary processes, reduce administrative workload, and promote accountability by maintaining transparent and easily accessible records. Ultimately, the system aims to create a more efficient and organized academic environment.</a:t>
            </a:r>
            <a:endParaRPr/>
          </a:p>
          <a:p>
            <a:pPr indent="0" lvl="0" marL="0" marR="0" rtl="0" algn="l">
              <a:spcBef>
                <a:spcPts val="0"/>
              </a:spcBef>
              <a:spcAft>
                <a:spcPts val="0"/>
              </a:spcAft>
              <a:buClr>
                <a:schemeClr val="accent1"/>
              </a:buClr>
              <a:buSzPts val="1368"/>
              <a:buFont typeface="Noto Sans Symbols"/>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
          <p:cNvSpPr txBox="1"/>
          <p:nvPr>
            <p:ph type="title"/>
          </p:nvPr>
        </p:nvSpPr>
        <p:spPr>
          <a:xfrm>
            <a:off x="457200" y="92075"/>
            <a:ext cx="8229600" cy="742950"/>
          </a:xfrm>
          <a:prstGeom prst="rect">
            <a:avLst/>
          </a:prstGeom>
          <a:solidFill>
            <a:srgbClr val="FDF0CA"/>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BrainStorming</a:t>
            </a:r>
            <a:endParaRPr/>
          </a:p>
        </p:txBody>
      </p:sp>
      <p:sp>
        <p:nvSpPr>
          <p:cNvPr id="288" name="Google Shape;288;p5"/>
          <p:cNvSpPr txBox="1"/>
          <p:nvPr/>
        </p:nvSpPr>
        <p:spPr>
          <a:xfrm>
            <a:off x="2514600" y="4767262"/>
            <a:ext cx="4035425" cy="376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Times New Roman"/>
              <a:buNone/>
            </a:pPr>
            <a:r>
              <a:rPr b="0" i="0" lang="en-US" sz="1200" u="none" cap="none" strike="noStrike">
                <a:solidFill>
                  <a:schemeClr val="lt2"/>
                </a:solidFill>
                <a:latin typeface="Times New Roman"/>
                <a:ea typeface="Times New Roman"/>
                <a:cs typeface="Times New Roman"/>
                <a:sym typeface="Times New Roman"/>
              </a:rPr>
              <a:t>AGB1211 – </a:t>
            </a:r>
            <a:r>
              <a:rPr b="0" i="0" lang="en-US" sz="1200" u="none" cap="none" strike="noStrike">
                <a:solidFill>
                  <a:schemeClr val="dk1"/>
                </a:solidFill>
                <a:latin typeface="Times New Roman"/>
                <a:ea typeface="Times New Roman"/>
                <a:cs typeface="Times New Roman"/>
                <a:sym typeface="Times New Roman"/>
              </a:rPr>
              <a:t>DESIGN THINKING</a:t>
            </a:r>
            <a:endParaRPr/>
          </a:p>
        </p:txBody>
      </p:sp>
      <p:sp>
        <p:nvSpPr>
          <p:cNvPr id="289" name="Google Shape;289;p5"/>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cap="none" strike="noStrike">
                <a:solidFill>
                  <a:schemeClr val="lt2"/>
                </a:solidFill>
                <a:latin typeface="Gill Sans"/>
                <a:ea typeface="Gill Sans"/>
                <a:cs typeface="Gill Sans"/>
                <a:sym typeface="Gill Sans"/>
              </a:rPr>
              <a:t>‹#›</a:t>
            </a:fld>
            <a:endParaRPr b="0" i="0" sz="1400" u="none" cap="none" strike="noStrike">
              <a:solidFill>
                <a:schemeClr val="lt2"/>
              </a:solidFill>
              <a:latin typeface="Gill Sans"/>
              <a:ea typeface="Gill Sans"/>
              <a:cs typeface="Gill Sans"/>
              <a:sym typeface="Gill Sans"/>
            </a:endParaRPr>
          </a:p>
        </p:txBody>
      </p:sp>
      <p:pic>
        <p:nvPicPr>
          <p:cNvPr id="290" name="Google Shape;290;p5"/>
          <p:cNvPicPr preferRelativeResize="0"/>
          <p:nvPr/>
        </p:nvPicPr>
        <p:blipFill rotWithShape="1">
          <a:blip r:embed="rId3">
            <a:alphaModFix/>
          </a:blip>
          <a:srcRect b="0" l="0" r="0" t="0"/>
          <a:stretch/>
        </p:blipFill>
        <p:spPr>
          <a:xfrm>
            <a:off x="0" y="46037"/>
            <a:ext cx="1905000" cy="598487"/>
          </a:xfrm>
          <a:prstGeom prst="rect">
            <a:avLst/>
          </a:prstGeom>
          <a:noFill/>
          <a:ln>
            <a:noFill/>
          </a:ln>
        </p:spPr>
      </p:pic>
      <p:pic>
        <p:nvPicPr>
          <p:cNvPr id="291" name="Google Shape;291;p5"/>
          <p:cNvPicPr preferRelativeResize="0"/>
          <p:nvPr/>
        </p:nvPicPr>
        <p:blipFill rotWithShape="1">
          <a:blip r:embed="rId4">
            <a:alphaModFix/>
          </a:blip>
          <a:srcRect b="0" l="0" r="0" t="0"/>
          <a:stretch/>
        </p:blipFill>
        <p:spPr>
          <a:xfrm>
            <a:off x="8475662" y="158750"/>
            <a:ext cx="428625" cy="368300"/>
          </a:xfrm>
          <a:prstGeom prst="rect">
            <a:avLst/>
          </a:prstGeom>
          <a:noFill/>
          <a:ln>
            <a:noFill/>
          </a:ln>
        </p:spPr>
      </p:pic>
      <p:sp>
        <p:nvSpPr>
          <p:cNvPr id="292" name="Google Shape;292;p5"/>
          <p:cNvSpPr txBox="1"/>
          <p:nvPr/>
        </p:nvSpPr>
        <p:spPr>
          <a:xfrm>
            <a:off x="972983" y="943290"/>
            <a:ext cx="3117016" cy="39014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Gill Sans"/>
              <a:buNone/>
            </a:pPr>
            <a:r>
              <a:rPr b="0" i="0" lang="en-US" sz="2400" u="none" cap="none" strike="noStrike">
                <a:solidFill>
                  <a:srgbClr val="000000"/>
                </a:solidFill>
                <a:latin typeface="Gill Sans"/>
                <a:ea typeface="Gill Sans"/>
                <a:cs typeface="Gill Sans"/>
                <a:sym typeface="Gill Sans"/>
              </a:rPr>
              <a:t>Attendance software</a:t>
            </a:r>
            <a:br>
              <a:rPr b="0" i="0" lang="en-US" sz="2400" u="none" cap="none" strike="noStrike">
                <a:solidFill>
                  <a:srgbClr val="000000"/>
                </a:solidFill>
                <a:latin typeface="Gill Sans"/>
                <a:ea typeface="Gill Sans"/>
                <a:cs typeface="Gill Sans"/>
                <a:sym typeface="Gill Sans"/>
              </a:rPr>
            </a:br>
            <a:r>
              <a:rPr b="0" i="0" lang="en-US" sz="2400" u="none" cap="none" strike="noStrike">
                <a:solidFill>
                  <a:srgbClr val="000000"/>
                </a:solidFill>
                <a:latin typeface="Gill Sans"/>
                <a:ea typeface="Gill Sans"/>
                <a:cs typeface="Gill Sans"/>
                <a:sym typeface="Gill Sans"/>
              </a:rPr>
              <a:t>&gt;Automated alerts</a:t>
            </a:r>
            <a:br>
              <a:rPr b="0" i="0" lang="en-US" sz="2400" u="none" cap="none" strike="noStrike">
                <a:solidFill>
                  <a:srgbClr val="000000"/>
                </a:solidFill>
                <a:latin typeface="Gill Sans"/>
                <a:ea typeface="Gill Sans"/>
                <a:cs typeface="Gill Sans"/>
                <a:sym typeface="Gill Sans"/>
              </a:rPr>
            </a:br>
            <a:r>
              <a:rPr b="0" i="0" lang="en-US" sz="2400" u="none" cap="none" strike="noStrike">
                <a:solidFill>
                  <a:srgbClr val="000000"/>
                </a:solidFill>
                <a:latin typeface="Gill Sans"/>
                <a:ea typeface="Gill Sans"/>
                <a:cs typeface="Gill Sans"/>
                <a:sym typeface="Gill Sans"/>
              </a:rPr>
              <a:t>&gt;Absenteeism tracking</a:t>
            </a:r>
            <a:br>
              <a:rPr b="0" i="0" lang="en-US" sz="2400" u="none" cap="none" strike="noStrike">
                <a:solidFill>
                  <a:srgbClr val="000000"/>
                </a:solidFill>
                <a:latin typeface="Gill Sans"/>
                <a:ea typeface="Gill Sans"/>
                <a:cs typeface="Gill Sans"/>
                <a:sym typeface="Gill Sans"/>
              </a:rPr>
            </a:br>
            <a:r>
              <a:rPr b="0" i="0" lang="en-US" sz="2400" u="none" cap="none" strike="noStrike">
                <a:solidFill>
                  <a:srgbClr val="000000"/>
                </a:solidFill>
                <a:latin typeface="Gill Sans"/>
                <a:ea typeface="Gill Sans"/>
                <a:cs typeface="Gill Sans"/>
                <a:sym typeface="Gill Sans"/>
              </a:rPr>
              <a:t>&gt;Compliance</a:t>
            </a:r>
            <a:br>
              <a:rPr b="0" i="0" lang="en-US" sz="2400" u="none" cap="none" strike="noStrike">
                <a:solidFill>
                  <a:srgbClr val="000000"/>
                </a:solidFill>
                <a:latin typeface="Gill Sans"/>
                <a:ea typeface="Gill Sans"/>
                <a:cs typeface="Gill Sans"/>
                <a:sym typeface="Gill Sans"/>
              </a:rPr>
            </a:br>
            <a:r>
              <a:rPr b="0" i="0" lang="en-US" sz="2400" u="none" cap="none" strike="noStrike">
                <a:solidFill>
                  <a:srgbClr val="000000"/>
                </a:solidFill>
                <a:latin typeface="Gill Sans"/>
                <a:ea typeface="Gill Sans"/>
                <a:cs typeface="Gill Sans"/>
                <a:sym typeface="Gill Sans"/>
              </a:rPr>
              <a:t>&gt;Penalties</a:t>
            </a:r>
            <a:br>
              <a:rPr b="0" i="0" lang="en-US" sz="2400" u="none" cap="none" strike="noStrike">
                <a:solidFill>
                  <a:srgbClr val="000000"/>
                </a:solidFill>
                <a:latin typeface="Gill Sans"/>
                <a:ea typeface="Gill Sans"/>
                <a:cs typeface="Gill Sans"/>
                <a:sym typeface="Gill Sans"/>
              </a:rPr>
            </a:br>
            <a:r>
              <a:rPr b="0" i="0" lang="en-US" sz="2400" u="none" cap="none" strike="noStrike">
                <a:solidFill>
                  <a:srgbClr val="000000"/>
                </a:solidFill>
                <a:latin typeface="Gill Sans"/>
                <a:ea typeface="Gill Sans"/>
                <a:cs typeface="Gill Sans"/>
                <a:sym typeface="Gill Sans"/>
              </a:rPr>
              <a:t>&gt;Rewards</a:t>
            </a:r>
            <a:br>
              <a:rPr b="0" i="0" lang="en-US" sz="2400" u="none" cap="none" strike="noStrike">
                <a:solidFill>
                  <a:srgbClr val="000000"/>
                </a:solidFill>
                <a:latin typeface="Gill Sans"/>
                <a:ea typeface="Gill Sans"/>
                <a:cs typeface="Gill Sans"/>
                <a:sym typeface="Gill Sans"/>
              </a:rPr>
            </a:br>
            <a:r>
              <a:rPr b="0" i="0" lang="en-US" sz="2400" u="none" cap="none" strike="noStrike">
                <a:solidFill>
                  <a:srgbClr val="000000"/>
                </a:solidFill>
                <a:latin typeface="Gill Sans"/>
                <a:ea typeface="Gill Sans"/>
                <a:cs typeface="Gill Sans"/>
                <a:sym typeface="Gill Sans"/>
              </a:rPr>
              <a:t>&gt;Real-time monitoring</a:t>
            </a:r>
            <a:br>
              <a:rPr b="0" i="0" lang="en-US" sz="2400" u="none" cap="none" strike="noStrike">
                <a:solidFill>
                  <a:srgbClr val="000000"/>
                </a:solidFill>
                <a:latin typeface="Gill Sans"/>
                <a:ea typeface="Gill Sans"/>
                <a:cs typeface="Gill Sans"/>
                <a:sym typeface="Gill Sans"/>
              </a:rPr>
            </a:br>
            <a:r>
              <a:rPr b="0" i="0" lang="en-US" sz="2400" u="none" cap="none" strike="noStrike">
                <a:solidFill>
                  <a:srgbClr val="000000"/>
                </a:solidFill>
                <a:latin typeface="Gill Sans"/>
                <a:ea typeface="Gill Sans"/>
                <a:cs typeface="Gill Sans"/>
                <a:sym typeface="Gill Sans"/>
              </a:rPr>
              <a:t>&gt;Mobileapps</a:t>
            </a:r>
            <a:br>
              <a:rPr b="0" i="0" lang="en-US" sz="2400" u="none" cap="none" strike="noStrike">
                <a:solidFill>
                  <a:srgbClr val="000000"/>
                </a:solidFill>
                <a:latin typeface="Gill Sans"/>
                <a:ea typeface="Gill Sans"/>
                <a:cs typeface="Gill Sans"/>
                <a:sym typeface="Gill Sans"/>
              </a:rPr>
            </a:br>
            <a:r>
              <a:rPr b="0" i="0" lang="en-US" sz="2400" u="none" cap="none" strike="noStrike">
                <a:solidFill>
                  <a:srgbClr val="000000"/>
                </a:solidFill>
                <a:latin typeface="Gill Sans"/>
                <a:ea typeface="Gill Sans"/>
                <a:cs typeface="Gill Sans"/>
                <a:sym typeface="Gill Sans"/>
              </a:rPr>
              <a:t>&gt;Policy enforcement</a:t>
            </a:r>
            <a:br>
              <a:rPr b="0" i="0" lang="en-US" sz="2400" u="none" cap="none" strike="noStrike">
                <a:solidFill>
                  <a:srgbClr val="000000"/>
                </a:solidFill>
                <a:latin typeface="Gill Sans"/>
                <a:ea typeface="Gill Sans"/>
                <a:cs typeface="Gill Sans"/>
                <a:sym typeface="Gill Sans"/>
              </a:rPr>
            </a:br>
            <a:r>
              <a:rPr b="0" i="0" lang="en-US" sz="2400" u="none" cap="none" strike="noStrike">
                <a:solidFill>
                  <a:srgbClr val="000000"/>
                </a:solidFill>
                <a:latin typeface="Gill Sans"/>
                <a:ea typeface="Gill Sans"/>
                <a:cs typeface="Gill Sans"/>
                <a:sym typeface="Gill Sans"/>
              </a:rPr>
              <a:t>&gt;Parent notifications</a:t>
            </a:r>
            <a:br>
              <a:rPr b="0" i="0" lang="en-US" sz="2400" u="none" cap="none" strike="noStrike">
                <a:solidFill>
                  <a:srgbClr val="000000"/>
                </a:solidFill>
                <a:latin typeface="Gill Sans"/>
                <a:ea typeface="Gill Sans"/>
                <a:cs typeface="Gill Sans"/>
                <a:sym typeface="Gill Sans"/>
              </a:rPr>
            </a:br>
            <a:r>
              <a:rPr b="0" i="0" lang="en-US" sz="2400" u="none" cap="none" strike="noStrike">
                <a:solidFill>
                  <a:srgbClr val="000000"/>
                </a:solidFill>
                <a:latin typeface="Gill Sans"/>
                <a:ea typeface="Gill Sans"/>
                <a:cs typeface="Gill Sans"/>
                <a:sym typeface="Gill Sans"/>
              </a:rPr>
              <a:t>&gt;Classroom engagement </a:t>
            </a:r>
            <a:endParaRPr b="0" i="0" sz="2000" u="non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400"/>
              <a:buFont typeface="Gill Sans"/>
              <a:buNone/>
            </a:pPr>
            <a:r>
              <a:rPr b="0" i="0" lang="en-US" sz="2400" u="none">
                <a:solidFill>
                  <a:srgbClr val="000000"/>
                </a:solidFill>
                <a:latin typeface="Gill Sans"/>
                <a:ea typeface="Gill Sans"/>
                <a:cs typeface="Gill Sans"/>
                <a:sym typeface="Gill Sans"/>
              </a:rPr>
              <a:t>&gt;Behavior alanalysis</a:t>
            </a:r>
            <a:endParaRPr b="0" i="0" sz="2800" u="none">
              <a:solidFill>
                <a:srgbClr val="000000"/>
              </a:solidFill>
              <a:latin typeface="Gill Sans"/>
              <a:ea typeface="Gill Sans"/>
              <a:cs typeface="Gill Sans"/>
              <a:sym typeface="Gill Sans"/>
            </a:endParaRPr>
          </a:p>
        </p:txBody>
      </p:sp>
      <p:sp>
        <p:nvSpPr>
          <p:cNvPr id="293" name="Google Shape;293;p5"/>
          <p:cNvSpPr txBox="1"/>
          <p:nvPr/>
        </p:nvSpPr>
        <p:spPr>
          <a:xfrm>
            <a:off x="4532311" y="1007110"/>
            <a:ext cx="3698483" cy="29489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Gill Sans"/>
              <a:buNone/>
            </a:pPr>
            <a:r>
              <a:rPr b="0" i="0" lang="en-US" sz="2400" u="none">
                <a:solidFill>
                  <a:srgbClr val="000000"/>
                </a:solidFill>
                <a:latin typeface="Gill Sans"/>
                <a:ea typeface="Gill Sans"/>
                <a:cs typeface="Gill Sans"/>
                <a:sym typeface="Gill Sans"/>
              </a:rPr>
              <a:t>Historical data</a:t>
            </a:r>
            <a:br>
              <a:rPr b="0" i="0" lang="en-US" sz="2400" u="none">
                <a:solidFill>
                  <a:srgbClr val="000000"/>
                </a:solidFill>
                <a:latin typeface="Gill Sans"/>
                <a:ea typeface="Gill Sans"/>
                <a:cs typeface="Gill Sans"/>
                <a:sym typeface="Gill Sans"/>
              </a:rPr>
            </a:br>
            <a:r>
              <a:rPr b="0" i="0" lang="en-US" sz="2400" u="none">
                <a:solidFill>
                  <a:srgbClr val="000000"/>
                </a:solidFill>
                <a:latin typeface="Gill Sans"/>
                <a:ea typeface="Gill Sans"/>
                <a:cs typeface="Gill Sans"/>
                <a:sym typeface="Gill Sans"/>
              </a:rPr>
              <a:t>&gt;Academic performance</a:t>
            </a:r>
            <a:br>
              <a:rPr b="0" i="0" lang="en-US" sz="2400" u="none">
                <a:solidFill>
                  <a:srgbClr val="000000"/>
                </a:solidFill>
                <a:latin typeface="Gill Sans"/>
                <a:ea typeface="Gill Sans"/>
                <a:cs typeface="Gill Sans"/>
                <a:sym typeface="Gill Sans"/>
              </a:rPr>
            </a:br>
            <a:r>
              <a:rPr b="0" i="0" lang="en-US" sz="2400" u="none">
                <a:solidFill>
                  <a:srgbClr val="000000"/>
                </a:solidFill>
                <a:latin typeface="Gill Sans"/>
                <a:ea typeface="Gill Sans"/>
                <a:cs typeface="Gill Sans"/>
                <a:sym typeface="Gill Sans"/>
              </a:rPr>
              <a:t>&gt;Student IDcards</a:t>
            </a:r>
            <a:endParaRPr b="0" i="0" sz="2800" u="non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400"/>
              <a:buFont typeface="Gill Sans"/>
              <a:buNone/>
            </a:pPr>
            <a:r>
              <a:rPr b="0" i="0" lang="en-US" sz="2400" u="none">
                <a:solidFill>
                  <a:srgbClr val="000000"/>
                </a:solidFill>
                <a:latin typeface="Gill Sans"/>
                <a:ea typeface="Gill Sans"/>
                <a:cs typeface="Gill Sans"/>
                <a:sym typeface="Gill Sans"/>
              </a:rPr>
              <a:t>Check-in/check-outsystems</a:t>
            </a:r>
            <a:endParaRPr b="0" i="0" sz="2800" u="non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400"/>
              <a:buFont typeface="Gill Sans"/>
              <a:buNone/>
            </a:pPr>
            <a:r>
              <a:rPr b="0" i="0" lang="en-US" sz="2400" u="none">
                <a:solidFill>
                  <a:srgbClr val="000000"/>
                </a:solidFill>
                <a:latin typeface="Gill Sans"/>
                <a:ea typeface="Gill Sans"/>
                <a:cs typeface="Gill Sans"/>
                <a:sym typeface="Gill Sans"/>
              </a:rPr>
              <a:t>&gt;Time management</a:t>
            </a:r>
            <a:endParaRPr b="0" i="0" sz="2800" u="non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400"/>
              <a:buFont typeface="Gill Sans"/>
              <a:buNone/>
            </a:pPr>
            <a:r>
              <a:rPr b="0" i="0" lang="en-US" sz="2400" u="none">
                <a:solidFill>
                  <a:srgbClr val="000000"/>
                </a:solidFill>
                <a:latin typeface="Gill Sans"/>
                <a:ea typeface="Gill Sans"/>
                <a:cs typeface="Gill Sans"/>
                <a:sym typeface="Gill Sans"/>
              </a:rPr>
              <a:t>&gt;Data privacy.</a:t>
            </a:r>
            <a:endParaRPr b="0" i="0" sz="2800" u="non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400"/>
              <a:buFont typeface="Gill Sans"/>
              <a:buNone/>
            </a:pPr>
            <a:r>
              <a:rPr b="0" i="0" lang="en-US" sz="2400" u="none">
                <a:solidFill>
                  <a:srgbClr val="000000"/>
                </a:solidFill>
                <a:latin typeface="Gill Sans"/>
                <a:ea typeface="Gill Sans"/>
                <a:cs typeface="Gill Sans"/>
                <a:sym typeface="Gill Sans"/>
              </a:rPr>
              <a:t>&gt;Reporting tools</a:t>
            </a:r>
            <a:endParaRPr b="0" i="0" sz="2800" u="non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400"/>
              <a:buFont typeface="Gill Sans"/>
              <a:buNone/>
            </a:pPr>
            <a:r>
              <a:rPr b="0" i="0" lang="en-US" sz="2400" u="none">
                <a:solidFill>
                  <a:srgbClr val="000000"/>
                </a:solidFill>
                <a:latin typeface="Gill Sans"/>
                <a:ea typeface="Gill Sans"/>
                <a:cs typeface="Gill Sans"/>
                <a:sym typeface="Gill Sans"/>
              </a:rPr>
              <a:t>&gt;Administrative dashboards</a:t>
            </a:r>
            <a:endParaRPr b="0" i="0" sz="2800" u="none">
              <a:solidFill>
                <a:srgbClr val="000000"/>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2400"/>
              <a:buFont typeface="Gill Sans"/>
              <a:buNone/>
            </a:pPr>
            <a:r>
              <a:rPr b="0" i="0" lang="en-US" sz="2400" u="none">
                <a:solidFill>
                  <a:srgbClr val="000000"/>
                </a:solidFill>
                <a:latin typeface="Gill Sans"/>
                <a:ea typeface="Gill Sans"/>
                <a:cs typeface="Gill Sans"/>
                <a:sym typeface="Gill Sans"/>
              </a:rPr>
              <a:t>&gt;Student behavior patterns</a:t>
            </a:r>
            <a:endParaRPr b="0" i="0" sz="2800" u="none">
              <a:solidFill>
                <a:srgbClr val="000000"/>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6"/>
          <p:cNvSpPr txBox="1"/>
          <p:nvPr>
            <p:ph type="title"/>
          </p:nvPr>
        </p:nvSpPr>
        <p:spPr>
          <a:xfrm>
            <a:off x="457200" y="92075"/>
            <a:ext cx="8229600" cy="742950"/>
          </a:xfrm>
          <a:prstGeom prst="rect">
            <a:avLst/>
          </a:prstGeom>
          <a:solidFill>
            <a:srgbClr val="FDF0CA"/>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Mind Map</a:t>
            </a:r>
            <a:endParaRPr/>
          </a:p>
        </p:txBody>
      </p:sp>
      <p:sp>
        <p:nvSpPr>
          <p:cNvPr id="299" name="Google Shape;299;p6"/>
          <p:cNvSpPr txBox="1"/>
          <p:nvPr/>
        </p:nvSpPr>
        <p:spPr>
          <a:xfrm>
            <a:off x="2514600" y="4767262"/>
            <a:ext cx="4035425" cy="376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Times New Roman"/>
              <a:buNone/>
            </a:pPr>
            <a:r>
              <a:rPr b="0" i="0" lang="en-US" sz="1200" u="none">
                <a:solidFill>
                  <a:schemeClr val="lt2"/>
                </a:solidFill>
                <a:latin typeface="Times New Roman"/>
                <a:ea typeface="Times New Roman"/>
                <a:cs typeface="Times New Roman"/>
                <a:sym typeface="Times New Roman"/>
              </a:rPr>
              <a:t>AGB1211 – </a:t>
            </a:r>
            <a:r>
              <a:rPr b="0" i="0" lang="en-US" sz="1200" u="none">
                <a:solidFill>
                  <a:schemeClr val="dk1"/>
                </a:solidFill>
                <a:latin typeface="Times New Roman"/>
                <a:ea typeface="Times New Roman"/>
                <a:cs typeface="Times New Roman"/>
                <a:sym typeface="Times New Roman"/>
              </a:rPr>
              <a:t>DESIGN THINKING</a:t>
            </a:r>
            <a:endParaRPr/>
          </a:p>
        </p:txBody>
      </p:sp>
      <p:sp>
        <p:nvSpPr>
          <p:cNvPr id="300" name="Google Shape;300;p6"/>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a:solidFill>
                  <a:schemeClr val="lt2"/>
                </a:solidFill>
                <a:latin typeface="Gill Sans"/>
                <a:ea typeface="Gill Sans"/>
                <a:cs typeface="Gill Sans"/>
                <a:sym typeface="Gill Sans"/>
              </a:rPr>
              <a:t>‹#›</a:t>
            </a:fld>
            <a:endParaRPr b="0" i="0" sz="1400" u="none">
              <a:solidFill>
                <a:schemeClr val="lt2"/>
              </a:solidFill>
              <a:latin typeface="Gill Sans"/>
              <a:ea typeface="Gill Sans"/>
              <a:cs typeface="Gill Sans"/>
              <a:sym typeface="Gill Sans"/>
            </a:endParaRPr>
          </a:p>
        </p:txBody>
      </p:sp>
      <p:pic>
        <p:nvPicPr>
          <p:cNvPr id="301" name="Google Shape;301;p6"/>
          <p:cNvPicPr preferRelativeResize="0"/>
          <p:nvPr/>
        </p:nvPicPr>
        <p:blipFill rotWithShape="1">
          <a:blip r:embed="rId3">
            <a:alphaModFix/>
          </a:blip>
          <a:srcRect b="0" l="0" r="0" t="0"/>
          <a:stretch/>
        </p:blipFill>
        <p:spPr>
          <a:xfrm>
            <a:off x="0" y="46037"/>
            <a:ext cx="1905000" cy="598487"/>
          </a:xfrm>
          <a:prstGeom prst="rect">
            <a:avLst/>
          </a:prstGeom>
          <a:noFill/>
          <a:ln>
            <a:noFill/>
          </a:ln>
        </p:spPr>
      </p:pic>
      <p:pic>
        <p:nvPicPr>
          <p:cNvPr id="302" name="Google Shape;302;p6"/>
          <p:cNvPicPr preferRelativeResize="0"/>
          <p:nvPr/>
        </p:nvPicPr>
        <p:blipFill rotWithShape="1">
          <a:blip r:embed="rId4">
            <a:alphaModFix/>
          </a:blip>
          <a:srcRect b="0" l="0" r="0" t="0"/>
          <a:stretch/>
        </p:blipFill>
        <p:spPr>
          <a:xfrm>
            <a:off x="8475662" y="158750"/>
            <a:ext cx="428625" cy="368300"/>
          </a:xfrm>
          <a:prstGeom prst="rect">
            <a:avLst/>
          </a:prstGeom>
          <a:noFill/>
          <a:ln>
            <a:noFill/>
          </a:ln>
        </p:spPr>
      </p:pic>
      <p:pic>
        <p:nvPicPr>
          <p:cNvPr id="303" name="Google Shape;303;p6"/>
          <p:cNvPicPr preferRelativeResize="0"/>
          <p:nvPr/>
        </p:nvPicPr>
        <p:blipFill rotWithShape="1">
          <a:blip r:embed="rId5">
            <a:alphaModFix/>
          </a:blip>
          <a:srcRect b="0" l="0" r="0" t="0"/>
          <a:stretch/>
        </p:blipFill>
        <p:spPr>
          <a:xfrm>
            <a:off x="2134972" y="1101282"/>
            <a:ext cx="4874055" cy="36659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7"/>
          <p:cNvSpPr txBox="1"/>
          <p:nvPr>
            <p:ph type="title"/>
          </p:nvPr>
        </p:nvSpPr>
        <p:spPr>
          <a:xfrm>
            <a:off x="457200" y="92075"/>
            <a:ext cx="8229600" cy="742950"/>
          </a:xfrm>
          <a:prstGeom prst="rect">
            <a:avLst/>
          </a:prstGeom>
          <a:solidFill>
            <a:srgbClr val="FDF0CA"/>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Primary Research</a:t>
            </a:r>
            <a:endParaRPr/>
          </a:p>
        </p:txBody>
      </p:sp>
      <p:sp>
        <p:nvSpPr>
          <p:cNvPr id="309" name="Google Shape;309;p7"/>
          <p:cNvSpPr txBox="1"/>
          <p:nvPr/>
        </p:nvSpPr>
        <p:spPr>
          <a:xfrm>
            <a:off x="2514600" y="4767262"/>
            <a:ext cx="4035425" cy="376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Times New Roman"/>
              <a:buNone/>
            </a:pPr>
            <a:r>
              <a:rPr b="0" i="0" lang="en-US" sz="1200" u="none">
                <a:solidFill>
                  <a:schemeClr val="lt2"/>
                </a:solidFill>
                <a:latin typeface="Times New Roman"/>
                <a:ea typeface="Times New Roman"/>
                <a:cs typeface="Times New Roman"/>
                <a:sym typeface="Times New Roman"/>
              </a:rPr>
              <a:t>AGB1211 – </a:t>
            </a:r>
            <a:r>
              <a:rPr b="0" i="0" lang="en-US" sz="1200" u="none">
                <a:solidFill>
                  <a:schemeClr val="dk1"/>
                </a:solidFill>
                <a:latin typeface="Times New Roman"/>
                <a:ea typeface="Times New Roman"/>
                <a:cs typeface="Times New Roman"/>
                <a:sym typeface="Times New Roman"/>
              </a:rPr>
              <a:t>DESIGN THINKING</a:t>
            </a:r>
            <a:endParaRPr/>
          </a:p>
        </p:txBody>
      </p:sp>
      <p:sp>
        <p:nvSpPr>
          <p:cNvPr id="310" name="Google Shape;310;p7"/>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a:solidFill>
                  <a:schemeClr val="lt2"/>
                </a:solidFill>
                <a:latin typeface="Gill Sans"/>
                <a:ea typeface="Gill Sans"/>
                <a:cs typeface="Gill Sans"/>
                <a:sym typeface="Gill Sans"/>
              </a:rPr>
              <a:t>‹#›</a:t>
            </a:fld>
            <a:endParaRPr b="0" i="0" sz="1400" u="none">
              <a:solidFill>
                <a:schemeClr val="lt2"/>
              </a:solidFill>
              <a:latin typeface="Gill Sans"/>
              <a:ea typeface="Gill Sans"/>
              <a:cs typeface="Gill Sans"/>
              <a:sym typeface="Gill Sans"/>
            </a:endParaRPr>
          </a:p>
        </p:txBody>
      </p:sp>
      <p:pic>
        <p:nvPicPr>
          <p:cNvPr id="311" name="Google Shape;311;p7"/>
          <p:cNvPicPr preferRelativeResize="0"/>
          <p:nvPr/>
        </p:nvPicPr>
        <p:blipFill rotWithShape="1">
          <a:blip r:embed="rId3">
            <a:alphaModFix/>
          </a:blip>
          <a:srcRect b="0" l="0" r="0" t="0"/>
          <a:stretch/>
        </p:blipFill>
        <p:spPr>
          <a:xfrm>
            <a:off x="0" y="46037"/>
            <a:ext cx="1905000" cy="598487"/>
          </a:xfrm>
          <a:prstGeom prst="rect">
            <a:avLst/>
          </a:prstGeom>
          <a:noFill/>
          <a:ln>
            <a:noFill/>
          </a:ln>
        </p:spPr>
      </p:pic>
      <p:pic>
        <p:nvPicPr>
          <p:cNvPr id="312" name="Google Shape;312;p7"/>
          <p:cNvPicPr preferRelativeResize="0"/>
          <p:nvPr/>
        </p:nvPicPr>
        <p:blipFill rotWithShape="1">
          <a:blip r:embed="rId4">
            <a:alphaModFix/>
          </a:blip>
          <a:srcRect b="0" l="0" r="0" t="0"/>
          <a:stretch/>
        </p:blipFill>
        <p:spPr>
          <a:xfrm>
            <a:off x="8475662" y="158750"/>
            <a:ext cx="428625" cy="368300"/>
          </a:xfrm>
          <a:prstGeom prst="rect">
            <a:avLst/>
          </a:prstGeom>
          <a:noFill/>
          <a:ln>
            <a:noFill/>
          </a:ln>
        </p:spPr>
      </p:pic>
      <p:sp>
        <p:nvSpPr>
          <p:cNvPr id="313" name="Google Shape;313;p7"/>
          <p:cNvSpPr txBox="1"/>
          <p:nvPr>
            <p:ph idx="1" type="body"/>
          </p:nvPr>
        </p:nvSpPr>
        <p:spPr>
          <a:xfrm>
            <a:off x="1214378" y="1063625"/>
            <a:ext cx="6271402" cy="3703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824"/>
              <a:buFont typeface="Noto Sans Symbols"/>
              <a:buNone/>
            </a:pPr>
            <a:r>
              <a:rPr b="1" i="0" lang="en-US" sz="2400" u="none" cap="none" strike="noStrike">
                <a:solidFill>
                  <a:schemeClr val="dk1"/>
                </a:solidFill>
                <a:latin typeface="Calibri"/>
                <a:ea typeface="Calibri"/>
                <a:cs typeface="Calibri"/>
                <a:sym typeface="Calibri"/>
              </a:rPr>
              <a:t>Primary research focuses</a:t>
            </a:r>
            <a:endParaRPr/>
          </a:p>
          <a:p>
            <a:pPr indent="0" lvl="0" marL="0" marR="0" rtl="0" algn="l">
              <a:spcBef>
                <a:spcPts val="600"/>
              </a:spcBef>
              <a:spcAft>
                <a:spcPts val="0"/>
              </a:spcAft>
              <a:buClr>
                <a:schemeClr val="accent1"/>
              </a:buClr>
              <a:buSzPts val="1824"/>
              <a:buFont typeface="Noto Sans Symbols"/>
              <a:buNone/>
            </a:pPr>
            <a:r>
              <a:rPr b="1" i="0" lang="en-US" sz="2400" u="none" cap="none" strike="noStrike">
                <a:solidFill>
                  <a:schemeClr val="dk1"/>
                </a:solidFill>
                <a:latin typeface="Calibri"/>
                <a:ea typeface="Calibri"/>
                <a:cs typeface="Calibri"/>
                <a:sym typeface="Calibri"/>
              </a:rPr>
              <a:t>information from users</a:t>
            </a:r>
            <a:r>
              <a:rPr b="0" i="0" lang="en-US" sz="2400" u="none" cap="none" strike="noStrike">
                <a:solidFill>
                  <a:schemeClr val="dk1"/>
                </a:solidFill>
                <a:latin typeface="Calibri"/>
                <a:ea typeface="Calibri"/>
                <a:cs typeface="Calibri"/>
                <a:sym typeface="Calibri"/>
              </a:rPr>
              <a:t>:</a:t>
            </a:r>
            <a:endParaRPr/>
          </a:p>
          <a:p>
            <a:pPr indent="0" lvl="0" marL="0" marR="0" rtl="0" algn="l">
              <a:spcBef>
                <a:spcPts val="600"/>
              </a:spcBef>
              <a:spcAft>
                <a:spcPts val="0"/>
              </a:spcAft>
              <a:buClr>
                <a:schemeClr val="accent1"/>
              </a:buClr>
              <a:buSzPts val="1824"/>
              <a:buFont typeface="Noto Sans Symbols"/>
              <a:buNone/>
            </a:pPr>
            <a:r>
              <a:rPr b="1" i="0" lang="en-US" sz="2400" u="none" cap="none" strike="noStrike">
                <a:solidFill>
                  <a:schemeClr val="dk1"/>
                </a:solidFill>
                <a:latin typeface="Calibri"/>
                <a:ea typeface="Calibri"/>
                <a:cs typeface="Calibri"/>
                <a:sym typeface="Calibri"/>
              </a:rPr>
              <a:t>Interaction with User: </a:t>
            </a:r>
            <a:r>
              <a:rPr b="0" i="0" lang="en-US" sz="2400" u="none" cap="none" strike="noStrike">
                <a:solidFill>
                  <a:schemeClr val="dk1"/>
                </a:solidFill>
                <a:latin typeface="Calibri"/>
                <a:ea typeface="Calibri"/>
                <a:cs typeface="Calibri"/>
                <a:sym typeface="Calibri"/>
              </a:rPr>
              <a:t>Talk to students, faculty, and administrators to understand their needs.</a:t>
            </a:r>
            <a:endParaRPr b="0" i="0" sz="2000" u="none" cap="none" strike="noStrike">
              <a:solidFill>
                <a:schemeClr val="dk1"/>
              </a:solidFill>
              <a:latin typeface="Calibri"/>
              <a:ea typeface="Calibri"/>
              <a:cs typeface="Calibri"/>
              <a:sym typeface="Calibri"/>
            </a:endParaRPr>
          </a:p>
          <a:p>
            <a:pPr indent="0" lvl="0" marL="0" marR="0" rtl="0" algn="l">
              <a:spcBef>
                <a:spcPts val="600"/>
              </a:spcBef>
              <a:spcAft>
                <a:spcPts val="0"/>
              </a:spcAft>
              <a:buClr>
                <a:schemeClr val="accent1"/>
              </a:buClr>
              <a:buSzPts val="1824"/>
              <a:buFont typeface="Noto Sans Symbols"/>
              <a:buNone/>
            </a:pPr>
            <a:r>
              <a:rPr b="1" i="0" lang="en-US" sz="2400" u="none" cap="none" strike="noStrike">
                <a:solidFill>
                  <a:schemeClr val="dk1"/>
                </a:solidFill>
                <a:latin typeface="Calibri"/>
                <a:ea typeface="Calibri"/>
                <a:cs typeface="Calibri"/>
                <a:sym typeface="Calibri"/>
              </a:rPr>
              <a:t>Surveys</a:t>
            </a:r>
            <a:r>
              <a:rPr b="0" i="0" lang="en-US" sz="2400" u="none" cap="none" strike="noStrike">
                <a:solidFill>
                  <a:schemeClr val="dk1"/>
                </a:solidFill>
                <a:latin typeface="Calibri"/>
                <a:ea typeface="Calibri"/>
                <a:cs typeface="Calibri"/>
                <a:sym typeface="Calibri"/>
              </a:rPr>
              <a:t>: Collect data about current challenges with attendance and disciplinary management .</a:t>
            </a:r>
            <a:endParaRPr b="0" i="0" sz="2000" u="none" cap="none" strike="noStrike">
              <a:solidFill>
                <a:schemeClr val="dk1"/>
              </a:solidFill>
              <a:latin typeface="Calibri"/>
              <a:ea typeface="Calibri"/>
              <a:cs typeface="Calibri"/>
              <a:sym typeface="Calibri"/>
            </a:endParaRPr>
          </a:p>
          <a:p>
            <a:pPr indent="0" lvl="0" marL="0" marR="0" rtl="0" algn="l">
              <a:spcBef>
                <a:spcPts val="600"/>
              </a:spcBef>
              <a:spcAft>
                <a:spcPts val="0"/>
              </a:spcAft>
              <a:buClr>
                <a:schemeClr val="accent1"/>
              </a:buClr>
              <a:buSzPts val="1824"/>
              <a:buFont typeface="Noto Sans Symbols"/>
              <a:buNone/>
            </a:pPr>
            <a:r>
              <a:rPr b="1" i="0" lang="en-US" sz="2400" u="none" cap="none" strike="noStrike">
                <a:solidFill>
                  <a:schemeClr val="dk1"/>
                </a:solidFill>
                <a:latin typeface="Calibri"/>
                <a:ea typeface="Calibri"/>
                <a:cs typeface="Calibri"/>
                <a:sym typeface="Calibri"/>
              </a:rPr>
              <a:t>Prototype Testing:</a:t>
            </a:r>
            <a:r>
              <a:rPr b="0" i="0" lang="en-US" sz="2400" u="none" cap="none" strike="noStrike">
                <a:solidFill>
                  <a:schemeClr val="dk1"/>
                </a:solidFill>
                <a:latin typeface="Calibri"/>
                <a:ea typeface="Calibri"/>
                <a:cs typeface="Calibri"/>
                <a:sym typeface="Calibri"/>
              </a:rPr>
              <a:t> Use Proto.io to test an app prototype with real users and gather feedback</a:t>
            </a: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8"/>
          <p:cNvSpPr txBox="1"/>
          <p:nvPr>
            <p:ph type="title"/>
          </p:nvPr>
        </p:nvSpPr>
        <p:spPr>
          <a:xfrm>
            <a:off x="457200" y="92075"/>
            <a:ext cx="8229600" cy="742950"/>
          </a:xfrm>
          <a:prstGeom prst="rect">
            <a:avLst/>
          </a:prstGeom>
          <a:solidFill>
            <a:srgbClr val="FDF0CA"/>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Secondary Research</a:t>
            </a:r>
            <a:endParaRPr/>
          </a:p>
        </p:txBody>
      </p:sp>
      <p:sp>
        <p:nvSpPr>
          <p:cNvPr id="319" name="Google Shape;319;p8"/>
          <p:cNvSpPr txBox="1"/>
          <p:nvPr/>
        </p:nvSpPr>
        <p:spPr>
          <a:xfrm>
            <a:off x="2514600" y="4767262"/>
            <a:ext cx="4035425" cy="376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Times New Roman"/>
              <a:buNone/>
            </a:pPr>
            <a:r>
              <a:rPr b="0" i="0" lang="en-US" sz="1200" u="none">
                <a:solidFill>
                  <a:schemeClr val="lt2"/>
                </a:solidFill>
                <a:latin typeface="Times New Roman"/>
                <a:ea typeface="Times New Roman"/>
                <a:cs typeface="Times New Roman"/>
                <a:sym typeface="Times New Roman"/>
              </a:rPr>
              <a:t>AGB1211 – </a:t>
            </a:r>
            <a:r>
              <a:rPr b="0" i="0" lang="en-US" sz="1200" u="none">
                <a:solidFill>
                  <a:schemeClr val="dk1"/>
                </a:solidFill>
                <a:latin typeface="Times New Roman"/>
                <a:ea typeface="Times New Roman"/>
                <a:cs typeface="Times New Roman"/>
                <a:sym typeface="Times New Roman"/>
              </a:rPr>
              <a:t>DESIGN THINKING</a:t>
            </a:r>
            <a:endParaRPr/>
          </a:p>
        </p:txBody>
      </p:sp>
      <p:sp>
        <p:nvSpPr>
          <p:cNvPr id="320" name="Google Shape;320;p8"/>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a:solidFill>
                  <a:schemeClr val="lt2"/>
                </a:solidFill>
                <a:latin typeface="Gill Sans"/>
                <a:ea typeface="Gill Sans"/>
                <a:cs typeface="Gill Sans"/>
                <a:sym typeface="Gill Sans"/>
              </a:rPr>
              <a:t>‹#›</a:t>
            </a:fld>
            <a:endParaRPr b="0" i="0" sz="1400" u="none">
              <a:solidFill>
                <a:schemeClr val="lt2"/>
              </a:solidFill>
              <a:latin typeface="Gill Sans"/>
              <a:ea typeface="Gill Sans"/>
              <a:cs typeface="Gill Sans"/>
              <a:sym typeface="Gill Sans"/>
            </a:endParaRPr>
          </a:p>
        </p:txBody>
      </p:sp>
      <p:sp>
        <p:nvSpPr>
          <p:cNvPr id="321" name="Google Shape;321;p8"/>
          <p:cNvSpPr txBox="1"/>
          <p:nvPr>
            <p:ph idx="1" type="body"/>
          </p:nvPr>
        </p:nvSpPr>
        <p:spPr>
          <a:xfrm>
            <a:off x="1603374" y="1063625"/>
            <a:ext cx="5482160" cy="3703637"/>
          </a:xfrm>
          <a:prstGeom prst="rect">
            <a:avLst/>
          </a:prstGeom>
          <a:noFill/>
          <a:ln>
            <a:noFill/>
          </a:ln>
        </p:spPr>
        <p:txBody>
          <a:bodyPr anchorCtr="0" anchor="t" bIns="45700" lIns="91425" spcFirstLastPara="1" rIns="91425" wrap="square" tIns="45700">
            <a:noAutofit/>
          </a:bodyPr>
          <a:lstStyle/>
          <a:p>
            <a:pPr indent="-273050" lvl="0" marL="273050" marR="0" rtl="0" algn="l">
              <a:spcBef>
                <a:spcPts val="0"/>
              </a:spcBef>
              <a:spcAft>
                <a:spcPts val="0"/>
              </a:spcAft>
              <a:buClr>
                <a:schemeClr val="accent1"/>
              </a:buClr>
              <a:buSzPts val="1824"/>
              <a:buFont typeface="Noto Sans Symbols"/>
              <a:buNone/>
            </a:pPr>
            <a:r>
              <a:rPr b="1" i="0" lang="en-US" sz="2400" u="none" cap="none" strike="noStrike">
                <a:solidFill>
                  <a:schemeClr val="dk1"/>
                </a:solidFill>
                <a:latin typeface="Times New Roman"/>
                <a:ea typeface="Times New Roman"/>
                <a:cs typeface="Times New Roman"/>
                <a:sym typeface="Times New Roman"/>
              </a:rPr>
              <a:t>Secondary research involves studying existing materials and systems:</a:t>
            </a:r>
            <a:endParaRPr/>
          </a:p>
          <a:p>
            <a:pPr indent="-273050" lvl="0" marL="273050" marR="0" rtl="0" algn="l">
              <a:spcBef>
                <a:spcPts val="600"/>
              </a:spcBef>
              <a:spcAft>
                <a:spcPts val="0"/>
              </a:spcAft>
              <a:buClr>
                <a:schemeClr val="accent1"/>
              </a:buClr>
              <a:buSzPts val="1824"/>
              <a:buFont typeface="Noto Sans Symbols"/>
              <a:buNone/>
            </a:pPr>
            <a:r>
              <a:rPr b="1" i="0" lang="en-US" sz="2400" u="none" cap="none" strike="noStrike">
                <a:solidFill>
                  <a:schemeClr val="dk1"/>
                </a:solidFill>
                <a:latin typeface="Times New Roman"/>
                <a:ea typeface="Times New Roman"/>
                <a:cs typeface="Times New Roman"/>
                <a:sym typeface="Times New Roman"/>
              </a:rPr>
              <a:t>Literature Review:</a:t>
            </a:r>
            <a:r>
              <a:rPr b="0" i="0" lang="en-US" sz="2400" u="none" cap="none" strike="noStrike">
                <a:solidFill>
                  <a:schemeClr val="dk1"/>
                </a:solidFill>
                <a:latin typeface="Times New Roman"/>
                <a:ea typeface="Times New Roman"/>
                <a:cs typeface="Times New Roman"/>
                <a:sym typeface="Times New Roman"/>
              </a:rPr>
              <a:t> Study articles and research papers about attendance and disciplinary systems.</a:t>
            </a:r>
            <a:endParaRPr b="0" i="0" sz="2000" u="none" cap="none" strike="noStrike">
              <a:solidFill>
                <a:schemeClr val="dk1"/>
              </a:solidFill>
              <a:latin typeface="Calibri"/>
              <a:ea typeface="Calibri"/>
              <a:cs typeface="Calibri"/>
              <a:sym typeface="Calibri"/>
            </a:endParaRPr>
          </a:p>
          <a:p>
            <a:pPr indent="-273050" lvl="0" marL="273050" marR="0" rtl="0" algn="l">
              <a:spcBef>
                <a:spcPts val="600"/>
              </a:spcBef>
              <a:spcAft>
                <a:spcPts val="0"/>
              </a:spcAft>
              <a:buClr>
                <a:schemeClr val="accent1"/>
              </a:buClr>
              <a:buSzPts val="1824"/>
              <a:buFont typeface="Noto Sans Symbols"/>
              <a:buNone/>
            </a:pPr>
            <a:r>
              <a:rPr b="1" i="0" lang="en-US" sz="2400" u="none" cap="none" strike="noStrike">
                <a:solidFill>
                  <a:schemeClr val="dk1"/>
                </a:solidFill>
                <a:latin typeface="Times New Roman"/>
                <a:ea typeface="Times New Roman"/>
                <a:cs typeface="Times New Roman"/>
                <a:sym typeface="Times New Roman"/>
              </a:rPr>
              <a:t>Competitor Analysis</a:t>
            </a:r>
            <a:r>
              <a:rPr b="0" i="0" lang="en-US" sz="2400" u="none" cap="none" strike="noStrike">
                <a:solidFill>
                  <a:schemeClr val="dk1"/>
                </a:solidFill>
                <a:latin typeface="Times New Roman"/>
                <a:ea typeface="Times New Roman"/>
                <a:cs typeface="Times New Roman"/>
                <a:sym typeface="Times New Roman"/>
              </a:rPr>
              <a:t>: Analyze similar apps to learn their strengths and weaknesses.Proto.io Guides: Use Proto.io tutorials to create effective prototypes</a:t>
            </a:r>
            <a:r>
              <a:rPr b="0" i="0" lang="en-US" sz="26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Calibri"/>
              <a:ea typeface="Calibri"/>
              <a:cs typeface="Calibri"/>
              <a:sym typeface="Calibri"/>
            </a:endParaRPr>
          </a:p>
        </p:txBody>
      </p:sp>
      <p:pic>
        <p:nvPicPr>
          <p:cNvPr id="322" name="Google Shape;322;p8"/>
          <p:cNvPicPr preferRelativeResize="0"/>
          <p:nvPr/>
        </p:nvPicPr>
        <p:blipFill rotWithShape="1">
          <a:blip r:embed="rId3">
            <a:alphaModFix/>
          </a:blip>
          <a:srcRect b="0" l="0" r="0" t="0"/>
          <a:stretch/>
        </p:blipFill>
        <p:spPr>
          <a:xfrm>
            <a:off x="0" y="46037"/>
            <a:ext cx="1905000" cy="598487"/>
          </a:xfrm>
          <a:prstGeom prst="rect">
            <a:avLst/>
          </a:prstGeom>
          <a:noFill/>
          <a:ln>
            <a:noFill/>
          </a:ln>
        </p:spPr>
      </p:pic>
      <p:pic>
        <p:nvPicPr>
          <p:cNvPr id="323" name="Google Shape;323;p8"/>
          <p:cNvPicPr preferRelativeResize="0"/>
          <p:nvPr/>
        </p:nvPicPr>
        <p:blipFill rotWithShape="1">
          <a:blip r:embed="rId4">
            <a:alphaModFix/>
          </a:blip>
          <a:srcRect b="0" l="0" r="0" t="0"/>
          <a:stretch/>
        </p:blipFill>
        <p:spPr>
          <a:xfrm>
            <a:off x="8475662" y="158750"/>
            <a:ext cx="428625" cy="36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9"/>
          <p:cNvSpPr txBox="1"/>
          <p:nvPr>
            <p:ph type="title"/>
          </p:nvPr>
        </p:nvSpPr>
        <p:spPr>
          <a:xfrm>
            <a:off x="381000" y="-22225"/>
            <a:ext cx="8229600" cy="742950"/>
          </a:xfrm>
          <a:prstGeom prst="rect">
            <a:avLst/>
          </a:prstGeom>
          <a:solidFill>
            <a:srgbClr val="FDF0CA"/>
          </a:solid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Proposed Work</a:t>
            </a:r>
            <a:endParaRPr/>
          </a:p>
        </p:txBody>
      </p:sp>
      <p:sp>
        <p:nvSpPr>
          <p:cNvPr id="329" name="Google Shape;329;p9"/>
          <p:cNvSpPr txBox="1"/>
          <p:nvPr/>
        </p:nvSpPr>
        <p:spPr>
          <a:xfrm>
            <a:off x="2667000" y="4781550"/>
            <a:ext cx="4035425"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200"/>
              <a:buFont typeface="Times New Roman"/>
              <a:buNone/>
            </a:pPr>
            <a:r>
              <a:rPr b="0" i="0" lang="en-US" sz="1200" u="none">
                <a:solidFill>
                  <a:schemeClr val="lt2"/>
                </a:solidFill>
                <a:latin typeface="Times New Roman"/>
                <a:ea typeface="Times New Roman"/>
                <a:cs typeface="Times New Roman"/>
                <a:sym typeface="Times New Roman"/>
              </a:rPr>
              <a:t>AGB1211 – </a:t>
            </a:r>
            <a:r>
              <a:rPr b="0" i="0" lang="en-US" sz="1200" u="none">
                <a:solidFill>
                  <a:schemeClr val="dk1"/>
                </a:solidFill>
                <a:latin typeface="Times New Roman"/>
                <a:ea typeface="Times New Roman"/>
                <a:cs typeface="Times New Roman"/>
                <a:sym typeface="Times New Roman"/>
              </a:rPr>
              <a:t>DESIGN THINKING</a:t>
            </a:r>
            <a:endParaRPr/>
          </a:p>
        </p:txBody>
      </p:sp>
      <p:sp>
        <p:nvSpPr>
          <p:cNvPr id="330" name="Google Shape;330;p9"/>
          <p:cNvSpPr txBox="1"/>
          <p:nvPr/>
        </p:nvSpPr>
        <p:spPr>
          <a:xfrm>
            <a:off x="612775" y="4767262"/>
            <a:ext cx="19812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400"/>
              <a:buFont typeface="Gill Sans"/>
              <a:buNone/>
            </a:pPr>
            <a:fld id="{00000000-1234-1234-1234-123412341234}" type="slidenum">
              <a:rPr b="0" i="0" lang="en-US" sz="1400" u="none">
                <a:solidFill>
                  <a:schemeClr val="lt2"/>
                </a:solidFill>
                <a:latin typeface="Gill Sans"/>
                <a:ea typeface="Gill Sans"/>
                <a:cs typeface="Gill Sans"/>
                <a:sym typeface="Gill Sans"/>
              </a:rPr>
              <a:t>‹#›</a:t>
            </a:fld>
            <a:endParaRPr b="0" i="0" sz="1400" u="none">
              <a:solidFill>
                <a:schemeClr val="lt2"/>
              </a:solidFill>
              <a:latin typeface="Gill Sans"/>
              <a:ea typeface="Gill Sans"/>
              <a:cs typeface="Gill Sans"/>
              <a:sym typeface="Gill Sans"/>
            </a:endParaRPr>
          </a:p>
        </p:txBody>
      </p:sp>
      <p:pic>
        <p:nvPicPr>
          <p:cNvPr id="331" name="Google Shape;331;p9"/>
          <p:cNvPicPr preferRelativeResize="0"/>
          <p:nvPr/>
        </p:nvPicPr>
        <p:blipFill rotWithShape="1">
          <a:blip r:embed="rId3">
            <a:alphaModFix/>
          </a:blip>
          <a:srcRect b="0" l="0" r="0" t="0"/>
          <a:stretch/>
        </p:blipFill>
        <p:spPr>
          <a:xfrm>
            <a:off x="0" y="46037"/>
            <a:ext cx="1905000" cy="598487"/>
          </a:xfrm>
          <a:prstGeom prst="rect">
            <a:avLst/>
          </a:prstGeom>
          <a:noFill/>
          <a:ln>
            <a:noFill/>
          </a:ln>
        </p:spPr>
      </p:pic>
      <p:pic>
        <p:nvPicPr>
          <p:cNvPr id="332" name="Google Shape;332;p9"/>
          <p:cNvPicPr preferRelativeResize="0"/>
          <p:nvPr/>
        </p:nvPicPr>
        <p:blipFill rotWithShape="1">
          <a:blip r:embed="rId4">
            <a:alphaModFix/>
          </a:blip>
          <a:srcRect b="0" l="0" r="0" t="0"/>
          <a:stretch/>
        </p:blipFill>
        <p:spPr>
          <a:xfrm>
            <a:off x="8475662" y="158750"/>
            <a:ext cx="428625" cy="368300"/>
          </a:xfrm>
          <a:prstGeom prst="rect">
            <a:avLst/>
          </a:prstGeom>
          <a:noFill/>
          <a:ln>
            <a:noFill/>
          </a:ln>
        </p:spPr>
      </p:pic>
      <p:sp>
        <p:nvSpPr>
          <p:cNvPr id="333" name="Google Shape;333;p9"/>
          <p:cNvSpPr txBox="1"/>
          <p:nvPr>
            <p:ph idx="1" type="body"/>
          </p:nvPr>
        </p:nvSpPr>
        <p:spPr>
          <a:xfrm>
            <a:off x="78300" y="720725"/>
            <a:ext cx="8826000" cy="4402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accent1"/>
              </a:buClr>
              <a:buSzPts val="2128"/>
              <a:buFont typeface="Noto Sans Symbols"/>
              <a:buNone/>
            </a:pPr>
            <a:r>
              <a:rPr b="1" i="0" lang="en-US" sz="2800" u="none" cap="none" strike="noStrike">
                <a:solidFill>
                  <a:schemeClr val="dk1"/>
                </a:solidFill>
                <a:latin typeface="Calibri"/>
                <a:ea typeface="Calibri"/>
                <a:cs typeface="Calibri"/>
                <a:sym typeface="Calibri"/>
              </a:rPr>
              <a:t>Steps to build the app:</a:t>
            </a:r>
            <a:endParaRPr b="1"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accent1"/>
              </a:buClr>
              <a:buSzPts val="2128"/>
              <a:buFont typeface="Noto Sans Symbols"/>
              <a:buNone/>
            </a:pPr>
            <a:r>
              <a:rPr b="1" i="0" lang="en-US" sz="2800" u="none" cap="none" strike="noStrike">
                <a:solidFill>
                  <a:schemeClr val="dk1"/>
                </a:solidFill>
                <a:latin typeface="Calibri"/>
                <a:ea typeface="Calibri"/>
                <a:cs typeface="Calibri"/>
                <a:sym typeface="Calibri"/>
              </a:rPr>
              <a:t>Requirement</a:t>
            </a:r>
            <a:r>
              <a:rPr b="0" i="0" lang="en-US" sz="2800" u="none" cap="none" strike="noStrike">
                <a:solidFill>
                  <a:schemeClr val="dk1"/>
                </a:solidFill>
                <a:latin typeface="Calibri"/>
                <a:ea typeface="Calibri"/>
                <a:cs typeface="Calibri"/>
                <a:sym typeface="Calibri"/>
              </a:rPr>
              <a:t> Gathering: Collect user needs from interviews and surveys.</a:t>
            </a:r>
            <a:endParaRPr/>
          </a:p>
          <a:p>
            <a:pPr indent="0" lvl="0" marL="0" marR="0" rtl="0" algn="l">
              <a:spcBef>
                <a:spcPts val="0"/>
              </a:spcBef>
              <a:spcAft>
                <a:spcPts val="0"/>
              </a:spcAft>
              <a:buClr>
                <a:schemeClr val="accent1"/>
              </a:buClr>
              <a:buSzPts val="2128"/>
              <a:buFont typeface="Noto Sans Symbols"/>
              <a:buNone/>
            </a:pPr>
            <a:r>
              <a:rPr b="1" i="0" lang="en-US" sz="2800" u="none" cap="none" strike="noStrike">
                <a:solidFill>
                  <a:schemeClr val="dk1"/>
                </a:solidFill>
                <a:latin typeface="Calibri"/>
                <a:ea typeface="Calibri"/>
                <a:cs typeface="Calibri"/>
                <a:sym typeface="Calibri"/>
              </a:rPr>
              <a:t>Prototyping</a:t>
            </a:r>
            <a:r>
              <a:rPr b="0" i="0" lang="en-US" sz="2800" u="none" cap="none" strike="noStrike">
                <a:solidFill>
                  <a:schemeClr val="dk1"/>
                </a:solidFill>
                <a:latin typeface="Calibri"/>
                <a:ea typeface="Calibri"/>
                <a:cs typeface="Calibri"/>
                <a:sym typeface="Calibri"/>
              </a:rPr>
              <a:t>: Create an interactive app prototype using </a:t>
            </a:r>
            <a:r>
              <a:rPr b="1" i="0" lang="en-US" sz="2800" u="none" cap="none" strike="noStrike">
                <a:solidFill>
                  <a:schemeClr val="dk1"/>
                </a:solidFill>
                <a:latin typeface="Calibri"/>
                <a:ea typeface="Calibri"/>
                <a:cs typeface="Calibri"/>
                <a:sym typeface="Calibri"/>
              </a:rPr>
              <a:t>Proto.io.Development</a:t>
            </a:r>
            <a:r>
              <a:rPr b="0" i="0" lang="en-US" sz="2800" u="none" cap="none" strike="noStrike">
                <a:solidFill>
                  <a:schemeClr val="dk1"/>
                </a:solidFill>
                <a:latin typeface="Calibri"/>
                <a:ea typeface="Calibri"/>
                <a:cs typeface="Calibri"/>
                <a:sym typeface="Calibri"/>
              </a:rPr>
              <a:t>: Build the app based on the finalized prototype.</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accent1"/>
              </a:buClr>
              <a:buSzPts val="2128"/>
              <a:buFont typeface="Noto Sans Symbols"/>
              <a:buNone/>
            </a:pPr>
            <a:r>
              <a:rPr b="1" i="0" lang="en-US" sz="2800" u="none" cap="none" strike="noStrike">
                <a:solidFill>
                  <a:schemeClr val="dk1"/>
                </a:solidFill>
                <a:latin typeface="Calibri"/>
                <a:ea typeface="Calibri"/>
                <a:cs typeface="Calibri"/>
                <a:sym typeface="Calibri"/>
              </a:rPr>
              <a:t>Testing</a:t>
            </a:r>
            <a:r>
              <a:rPr b="0" i="0" lang="en-US" sz="2800" u="none" cap="none" strike="noStrike">
                <a:solidFill>
                  <a:schemeClr val="dk1"/>
                </a:solidFill>
                <a:latin typeface="Calibri"/>
                <a:ea typeface="Calibri"/>
                <a:cs typeface="Calibri"/>
                <a:sym typeface="Calibri"/>
              </a:rPr>
              <a:t>: Test the app with users to ensure functionality and ease of use.</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accent1"/>
              </a:buClr>
              <a:buSzPts val="2128"/>
              <a:buFont typeface="Noto Sans Symbols"/>
              <a:buNone/>
            </a:pPr>
            <a:r>
              <a:rPr b="1" i="0" lang="en-US" sz="2800" u="none" cap="none" strike="noStrike">
                <a:solidFill>
                  <a:schemeClr val="dk1"/>
                </a:solidFill>
                <a:latin typeface="Calibri"/>
                <a:ea typeface="Calibri"/>
                <a:cs typeface="Calibri"/>
                <a:sym typeface="Calibri"/>
              </a:rPr>
              <a:t>Deployment</a:t>
            </a:r>
            <a:r>
              <a:rPr b="0" i="0" lang="en-US" sz="2800" u="none" cap="none" strike="noStrike">
                <a:solidFill>
                  <a:schemeClr val="dk1"/>
                </a:solidFill>
                <a:latin typeface="Calibri"/>
                <a:ea typeface="Calibri"/>
                <a:cs typeface="Calibri"/>
                <a:sym typeface="Calibri"/>
              </a:rPr>
              <a:t>: Launch the app and update it based on user feedback..</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Default Color Scheme">
      <a:dk1>
        <a:srgbClr val="000000"/>
      </a:dk1>
      <a:lt1>
        <a:srgbClr val="FFFFFF"/>
      </a:lt1>
      <a:dk2>
        <a:srgbClr val="DDE9EC"/>
      </a:dk2>
      <a:lt2>
        <a:srgbClr val="464653"/>
      </a:lt2>
      <a:accent1>
        <a:srgbClr val="727CA3"/>
      </a:accent1>
      <a:accent2>
        <a:srgbClr val="9FB8CD"/>
      </a:accent2>
      <a:accent3>
        <a:srgbClr val="FFFFFF"/>
      </a:accent3>
      <a:accent4>
        <a:srgbClr val="000000"/>
      </a:accent4>
      <a:accent5>
        <a:srgbClr val="BCBFCE"/>
      </a:accent5>
      <a:accent6>
        <a:srgbClr val="8EA5B8"/>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Default Color Scheme">
      <a:dk1>
        <a:srgbClr val="000000"/>
      </a:dk1>
      <a:lt1>
        <a:srgbClr val="FFFFFF"/>
      </a:lt1>
      <a:dk2>
        <a:srgbClr val="DDE9EC"/>
      </a:dk2>
      <a:lt2>
        <a:srgbClr val="464653"/>
      </a:lt2>
      <a:accent1>
        <a:srgbClr val="727CA3"/>
      </a:accent1>
      <a:accent2>
        <a:srgbClr val="9FB8CD"/>
      </a:accent2>
      <a:accent3>
        <a:srgbClr val="FFFFFF"/>
      </a:accent3>
      <a:accent4>
        <a:srgbClr val="000000"/>
      </a:accent4>
      <a:accent5>
        <a:srgbClr val="BCBFCE"/>
      </a:accent5>
      <a:accent6>
        <a:srgbClr val="8EA5B8"/>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2024-12-04T15:32:43Z</dcterms:created>
  <dc:creator>RMX3710</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263bcdadaf4a450e87f91e2cc2da7355</vt:lpwstr>
  </property>
</Properties>
</file>