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ssistant Medium"/>
      <p:regular r:id="rId27"/>
      <p:bold r:id="rId28"/>
    </p:embeddedFont>
    <p:embeddedFont>
      <p:font typeface="Assistant Light"/>
      <p:regular r:id="rId29"/>
      <p:bold r:id="rId30"/>
    </p:embeddedFont>
    <p:embeddedFont>
      <p:font typeface="Fira Sans Extra Condensed Medium"/>
      <p:regular r:id="rId31"/>
      <p:bold r:id="rId32"/>
      <p:italic r:id="rId33"/>
      <p:boldItalic r:id="rId34"/>
    </p:embeddedFont>
    <p:embeddedFont>
      <p:font typeface="Assistant"/>
      <p:regular r:id="rId35"/>
      <p:bold r:id="rId36"/>
    </p:embeddedFont>
    <p:embeddedFont>
      <p:font typeface="Pontano Sans"/>
      <p:regular r:id="rId37"/>
      <p:bold r:id="rId38"/>
    </p:embeddedFont>
    <p:embeddedFont>
      <p:font typeface="Nunito Sans ExtraBold"/>
      <p:bold r:id="rId39"/>
      <p:boldItalic r:id="rId40"/>
    </p:embeddedFont>
    <p:embeddedFont>
      <p:font typeface="Nunito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760">
          <p15:clr>
            <a:srgbClr val="9AA0A6"/>
          </p15:clr>
        </p15:guide>
        <p15:guide id="2" pos="421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0"/>
        <p:guide pos="421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SansExtraBold-boldItalic.fntdata"/><Relationship Id="rId20" Type="http://schemas.openxmlformats.org/officeDocument/2006/relationships/slide" Target="slides/slide15.xml"/><Relationship Id="rId42" Type="http://schemas.openxmlformats.org/officeDocument/2006/relationships/font" Target="fonts/NunitoSans-bold.fntdata"/><Relationship Id="rId41" Type="http://schemas.openxmlformats.org/officeDocument/2006/relationships/font" Target="fonts/NunitoSans-regular.fntdata"/><Relationship Id="rId22" Type="http://schemas.openxmlformats.org/officeDocument/2006/relationships/slide" Target="slides/slide17.xml"/><Relationship Id="rId44" Type="http://schemas.openxmlformats.org/officeDocument/2006/relationships/font" Target="fonts/Nunito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Nunito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ssistantMedium-bold.fntdata"/><Relationship Id="rId27" Type="http://schemas.openxmlformats.org/officeDocument/2006/relationships/font" Target="fonts/Assistant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ssistant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regular.fntdata"/><Relationship Id="rId30" Type="http://schemas.openxmlformats.org/officeDocument/2006/relationships/font" Target="fonts/AssistantLight-bold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Medium-italic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Medium-bold.fntdata"/><Relationship Id="rId13" Type="http://schemas.openxmlformats.org/officeDocument/2006/relationships/slide" Target="slides/slide8.xml"/><Relationship Id="rId35" Type="http://schemas.openxmlformats.org/officeDocument/2006/relationships/font" Target="fonts/Assistant-regular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PontanoSans-regular.fntdata"/><Relationship Id="rId14" Type="http://schemas.openxmlformats.org/officeDocument/2006/relationships/slide" Target="slides/slide9.xml"/><Relationship Id="rId36" Type="http://schemas.openxmlformats.org/officeDocument/2006/relationships/font" Target="fonts/Assistant-bold.fntdata"/><Relationship Id="rId17" Type="http://schemas.openxmlformats.org/officeDocument/2006/relationships/slide" Target="slides/slide12.xml"/><Relationship Id="rId39" Type="http://schemas.openxmlformats.org/officeDocument/2006/relationships/font" Target="fonts/NunitoSansExtraBold-bold.fntdata"/><Relationship Id="rId16" Type="http://schemas.openxmlformats.org/officeDocument/2006/relationships/slide" Target="slides/slide11.xml"/><Relationship Id="rId38" Type="http://schemas.openxmlformats.org/officeDocument/2006/relationships/font" Target="fonts/Pontano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88e5b7cb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988e5b7cb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8d3b44f0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8d3b44f0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b2ca53ec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eb2ca53ec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988e5b7cb5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988e5b7cb5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8d3b44f0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8d3b44f0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990e46ad3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990e46ad3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8d3b44f0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8d3b44f0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8d3b44f0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58d3b44f0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58d3b44f0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58d3b44f0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5ef6e01a56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5ef6e01a56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4b937d3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4b937d3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9bfbecff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9bfbecff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ef6e01a56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ef6e01a56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ef6e01a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ef6e01a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f6e01a56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f6e01a56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8d3b44f0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8d3b44f0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8d3b44f0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8d3b44f0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Più la tecnologia è importante ed è stata utilizzata nel progetto, più il suo logo è grande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d3b44f0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8d3b44f0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ef6e01a5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ef6e01a5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89700" y="-20175"/>
            <a:ext cx="4094650" cy="5190575"/>
          </a:xfrm>
          <a:custGeom>
            <a:rect b="b" l="l" r="r" t="t"/>
            <a:pathLst>
              <a:path extrusionOk="0" h="207623" w="163786">
                <a:moveTo>
                  <a:pt x="0" y="0"/>
                </a:moveTo>
                <a:lnTo>
                  <a:pt x="26895" y="207623"/>
                </a:lnTo>
                <a:lnTo>
                  <a:pt x="163786" y="207623"/>
                </a:lnTo>
                <a:lnTo>
                  <a:pt x="163786" y="53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863802" y="1290175"/>
            <a:ext cx="36396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 Sans ExtraBold"/>
              <a:buNone/>
              <a:defRPr sz="3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1302" y="27576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None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55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15_1_1_2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ctrTitle"/>
          </p:nvPr>
        </p:nvSpPr>
        <p:spPr>
          <a:xfrm>
            <a:off x="610871" y="405336"/>
            <a:ext cx="1737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USTOM_15_1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ctrTitle"/>
          </p:nvPr>
        </p:nvSpPr>
        <p:spPr>
          <a:xfrm>
            <a:off x="6793000" y="405336"/>
            <a:ext cx="1737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1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 flipH="1">
            <a:off x="4308501" y="-410756"/>
            <a:ext cx="6000900" cy="5714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 flipH="1">
            <a:off x="7518426" y="-410756"/>
            <a:ext cx="6000900" cy="5714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type="ctrTitle"/>
          </p:nvPr>
        </p:nvSpPr>
        <p:spPr>
          <a:xfrm flipH="1">
            <a:off x="5526018" y="1652050"/>
            <a:ext cx="17316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ExtraBold"/>
              <a:buNone/>
              <a:defRPr b="0" sz="18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b="0" sz="11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b="0" sz="11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b="0" sz="11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b="0" sz="11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b="0" sz="11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b="0" sz="11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b="0" sz="11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 ExtraBold"/>
              <a:buNone/>
              <a:defRPr b="0" sz="1100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" type="ctrTitle"/>
          </p:nvPr>
        </p:nvSpPr>
        <p:spPr>
          <a:xfrm>
            <a:off x="3999944" y="2355535"/>
            <a:ext cx="32814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b="0" sz="1100"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b="0" sz="1100"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b="0" sz="1100"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b="0" sz="1100"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b="0" sz="1100"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b="0" sz="1100"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b="0" sz="1100"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b="0" sz="1100"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Font typeface="Assistant Light"/>
              <a:buNone/>
              <a:defRPr b="0" sz="1100"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1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-64300" y="1073700"/>
            <a:ext cx="9251875" cy="4108375"/>
          </a:xfrm>
          <a:custGeom>
            <a:rect b="b" l="l" r="r" t="t"/>
            <a:pathLst>
              <a:path extrusionOk="0" h="164335" w="370075">
                <a:moveTo>
                  <a:pt x="2058" y="32147"/>
                </a:moveTo>
                <a:lnTo>
                  <a:pt x="186709" y="0"/>
                </a:lnTo>
                <a:lnTo>
                  <a:pt x="370075" y="32147"/>
                </a:lnTo>
                <a:lnTo>
                  <a:pt x="370075" y="164335"/>
                </a:lnTo>
                <a:lnTo>
                  <a:pt x="0" y="16433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2780100" y="2134800"/>
            <a:ext cx="35838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4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6"/>
          <p:cNvGrpSpPr/>
          <p:nvPr/>
        </p:nvGrpSpPr>
        <p:grpSpPr>
          <a:xfrm>
            <a:off x="-6586" y="-192875"/>
            <a:ext cx="9174175" cy="1384272"/>
            <a:chOff x="0" y="-40481"/>
            <a:chExt cx="9144000" cy="1384272"/>
          </a:xfrm>
        </p:grpSpPr>
        <p:sp>
          <p:nvSpPr>
            <p:cNvPr id="99" name="Google Shape;99;p16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720000" y="1183700"/>
            <a:ext cx="37716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900">
                <a:solidFill>
                  <a:srgbClr val="000000"/>
                </a:solidFill>
              </a:defRPr>
            </a:lvl1pPr>
            <a:lvl2pPr indent="-28575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900">
                <a:solidFill>
                  <a:srgbClr val="000000"/>
                </a:solidFill>
              </a:defRPr>
            </a:lvl2pPr>
            <a:lvl3pPr indent="-2857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 sz="900">
                <a:solidFill>
                  <a:srgbClr val="000000"/>
                </a:solidFill>
              </a:defRPr>
            </a:lvl3pPr>
            <a:lvl4pPr indent="-2857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900">
                <a:solidFill>
                  <a:srgbClr val="000000"/>
                </a:solidFill>
              </a:defRPr>
            </a:lvl4pPr>
            <a:lvl5pPr indent="-2857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900">
                <a:solidFill>
                  <a:srgbClr val="000000"/>
                </a:solidFill>
              </a:defRPr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 sz="900">
                <a:solidFill>
                  <a:srgbClr val="000000"/>
                </a:solidFill>
              </a:defRPr>
            </a:lvl6pPr>
            <a:lvl7pPr indent="-2857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900">
                <a:solidFill>
                  <a:srgbClr val="000000"/>
                </a:solidFill>
              </a:defRPr>
            </a:lvl7pPr>
            <a:lvl8pPr indent="-2857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900">
                <a:solidFill>
                  <a:srgbClr val="000000"/>
                </a:solidFill>
              </a:defRPr>
            </a:lvl8pPr>
            <a:lvl9pPr indent="-2857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Char char="■"/>
              <a:defRPr sz="9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24">
    <p:bg>
      <p:bgPr>
        <a:noFill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7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999400" y="3305175"/>
            <a:ext cx="519300" cy="449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5611575" y="3305175"/>
            <a:ext cx="519300" cy="449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690650" y="1925050"/>
            <a:ext cx="519300" cy="449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312350" y="1925050"/>
            <a:ext cx="519300" cy="449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6980125" y="1925050"/>
            <a:ext cx="519300" cy="449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-6586" y="-40475"/>
            <a:ext cx="9180576" cy="1384272"/>
            <a:chOff x="0" y="-40481"/>
            <a:chExt cx="9144000" cy="1384272"/>
          </a:xfrm>
        </p:grpSpPr>
        <p:sp>
          <p:nvSpPr>
            <p:cNvPr id="19" name="Google Shape;19;p3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967738" y="2671150"/>
            <a:ext cx="1965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1152088" y="2340556"/>
            <a:ext cx="159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2" type="subTitle"/>
          </p:nvPr>
        </p:nvSpPr>
        <p:spPr>
          <a:xfrm>
            <a:off x="3589500" y="2671150"/>
            <a:ext cx="1965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3" type="ctrTitle"/>
          </p:nvPr>
        </p:nvSpPr>
        <p:spPr>
          <a:xfrm>
            <a:off x="3773838" y="2340556"/>
            <a:ext cx="159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4" type="subTitle"/>
          </p:nvPr>
        </p:nvSpPr>
        <p:spPr>
          <a:xfrm>
            <a:off x="6264526" y="2671150"/>
            <a:ext cx="1965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5" type="ctrTitle"/>
          </p:nvPr>
        </p:nvSpPr>
        <p:spPr>
          <a:xfrm>
            <a:off x="6448876" y="2340556"/>
            <a:ext cx="159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6" type="subTitle"/>
          </p:nvPr>
        </p:nvSpPr>
        <p:spPr>
          <a:xfrm>
            <a:off x="2271011" y="4031100"/>
            <a:ext cx="1965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7" type="ctrTitle"/>
          </p:nvPr>
        </p:nvSpPr>
        <p:spPr>
          <a:xfrm>
            <a:off x="2455361" y="3700506"/>
            <a:ext cx="159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8" type="subTitle"/>
          </p:nvPr>
        </p:nvSpPr>
        <p:spPr>
          <a:xfrm>
            <a:off x="4892774" y="4031100"/>
            <a:ext cx="1965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9" type="ctrTitle"/>
          </p:nvPr>
        </p:nvSpPr>
        <p:spPr>
          <a:xfrm>
            <a:off x="5077124" y="3700506"/>
            <a:ext cx="159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3" type="ctrTitle"/>
          </p:nvPr>
        </p:nvSpPr>
        <p:spPr>
          <a:xfrm>
            <a:off x="3080975" y="398750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14" type="title"/>
          </p:nvPr>
        </p:nvSpPr>
        <p:spPr>
          <a:xfrm>
            <a:off x="1575838" y="2012475"/>
            <a:ext cx="7488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hasCustomPrompt="1" idx="15" type="title"/>
          </p:nvPr>
        </p:nvSpPr>
        <p:spPr>
          <a:xfrm>
            <a:off x="4197618" y="2012475"/>
            <a:ext cx="7488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hasCustomPrompt="1" idx="16" type="title"/>
          </p:nvPr>
        </p:nvSpPr>
        <p:spPr>
          <a:xfrm>
            <a:off x="6872626" y="2012475"/>
            <a:ext cx="7488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/>
          <p:nvPr>
            <p:ph hasCustomPrompt="1" idx="17" type="title"/>
          </p:nvPr>
        </p:nvSpPr>
        <p:spPr>
          <a:xfrm>
            <a:off x="2879111" y="3386650"/>
            <a:ext cx="7488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/>
          <p:nvPr>
            <p:ph hasCustomPrompt="1" idx="18" type="title"/>
          </p:nvPr>
        </p:nvSpPr>
        <p:spPr>
          <a:xfrm>
            <a:off x="5500879" y="3386650"/>
            <a:ext cx="7488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CUSTOM_18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-1152650" y="-437650"/>
            <a:ext cx="6000900" cy="5714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-4362575" y="-437650"/>
            <a:ext cx="6000900" cy="5714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 txBox="1"/>
          <p:nvPr>
            <p:ph type="ctrTitle"/>
          </p:nvPr>
        </p:nvSpPr>
        <p:spPr>
          <a:xfrm flipH="1">
            <a:off x="1889225" y="2355535"/>
            <a:ext cx="32814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" name="Google Shape;41;p4"/>
          <p:cNvSpPr txBox="1"/>
          <p:nvPr>
            <p:ph hasCustomPrompt="1" idx="2" type="title"/>
          </p:nvPr>
        </p:nvSpPr>
        <p:spPr>
          <a:xfrm flipH="1">
            <a:off x="1889225" y="1753435"/>
            <a:ext cx="29793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1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 flipH="1">
            <a:off x="-447675" y="-42125"/>
            <a:ext cx="5743575" cy="5200650"/>
          </a:xfrm>
          <a:custGeom>
            <a:rect b="b" l="l" r="r" t="t"/>
            <a:pathLst>
              <a:path extrusionOk="0" h="208026" w="229743">
                <a:moveTo>
                  <a:pt x="62865" y="1524"/>
                </a:moveTo>
                <a:lnTo>
                  <a:pt x="0" y="208026"/>
                </a:lnTo>
                <a:lnTo>
                  <a:pt x="229743" y="208026"/>
                </a:lnTo>
                <a:lnTo>
                  <a:pt x="2297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4" name="Google Shape;44;p5"/>
          <p:cNvSpPr txBox="1"/>
          <p:nvPr>
            <p:ph type="ctrTitle"/>
          </p:nvPr>
        </p:nvSpPr>
        <p:spPr>
          <a:xfrm>
            <a:off x="630625" y="1659512"/>
            <a:ext cx="3867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630625" y="2513488"/>
            <a:ext cx="33405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4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2" type="ctrTitle"/>
          </p:nvPr>
        </p:nvSpPr>
        <p:spPr>
          <a:xfrm flipH="1">
            <a:off x="1663075" y="2606298"/>
            <a:ext cx="1037100" cy="3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9" name="Google Shape;49;p6"/>
          <p:cNvSpPr txBox="1"/>
          <p:nvPr>
            <p:ph idx="1" type="subTitle"/>
          </p:nvPr>
        </p:nvSpPr>
        <p:spPr>
          <a:xfrm flipH="1">
            <a:off x="1432475" y="2815693"/>
            <a:ext cx="14982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6"/>
          <p:cNvSpPr txBox="1"/>
          <p:nvPr>
            <p:ph idx="3" type="ctrTitle"/>
          </p:nvPr>
        </p:nvSpPr>
        <p:spPr>
          <a:xfrm flipH="1">
            <a:off x="4851150" y="2606423"/>
            <a:ext cx="1037100" cy="3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1" name="Google Shape;51;p6"/>
          <p:cNvSpPr txBox="1"/>
          <p:nvPr>
            <p:ph idx="4" type="subTitle"/>
          </p:nvPr>
        </p:nvSpPr>
        <p:spPr>
          <a:xfrm flipH="1">
            <a:off x="4620550" y="2815693"/>
            <a:ext cx="14982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6"/>
          <p:cNvSpPr txBox="1"/>
          <p:nvPr>
            <p:ph idx="5" type="ctrTitle"/>
          </p:nvPr>
        </p:nvSpPr>
        <p:spPr>
          <a:xfrm flipH="1">
            <a:off x="3257125" y="1763240"/>
            <a:ext cx="1037100" cy="3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" name="Google Shape;53;p6"/>
          <p:cNvSpPr txBox="1"/>
          <p:nvPr>
            <p:ph idx="6" type="subTitle"/>
          </p:nvPr>
        </p:nvSpPr>
        <p:spPr>
          <a:xfrm flipH="1">
            <a:off x="3026513" y="1972515"/>
            <a:ext cx="14982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6"/>
          <p:cNvSpPr txBox="1"/>
          <p:nvPr>
            <p:ph idx="7" type="ctrTitle"/>
          </p:nvPr>
        </p:nvSpPr>
        <p:spPr>
          <a:xfrm flipH="1">
            <a:off x="6445175" y="1763240"/>
            <a:ext cx="1037100" cy="3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6"/>
          <p:cNvSpPr txBox="1"/>
          <p:nvPr>
            <p:ph idx="8" type="subTitle"/>
          </p:nvPr>
        </p:nvSpPr>
        <p:spPr>
          <a:xfrm flipH="1">
            <a:off x="6214563" y="1972515"/>
            <a:ext cx="14982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85">
          <p15:clr>
            <a:srgbClr val="FA7B17"/>
          </p15:clr>
        </p15:guide>
        <p15:guide id="2" orient="horz" pos="146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CUSTOM_2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 flipH="1">
            <a:off x="4308501" y="-424791"/>
            <a:ext cx="6000900" cy="5714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 flipH="1">
            <a:off x="7518426" y="-424791"/>
            <a:ext cx="6000900" cy="5714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 txBox="1"/>
          <p:nvPr>
            <p:ph type="ctrTitle"/>
          </p:nvPr>
        </p:nvSpPr>
        <p:spPr>
          <a:xfrm>
            <a:off x="4020266" y="2355535"/>
            <a:ext cx="32814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" name="Google Shape;60;p7"/>
          <p:cNvSpPr txBox="1"/>
          <p:nvPr>
            <p:ph hasCustomPrompt="1" idx="2" type="title"/>
          </p:nvPr>
        </p:nvSpPr>
        <p:spPr>
          <a:xfrm>
            <a:off x="4322366" y="1753435"/>
            <a:ext cx="29793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b="0" sz="48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2">
  <p:cSld name="CUSTOM_15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8"/>
          <p:cNvGrpSpPr/>
          <p:nvPr/>
        </p:nvGrpSpPr>
        <p:grpSpPr>
          <a:xfrm>
            <a:off x="0" y="-9525"/>
            <a:ext cx="3105188" cy="5210133"/>
            <a:chOff x="0" y="-9525"/>
            <a:chExt cx="3105188" cy="5210133"/>
          </a:xfrm>
        </p:grpSpPr>
        <p:sp>
          <p:nvSpPr>
            <p:cNvPr id="63" name="Google Shape;63;p8"/>
            <p:cNvSpPr/>
            <p:nvPr/>
          </p:nvSpPr>
          <p:spPr>
            <a:xfrm>
              <a:off x="266700" y="-9525"/>
              <a:ext cx="2838488" cy="5210133"/>
            </a:xfrm>
            <a:custGeom>
              <a:rect b="b" l="l" r="r" t="t"/>
              <a:pathLst>
                <a:path extrusionOk="0" h="204359" w="110490">
                  <a:moveTo>
                    <a:pt x="1524" y="0"/>
                  </a:moveTo>
                  <a:lnTo>
                    <a:pt x="110490" y="0"/>
                  </a:lnTo>
                  <a:lnTo>
                    <a:pt x="55732" y="204359"/>
                  </a:lnTo>
                  <a:lnTo>
                    <a:pt x="0" y="2043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64" name="Google Shape;64;p8"/>
            <p:cNvSpPr/>
            <p:nvPr/>
          </p:nvSpPr>
          <p:spPr>
            <a:xfrm>
              <a:off x="0" y="-9525"/>
              <a:ext cx="558000" cy="5162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8"/>
          <p:cNvSpPr txBox="1"/>
          <p:nvPr>
            <p:ph type="ctrTitle"/>
          </p:nvPr>
        </p:nvSpPr>
        <p:spPr>
          <a:xfrm>
            <a:off x="610871" y="405336"/>
            <a:ext cx="1737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b="0"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2" type="ctrTitle"/>
          </p:nvPr>
        </p:nvSpPr>
        <p:spPr>
          <a:xfrm>
            <a:off x="5739302" y="1659506"/>
            <a:ext cx="29001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" type="subTitle"/>
          </p:nvPr>
        </p:nvSpPr>
        <p:spPr>
          <a:xfrm>
            <a:off x="5739302" y="2513494"/>
            <a:ext cx="25050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3">
  <p:cSld name="CUSTOM_15_1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ctrTitle"/>
          </p:nvPr>
        </p:nvSpPr>
        <p:spPr>
          <a:xfrm flipH="1">
            <a:off x="6795803" y="405336"/>
            <a:ext cx="1737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2" type="ctrTitle"/>
          </p:nvPr>
        </p:nvSpPr>
        <p:spPr>
          <a:xfrm flipH="1">
            <a:off x="720000" y="1982325"/>
            <a:ext cx="26715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 flipH="1">
            <a:off x="1264200" y="2513497"/>
            <a:ext cx="21273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07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3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38250" y="-19125"/>
            <a:ext cx="3403525" cy="5213625"/>
          </a:xfrm>
          <a:custGeom>
            <a:rect b="b" l="l" r="r" t="t"/>
            <a:pathLst>
              <a:path extrusionOk="0" h="208545" w="136141">
                <a:moveTo>
                  <a:pt x="114980" y="0"/>
                </a:moveTo>
                <a:lnTo>
                  <a:pt x="136141" y="208545"/>
                </a:lnTo>
                <a:lnTo>
                  <a:pt x="0" y="208545"/>
                </a:lnTo>
                <a:lnTo>
                  <a:pt x="0" y="2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74" name="Google Shape;74;p10"/>
          <p:cNvSpPr/>
          <p:nvPr/>
        </p:nvSpPr>
        <p:spPr>
          <a:xfrm>
            <a:off x="5729875" y="-6374"/>
            <a:ext cx="3792300" cy="5149875"/>
          </a:xfrm>
          <a:custGeom>
            <a:rect b="b" l="l" r="r" t="t"/>
            <a:pathLst>
              <a:path extrusionOk="0" h="205995" w="151692">
                <a:moveTo>
                  <a:pt x="34162" y="510"/>
                </a:moveTo>
                <a:lnTo>
                  <a:pt x="0" y="205995"/>
                </a:lnTo>
                <a:lnTo>
                  <a:pt x="140729" y="205995"/>
                </a:lnTo>
                <a:lnTo>
                  <a:pt x="151692" y="177186"/>
                </a:lnTo>
                <a:lnTo>
                  <a:pt x="1409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75" name="Google Shape;75;p10"/>
          <p:cNvSpPr txBox="1"/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b="0" sz="140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2" type="ctrTitle"/>
          </p:nvPr>
        </p:nvSpPr>
        <p:spPr>
          <a:xfrm flipH="1">
            <a:off x="719975" y="2423575"/>
            <a:ext cx="13743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 flipH="1">
            <a:off x="720000" y="2954750"/>
            <a:ext cx="19851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3" type="ctrTitle"/>
          </p:nvPr>
        </p:nvSpPr>
        <p:spPr>
          <a:xfrm flipH="1">
            <a:off x="3884850" y="2423575"/>
            <a:ext cx="13743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4" type="subTitle"/>
          </p:nvPr>
        </p:nvSpPr>
        <p:spPr>
          <a:xfrm flipH="1">
            <a:off x="3579450" y="2954750"/>
            <a:ext cx="19851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5" type="ctrTitle"/>
          </p:nvPr>
        </p:nvSpPr>
        <p:spPr>
          <a:xfrm flipH="1">
            <a:off x="7043225" y="2423575"/>
            <a:ext cx="13743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6" type="subTitle"/>
          </p:nvPr>
        </p:nvSpPr>
        <p:spPr>
          <a:xfrm flipH="1">
            <a:off x="6432425" y="2954750"/>
            <a:ext cx="19851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b="1" sz="2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pos="5306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5.png"/><Relationship Id="rId13" Type="http://schemas.openxmlformats.org/officeDocument/2006/relationships/image" Target="../media/image3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png"/><Relationship Id="rId4" Type="http://schemas.openxmlformats.org/officeDocument/2006/relationships/image" Target="../media/image9.png"/><Relationship Id="rId9" Type="http://schemas.openxmlformats.org/officeDocument/2006/relationships/image" Target="../media/image2.png"/><Relationship Id="rId1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2.png"/><Relationship Id="rId7" Type="http://schemas.openxmlformats.org/officeDocument/2006/relationships/image" Target="../media/image29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4294967295" type="subTitle"/>
          </p:nvPr>
        </p:nvSpPr>
        <p:spPr>
          <a:xfrm>
            <a:off x="0" y="3749050"/>
            <a:ext cx="91440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Relatrice	</a:t>
            </a:r>
            <a:r>
              <a:rPr b="1" lang="en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Liliana Ardissono</a:t>
            </a:r>
            <a:endParaRPr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Tutor		</a:t>
            </a:r>
            <a:r>
              <a:rPr b="1" lang="en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Paolo Mino </a:t>
            </a:r>
            <a:r>
              <a:rPr lang="en">
                <a:solidFill>
                  <a:schemeClr val="lt1"/>
                </a:solidFill>
              </a:rPr>
              <a:t>&amp; </a:t>
            </a:r>
            <a:r>
              <a:rPr b="1" lang="en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Antonio Zollino</a:t>
            </a:r>
            <a:endParaRPr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Candidato	</a:t>
            </a:r>
            <a:r>
              <a:rPr b="1" lang="en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Luca Broggiato</a:t>
            </a:r>
            <a:endParaRPr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Anno Accademico 2022/2023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8"/>
          <p:cNvSpPr txBox="1"/>
          <p:nvPr>
            <p:ph idx="4294967295" type="ctrTitle"/>
          </p:nvPr>
        </p:nvSpPr>
        <p:spPr>
          <a:xfrm>
            <a:off x="0" y="2540338"/>
            <a:ext cx="91440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1371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Realizzazione di un servizio REST per la validazione dei codici bancari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7272" y="0"/>
            <a:ext cx="1189450" cy="17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>
            <p:ph idx="4294967295" type="ctrTitle"/>
          </p:nvPr>
        </p:nvSpPr>
        <p:spPr>
          <a:xfrm>
            <a:off x="0" y="1784175"/>
            <a:ext cx="91440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Università degli Studi di Torino</a:t>
            </a:r>
            <a:endParaRPr sz="1600">
              <a:solidFill>
                <a:schemeClr val="lt1"/>
              </a:solidFill>
            </a:endParaRPr>
          </a:p>
          <a:p>
            <a:pPr indent="0" lvl="0" marL="1371600" marR="1371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300">
                <a:solidFill>
                  <a:schemeClr val="lt1"/>
                </a:solidFill>
              </a:rPr>
              <a:t>Corso di Laurea in Informatica</a:t>
            </a:r>
            <a:endParaRPr b="0" i="1"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 txBox="1"/>
          <p:nvPr>
            <p:ph type="ctrTitle"/>
          </p:nvPr>
        </p:nvSpPr>
        <p:spPr>
          <a:xfrm>
            <a:off x="4020266" y="2355535"/>
            <a:ext cx="32814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/>
              <a:t>BACK-END</a:t>
            </a:r>
            <a:endParaRPr sz="3000"/>
          </a:p>
        </p:txBody>
      </p:sp>
      <p:sp>
        <p:nvSpPr>
          <p:cNvPr id="295" name="Google Shape;295;p27"/>
          <p:cNvSpPr txBox="1"/>
          <p:nvPr>
            <p:ph idx="2" type="title"/>
          </p:nvPr>
        </p:nvSpPr>
        <p:spPr>
          <a:xfrm>
            <a:off x="4322366" y="1753435"/>
            <a:ext cx="29793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6" name="Google Shape;296;p27"/>
          <p:cNvSpPr txBox="1"/>
          <p:nvPr/>
        </p:nvSpPr>
        <p:spPr>
          <a:xfrm>
            <a:off x="-71375" y="4959725"/>
            <a:ext cx="30000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Fonte </a:t>
            </a:r>
            <a:r>
              <a:rPr lang="en" sz="800">
                <a:solidFill>
                  <a:schemeClr val="lt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immagine</a:t>
            </a:r>
            <a:r>
              <a:rPr lang="en" sz="800">
                <a:solidFill>
                  <a:schemeClr val="lt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: </a:t>
            </a:r>
            <a:r>
              <a:rPr lang="en" sz="800">
                <a:solidFill>
                  <a:schemeClr val="lt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Markus Spiske via Unsplash</a:t>
            </a:r>
            <a:endParaRPr sz="800">
              <a:solidFill>
                <a:schemeClr val="lt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/>
          <p:nvPr/>
        </p:nvSpPr>
        <p:spPr>
          <a:xfrm>
            <a:off x="3751250" y="3994950"/>
            <a:ext cx="1682100" cy="1075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2790350" y="1407175"/>
            <a:ext cx="3588600" cy="2396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6467450" y="201100"/>
            <a:ext cx="1956600" cy="2396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3110750" y="605275"/>
            <a:ext cx="640200" cy="546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305" name="Google Shape;305;p28"/>
          <p:cNvSpPr txBox="1"/>
          <p:nvPr>
            <p:ph type="ctrTitle"/>
          </p:nvPr>
        </p:nvSpPr>
        <p:spPr>
          <a:xfrm>
            <a:off x="610871" y="405336"/>
            <a:ext cx="1737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Servizio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REST</a:t>
            </a:r>
            <a:endParaRPr sz="2500"/>
          </a:p>
        </p:txBody>
      </p:sp>
      <p:pic>
        <p:nvPicPr>
          <p:cNvPr id="306" name="Google Shape;3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596" y="421225"/>
            <a:ext cx="914400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28"/>
          <p:cNvGrpSpPr/>
          <p:nvPr/>
        </p:nvGrpSpPr>
        <p:grpSpPr>
          <a:xfrm>
            <a:off x="3270836" y="718408"/>
            <a:ext cx="320049" cy="320038"/>
            <a:chOff x="6679825" y="2693700"/>
            <a:chExt cx="257875" cy="258575"/>
          </a:xfrm>
        </p:grpSpPr>
        <p:sp>
          <p:nvSpPr>
            <p:cNvPr id="308" name="Google Shape;308;p28"/>
            <p:cNvSpPr/>
            <p:nvPr/>
          </p:nvSpPr>
          <p:spPr>
            <a:xfrm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0" name="Google Shape;310;p28"/>
          <p:cNvCxnSpPr>
            <a:stCxn id="306" idx="1"/>
          </p:cNvCxnSpPr>
          <p:nvPr/>
        </p:nvCxnSpPr>
        <p:spPr>
          <a:xfrm rot="10800000">
            <a:off x="3783596" y="878425"/>
            <a:ext cx="1149000" cy="0"/>
          </a:xfrm>
          <a:prstGeom prst="straightConnector1">
            <a:avLst/>
          </a:prstGeom>
          <a:noFill/>
          <a:ln cap="flat" cmpd="sng" w="19050">
            <a:solidFill>
              <a:srgbClr val="63A9FB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1" name="Google Shape;311;p28"/>
          <p:cNvSpPr/>
          <p:nvPr/>
        </p:nvSpPr>
        <p:spPr>
          <a:xfrm>
            <a:off x="4149775" y="585913"/>
            <a:ext cx="384000" cy="261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4112125" y="555313"/>
            <a:ext cx="45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HTTP</a:t>
            </a:r>
            <a:endParaRPr sz="9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7028650" y="605275"/>
            <a:ext cx="914400" cy="1828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314" name="Google Shape;314;p28"/>
          <p:cNvSpPr/>
          <p:nvPr/>
        </p:nvSpPr>
        <p:spPr>
          <a:xfrm>
            <a:off x="7103589" y="312775"/>
            <a:ext cx="764400" cy="261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7028650" y="282175"/>
            <a:ext cx="91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CONTROLLER</a:t>
            </a:r>
            <a:endParaRPr sz="9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7257250" y="764125"/>
            <a:ext cx="1097400" cy="22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Autenticazione</a:t>
            </a:r>
            <a:endParaRPr sz="11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317" name="Google Shape;317;p28"/>
          <p:cNvSpPr/>
          <p:nvPr/>
        </p:nvSpPr>
        <p:spPr>
          <a:xfrm>
            <a:off x="6527275" y="1151575"/>
            <a:ext cx="1226700" cy="22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Traduzione JSON</a:t>
            </a:r>
            <a:endParaRPr sz="11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318" name="Google Shape;318;p28"/>
          <p:cNvSpPr/>
          <p:nvPr/>
        </p:nvSpPr>
        <p:spPr>
          <a:xfrm>
            <a:off x="7257250" y="1539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Validazione</a:t>
            </a:r>
            <a:endParaRPr sz="11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319" name="Google Shape;319;p28"/>
          <p:cNvSpPr/>
          <p:nvPr/>
        </p:nvSpPr>
        <p:spPr>
          <a:xfrm>
            <a:off x="6631200" y="1926475"/>
            <a:ext cx="1083300" cy="22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Business Logic</a:t>
            </a:r>
            <a:endParaRPr sz="11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cxnSp>
        <p:nvCxnSpPr>
          <p:cNvPr id="320" name="Google Shape;320;p28"/>
          <p:cNvCxnSpPr>
            <a:stCxn id="306" idx="3"/>
          </p:cNvCxnSpPr>
          <p:nvPr/>
        </p:nvCxnSpPr>
        <p:spPr>
          <a:xfrm>
            <a:off x="5846996" y="878425"/>
            <a:ext cx="1153800" cy="641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63A9FB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21" name="Google Shape;321;p28"/>
          <p:cNvSpPr/>
          <p:nvPr/>
        </p:nvSpPr>
        <p:spPr>
          <a:xfrm>
            <a:off x="5128538" y="1782850"/>
            <a:ext cx="914400" cy="1828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322" name="Google Shape;322;p28"/>
          <p:cNvSpPr/>
          <p:nvPr/>
        </p:nvSpPr>
        <p:spPr>
          <a:xfrm>
            <a:off x="5203477" y="1490338"/>
            <a:ext cx="764400" cy="261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323" name="Google Shape;323;p28"/>
          <p:cNvSpPr txBox="1"/>
          <p:nvPr/>
        </p:nvSpPr>
        <p:spPr>
          <a:xfrm>
            <a:off x="5128538" y="1459738"/>
            <a:ext cx="91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SERVICE Layer</a:t>
            </a:r>
            <a:endParaRPr sz="9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324" name="Google Shape;324;p28"/>
          <p:cNvSpPr/>
          <p:nvPr/>
        </p:nvSpPr>
        <p:spPr>
          <a:xfrm>
            <a:off x="5322350" y="1935050"/>
            <a:ext cx="993300" cy="22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Servizi CRUD</a:t>
            </a:r>
            <a:endParaRPr sz="11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325" name="Google Shape;325;p28"/>
          <p:cNvSpPr/>
          <p:nvPr/>
        </p:nvSpPr>
        <p:spPr>
          <a:xfrm>
            <a:off x="4954100" y="2494638"/>
            <a:ext cx="958500" cy="405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Dependency</a:t>
            </a:r>
            <a:endParaRPr sz="11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injection</a:t>
            </a:r>
            <a:endParaRPr sz="11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326" name="Google Shape;326;p28"/>
          <p:cNvSpPr/>
          <p:nvPr/>
        </p:nvSpPr>
        <p:spPr>
          <a:xfrm>
            <a:off x="5357150" y="3230650"/>
            <a:ext cx="839400" cy="22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Repository</a:t>
            </a:r>
            <a:endParaRPr sz="11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cxnSp>
        <p:nvCxnSpPr>
          <p:cNvPr id="327" name="Google Shape;327;p28"/>
          <p:cNvCxnSpPr>
            <a:stCxn id="324" idx="2"/>
            <a:endCxn id="325" idx="0"/>
          </p:cNvCxnSpPr>
          <p:nvPr/>
        </p:nvCxnSpPr>
        <p:spPr>
          <a:xfrm rot="5400000">
            <a:off x="5460800" y="2136350"/>
            <a:ext cx="330900" cy="3855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28"/>
          <p:cNvCxnSpPr>
            <a:stCxn id="325" idx="2"/>
            <a:endCxn id="326" idx="0"/>
          </p:cNvCxnSpPr>
          <p:nvPr/>
        </p:nvCxnSpPr>
        <p:spPr>
          <a:xfrm flipH="1" rot="-5400000">
            <a:off x="5439650" y="2893338"/>
            <a:ext cx="330900" cy="343500"/>
          </a:xfrm>
          <a:prstGeom prst="curvedConnector3">
            <a:avLst>
              <a:gd fmla="val 50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28"/>
          <p:cNvSpPr/>
          <p:nvPr/>
        </p:nvSpPr>
        <p:spPr>
          <a:xfrm>
            <a:off x="3098100" y="1782850"/>
            <a:ext cx="914400" cy="1828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85725" rotWithShape="0" algn="bl" dir="36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330" name="Google Shape;330;p28"/>
          <p:cNvSpPr/>
          <p:nvPr/>
        </p:nvSpPr>
        <p:spPr>
          <a:xfrm>
            <a:off x="3173039" y="1490350"/>
            <a:ext cx="764400" cy="261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331" name="Google Shape;331;p28"/>
          <p:cNvSpPr txBox="1"/>
          <p:nvPr/>
        </p:nvSpPr>
        <p:spPr>
          <a:xfrm>
            <a:off x="3098100" y="1459750"/>
            <a:ext cx="91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MODEL</a:t>
            </a:r>
            <a:endParaRPr sz="9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332" name="Google Shape;332;p28"/>
          <p:cNvSpPr/>
          <p:nvPr/>
        </p:nvSpPr>
        <p:spPr>
          <a:xfrm>
            <a:off x="2849188" y="2950850"/>
            <a:ext cx="592200" cy="228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Entità</a:t>
            </a:r>
            <a:endParaRPr sz="11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pic>
        <p:nvPicPr>
          <p:cNvPr id="333" name="Google Shape;3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1350" y="4068650"/>
            <a:ext cx="640081" cy="64008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8"/>
          <p:cNvSpPr/>
          <p:nvPr/>
        </p:nvSpPr>
        <p:spPr>
          <a:xfrm>
            <a:off x="4189064" y="4739325"/>
            <a:ext cx="764400" cy="261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335" name="Google Shape;335;p28"/>
          <p:cNvSpPr txBox="1"/>
          <p:nvPr/>
        </p:nvSpPr>
        <p:spPr>
          <a:xfrm>
            <a:off x="4114125" y="4708725"/>
            <a:ext cx="91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DATABASE H2</a:t>
            </a:r>
            <a:endParaRPr sz="9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cxnSp>
        <p:nvCxnSpPr>
          <p:cNvPr id="336" name="Google Shape;336;p28"/>
          <p:cNvCxnSpPr/>
          <p:nvPr/>
        </p:nvCxnSpPr>
        <p:spPr>
          <a:xfrm rot="10800000">
            <a:off x="4028875" y="2250750"/>
            <a:ext cx="1083300" cy="0"/>
          </a:xfrm>
          <a:prstGeom prst="straightConnector1">
            <a:avLst/>
          </a:prstGeom>
          <a:noFill/>
          <a:ln cap="flat" cmpd="sng" w="19050">
            <a:solidFill>
              <a:srgbClr val="63A9FB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7" name="Google Shape;337;p28"/>
          <p:cNvSpPr/>
          <p:nvPr/>
        </p:nvSpPr>
        <p:spPr>
          <a:xfrm>
            <a:off x="2662640" y="3937063"/>
            <a:ext cx="875400" cy="261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338" name="Google Shape;338;p28"/>
          <p:cNvSpPr txBox="1"/>
          <p:nvPr/>
        </p:nvSpPr>
        <p:spPr>
          <a:xfrm>
            <a:off x="2576825" y="3906463"/>
            <a:ext cx="104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Spring Data JPA</a:t>
            </a:r>
            <a:endParaRPr sz="9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339" name="Google Shape;339;p28"/>
          <p:cNvSpPr/>
          <p:nvPr/>
        </p:nvSpPr>
        <p:spPr>
          <a:xfrm>
            <a:off x="5600015" y="3937063"/>
            <a:ext cx="875400" cy="261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340" name="Google Shape;340;p28"/>
          <p:cNvSpPr txBox="1"/>
          <p:nvPr/>
        </p:nvSpPr>
        <p:spPr>
          <a:xfrm>
            <a:off x="5514200" y="3906463"/>
            <a:ext cx="104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Spring Data JPA</a:t>
            </a:r>
            <a:endParaRPr sz="9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cxnSp>
        <p:nvCxnSpPr>
          <p:cNvPr id="341" name="Google Shape;341;p28"/>
          <p:cNvCxnSpPr>
            <a:stCxn id="321" idx="3"/>
            <a:endCxn id="313" idx="2"/>
          </p:cNvCxnSpPr>
          <p:nvPr/>
        </p:nvCxnSpPr>
        <p:spPr>
          <a:xfrm flipH="1" rot="10800000">
            <a:off x="6042938" y="2434150"/>
            <a:ext cx="1443000" cy="263100"/>
          </a:xfrm>
          <a:prstGeom prst="bentConnector2">
            <a:avLst/>
          </a:prstGeom>
          <a:noFill/>
          <a:ln cap="flat" cmpd="sng" w="19050">
            <a:solidFill>
              <a:srgbClr val="63A9FB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42" name="Google Shape;342;p28"/>
          <p:cNvCxnSpPr>
            <a:endCxn id="333" idx="1"/>
          </p:cNvCxnSpPr>
          <p:nvPr/>
        </p:nvCxnSpPr>
        <p:spPr>
          <a:xfrm flipH="1" rot="-5400000">
            <a:off x="3514850" y="3652190"/>
            <a:ext cx="777000" cy="696000"/>
          </a:xfrm>
          <a:prstGeom prst="bentConnector2">
            <a:avLst/>
          </a:prstGeom>
          <a:noFill/>
          <a:ln cap="flat" cmpd="sng" w="19050">
            <a:solidFill>
              <a:srgbClr val="63A9FB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43" name="Google Shape;343;p28"/>
          <p:cNvCxnSpPr>
            <a:endCxn id="333" idx="3"/>
          </p:cNvCxnSpPr>
          <p:nvPr/>
        </p:nvCxnSpPr>
        <p:spPr>
          <a:xfrm rot="5400000">
            <a:off x="4850031" y="3653090"/>
            <a:ext cx="777000" cy="694200"/>
          </a:xfrm>
          <a:prstGeom prst="bentConnector2">
            <a:avLst/>
          </a:prstGeom>
          <a:noFill/>
          <a:ln cap="flat" cmpd="sng" w="19050">
            <a:solidFill>
              <a:srgbClr val="63A9FB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44" name="Google Shape;344;p28"/>
          <p:cNvSpPr/>
          <p:nvPr/>
        </p:nvSpPr>
        <p:spPr>
          <a:xfrm>
            <a:off x="5585600" y="4841550"/>
            <a:ext cx="1149000" cy="22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Database Layer</a:t>
            </a:r>
            <a:endParaRPr sz="1100"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345" name="Google Shape;345;p28"/>
          <p:cNvSpPr/>
          <p:nvPr/>
        </p:nvSpPr>
        <p:spPr>
          <a:xfrm>
            <a:off x="6531350" y="3574675"/>
            <a:ext cx="1226700" cy="22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Persistence </a:t>
            </a:r>
            <a:r>
              <a:rPr lang="en" sz="11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Layer</a:t>
            </a:r>
            <a:endParaRPr sz="1100"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346" name="Google Shape;346;p28"/>
          <p:cNvSpPr/>
          <p:nvPr/>
        </p:nvSpPr>
        <p:spPr>
          <a:xfrm>
            <a:off x="7340600" y="2749600"/>
            <a:ext cx="1083300" cy="22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Business </a:t>
            </a:r>
            <a:r>
              <a:rPr lang="en" sz="11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Layer</a:t>
            </a:r>
            <a:endParaRPr sz="1100"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347" name="Google Shape;347;p28"/>
          <p:cNvSpPr/>
          <p:nvPr/>
        </p:nvSpPr>
        <p:spPr>
          <a:xfrm>
            <a:off x="6005525" y="585913"/>
            <a:ext cx="384000" cy="261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348" name="Google Shape;348;p28"/>
          <p:cNvSpPr txBox="1"/>
          <p:nvPr/>
        </p:nvSpPr>
        <p:spPr>
          <a:xfrm>
            <a:off x="5967875" y="555313"/>
            <a:ext cx="45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HTTP</a:t>
            </a:r>
            <a:endParaRPr sz="9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349" name="Google Shape;349;p28"/>
          <p:cNvSpPr/>
          <p:nvPr/>
        </p:nvSpPr>
        <p:spPr>
          <a:xfrm rot="-2700000">
            <a:off x="7848279" y="3847841"/>
            <a:ext cx="1829002" cy="1829002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/>
          <p:nvPr/>
        </p:nvSpPr>
        <p:spPr>
          <a:xfrm>
            <a:off x="144150" y="3322850"/>
            <a:ext cx="3943800" cy="1326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355" name="Google Shape;355;p29"/>
          <p:cNvSpPr/>
          <p:nvPr/>
        </p:nvSpPr>
        <p:spPr>
          <a:xfrm>
            <a:off x="3892825" y="4034825"/>
            <a:ext cx="1502700" cy="349050"/>
          </a:xfrm>
          <a:custGeom>
            <a:rect b="b" l="l" r="r" t="t"/>
            <a:pathLst>
              <a:path extrusionOk="0" h="13962" w="60108">
                <a:moveTo>
                  <a:pt x="0" y="0"/>
                </a:moveTo>
                <a:cubicBezTo>
                  <a:pt x="6745" y="276"/>
                  <a:pt x="32106" y="-237"/>
                  <a:pt x="40467" y="1656"/>
                </a:cubicBezTo>
                <a:cubicBezTo>
                  <a:pt x="48829" y="3549"/>
                  <a:pt x="46896" y="9308"/>
                  <a:pt x="50169" y="11359"/>
                </a:cubicBezTo>
                <a:cubicBezTo>
                  <a:pt x="53443" y="13410"/>
                  <a:pt x="58452" y="13528"/>
                  <a:pt x="60108" y="13962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6" name="Google Shape;356;p29"/>
          <p:cNvSpPr/>
          <p:nvPr/>
        </p:nvSpPr>
        <p:spPr>
          <a:xfrm>
            <a:off x="3821825" y="4135400"/>
            <a:ext cx="786850" cy="408200"/>
          </a:xfrm>
          <a:custGeom>
            <a:rect b="b" l="l" r="r" t="t"/>
            <a:pathLst>
              <a:path extrusionOk="0" h="16328" w="31474">
                <a:moveTo>
                  <a:pt x="0" y="0"/>
                </a:moveTo>
                <a:cubicBezTo>
                  <a:pt x="3550" y="355"/>
                  <a:pt x="16052" y="-592"/>
                  <a:pt x="21298" y="2129"/>
                </a:cubicBezTo>
                <a:cubicBezTo>
                  <a:pt x="26544" y="4850"/>
                  <a:pt x="29778" y="13962"/>
                  <a:pt x="31474" y="16328"/>
                </a:cubicBezTo>
              </a:path>
            </a:pathLst>
          </a:custGeom>
          <a:noFill/>
          <a:ln cap="flat" cmpd="sng" w="19050">
            <a:solidFill>
              <a:srgbClr val="448C7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7" name="Google Shape;357;p29"/>
          <p:cNvSpPr/>
          <p:nvPr/>
        </p:nvSpPr>
        <p:spPr>
          <a:xfrm>
            <a:off x="5278125" y="228600"/>
            <a:ext cx="3643200" cy="3749100"/>
          </a:xfrm>
          <a:prstGeom prst="roundRect">
            <a:avLst>
              <a:gd fmla="val 6929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358" name="Google Shape;358;p29"/>
          <p:cNvSpPr txBox="1"/>
          <p:nvPr/>
        </p:nvSpPr>
        <p:spPr>
          <a:xfrm>
            <a:off x="0" y="381000"/>
            <a:ext cx="3721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PATTERN MVC</a:t>
            </a:r>
            <a:endParaRPr b="1" sz="2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9" name="Google Shape;359;p29"/>
          <p:cNvSpPr/>
          <p:nvPr/>
        </p:nvSpPr>
        <p:spPr>
          <a:xfrm>
            <a:off x="144150" y="1444050"/>
            <a:ext cx="3943800" cy="1326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360" name="Google Shape;360;p29"/>
          <p:cNvSpPr/>
          <p:nvPr/>
        </p:nvSpPr>
        <p:spPr>
          <a:xfrm>
            <a:off x="292425" y="1596450"/>
            <a:ext cx="1371600" cy="274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361" name="Google Shape;361;p29"/>
          <p:cNvSpPr/>
          <p:nvPr/>
        </p:nvSpPr>
        <p:spPr>
          <a:xfrm>
            <a:off x="296550" y="3475250"/>
            <a:ext cx="1371600" cy="274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362" name="Google Shape;362;p29"/>
          <p:cNvSpPr/>
          <p:nvPr/>
        </p:nvSpPr>
        <p:spPr>
          <a:xfrm>
            <a:off x="5404225" y="409300"/>
            <a:ext cx="1828800" cy="320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363" name="Google Shape;363;p29"/>
          <p:cNvSpPr txBox="1"/>
          <p:nvPr/>
        </p:nvSpPr>
        <p:spPr>
          <a:xfrm>
            <a:off x="377550" y="1548900"/>
            <a:ext cx="120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MODEL</a:t>
            </a:r>
            <a:endParaRPr b="1" sz="19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377550" y="3427700"/>
            <a:ext cx="120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VIEW</a:t>
            </a:r>
            <a:endParaRPr b="1" sz="20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5" name="Google Shape;365;p29"/>
          <p:cNvSpPr txBox="1"/>
          <p:nvPr/>
        </p:nvSpPr>
        <p:spPr>
          <a:xfrm>
            <a:off x="5285875" y="384700"/>
            <a:ext cx="206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CONTROLLER</a:t>
            </a:r>
            <a:endParaRPr b="1" sz="20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366" name="Google Shape;3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875" y="2113613"/>
            <a:ext cx="1828800" cy="52741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9"/>
          <p:cNvSpPr txBox="1"/>
          <p:nvPr/>
        </p:nvSpPr>
        <p:spPr>
          <a:xfrm>
            <a:off x="292425" y="2192675"/>
            <a:ext cx="142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DATI E RISORSE</a:t>
            </a:r>
            <a:endParaRPr sz="17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cxnSp>
        <p:nvCxnSpPr>
          <p:cNvPr id="368" name="Google Shape;368;p29"/>
          <p:cNvCxnSpPr>
            <a:stCxn id="367" idx="3"/>
          </p:cNvCxnSpPr>
          <p:nvPr/>
        </p:nvCxnSpPr>
        <p:spPr>
          <a:xfrm>
            <a:off x="1721625" y="2377325"/>
            <a:ext cx="315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29"/>
          <p:cNvSpPr txBox="1"/>
          <p:nvPr/>
        </p:nvSpPr>
        <p:spPr>
          <a:xfrm>
            <a:off x="292425" y="4047925"/>
            <a:ext cx="142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DATI VERSO CLIENT </a:t>
            </a:r>
            <a:r>
              <a:rPr lang="en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(JSON)</a:t>
            </a:r>
            <a:endParaRPr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cxnSp>
        <p:nvCxnSpPr>
          <p:cNvPr id="370" name="Google Shape;370;p29"/>
          <p:cNvCxnSpPr>
            <a:stCxn id="369" idx="3"/>
          </p:cNvCxnSpPr>
          <p:nvPr/>
        </p:nvCxnSpPr>
        <p:spPr>
          <a:xfrm>
            <a:off x="1721625" y="4232575"/>
            <a:ext cx="315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1" name="Google Shape;371;p29"/>
          <p:cNvPicPr preferRelativeResize="0"/>
          <p:nvPr/>
        </p:nvPicPr>
        <p:blipFill rotWithShape="1">
          <a:blip r:embed="rId4">
            <a:alphaModFix/>
          </a:blip>
          <a:srcRect b="8892" l="0" r="0" t="0"/>
          <a:stretch/>
        </p:blipFill>
        <p:spPr>
          <a:xfrm>
            <a:off x="2116875" y="3968868"/>
            <a:ext cx="1828800" cy="52742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9"/>
          <p:cNvSpPr/>
          <p:nvPr/>
        </p:nvSpPr>
        <p:spPr>
          <a:xfrm>
            <a:off x="5430525" y="881800"/>
            <a:ext cx="3338400" cy="1371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373" name="Google Shape;373;p29"/>
          <p:cNvSpPr/>
          <p:nvPr/>
        </p:nvSpPr>
        <p:spPr>
          <a:xfrm>
            <a:off x="5430525" y="2453800"/>
            <a:ext cx="3338400" cy="1371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374" name="Google Shape;374;p29"/>
          <p:cNvSpPr txBox="1"/>
          <p:nvPr>
            <p:ph idx="4294967295" type="ctrTitle"/>
          </p:nvPr>
        </p:nvSpPr>
        <p:spPr>
          <a:xfrm flipH="1">
            <a:off x="5430525" y="3355100"/>
            <a:ext cx="1371600" cy="27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BUSINESS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LOGIC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75" name="Google Shape;375;p29"/>
          <p:cNvSpPr txBox="1"/>
          <p:nvPr>
            <p:ph idx="4294967295" type="subTitle"/>
          </p:nvPr>
        </p:nvSpPr>
        <p:spPr>
          <a:xfrm flipH="1">
            <a:off x="6863925" y="2464300"/>
            <a:ext cx="1828800" cy="135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Mapping del JSON in un oggetto Java</a:t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Controllo del codice IBAN</a:t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Tracciamento della richiesta in database</a:t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376" name="Google Shape;376;p29"/>
          <p:cNvSpPr/>
          <p:nvPr/>
        </p:nvSpPr>
        <p:spPr>
          <a:xfrm>
            <a:off x="5817675" y="2606188"/>
            <a:ext cx="597300" cy="5175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77" name="Google Shape;377;p29"/>
          <p:cNvGrpSpPr/>
          <p:nvPr/>
        </p:nvGrpSpPr>
        <p:grpSpPr>
          <a:xfrm>
            <a:off x="5910597" y="2668159"/>
            <a:ext cx="411478" cy="411478"/>
            <a:chOff x="2676100" y="832575"/>
            <a:chExt cx="483125" cy="483125"/>
          </a:xfrm>
        </p:grpSpPr>
        <p:sp>
          <p:nvSpPr>
            <p:cNvPr id="378" name="Google Shape;378;p29"/>
            <p:cNvSpPr/>
            <p:nvPr/>
          </p:nvSpPr>
          <p:spPr>
            <a:xfrm>
              <a:off x="2676100" y="83257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2762000" y="91847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2810775" y="975075"/>
              <a:ext cx="206025" cy="198150"/>
            </a:xfrm>
            <a:custGeom>
              <a:rect b="b" l="l" r="r" t="t"/>
              <a:pathLst>
                <a:path extrusionOk="0" h="7926" w="8241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1" name="Google Shape;381;p29"/>
          <p:cNvSpPr/>
          <p:nvPr/>
        </p:nvSpPr>
        <p:spPr>
          <a:xfrm>
            <a:off x="5817688" y="1034188"/>
            <a:ext cx="597300" cy="5175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 txBox="1"/>
          <p:nvPr>
            <p:ph idx="4294967295" type="ctrTitle"/>
          </p:nvPr>
        </p:nvSpPr>
        <p:spPr>
          <a:xfrm flipH="1">
            <a:off x="5430525" y="1768725"/>
            <a:ext cx="1371600" cy="2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REST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83" name="Google Shape;383;p29"/>
          <p:cNvSpPr txBox="1"/>
          <p:nvPr>
            <p:ph idx="4294967295" type="subTitle"/>
          </p:nvPr>
        </p:nvSpPr>
        <p:spPr>
          <a:xfrm flipH="1">
            <a:off x="6863925" y="892300"/>
            <a:ext cx="1828800" cy="13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@RestController E </a:t>
            </a:r>
            <a:r>
              <a:rPr lang="en" sz="11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@RequestMapping</a:t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Validazione campi in</a:t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header</a:t>
            </a:r>
            <a:r>
              <a:rPr lang="en" sz="11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  e </a:t>
            </a:r>
            <a:r>
              <a:rPr i="1" lang="en" sz="11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body</a:t>
            </a:r>
            <a:endParaRPr i="1"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Stateless → autenticazione</a:t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384" name="Google Shape;384;p29"/>
          <p:cNvSpPr/>
          <p:nvPr/>
        </p:nvSpPr>
        <p:spPr>
          <a:xfrm>
            <a:off x="5910596" y="1087213"/>
            <a:ext cx="411466" cy="411478"/>
          </a:xfrm>
          <a:custGeom>
            <a:rect b="b" l="l" r="r" t="t"/>
            <a:pathLst>
              <a:path extrusionOk="0" h="19325" w="19329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pic>
        <p:nvPicPr>
          <p:cNvPr id="385" name="Google Shape;38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4713" y="4555600"/>
            <a:ext cx="1188720" cy="511701"/>
          </a:xfrm>
          <a:prstGeom prst="rect">
            <a:avLst/>
          </a:prstGeom>
          <a:noFill/>
          <a:ln cap="flat" cmpd="sng" w="19050">
            <a:solidFill>
              <a:srgbClr val="448C7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6" name="Google Shape;38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0200" y="4207738"/>
            <a:ext cx="3657599" cy="859566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87" name="Google Shape;387;p29"/>
          <p:cNvGrpSpPr/>
          <p:nvPr/>
        </p:nvGrpSpPr>
        <p:grpSpPr>
          <a:xfrm>
            <a:off x="4182038" y="4207747"/>
            <a:ext cx="182863" cy="182863"/>
            <a:chOff x="1487200" y="4993750"/>
            <a:chExt cx="483125" cy="483125"/>
          </a:xfrm>
        </p:grpSpPr>
        <p:sp>
          <p:nvSpPr>
            <p:cNvPr id="388" name="Google Shape;388;p29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448C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448C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0" name="Google Shape;390;p29"/>
          <p:cNvGrpSpPr/>
          <p:nvPr/>
        </p:nvGrpSpPr>
        <p:grpSpPr>
          <a:xfrm>
            <a:off x="4182045" y="3825396"/>
            <a:ext cx="182863" cy="182863"/>
            <a:chOff x="2081650" y="4993750"/>
            <a:chExt cx="483125" cy="483125"/>
          </a:xfrm>
        </p:grpSpPr>
        <p:sp>
          <p:nvSpPr>
            <p:cNvPr id="391" name="Google Shape;391;p29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/>
          <p:nvPr/>
        </p:nvSpPr>
        <p:spPr>
          <a:xfrm>
            <a:off x="7544925" y="1848700"/>
            <a:ext cx="952525" cy="516125"/>
          </a:xfrm>
          <a:custGeom>
            <a:rect b="b" l="l" r="r" t="t"/>
            <a:pathLst>
              <a:path extrusionOk="0" h="20645" w="38101">
                <a:moveTo>
                  <a:pt x="37537" y="0"/>
                </a:moveTo>
                <a:cubicBezTo>
                  <a:pt x="37005" y="2628"/>
                  <a:pt x="40602" y="12324"/>
                  <a:pt x="34346" y="15765"/>
                </a:cubicBezTo>
                <a:cubicBezTo>
                  <a:pt x="28090" y="19206"/>
                  <a:pt x="5724" y="19832"/>
                  <a:pt x="0" y="20645"/>
                </a:cubicBezTo>
              </a:path>
            </a:pathLst>
          </a:custGeom>
          <a:noFill/>
          <a:ln cap="flat" cmpd="sng" w="19050">
            <a:solidFill>
              <a:srgbClr val="63A9FB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98" name="Google Shape;398;p30"/>
          <p:cNvSpPr/>
          <p:nvPr/>
        </p:nvSpPr>
        <p:spPr>
          <a:xfrm>
            <a:off x="7012150" y="1061043"/>
            <a:ext cx="976325" cy="392775"/>
          </a:xfrm>
          <a:custGeom>
            <a:rect b="b" l="l" r="r" t="t"/>
            <a:pathLst>
              <a:path extrusionOk="0" h="15711" w="39053">
                <a:moveTo>
                  <a:pt x="0" y="15711"/>
                </a:moveTo>
                <a:cubicBezTo>
                  <a:pt x="2340" y="13163"/>
                  <a:pt x="7528" y="2315"/>
                  <a:pt x="14037" y="421"/>
                </a:cubicBezTo>
                <a:cubicBezTo>
                  <a:pt x="20546" y="-1473"/>
                  <a:pt x="34884" y="3693"/>
                  <a:pt x="39053" y="4347"/>
                </a:cubicBezTo>
              </a:path>
            </a:pathLst>
          </a:custGeom>
          <a:noFill/>
          <a:ln cap="flat" cmpd="sng" w="19050">
            <a:solidFill>
              <a:srgbClr val="63A9FB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99" name="Google Shape;399;p30"/>
          <p:cNvSpPr/>
          <p:nvPr/>
        </p:nvSpPr>
        <p:spPr>
          <a:xfrm>
            <a:off x="249625" y="2928825"/>
            <a:ext cx="470376" cy="1212532"/>
          </a:xfrm>
          <a:custGeom>
            <a:rect b="b" l="l" r="r" t="t"/>
            <a:pathLst>
              <a:path extrusionOk="0" h="48145" w="17535">
                <a:moveTo>
                  <a:pt x="9867" y="0"/>
                </a:moveTo>
                <a:cubicBezTo>
                  <a:pt x="8243" y="1575"/>
                  <a:pt x="-1158" y="1426"/>
                  <a:pt x="120" y="9450"/>
                </a:cubicBezTo>
                <a:cubicBezTo>
                  <a:pt x="1398" y="17474"/>
                  <a:pt x="14633" y="41696"/>
                  <a:pt x="17535" y="48145"/>
                </a:cubicBezTo>
              </a:path>
            </a:pathLst>
          </a:custGeom>
          <a:noFill/>
          <a:ln cap="flat" cmpd="sng" w="19050">
            <a:solidFill>
              <a:srgbClr val="63A9FB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0" name="Google Shape;400;p30"/>
          <p:cNvSpPr/>
          <p:nvPr/>
        </p:nvSpPr>
        <p:spPr>
          <a:xfrm>
            <a:off x="4611320" y="1234638"/>
            <a:ext cx="3008700" cy="26265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401" name="Google Shape;401;p30"/>
          <p:cNvSpPr txBox="1"/>
          <p:nvPr>
            <p:ph idx="2" type="ctrTitle"/>
          </p:nvPr>
        </p:nvSpPr>
        <p:spPr>
          <a:xfrm flipH="1">
            <a:off x="5229464" y="1777773"/>
            <a:ext cx="1772400" cy="29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Richiesta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402" name="Google Shape;402;p30"/>
          <p:cNvSpPr txBox="1"/>
          <p:nvPr>
            <p:ph idx="1" type="subTitle"/>
          </p:nvPr>
        </p:nvSpPr>
        <p:spPr>
          <a:xfrm flipH="1">
            <a:off x="4965925" y="2499575"/>
            <a:ext cx="2299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RestTemplate → sincrone</a:t>
            </a:r>
            <a:endParaRPr sz="15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Verificare la risposta</a:t>
            </a:r>
            <a:endParaRPr sz="15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403" name="Google Shape;403;p30"/>
          <p:cNvSpPr txBox="1"/>
          <p:nvPr>
            <p:ph type="ctrTitle"/>
          </p:nvPr>
        </p:nvSpPr>
        <p:spPr>
          <a:xfrm>
            <a:off x="0" y="239388"/>
            <a:ext cx="9144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COMUNICAZIONE con API ESTERNA</a:t>
            </a:r>
            <a:endParaRPr sz="2500"/>
          </a:p>
        </p:txBody>
      </p:sp>
      <p:sp>
        <p:nvSpPr>
          <p:cNvPr id="404" name="Google Shape;404;p30"/>
          <p:cNvSpPr/>
          <p:nvPr/>
        </p:nvSpPr>
        <p:spPr>
          <a:xfrm>
            <a:off x="304775" y="1234638"/>
            <a:ext cx="3008700" cy="26265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405" name="Google Shape;405;p30"/>
          <p:cNvSpPr txBox="1"/>
          <p:nvPr>
            <p:ph idx="2" type="ctrTitle"/>
          </p:nvPr>
        </p:nvSpPr>
        <p:spPr>
          <a:xfrm flipH="1">
            <a:off x="835651" y="1904250"/>
            <a:ext cx="1954800" cy="29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Data Transfer Object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406" name="Google Shape;406;p30"/>
          <p:cNvSpPr txBox="1"/>
          <p:nvPr>
            <p:ph idx="1" type="subTitle"/>
          </p:nvPr>
        </p:nvSpPr>
        <p:spPr>
          <a:xfrm flipH="1">
            <a:off x="910494" y="2499569"/>
            <a:ext cx="18051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Mappa il JSON contenuto nel </a:t>
            </a:r>
            <a:r>
              <a:rPr i="1" lang="en" sz="15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body</a:t>
            </a:r>
            <a:r>
              <a:rPr lang="en" sz="15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 della risposta in un oggetto Java</a:t>
            </a:r>
            <a:endParaRPr sz="15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407" name="Google Shape;407;p30"/>
          <p:cNvSpPr/>
          <p:nvPr/>
        </p:nvSpPr>
        <p:spPr>
          <a:xfrm>
            <a:off x="2622779" y="2337742"/>
            <a:ext cx="2683200" cy="23331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408" name="Google Shape;408;p30"/>
          <p:cNvSpPr txBox="1"/>
          <p:nvPr>
            <p:ph idx="2" type="ctrTitle"/>
          </p:nvPr>
        </p:nvSpPr>
        <p:spPr>
          <a:xfrm flipH="1">
            <a:off x="2987001" y="3081800"/>
            <a:ext cx="1954800" cy="29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Dati di Configurazione</a:t>
            </a:r>
            <a:endParaRPr sz="2000"/>
          </a:p>
        </p:txBody>
      </p:sp>
      <p:sp>
        <p:nvSpPr>
          <p:cNvPr id="409" name="Google Shape;409;p30"/>
          <p:cNvSpPr txBox="1"/>
          <p:nvPr>
            <p:ph idx="1" type="subTitle"/>
          </p:nvPr>
        </p:nvSpPr>
        <p:spPr>
          <a:xfrm flipH="1">
            <a:off x="2987000" y="3549750"/>
            <a:ext cx="19548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ssistant Medium"/>
                <a:ea typeface="Assistant Medium"/>
                <a:cs typeface="Assistant Medium"/>
                <a:sym typeface="Assistant Medium"/>
              </a:rPr>
              <a:t>File di configurazione</a:t>
            </a:r>
            <a:endParaRPr sz="1500"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Assistant Medium"/>
                <a:ea typeface="Assistant Medium"/>
                <a:cs typeface="Assistant Medium"/>
                <a:sym typeface="Assistant Medium"/>
              </a:rPr>
              <a:t>Best practice</a:t>
            </a:r>
            <a:r>
              <a:rPr lang="en" sz="1500">
                <a:latin typeface="Assistant Medium"/>
                <a:ea typeface="Assistant Medium"/>
                <a:cs typeface="Assistant Medium"/>
                <a:sym typeface="Assistant Medium"/>
              </a:rPr>
              <a:t> per riutilizzo del codice e localizzazione</a:t>
            </a:r>
            <a:endParaRPr sz="1500"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410" name="Google Shape;410;p30"/>
          <p:cNvSpPr/>
          <p:nvPr/>
        </p:nvSpPr>
        <p:spPr>
          <a:xfrm rot="-2700000">
            <a:off x="7031509" y="3030871"/>
            <a:ext cx="2743291" cy="2743291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8132726" y="3795863"/>
            <a:ext cx="513000" cy="1027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8132750" y="3631550"/>
            <a:ext cx="513000" cy="1473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413" name="Google Shape;413;p30"/>
          <p:cNvSpPr txBox="1"/>
          <p:nvPr/>
        </p:nvSpPr>
        <p:spPr>
          <a:xfrm>
            <a:off x="8072600" y="3631550"/>
            <a:ext cx="633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CONTROLLER</a:t>
            </a:r>
            <a:endParaRPr sz="6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414" name="Google Shape;414;p30"/>
          <p:cNvSpPr/>
          <p:nvPr/>
        </p:nvSpPr>
        <p:spPr>
          <a:xfrm>
            <a:off x="8342657" y="3902017"/>
            <a:ext cx="439200" cy="9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Autenticazione</a:t>
            </a:r>
            <a:endParaRPr sz="300"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415" name="Google Shape;415;p30"/>
          <p:cNvSpPr/>
          <p:nvPr/>
        </p:nvSpPr>
        <p:spPr>
          <a:xfrm>
            <a:off x="7993300" y="4116681"/>
            <a:ext cx="491100" cy="9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Traduzione JSON</a:t>
            </a:r>
            <a:endParaRPr sz="300"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416" name="Google Shape;416;p30"/>
          <p:cNvSpPr/>
          <p:nvPr/>
        </p:nvSpPr>
        <p:spPr>
          <a:xfrm>
            <a:off x="8372650" y="4327375"/>
            <a:ext cx="379200" cy="9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Validazione</a:t>
            </a:r>
            <a:endParaRPr sz="300"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417" name="Google Shape;417;p30"/>
          <p:cNvSpPr/>
          <p:nvPr/>
        </p:nvSpPr>
        <p:spPr>
          <a:xfrm>
            <a:off x="7864000" y="4538100"/>
            <a:ext cx="749700" cy="147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Business Logic</a:t>
            </a:r>
            <a:endParaRPr sz="700"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grpSp>
        <p:nvGrpSpPr>
          <p:cNvPr id="418" name="Google Shape;418;p30"/>
          <p:cNvGrpSpPr/>
          <p:nvPr/>
        </p:nvGrpSpPr>
        <p:grpSpPr>
          <a:xfrm>
            <a:off x="7407516" y="4169152"/>
            <a:ext cx="457217" cy="440056"/>
            <a:chOff x="5049750" y="832600"/>
            <a:chExt cx="505100" cy="483100"/>
          </a:xfrm>
        </p:grpSpPr>
        <p:sp>
          <p:nvSpPr>
            <p:cNvPr id="419" name="Google Shape;419;p30"/>
            <p:cNvSpPr/>
            <p:nvPr/>
          </p:nvSpPr>
          <p:spPr>
            <a:xfrm>
              <a:off x="5049750" y="832600"/>
              <a:ext cx="505100" cy="483100"/>
            </a:xfrm>
            <a:custGeom>
              <a:rect b="b" l="l" r="r" t="t"/>
              <a:pathLst>
                <a:path extrusionOk="0" h="19324" w="20204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5216725" y="889175"/>
              <a:ext cx="276000" cy="254400"/>
            </a:xfrm>
            <a:custGeom>
              <a:rect b="b" l="l" r="r" t="t"/>
              <a:pathLst>
                <a:path extrusionOk="0" h="10176" w="1104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421" name="Google Shape;4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63" y="4146300"/>
            <a:ext cx="2468880" cy="91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2" name="Google Shape;422;p30"/>
          <p:cNvSpPr/>
          <p:nvPr/>
        </p:nvSpPr>
        <p:spPr>
          <a:xfrm>
            <a:off x="7875288" y="928500"/>
            <a:ext cx="1097400" cy="977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grpSp>
        <p:nvGrpSpPr>
          <p:cNvPr id="423" name="Google Shape;423;p30"/>
          <p:cNvGrpSpPr/>
          <p:nvPr/>
        </p:nvGrpSpPr>
        <p:grpSpPr>
          <a:xfrm>
            <a:off x="8241112" y="1467025"/>
            <a:ext cx="365744" cy="351148"/>
            <a:chOff x="2127141" y="3043500"/>
            <a:chExt cx="422629" cy="408027"/>
          </a:xfrm>
        </p:grpSpPr>
        <p:grpSp>
          <p:nvGrpSpPr>
            <p:cNvPr id="424" name="Google Shape;424;p30"/>
            <p:cNvGrpSpPr/>
            <p:nvPr/>
          </p:nvGrpSpPr>
          <p:grpSpPr>
            <a:xfrm>
              <a:off x="2127141" y="3048223"/>
              <a:ext cx="418743" cy="403304"/>
              <a:chOff x="2101363" y="3048223"/>
              <a:chExt cx="418743" cy="403304"/>
            </a:xfrm>
          </p:grpSpPr>
          <p:sp>
            <p:nvSpPr>
              <p:cNvPr id="425" name="Google Shape;425;p30"/>
              <p:cNvSpPr/>
              <p:nvPr/>
            </p:nvSpPr>
            <p:spPr>
              <a:xfrm>
                <a:off x="2101363" y="3048223"/>
                <a:ext cx="418743" cy="403304"/>
              </a:xfrm>
              <a:custGeom>
                <a:rect b="b" l="l" r="r" t="t"/>
                <a:pathLst>
                  <a:path extrusionOk="0" h="7941" w="8245">
                    <a:moveTo>
                      <a:pt x="4278" y="1"/>
                    </a:moveTo>
                    <a:cubicBezTo>
                      <a:pt x="2677" y="1"/>
                      <a:pt x="1227" y="967"/>
                      <a:pt x="614" y="2453"/>
                    </a:cubicBezTo>
                    <a:cubicBezTo>
                      <a:pt x="1" y="3932"/>
                      <a:pt x="340" y="5641"/>
                      <a:pt x="1472" y="6773"/>
                    </a:cubicBezTo>
                    <a:cubicBezTo>
                      <a:pt x="2235" y="7536"/>
                      <a:pt x="3250" y="7940"/>
                      <a:pt x="4283" y="7940"/>
                    </a:cubicBezTo>
                    <a:cubicBezTo>
                      <a:pt x="4793" y="7940"/>
                      <a:pt x="5308" y="7842"/>
                      <a:pt x="5800" y="7639"/>
                    </a:cubicBezTo>
                    <a:cubicBezTo>
                      <a:pt x="7278" y="7019"/>
                      <a:pt x="8245" y="5576"/>
                      <a:pt x="8245" y="3968"/>
                    </a:cubicBezTo>
                    <a:cubicBezTo>
                      <a:pt x="8245" y="1782"/>
                      <a:pt x="6470" y="1"/>
                      <a:pt x="427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0"/>
              <p:cNvSpPr/>
              <p:nvPr/>
            </p:nvSpPr>
            <p:spPr>
              <a:xfrm>
                <a:off x="2119755" y="3068670"/>
                <a:ext cx="397728" cy="333674"/>
              </a:xfrm>
              <a:custGeom>
                <a:rect b="b" l="l" r="r" t="t"/>
                <a:pathLst>
                  <a:path extrusionOk="0" h="6570" w="7884">
                    <a:moveTo>
                      <a:pt x="4054" y="193"/>
                    </a:moveTo>
                    <a:cubicBezTo>
                      <a:pt x="4007" y="193"/>
                      <a:pt x="3974" y="204"/>
                      <a:pt x="3974" y="210"/>
                    </a:cubicBezTo>
                    <a:cubicBezTo>
                      <a:pt x="4039" y="253"/>
                      <a:pt x="4104" y="282"/>
                      <a:pt x="4176" y="296"/>
                    </a:cubicBezTo>
                    <a:cubicBezTo>
                      <a:pt x="4227" y="296"/>
                      <a:pt x="4270" y="275"/>
                      <a:pt x="4306" y="246"/>
                    </a:cubicBezTo>
                    <a:cubicBezTo>
                      <a:pt x="4320" y="231"/>
                      <a:pt x="4155" y="195"/>
                      <a:pt x="4090" y="195"/>
                    </a:cubicBezTo>
                    <a:cubicBezTo>
                      <a:pt x="4077" y="194"/>
                      <a:pt x="4065" y="193"/>
                      <a:pt x="4054" y="193"/>
                    </a:cubicBezTo>
                    <a:close/>
                    <a:moveTo>
                      <a:pt x="5083" y="223"/>
                    </a:moveTo>
                    <a:cubicBezTo>
                      <a:pt x="5048" y="223"/>
                      <a:pt x="5009" y="252"/>
                      <a:pt x="5013" y="296"/>
                    </a:cubicBezTo>
                    <a:cubicBezTo>
                      <a:pt x="5026" y="307"/>
                      <a:pt x="5037" y="311"/>
                      <a:pt x="5047" y="311"/>
                    </a:cubicBezTo>
                    <a:cubicBezTo>
                      <a:pt x="5074" y="311"/>
                      <a:pt x="5095" y="281"/>
                      <a:pt x="5128" y="281"/>
                    </a:cubicBezTo>
                    <a:cubicBezTo>
                      <a:pt x="5130" y="281"/>
                      <a:pt x="5133" y="281"/>
                      <a:pt x="5135" y="282"/>
                    </a:cubicBezTo>
                    <a:cubicBezTo>
                      <a:pt x="5135" y="241"/>
                      <a:pt x="5110" y="223"/>
                      <a:pt x="5083" y="223"/>
                    </a:cubicBezTo>
                    <a:close/>
                    <a:moveTo>
                      <a:pt x="6040" y="274"/>
                    </a:moveTo>
                    <a:cubicBezTo>
                      <a:pt x="6036" y="274"/>
                      <a:pt x="6033" y="274"/>
                      <a:pt x="6030" y="275"/>
                    </a:cubicBezTo>
                    <a:cubicBezTo>
                      <a:pt x="5979" y="275"/>
                      <a:pt x="5929" y="296"/>
                      <a:pt x="5922" y="311"/>
                    </a:cubicBezTo>
                    <a:lnTo>
                      <a:pt x="5929" y="311"/>
                    </a:lnTo>
                    <a:cubicBezTo>
                      <a:pt x="5929" y="322"/>
                      <a:pt x="6015" y="334"/>
                      <a:pt x="6067" y="334"/>
                    </a:cubicBezTo>
                    <a:cubicBezTo>
                      <a:pt x="6078" y="334"/>
                      <a:pt x="6088" y="334"/>
                      <a:pt x="6095" y="332"/>
                    </a:cubicBezTo>
                    <a:cubicBezTo>
                      <a:pt x="6129" y="325"/>
                      <a:pt x="6092" y="274"/>
                      <a:pt x="6040" y="274"/>
                    </a:cubicBezTo>
                    <a:close/>
                    <a:moveTo>
                      <a:pt x="3882" y="235"/>
                    </a:moveTo>
                    <a:cubicBezTo>
                      <a:pt x="3854" y="235"/>
                      <a:pt x="3811" y="262"/>
                      <a:pt x="3823" y="275"/>
                    </a:cubicBezTo>
                    <a:cubicBezTo>
                      <a:pt x="3824" y="279"/>
                      <a:pt x="3823" y="281"/>
                      <a:pt x="3819" y="281"/>
                    </a:cubicBezTo>
                    <a:cubicBezTo>
                      <a:pt x="3810" y="281"/>
                      <a:pt x="3785" y="268"/>
                      <a:pt x="3761" y="268"/>
                    </a:cubicBezTo>
                    <a:cubicBezTo>
                      <a:pt x="3752" y="268"/>
                      <a:pt x="3744" y="270"/>
                      <a:pt x="3736" y="275"/>
                    </a:cubicBezTo>
                    <a:cubicBezTo>
                      <a:pt x="3693" y="296"/>
                      <a:pt x="3686" y="368"/>
                      <a:pt x="3707" y="368"/>
                    </a:cubicBezTo>
                    <a:cubicBezTo>
                      <a:pt x="3722" y="376"/>
                      <a:pt x="3736" y="433"/>
                      <a:pt x="3736" y="440"/>
                    </a:cubicBezTo>
                    <a:cubicBezTo>
                      <a:pt x="3736" y="445"/>
                      <a:pt x="3742" y="446"/>
                      <a:pt x="3751" y="446"/>
                    </a:cubicBezTo>
                    <a:cubicBezTo>
                      <a:pt x="3773" y="446"/>
                      <a:pt x="3813" y="436"/>
                      <a:pt x="3823" y="426"/>
                    </a:cubicBezTo>
                    <a:cubicBezTo>
                      <a:pt x="3824" y="426"/>
                      <a:pt x="3825" y="425"/>
                      <a:pt x="3826" y="425"/>
                    </a:cubicBezTo>
                    <a:cubicBezTo>
                      <a:pt x="3844" y="425"/>
                      <a:pt x="3843" y="484"/>
                      <a:pt x="3823" y="498"/>
                    </a:cubicBezTo>
                    <a:cubicBezTo>
                      <a:pt x="3808" y="520"/>
                      <a:pt x="3830" y="556"/>
                      <a:pt x="3852" y="563"/>
                    </a:cubicBezTo>
                    <a:cubicBezTo>
                      <a:pt x="3873" y="563"/>
                      <a:pt x="3902" y="614"/>
                      <a:pt x="3924" y="614"/>
                    </a:cubicBezTo>
                    <a:cubicBezTo>
                      <a:pt x="3938" y="606"/>
                      <a:pt x="3974" y="527"/>
                      <a:pt x="3989" y="498"/>
                    </a:cubicBezTo>
                    <a:cubicBezTo>
                      <a:pt x="3991" y="487"/>
                      <a:pt x="4002" y="484"/>
                      <a:pt x="4017" y="484"/>
                    </a:cubicBezTo>
                    <a:cubicBezTo>
                      <a:pt x="4041" y="484"/>
                      <a:pt x="4074" y="494"/>
                      <a:pt x="4097" y="498"/>
                    </a:cubicBezTo>
                    <a:cubicBezTo>
                      <a:pt x="4098" y="498"/>
                      <a:pt x="4099" y="498"/>
                      <a:pt x="4099" y="498"/>
                    </a:cubicBezTo>
                    <a:cubicBezTo>
                      <a:pt x="4126" y="498"/>
                      <a:pt x="4139" y="389"/>
                      <a:pt x="4104" y="368"/>
                    </a:cubicBezTo>
                    <a:cubicBezTo>
                      <a:pt x="4068" y="354"/>
                      <a:pt x="4025" y="361"/>
                      <a:pt x="4010" y="347"/>
                    </a:cubicBezTo>
                    <a:cubicBezTo>
                      <a:pt x="3996" y="332"/>
                      <a:pt x="3981" y="325"/>
                      <a:pt x="3960" y="318"/>
                    </a:cubicBezTo>
                    <a:cubicBezTo>
                      <a:pt x="3938" y="318"/>
                      <a:pt x="3924" y="246"/>
                      <a:pt x="3895" y="239"/>
                    </a:cubicBezTo>
                    <a:cubicBezTo>
                      <a:pt x="3891" y="236"/>
                      <a:pt x="3887" y="235"/>
                      <a:pt x="3882" y="235"/>
                    </a:cubicBezTo>
                    <a:close/>
                    <a:moveTo>
                      <a:pt x="2056" y="87"/>
                    </a:moveTo>
                    <a:cubicBezTo>
                      <a:pt x="2048" y="87"/>
                      <a:pt x="1883" y="181"/>
                      <a:pt x="1731" y="260"/>
                    </a:cubicBezTo>
                    <a:cubicBezTo>
                      <a:pt x="1558" y="376"/>
                      <a:pt x="1392" y="505"/>
                      <a:pt x="1241" y="650"/>
                    </a:cubicBezTo>
                    <a:cubicBezTo>
                      <a:pt x="1284" y="650"/>
                      <a:pt x="1356" y="642"/>
                      <a:pt x="1385" y="635"/>
                    </a:cubicBezTo>
                    <a:lnTo>
                      <a:pt x="1392" y="635"/>
                    </a:lnTo>
                    <a:cubicBezTo>
                      <a:pt x="1435" y="628"/>
                      <a:pt x="1515" y="614"/>
                      <a:pt x="1522" y="599"/>
                    </a:cubicBezTo>
                    <a:cubicBezTo>
                      <a:pt x="1529" y="585"/>
                      <a:pt x="1529" y="563"/>
                      <a:pt x="1522" y="549"/>
                    </a:cubicBezTo>
                    <a:lnTo>
                      <a:pt x="1544" y="549"/>
                    </a:lnTo>
                    <a:cubicBezTo>
                      <a:pt x="1565" y="549"/>
                      <a:pt x="1594" y="448"/>
                      <a:pt x="1616" y="426"/>
                    </a:cubicBezTo>
                    <a:cubicBezTo>
                      <a:pt x="1659" y="397"/>
                      <a:pt x="1709" y="368"/>
                      <a:pt x="1767" y="354"/>
                    </a:cubicBezTo>
                    <a:cubicBezTo>
                      <a:pt x="1796" y="325"/>
                      <a:pt x="1832" y="296"/>
                      <a:pt x="1868" y="275"/>
                    </a:cubicBezTo>
                    <a:cubicBezTo>
                      <a:pt x="1890" y="267"/>
                      <a:pt x="1926" y="217"/>
                      <a:pt x="1919" y="210"/>
                    </a:cubicBezTo>
                    <a:cubicBezTo>
                      <a:pt x="1919" y="195"/>
                      <a:pt x="1991" y="152"/>
                      <a:pt x="2027" y="138"/>
                    </a:cubicBezTo>
                    <a:cubicBezTo>
                      <a:pt x="2056" y="123"/>
                      <a:pt x="2070" y="87"/>
                      <a:pt x="2056" y="87"/>
                    </a:cubicBezTo>
                    <a:close/>
                    <a:moveTo>
                      <a:pt x="5316" y="498"/>
                    </a:moveTo>
                    <a:cubicBezTo>
                      <a:pt x="5301" y="498"/>
                      <a:pt x="5287" y="520"/>
                      <a:pt x="5287" y="520"/>
                    </a:cubicBezTo>
                    <a:cubicBezTo>
                      <a:pt x="5280" y="527"/>
                      <a:pt x="5135" y="563"/>
                      <a:pt x="5092" y="585"/>
                    </a:cubicBezTo>
                    <a:cubicBezTo>
                      <a:pt x="5056" y="599"/>
                      <a:pt x="5013" y="628"/>
                      <a:pt x="4984" y="657"/>
                    </a:cubicBezTo>
                    <a:cubicBezTo>
                      <a:pt x="4962" y="671"/>
                      <a:pt x="4933" y="815"/>
                      <a:pt x="4919" y="837"/>
                    </a:cubicBezTo>
                    <a:cubicBezTo>
                      <a:pt x="4912" y="852"/>
                      <a:pt x="4970" y="909"/>
                      <a:pt x="4991" y="924"/>
                    </a:cubicBezTo>
                    <a:cubicBezTo>
                      <a:pt x="5006" y="927"/>
                      <a:pt x="5018" y="929"/>
                      <a:pt x="5030" y="929"/>
                    </a:cubicBezTo>
                    <a:cubicBezTo>
                      <a:pt x="5042" y="929"/>
                      <a:pt x="5052" y="927"/>
                      <a:pt x="5063" y="924"/>
                    </a:cubicBezTo>
                    <a:cubicBezTo>
                      <a:pt x="5063" y="880"/>
                      <a:pt x="5056" y="830"/>
                      <a:pt x="5042" y="787"/>
                    </a:cubicBezTo>
                    <a:cubicBezTo>
                      <a:pt x="5020" y="758"/>
                      <a:pt x="5135" y="700"/>
                      <a:pt x="5171" y="664"/>
                    </a:cubicBezTo>
                    <a:lnTo>
                      <a:pt x="5164" y="664"/>
                    </a:lnTo>
                    <a:cubicBezTo>
                      <a:pt x="5200" y="635"/>
                      <a:pt x="5323" y="592"/>
                      <a:pt x="5337" y="556"/>
                    </a:cubicBezTo>
                    <a:cubicBezTo>
                      <a:pt x="5345" y="534"/>
                      <a:pt x="5337" y="513"/>
                      <a:pt x="5316" y="498"/>
                    </a:cubicBezTo>
                    <a:close/>
                    <a:moveTo>
                      <a:pt x="3092" y="1109"/>
                    </a:moveTo>
                    <a:cubicBezTo>
                      <a:pt x="3084" y="1109"/>
                      <a:pt x="3071" y="1162"/>
                      <a:pt x="3058" y="1169"/>
                    </a:cubicBezTo>
                    <a:cubicBezTo>
                      <a:pt x="3042" y="1179"/>
                      <a:pt x="3054" y="1186"/>
                      <a:pt x="3064" y="1186"/>
                    </a:cubicBezTo>
                    <a:cubicBezTo>
                      <a:pt x="3067" y="1186"/>
                      <a:pt x="3071" y="1185"/>
                      <a:pt x="3073" y="1183"/>
                    </a:cubicBezTo>
                    <a:cubicBezTo>
                      <a:pt x="3073" y="1183"/>
                      <a:pt x="3074" y="1183"/>
                      <a:pt x="3074" y="1183"/>
                    </a:cubicBezTo>
                    <a:lnTo>
                      <a:pt x="3074" y="1183"/>
                    </a:lnTo>
                    <a:cubicBezTo>
                      <a:pt x="3079" y="1183"/>
                      <a:pt x="3072" y="1220"/>
                      <a:pt x="3065" y="1234"/>
                    </a:cubicBezTo>
                    <a:cubicBezTo>
                      <a:pt x="3051" y="1248"/>
                      <a:pt x="3123" y="1263"/>
                      <a:pt x="3130" y="1284"/>
                    </a:cubicBezTo>
                    <a:cubicBezTo>
                      <a:pt x="3142" y="1302"/>
                      <a:pt x="3159" y="1315"/>
                      <a:pt x="3181" y="1315"/>
                    </a:cubicBezTo>
                    <a:cubicBezTo>
                      <a:pt x="3185" y="1315"/>
                      <a:pt x="3190" y="1314"/>
                      <a:pt x="3195" y="1313"/>
                    </a:cubicBezTo>
                    <a:cubicBezTo>
                      <a:pt x="3217" y="1313"/>
                      <a:pt x="3275" y="1284"/>
                      <a:pt x="3289" y="1284"/>
                    </a:cubicBezTo>
                    <a:cubicBezTo>
                      <a:pt x="3311" y="1277"/>
                      <a:pt x="3325" y="1183"/>
                      <a:pt x="3318" y="1169"/>
                    </a:cubicBezTo>
                    <a:cubicBezTo>
                      <a:pt x="3311" y="1147"/>
                      <a:pt x="3217" y="1147"/>
                      <a:pt x="3195" y="1147"/>
                    </a:cubicBezTo>
                    <a:cubicBezTo>
                      <a:pt x="3159" y="1140"/>
                      <a:pt x="3130" y="1126"/>
                      <a:pt x="3094" y="1111"/>
                    </a:cubicBezTo>
                    <a:cubicBezTo>
                      <a:pt x="3094" y="1110"/>
                      <a:pt x="3093" y="1109"/>
                      <a:pt x="3092" y="1109"/>
                    </a:cubicBezTo>
                    <a:close/>
                    <a:moveTo>
                      <a:pt x="1228" y="1247"/>
                    </a:moveTo>
                    <a:cubicBezTo>
                      <a:pt x="1212" y="1247"/>
                      <a:pt x="1181" y="1271"/>
                      <a:pt x="1169" y="1284"/>
                    </a:cubicBezTo>
                    <a:cubicBezTo>
                      <a:pt x="1154" y="1299"/>
                      <a:pt x="1169" y="1364"/>
                      <a:pt x="1197" y="1364"/>
                    </a:cubicBezTo>
                    <a:cubicBezTo>
                      <a:pt x="1218" y="1364"/>
                      <a:pt x="1256" y="1283"/>
                      <a:pt x="1285" y="1283"/>
                    </a:cubicBezTo>
                    <a:cubicBezTo>
                      <a:pt x="1287" y="1283"/>
                      <a:pt x="1289" y="1283"/>
                      <a:pt x="1291" y="1284"/>
                    </a:cubicBezTo>
                    <a:cubicBezTo>
                      <a:pt x="1318" y="1301"/>
                      <a:pt x="1337" y="1309"/>
                      <a:pt x="1342" y="1309"/>
                    </a:cubicBezTo>
                    <a:cubicBezTo>
                      <a:pt x="1343" y="1309"/>
                      <a:pt x="1343" y="1308"/>
                      <a:pt x="1342" y="1306"/>
                    </a:cubicBezTo>
                    <a:cubicBezTo>
                      <a:pt x="1306" y="1284"/>
                      <a:pt x="1270" y="1263"/>
                      <a:pt x="1233" y="1248"/>
                    </a:cubicBezTo>
                    <a:cubicBezTo>
                      <a:pt x="1232" y="1247"/>
                      <a:pt x="1230" y="1247"/>
                      <a:pt x="1228" y="1247"/>
                    </a:cubicBezTo>
                    <a:close/>
                    <a:moveTo>
                      <a:pt x="2928" y="0"/>
                    </a:moveTo>
                    <a:cubicBezTo>
                      <a:pt x="2863" y="15"/>
                      <a:pt x="2806" y="22"/>
                      <a:pt x="2748" y="29"/>
                    </a:cubicBezTo>
                    <a:cubicBezTo>
                      <a:pt x="2676" y="29"/>
                      <a:pt x="2604" y="29"/>
                      <a:pt x="2532" y="37"/>
                    </a:cubicBezTo>
                    <a:cubicBezTo>
                      <a:pt x="2503" y="51"/>
                      <a:pt x="2481" y="101"/>
                      <a:pt x="2488" y="123"/>
                    </a:cubicBezTo>
                    <a:cubicBezTo>
                      <a:pt x="2496" y="145"/>
                      <a:pt x="2359" y="145"/>
                      <a:pt x="2323" y="145"/>
                    </a:cubicBezTo>
                    <a:cubicBezTo>
                      <a:pt x="2214" y="159"/>
                      <a:pt x="2106" y="181"/>
                      <a:pt x="2005" y="224"/>
                    </a:cubicBezTo>
                    <a:cubicBezTo>
                      <a:pt x="1948" y="253"/>
                      <a:pt x="1904" y="332"/>
                      <a:pt x="1919" y="332"/>
                    </a:cubicBezTo>
                    <a:cubicBezTo>
                      <a:pt x="1940" y="339"/>
                      <a:pt x="1890" y="383"/>
                      <a:pt x="1854" y="390"/>
                    </a:cubicBezTo>
                    <a:cubicBezTo>
                      <a:pt x="1825" y="404"/>
                      <a:pt x="1753" y="412"/>
                      <a:pt x="1738" y="426"/>
                    </a:cubicBezTo>
                    <a:cubicBezTo>
                      <a:pt x="1717" y="440"/>
                      <a:pt x="1753" y="455"/>
                      <a:pt x="1760" y="469"/>
                    </a:cubicBezTo>
                    <a:cubicBezTo>
                      <a:pt x="1761" y="470"/>
                      <a:pt x="1762" y="471"/>
                      <a:pt x="1764" y="471"/>
                    </a:cubicBezTo>
                    <a:cubicBezTo>
                      <a:pt x="1771" y="471"/>
                      <a:pt x="1782" y="464"/>
                      <a:pt x="1794" y="464"/>
                    </a:cubicBezTo>
                    <a:cubicBezTo>
                      <a:pt x="1799" y="464"/>
                      <a:pt x="1805" y="466"/>
                      <a:pt x="1810" y="469"/>
                    </a:cubicBezTo>
                    <a:cubicBezTo>
                      <a:pt x="1839" y="477"/>
                      <a:pt x="1875" y="484"/>
                      <a:pt x="1904" y="491"/>
                    </a:cubicBezTo>
                    <a:cubicBezTo>
                      <a:pt x="1926" y="498"/>
                      <a:pt x="1854" y="505"/>
                      <a:pt x="1818" y="513"/>
                    </a:cubicBezTo>
                    <a:cubicBezTo>
                      <a:pt x="1782" y="513"/>
                      <a:pt x="1789" y="577"/>
                      <a:pt x="1818" y="592"/>
                    </a:cubicBezTo>
                    <a:cubicBezTo>
                      <a:pt x="1838" y="597"/>
                      <a:pt x="1880" y="602"/>
                      <a:pt x="1906" y="602"/>
                    </a:cubicBezTo>
                    <a:cubicBezTo>
                      <a:pt x="1916" y="602"/>
                      <a:pt x="1924" y="601"/>
                      <a:pt x="1926" y="599"/>
                    </a:cubicBezTo>
                    <a:cubicBezTo>
                      <a:pt x="1928" y="596"/>
                      <a:pt x="1933" y="594"/>
                      <a:pt x="1941" y="594"/>
                    </a:cubicBezTo>
                    <a:cubicBezTo>
                      <a:pt x="1966" y="594"/>
                      <a:pt x="2014" y="608"/>
                      <a:pt x="2041" y="614"/>
                    </a:cubicBezTo>
                    <a:cubicBezTo>
                      <a:pt x="2077" y="614"/>
                      <a:pt x="2099" y="700"/>
                      <a:pt x="2113" y="722"/>
                    </a:cubicBezTo>
                    <a:cubicBezTo>
                      <a:pt x="2121" y="758"/>
                      <a:pt x="2128" y="787"/>
                      <a:pt x="2121" y="823"/>
                    </a:cubicBezTo>
                    <a:cubicBezTo>
                      <a:pt x="2121" y="841"/>
                      <a:pt x="2167" y="869"/>
                      <a:pt x="2185" y="869"/>
                    </a:cubicBezTo>
                    <a:cubicBezTo>
                      <a:pt x="2189" y="869"/>
                      <a:pt x="2192" y="868"/>
                      <a:pt x="2193" y="866"/>
                    </a:cubicBezTo>
                    <a:cubicBezTo>
                      <a:pt x="2195" y="864"/>
                      <a:pt x="2196" y="863"/>
                      <a:pt x="2198" y="863"/>
                    </a:cubicBezTo>
                    <a:cubicBezTo>
                      <a:pt x="2205" y="863"/>
                      <a:pt x="2197" y="895"/>
                      <a:pt x="2178" y="895"/>
                    </a:cubicBezTo>
                    <a:cubicBezTo>
                      <a:pt x="2149" y="895"/>
                      <a:pt x="2171" y="967"/>
                      <a:pt x="2200" y="974"/>
                    </a:cubicBezTo>
                    <a:cubicBezTo>
                      <a:pt x="2229" y="989"/>
                      <a:pt x="2207" y="1032"/>
                      <a:pt x="2193" y="1046"/>
                    </a:cubicBezTo>
                    <a:cubicBezTo>
                      <a:pt x="2171" y="1061"/>
                      <a:pt x="2186" y="1104"/>
                      <a:pt x="2164" y="1118"/>
                    </a:cubicBezTo>
                    <a:cubicBezTo>
                      <a:pt x="2149" y="1133"/>
                      <a:pt x="2229" y="1277"/>
                      <a:pt x="2229" y="1349"/>
                    </a:cubicBezTo>
                    <a:cubicBezTo>
                      <a:pt x="2229" y="1429"/>
                      <a:pt x="2272" y="1486"/>
                      <a:pt x="2294" y="1486"/>
                    </a:cubicBezTo>
                    <a:cubicBezTo>
                      <a:pt x="2308" y="1486"/>
                      <a:pt x="2373" y="1501"/>
                      <a:pt x="2380" y="1515"/>
                    </a:cubicBezTo>
                    <a:cubicBezTo>
                      <a:pt x="2384" y="1518"/>
                      <a:pt x="2388" y="1520"/>
                      <a:pt x="2392" y="1520"/>
                    </a:cubicBezTo>
                    <a:cubicBezTo>
                      <a:pt x="2407" y="1520"/>
                      <a:pt x="2425" y="1505"/>
                      <a:pt x="2431" y="1493"/>
                    </a:cubicBezTo>
                    <a:cubicBezTo>
                      <a:pt x="2452" y="1472"/>
                      <a:pt x="2474" y="1443"/>
                      <a:pt x="2488" y="1414"/>
                    </a:cubicBezTo>
                    <a:cubicBezTo>
                      <a:pt x="2517" y="1349"/>
                      <a:pt x="2539" y="1284"/>
                      <a:pt x="2553" y="1219"/>
                    </a:cubicBezTo>
                    <a:cubicBezTo>
                      <a:pt x="2557" y="1209"/>
                      <a:pt x="2577" y="1207"/>
                      <a:pt x="2598" y="1207"/>
                    </a:cubicBezTo>
                    <a:cubicBezTo>
                      <a:pt x="2608" y="1207"/>
                      <a:pt x="2618" y="1207"/>
                      <a:pt x="2627" y="1207"/>
                    </a:cubicBezTo>
                    <a:cubicBezTo>
                      <a:pt x="2636" y="1207"/>
                      <a:pt x="2644" y="1207"/>
                      <a:pt x="2647" y="1205"/>
                    </a:cubicBezTo>
                    <a:cubicBezTo>
                      <a:pt x="2669" y="1183"/>
                      <a:pt x="2698" y="1169"/>
                      <a:pt x="2719" y="1147"/>
                    </a:cubicBezTo>
                    <a:cubicBezTo>
                      <a:pt x="2734" y="1133"/>
                      <a:pt x="2835" y="1097"/>
                      <a:pt x="2863" y="1075"/>
                    </a:cubicBezTo>
                    <a:cubicBezTo>
                      <a:pt x="2892" y="1054"/>
                      <a:pt x="2936" y="967"/>
                      <a:pt x="2950" y="953"/>
                    </a:cubicBezTo>
                    <a:cubicBezTo>
                      <a:pt x="2972" y="931"/>
                      <a:pt x="2943" y="938"/>
                      <a:pt x="2914" y="924"/>
                    </a:cubicBezTo>
                    <a:cubicBezTo>
                      <a:pt x="2892" y="916"/>
                      <a:pt x="2892" y="888"/>
                      <a:pt x="2907" y="873"/>
                    </a:cubicBezTo>
                    <a:cubicBezTo>
                      <a:pt x="2943" y="873"/>
                      <a:pt x="2986" y="880"/>
                      <a:pt x="3022" y="895"/>
                    </a:cubicBezTo>
                    <a:cubicBezTo>
                      <a:pt x="3027" y="897"/>
                      <a:pt x="3032" y="898"/>
                      <a:pt x="3037" y="898"/>
                    </a:cubicBezTo>
                    <a:cubicBezTo>
                      <a:pt x="3066" y="898"/>
                      <a:pt x="3099" y="871"/>
                      <a:pt x="3087" y="859"/>
                    </a:cubicBezTo>
                    <a:cubicBezTo>
                      <a:pt x="3074" y="846"/>
                      <a:pt x="3071" y="843"/>
                      <a:pt x="3075" y="843"/>
                    </a:cubicBezTo>
                    <a:cubicBezTo>
                      <a:pt x="3077" y="843"/>
                      <a:pt x="3081" y="844"/>
                      <a:pt x="3087" y="844"/>
                    </a:cubicBezTo>
                    <a:cubicBezTo>
                      <a:pt x="3088" y="845"/>
                      <a:pt x="3088" y="845"/>
                      <a:pt x="3088" y="845"/>
                    </a:cubicBezTo>
                    <a:cubicBezTo>
                      <a:pt x="3095" y="845"/>
                      <a:pt x="3101" y="800"/>
                      <a:pt x="3094" y="787"/>
                    </a:cubicBezTo>
                    <a:cubicBezTo>
                      <a:pt x="3080" y="779"/>
                      <a:pt x="3174" y="707"/>
                      <a:pt x="3159" y="650"/>
                    </a:cubicBezTo>
                    <a:cubicBezTo>
                      <a:pt x="3145" y="585"/>
                      <a:pt x="3181" y="520"/>
                      <a:pt x="3210" y="520"/>
                    </a:cubicBezTo>
                    <a:cubicBezTo>
                      <a:pt x="3231" y="513"/>
                      <a:pt x="3224" y="448"/>
                      <a:pt x="3195" y="440"/>
                    </a:cubicBezTo>
                    <a:cubicBezTo>
                      <a:pt x="3166" y="433"/>
                      <a:pt x="3195" y="426"/>
                      <a:pt x="3202" y="412"/>
                    </a:cubicBezTo>
                    <a:cubicBezTo>
                      <a:pt x="3224" y="390"/>
                      <a:pt x="3224" y="354"/>
                      <a:pt x="3224" y="325"/>
                    </a:cubicBezTo>
                    <a:cubicBezTo>
                      <a:pt x="3217" y="311"/>
                      <a:pt x="3267" y="296"/>
                      <a:pt x="3282" y="282"/>
                    </a:cubicBezTo>
                    <a:cubicBezTo>
                      <a:pt x="3303" y="260"/>
                      <a:pt x="3332" y="246"/>
                      <a:pt x="3368" y="239"/>
                    </a:cubicBezTo>
                    <a:cubicBezTo>
                      <a:pt x="3387" y="239"/>
                      <a:pt x="3395" y="194"/>
                      <a:pt x="3382" y="188"/>
                    </a:cubicBezTo>
                    <a:lnTo>
                      <a:pt x="3383" y="188"/>
                    </a:lnTo>
                    <a:cubicBezTo>
                      <a:pt x="3383" y="188"/>
                      <a:pt x="3382" y="188"/>
                      <a:pt x="3382" y="188"/>
                    </a:cubicBezTo>
                    <a:lnTo>
                      <a:pt x="3382" y="188"/>
                    </a:lnTo>
                    <a:cubicBezTo>
                      <a:pt x="3381" y="188"/>
                      <a:pt x="3380" y="187"/>
                      <a:pt x="3379" y="187"/>
                    </a:cubicBezTo>
                    <a:cubicBezTo>
                      <a:pt x="3378" y="187"/>
                      <a:pt x="3377" y="188"/>
                      <a:pt x="3376" y="188"/>
                    </a:cubicBezTo>
                    <a:lnTo>
                      <a:pt x="3376" y="188"/>
                    </a:lnTo>
                    <a:cubicBezTo>
                      <a:pt x="3343" y="187"/>
                      <a:pt x="3316" y="180"/>
                      <a:pt x="3289" y="166"/>
                    </a:cubicBezTo>
                    <a:cubicBezTo>
                      <a:pt x="3263" y="156"/>
                      <a:pt x="3232" y="149"/>
                      <a:pt x="3201" y="149"/>
                    </a:cubicBezTo>
                    <a:cubicBezTo>
                      <a:pt x="3190" y="149"/>
                      <a:pt x="3178" y="150"/>
                      <a:pt x="3166" y="152"/>
                    </a:cubicBezTo>
                    <a:cubicBezTo>
                      <a:pt x="3164" y="153"/>
                      <a:pt x="3162" y="154"/>
                      <a:pt x="3160" y="154"/>
                    </a:cubicBezTo>
                    <a:cubicBezTo>
                      <a:pt x="3142" y="154"/>
                      <a:pt x="3162" y="94"/>
                      <a:pt x="3195" y="87"/>
                    </a:cubicBezTo>
                    <a:cubicBezTo>
                      <a:pt x="3231" y="80"/>
                      <a:pt x="3202" y="29"/>
                      <a:pt x="3159" y="29"/>
                    </a:cubicBezTo>
                    <a:cubicBezTo>
                      <a:pt x="3128" y="29"/>
                      <a:pt x="3055" y="13"/>
                      <a:pt x="3021" y="13"/>
                    </a:cubicBezTo>
                    <a:cubicBezTo>
                      <a:pt x="3015" y="13"/>
                      <a:pt x="3011" y="14"/>
                      <a:pt x="3008" y="15"/>
                    </a:cubicBezTo>
                    <a:cubicBezTo>
                      <a:pt x="3005" y="16"/>
                      <a:pt x="3001" y="16"/>
                      <a:pt x="2997" y="16"/>
                    </a:cubicBezTo>
                    <a:cubicBezTo>
                      <a:pt x="2974" y="16"/>
                      <a:pt x="2941" y="0"/>
                      <a:pt x="2928" y="0"/>
                    </a:cubicBezTo>
                    <a:close/>
                    <a:moveTo>
                      <a:pt x="3202" y="1760"/>
                    </a:moveTo>
                    <a:cubicBezTo>
                      <a:pt x="3196" y="1760"/>
                      <a:pt x="3170" y="1811"/>
                      <a:pt x="3155" y="1811"/>
                    </a:cubicBezTo>
                    <a:cubicBezTo>
                      <a:pt x="3154" y="1811"/>
                      <a:pt x="3153" y="1811"/>
                      <a:pt x="3152" y="1811"/>
                    </a:cubicBezTo>
                    <a:cubicBezTo>
                      <a:pt x="3151" y="1810"/>
                      <a:pt x="3150" y="1810"/>
                      <a:pt x="3150" y="1810"/>
                    </a:cubicBezTo>
                    <a:cubicBezTo>
                      <a:pt x="3137" y="1810"/>
                      <a:pt x="3130" y="1863"/>
                      <a:pt x="3130" y="1883"/>
                    </a:cubicBezTo>
                    <a:cubicBezTo>
                      <a:pt x="3135" y="1897"/>
                      <a:pt x="3157" y="1902"/>
                      <a:pt x="3178" y="1902"/>
                    </a:cubicBezTo>
                    <a:cubicBezTo>
                      <a:pt x="3190" y="1902"/>
                      <a:pt x="3202" y="1900"/>
                      <a:pt x="3210" y="1897"/>
                    </a:cubicBezTo>
                    <a:cubicBezTo>
                      <a:pt x="3231" y="1897"/>
                      <a:pt x="3246" y="1876"/>
                      <a:pt x="3246" y="1861"/>
                    </a:cubicBezTo>
                    <a:cubicBezTo>
                      <a:pt x="3246" y="1840"/>
                      <a:pt x="3217" y="1760"/>
                      <a:pt x="3202" y="1760"/>
                    </a:cubicBezTo>
                    <a:close/>
                    <a:moveTo>
                      <a:pt x="7826" y="2633"/>
                    </a:moveTo>
                    <a:cubicBezTo>
                      <a:pt x="7804" y="2647"/>
                      <a:pt x="7782" y="2662"/>
                      <a:pt x="7775" y="2669"/>
                    </a:cubicBezTo>
                    <a:cubicBezTo>
                      <a:pt x="7761" y="2676"/>
                      <a:pt x="7667" y="2734"/>
                      <a:pt x="7638" y="2756"/>
                    </a:cubicBezTo>
                    <a:lnTo>
                      <a:pt x="7638" y="2763"/>
                    </a:lnTo>
                    <a:cubicBezTo>
                      <a:pt x="7624" y="2777"/>
                      <a:pt x="7609" y="2799"/>
                      <a:pt x="7616" y="2821"/>
                    </a:cubicBezTo>
                    <a:lnTo>
                      <a:pt x="7609" y="2821"/>
                    </a:lnTo>
                    <a:cubicBezTo>
                      <a:pt x="7595" y="2821"/>
                      <a:pt x="7595" y="2885"/>
                      <a:pt x="7609" y="2893"/>
                    </a:cubicBezTo>
                    <a:cubicBezTo>
                      <a:pt x="7611" y="2894"/>
                      <a:pt x="7612" y="2895"/>
                      <a:pt x="7614" y="2895"/>
                    </a:cubicBezTo>
                    <a:cubicBezTo>
                      <a:pt x="7632" y="2895"/>
                      <a:pt x="7668" y="2841"/>
                      <a:pt x="7681" y="2835"/>
                    </a:cubicBezTo>
                    <a:cubicBezTo>
                      <a:pt x="7703" y="2821"/>
                      <a:pt x="7725" y="2813"/>
                      <a:pt x="7753" y="2813"/>
                    </a:cubicBezTo>
                    <a:cubicBezTo>
                      <a:pt x="7775" y="2813"/>
                      <a:pt x="7804" y="2806"/>
                      <a:pt x="7833" y="2792"/>
                    </a:cubicBezTo>
                    <a:cubicBezTo>
                      <a:pt x="7840" y="2784"/>
                      <a:pt x="7847" y="2777"/>
                      <a:pt x="7854" y="2763"/>
                    </a:cubicBezTo>
                    <a:cubicBezTo>
                      <a:pt x="7847" y="2720"/>
                      <a:pt x="7833" y="2676"/>
                      <a:pt x="7826" y="2633"/>
                    </a:cubicBezTo>
                    <a:close/>
                    <a:moveTo>
                      <a:pt x="1255" y="3160"/>
                    </a:moveTo>
                    <a:cubicBezTo>
                      <a:pt x="1248" y="3160"/>
                      <a:pt x="1241" y="3181"/>
                      <a:pt x="1241" y="3203"/>
                    </a:cubicBezTo>
                    <a:cubicBezTo>
                      <a:pt x="1242" y="3208"/>
                      <a:pt x="1246" y="3210"/>
                      <a:pt x="1250" y="3210"/>
                    </a:cubicBezTo>
                    <a:cubicBezTo>
                      <a:pt x="1265" y="3210"/>
                      <a:pt x="1291" y="3187"/>
                      <a:pt x="1291" y="3181"/>
                    </a:cubicBezTo>
                    <a:cubicBezTo>
                      <a:pt x="1291" y="3167"/>
                      <a:pt x="1262" y="3160"/>
                      <a:pt x="1255" y="3160"/>
                    </a:cubicBezTo>
                    <a:close/>
                    <a:moveTo>
                      <a:pt x="1169" y="3167"/>
                    </a:moveTo>
                    <a:cubicBezTo>
                      <a:pt x="1154" y="3167"/>
                      <a:pt x="1147" y="3188"/>
                      <a:pt x="1147" y="3196"/>
                    </a:cubicBezTo>
                    <a:cubicBezTo>
                      <a:pt x="1147" y="3210"/>
                      <a:pt x="1154" y="3217"/>
                      <a:pt x="1161" y="3217"/>
                    </a:cubicBezTo>
                    <a:cubicBezTo>
                      <a:pt x="1162" y="3218"/>
                      <a:pt x="1162" y="3218"/>
                      <a:pt x="1163" y="3218"/>
                    </a:cubicBezTo>
                    <a:cubicBezTo>
                      <a:pt x="1170" y="3218"/>
                      <a:pt x="1182" y="3173"/>
                      <a:pt x="1169" y="3167"/>
                    </a:cubicBezTo>
                    <a:close/>
                    <a:moveTo>
                      <a:pt x="7326" y="3164"/>
                    </a:moveTo>
                    <a:cubicBezTo>
                      <a:pt x="7324" y="3164"/>
                      <a:pt x="7322" y="3165"/>
                      <a:pt x="7321" y="3167"/>
                    </a:cubicBezTo>
                    <a:cubicBezTo>
                      <a:pt x="7306" y="3188"/>
                      <a:pt x="7314" y="3246"/>
                      <a:pt x="7321" y="3261"/>
                    </a:cubicBezTo>
                    <a:cubicBezTo>
                      <a:pt x="7324" y="3267"/>
                      <a:pt x="7329" y="3271"/>
                      <a:pt x="7334" y="3271"/>
                    </a:cubicBezTo>
                    <a:cubicBezTo>
                      <a:pt x="7341" y="3271"/>
                      <a:pt x="7349" y="3265"/>
                      <a:pt x="7357" y="3253"/>
                    </a:cubicBezTo>
                    <a:lnTo>
                      <a:pt x="7357" y="3261"/>
                    </a:lnTo>
                    <a:cubicBezTo>
                      <a:pt x="7370" y="3241"/>
                      <a:pt x="7342" y="3164"/>
                      <a:pt x="7326" y="3164"/>
                    </a:cubicBezTo>
                    <a:close/>
                    <a:moveTo>
                      <a:pt x="1337" y="3231"/>
                    </a:moveTo>
                    <a:cubicBezTo>
                      <a:pt x="1324" y="3231"/>
                      <a:pt x="1313" y="3255"/>
                      <a:pt x="1313" y="3268"/>
                    </a:cubicBezTo>
                    <a:cubicBezTo>
                      <a:pt x="1313" y="3282"/>
                      <a:pt x="1320" y="3289"/>
                      <a:pt x="1334" y="3289"/>
                    </a:cubicBezTo>
                    <a:cubicBezTo>
                      <a:pt x="1340" y="3289"/>
                      <a:pt x="1351" y="3314"/>
                      <a:pt x="1368" y="3314"/>
                    </a:cubicBezTo>
                    <a:cubicBezTo>
                      <a:pt x="1371" y="3314"/>
                      <a:pt x="1374" y="3313"/>
                      <a:pt x="1378" y="3311"/>
                    </a:cubicBezTo>
                    <a:lnTo>
                      <a:pt x="1385" y="3311"/>
                    </a:lnTo>
                    <a:cubicBezTo>
                      <a:pt x="1407" y="3304"/>
                      <a:pt x="1407" y="3275"/>
                      <a:pt x="1392" y="3275"/>
                    </a:cubicBezTo>
                    <a:cubicBezTo>
                      <a:pt x="1385" y="3275"/>
                      <a:pt x="1356" y="3239"/>
                      <a:pt x="1342" y="3232"/>
                    </a:cubicBezTo>
                    <a:cubicBezTo>
                      <a:pt x="1340" y="3231"/>
                      <a:pt x="1339" y="3231"/>
                      <a:pt x="1337" y="3231"/>
                    </a:cubicBezTo>
                    <a:close/>
                    <a:moveTo>
                      <a:pt x="1188" y="3443"/>
                    </a:moveTo>
                    <a:cubicBezTo>
                      <a:pt x="1164" y="3443"/>
                      <a:pt x="1125" y="3459"/>
                      <a:pt x="1125" y="3470"/>
                    </a:cubicBezTo>
                    <a:lnTo>
                      <a:pt x="1133" y="3470"/>
                    </a:lnTo>
                    <a:cubicBezTo>
                      <a:pt x="1133" y="3472"/>
                      <a:pt x="1139" y="3473"/>
                      <a:pt x="1148" y="3473"/>
                    </a:cubicBezTo>
                    <a:cubicBezTo>
                      <a:pt x="1166" y="3473"/>
                      <a:pt x="1195" y="3470"/>
                      <a:pt x="1205" y="3470"/>
                    </a:cubicBezTo>
                    <a:cubicBezTo>
                      <a:pt x="1219" y="3470"/>
                      <a:pt x="1219" y="3455"/>
                      <a:pt x="1205" y="3448"/>
                    </a:cubicBezTo>
                    <a:cubicBezTo>
                      <a:pt x="1201" y="3445"/>
                      <a:pt x="1195" y="3443"/>
                      <a:pt x="1188" y="3443"/>
                    </a:cubicBezTo>
                    <a:close/>
                    <a:moveTo>
                      <a:pt x="1088" y="3251"/>
                    </a:moveTo>
                    <a:cubicBezTo>
                      <a:pt x="1074" y="3251"/>
                      <a:pt x="1060" y="3251"/>
                      <a:pt x="1046" y="3253"/>
                    </a:cubicBezTo>
                    <a:cubicBezTo>
                      <a:pt x="1010" y="3253"/>
                      <a:pt x="981" y="3275"/>
                      <a:pt x="959" y="3304"/>
                    </a:cubicBezTo>
                    <a:cubicBezTo>
                      <a:pt x="955" y="3313"/>
                      <a:pt x="978" y="3319"/>
                      <a:pt x="1001" y="3319"/>
                    </a:cubicBezTo>
                    <a:cubicBezTo>
                      <a:pt x="1016" y="3319"/>
                      <a:pt x="1030" y="3317"/>
                      <a:pt x="1039" y="3311"/>
                    </a:cubicBezTo>
                    <a:cubicBezTo>
                      <a:pt x="1082" y="3311"/>
                      <a:pt x="1125" y="3318"/>
                      <a:pt x="1169" y="3347"/>
                    </a:cubicBezTo>
                    <a:cubicBezTo>
                      <a:pt x="1183" y="3369"/>
                      <a:pt x="1219" y="3376"/>
                      <a:pt x="1248" y="3376"/>
                    </a:cubicBezTo>
                    <a:cubicBezTo>
                      <a:pt x="1250" y="3375"/>
                      <a:pt x="1252" y="3375"/>
                      <a:pt x="1253" y="3375"/>
                    </a:cubicBezTo>
                    <a:cubicBezTo>
                      <a:pt x="1275" y="3375"/>
                      <a:pt x="1263" y="3420"/>
                      <a:pt x="1270" y="3434"/>
                    </a:cubicBezTo>
                    <a:cubicBezTo>
                      <a:pt x="1277" y="3448"/>
                      <a:pt x="1342" y="3462"/>
                      <a:pt x="1356" y="3470"/>
                    </a:cubicBezTo>
                    <a:cubicBezTo>
                      <a:pt x="1359" y="3472"/>
                      <a:pt x="1362" y="3473"/>
                      <a:pt x="1365" y="3473"/>
                    </a:cubicBezTo>
                    <a:cubicBezTo>
                      <a:pt x="1380" y="3473"/>
                      <a:pt x="1404" y="3454"/>
                      <a:pt x="1422" y="3454"/>
                    </a:cubicBezTo>
                    <a:cubicBezTo>
                      <a:pt x="1424" y="3454"/>
                      <a:pt x="1426" y="3455"/>
                      <a:pt x="1428" y="3455"/>
                    </a:cubicBezTo>
                    <a:cubicBezTo>
                      <a:pt x="1457" y="3455"/>
                      <a:pt x="1421" y="3361"/>
                      <a:pt x="1378" y="3361"/>
                    </a:cubicBezTo>
                    <a:cubicBezTo>
                      <a:pt x="1334" y="3361"/>
                      <a:pt x="1298" y="3325"/>
                      <a:pt x="1284" y="3318"/>
                    </a:cubicBezTo>
                    <a:cubicBezTo>
                      <a:pt x="1262" y="3304"/>
                      <a:pt x="1233" y="3289"/>
                      <a:pt x="1212" y="3275"/>
                    </a:cubicBezTo>
                    <a:cubicBezTo>
                      <a:pt x="1169" y="3259"/>
                      <a:pt x="1129" y="3251"/>
                      <a:pt x="1088" y="3251"/>
                    </a:cubicBezTo>
                    <a:close/>
                    <a:moveTo>
                      <a:pt x="1558" y="3426"/>
                    </a:moveTo>
                    <a:cubicBezTo>
                      <a:pt x="1544" y="3426"/>
                      <a:pt x="1500" y="3455"/>
                      <a:pt x="1500" y="3470"/>
                    </a:cubicBezTo>
                    <a:lnTo>
                      <a:pt x="1508" y="3470"/>
                    </a:lnTo>
                    <a:cubicBezTo>
                      <a:pt x="1508" y="3473"/>
                      <a:pt x="1517" y="3474"/>
                      <a:pt x="1530" y="3474"/>
                    </a:cubicBezTo>
                    <a:cubicBezTo>
                      <a:pt x="1547" y="3474"/>
                      <a:pt x="1568" y="3471"/>
                      <a:pt x="1572" y="3462"/>
                    </a:cubicBezTo>
                    <a:cubicBezTo>
                      <a:pt x="1580" y="3441"/>
                      <a:pt x="1580" y="3426"/>
                      <a:pt x="1558" y="3426"/>
                    </a:cubicBezTo>
                    <a:close/>
                    <a:moveTo>
                      <a:pt x="7411" y="3397"/>
                    </a:moveTo>
                    <a:cubicBezTo>
                      <a:pt x="7372" y="3397"/>
                      <a:pt x="7379" y="3506"/>
                      <a:pt x="7400" y="3520"/>
                    </a:cubicBezTo>
                    <a:cubicBezTo>
                      <a:pt x="7402" y="3522"/>
                      <a:pt x="7404" y="3523"/>
                      <a:pt x="7406" y="3523"/>
                    </a:cubicBezTo>
                    <a:cubicBezTo>
                      <a:pt x="7423" y="3523"/>
                      <a:pt x="7452" y="3481"/>
                      <a:pt x="7465" y="3455"/>
                    </a:cubicBezTo>
                    <a:lnTo>
                      <a:pt x="7465" y="3462"/>
                    </a:lnTo>
                    <a:cubicBezTo>
                      <a:pt x="7472" y="3434"/>
                      <a:pt x="7451" y="3412"/>
                      <a:pt x="7415" y="3398"/>
                    </a:cubicBezTo>
                    <a:cubicBezTo>
                      <a:pt x="7413" y="3397"/>
                      <a:pt x="7412" y="3397"/>
                      <a:pt x="7411" y="3397"/>
                    </a:cubicBezTo>
                    <a:close/>
                    <a:moveTo>
                      <a:pt x="7575" y="3591"/>
                    </a:moveTo>
                    <a:cubicBezTo>
                      <a:pt x="7560" y="3591"/>
                      <a:pt x="7537" y="3616"/>
                      <a:pt x="7537" y="3636"/>
                    </a:cubicBezTo>
                    <a:cubicBezTo>
                      <a:pt x="7537" y="3664"/>
                      <a:pt x="7487" y="3672"/>
                      <a:pt x="7472" y="3693"/>
                    </a:cubicBezTo>
                    <a:cubicBezTo>
                      <a:pt x="7465" y="3708"/>
                      <a:pt x="7465" y="3722"/>
                      <a:pt x="7472" y="3722"/>
                    </a:cubicBezTo>
                    <a:cubicBezTo>
                      <a:pt x="7487" y="3722"/>
                      <a:pt x="7537" y="3773"/>
                      <a:pt x="7544" y="3780"/>
                    </a:cubicBezTo>
                    <a:lnTo>
                      <a:pt x="7544" y="3787"/>
                    </a:lnTo>
                    <a:cubicBezTo>
                      <a:pt x="7545" y="3788"/>
                      <a:pt x="7546" y="3788"/>
                      <a:pt x="7547" y="3788"/>
                    </a:cubicBezTo>
                    <a:cubicBezTo>
                      <a:pt x="7559" y="3788"/>
                      <a:pt x="7597" y="3758"/>
                      <a:pt x="7624" y="3751"/>
                    </a:cubicBezTo>
                    <a:cubicBezTo>
                      <a:pt x="7653" y="3751"/>
                      <a:pt x="7674" y="3672"/>
                      <a:pt x="7653" y="3664"/>
                    </a:cubicBezTo>
                    <a:cubicBezTo>
                      <a:pt x="7631" y="3657"/>
                      <a:pt x="7602" y="3599"/>
                      <a:pt x="7580" y="3592"/>
                    </a:cubicBezTo>
                    <a:cubicBezTo>
                      <a:pt x="7579" y="3592"/>
                      <a:pt x="7577" y="3591"/>
                      <a:pt x="7575" y="3591"/>
                    </a:cubicBezTo>
                    <a:close/>
                    <a:moveTo>
                      <a:pt x="6089" y="3796"/>
                    </a:moveTo>
                    <a:cubicBezTo>
                      <a:pt x="6078" y="3796"/>
                      <a:pt x="6064" y="3806"/>
                      <a:pt x="6051" y="3823"/>
                    </a:cubicBezTo>
                    <a:lnTo>
                      <a:pt x="6051" y="3838"/>
                    </a:lnTo>
                    <a:cubicBezTo>
                      <a:pt x="6038" y="3863"/>
                      <a:pt x="6112" y="3912"/>
                      <a:pt x="6133" y="3912"/>
                    </a:cubicBezTo>
                    <a:cubicBezTo>
                      <a:pt x="6135" y="3912"/>
                      <a:pt x="6137" y="3911"/>
                      <a:pt x="6138" y="3910"/>
                    </a:cubicBezTo>
                    <a:cubicBezTo>
                      <a:pt x="6138" y="3874"/>
                      <a:pt x="6131" y="3838"/>
                      <a:pt x="6109" y="3809"/>
                    </a:cubicBezTo>
                    <a:cubicBezTo>
                      <a:pt x="6103" y="3800"/>
                      <a:pt x="6097" y="3796"/>
                      <a:pt x="6089" y="3796"/>
                    </a:cubicBezTo>
                    <a:close/>
                    <a:moveTo>
                      <a:pt x="6580" y="3970"/>
                    </a:moveTo>
                    <a:cubicBezTo>
                      <a:pt x="6579" y="3970"/>
                      <a:pt x="6581" y="3973"/>
                      <a:pt x="6585" y="3982"/>
                    </a:cubicBezTo>
                    <a:lnTo>
                      <a:pt x="6585" y="3975"/>
                    </a:lnTo>
                    <a:cubicBezTo>
                      <a:pt x="6582" y="3972"/>
                      <a:pt x="6580" y="3970"/>
                      <a:pt x="6580" y="3970"/>
                    </a:cubicBezTo>
                    <a:close/>
                    <a:moveTo>
                      <a:pt x="7745" y="4112"/>
                    </a:moveTo>
                    <a:cubicBezTo>
                      <a:pt x="7702" y="4112"/>
                      <a:pt x="7662" y="4132"/>
                      <a:pt x="7667" y="4176"/>
                    </a:cubicBezTo>
                    <a:lnTo>
                      <a:pt x="7667" y="4184"/>
                    </a:lnTo>
                    <a:cubicBezTo>
                      <a:pt x="7681" y="4193"/>
                      <a:pt x="7701" y="4198"/>
                      <a:pt x="7722" y="4198"/>
                    </a:cubicBezTo>
                    <a:cubicBezTo>
                      <a:pt x="7766" y="4198"/>
                      <a:pt x="7814" y="4177"/>
                      <a:pt x="7818" y="4133"/>
                    </a:cubicBezTo>
                    <a:cubicBezTo>
                      <a:pt x="7799" y="4119"/>
                      <a:pt x="7772" y="4112"/>
                      <a:pt x="7745" y="4112"/>
                    </a:cubicBezTo>
                    <a:close/>
                    <a:moveTo>
                      <a:pt x="7883" y="4198"/>
                    </a:moveTo>
                    <a:lnTo>
                      <a:pt x="7847" y="4220"/>
                    </a:lnTo>
                    <a:cubicBezTo>
                      <a:pt x="7839" y="4224"/>
                      <a:pt x="7816" y="4228"/>
                      <a:pt x="7797" y="4228"/>
                    </a:cubicBezTo>
                    <a:cubicBezTo>
                      <a:pt x="7783" y="4228"/>
                      <a:pt x="7771" y="4226"/>
                      <a:pt x="7768" y="4220"/>
                    </a:cubicBezTo>
                    <a:cubicBezTo>
                      <a:pt x="7767" y="4218"/>
                      <a:pt x="7766" y="4217"/>
                      <a:pt x="7764" y="4217"/>
                    </a:cubicBezTo>
                    <a:cubicBezTo>
                      <a:pt x="7757" y="4217"/>
                      <a:pt x="7744" y="4249"/>
                      <a:pt x="7732" y="4249"/>
                    </a:cubicBezTo>
                    <a:cubicBezTo>
                      <a:pt x="7725" y="4255"/>
                      <a:pt x="7730" y="4279"/>
                      <a:pt x="7742" y="4279"/>
                    </a:cubicBezTo>
                    <a:cubicBezTo>
                      <a:pt x="7743" y="4279"/>
                      <a:pt x="7745" y="4278"/>
                      <a:pt x="7746" y="4277"/>
                    </a:cubicBezTo>
                    <a:cubicBezTo>
                      <a:pt x="7749" y="4277"/>
                      <a:pt x="7751" y="4276"/>
                      <a:pt x="7754" y="4276"/>
                    </a:cubicBezTo>
                    <a:cubicBezTo>
                      <a:pt x="7778" y="4276"/>
                      <a:pt x="7823" y="4302"/>
                      <a:pt x="7862" y="4328"/>
                    </a:cubicBezTo>
                    <a:cubicBezTo>
                      <a:pt x="7869" y="4285"/>
                      <a:pt x="7876" y="4241"/>
                      <a:pt x="7883" y="4198"/>
                    </a:cubicBezTo>
                    <a:close/>
                    <a:moveTo>
                      <a:pt x="7454" y="4111"/>
                    </a:moveTo>
                    <a:cubicBezTo>
                      <a:pt x="7417" y="4111"/>
                      <a:pt x="7343" y="4214"/>
                      <a:pt x="7357" y="4270"/>
                    </a:cubicBezTo>
                    <a:cubicBezTo>
                      <a:pt x="7366" y="4311"/>
                      <a:pt x="7378" y="4323"/>
                      <a:pt x="7387" y="4323"/>
                    </a:cubicBezTo>
                    <a:cubicBezTo>
                      <a:pt x="7393" y="4323"/>
                      <a:pt x="7397" y="4319"/>
                      <a:pt x="7400" y="4314"/>
                    </a:cubicBezTo>
                    <a:cubicBezTo>
                      <a:pt x="7401" y="4312"/>
                      <a:pt x="7403" y="4312"/>
                      <a:pt x="7406" y="4312"/>
                    </a:cubicBezTo>
                    <a:cubicBezTo>
                      <a:pt x="7421" y="4312"/>
                      <a:pt x="7460" y="4328"/>
                      <a:pt x="7472" y="4328"/>
                    </a:cubicBezTo>
                    <a:cubicBezTo>
                      <a:pt x="7475" y="4329"/>
                      <a:pt x="7477" y="4330"/>
                      <a:pt x="7479" y="4330"/>
                    </a:cubicBezTo>
                    <a:cubicBezTo>
                      <a:pt x="7486" y="4330"/>
                      <a:pt x="7484" y="4317"/>
                      <a:pt x="7472" y="4299"/>
                    </a:cubicBezTo>
                    <a:cubicBezTo>
                      <a:pt x="7458" y="4263"/>
                      <a:pt x="7465" y="4227"/>
                      <a:pt x="7487" y="4198"/>
                    </a:cubicBezTo>
                    <a:cubicBezTo>
                      <a:pt x="7501" y="4198"/>
                      <a:pt x="7487" y="4119"/>
                      <a:pt x="7458" y="4112"/>
                    </a:cubicBezTo>
                    <a:cubicBezTo>
                      <a:pt x="7457" y="4111"/>
                      <a:pt x="7455" y="4111"/>
                      <a:pt x="7454" y="4111"/>
                    </a:cubicBezTo>
                    <a:close/>
                    <a:moveTo>
                      <a:pt x="7262" y="3924"/>
                    </a:moveTo>
                    <a:cubicBezTo>
                      <a:pt x="7238" y="3924"/>
                      <a:pt x="7161" y="4091"/>
                      <a:pt x="7104" y="4119"/>
                    </a:cubicBezTo>
                    <a:cubicBezTo>
                      <a:pt x="7054" y="4155"/>
                      <a:pt x="7025" y="4220"/>
                      <a:pt x="7039" y="4285"/>
                    </a:cubicBezTo>
                    <a:cubicBezTo>
                      <a:pt x="7054" y="4306"/>
                      <a:pt x="7176" y="4321"/>
                      <a:pt x="7198" y="4335"/>
                    </a:cubicBezTo>
                    <a:cubicBezTo>
                      <a:pt x="7205" y="4342"/>
                      <a:pt x="7212" y="4345"/>
                      <a:pt x="7218" y="4345"/>
                    </a:cubicBezTo>
                    <a:cubicBezTo>
                      <a:pt x="7233" y="4345"/>
                      <a:pt x="7246" y="4333"/>
                      <a:pt x="7256" y="4328"/>
                    </a:cubicBezTo>
                    <a:cubicBezTo>
                      <a:pt x="7263" y="4328"/>
                      <a:pt x="7263" y="4321"/>
                      <a:pt x="7256" y="4314"/>
                    </a:cubicBezTo>
                    <a:cubicBezTo>
                      <a:pt x="7256" y="4314"/>
                      <a:pt x="7299" y="4263"/>
                      <a:pt x="7306" y="4234"/>
                    </a:cubicBezTo>
                    <a:cubicBezTo>
                      <a:pt x="7314" y="4198"/>
                      <a:pt x="7321" y="4155"/>
                      <a:pt x="7321" y="4126"/>
                    </a:cubicBezTo>
                    <a:cubicBezTo>
                      <a:pt x="7321" y="4097"/>
                      <a:pt x="7335" y="4018"/>
                      <a:pt x="7335" y="3996"/>
                    </a:cubicBezTo>
                    <a:cubicBezTo>
                      <a:pt x="7342" y="3982"/>
                      <a:pt x="7292" y="3931"/>
                      <a:pt x="7263" y="3924"/>
                    </a:cubicBezTo>
                    <a:cubicBezTo>
                      <a:pt x="7263" y="3924"/>
                      <a:pt x="7262" y="3924"/>
                      <a:pt x="7262" y="3924"/>
                    </a:cubicBezTo>
                    <a:close/>
                    <a:moveTo>
                      <a:pt x="6627" y="3964"/>
                    </a:moveTo>
                    <a:cubicBezTo>
                      <a:pt x="6623" y="3964"/>
                      <a:pt x="6608" y="3990"/>
                      <a:pt x="6596" y="3990"/>
                    </a:cubicBezTo>
                    <a:cubicBezTo>
                      <a:pt x="6595" y="3990"/>
                      <a:pt x="6593" y="3990"/>
                      <a:pt x="6592" y="3989"/>
                    </a:cubicBezTo>
                    <a:lnTo>
                      <a:pt x="6592" y="3989"/>
                    </a:lnTo>
                    <a:lnTo>
                      <a:pt x="6650" y="4032"/>
                    </a:lnTo>
                    <a:cubicBezTo>
                      <a:pt x="6708" y="4068"/>
                      <a:pt x="6809" y="4328"/>
                      <a:pt x="6830" y="4342"/>
                    </a:cubicBezTo>
                    <a:cubicBezTo>
                      <a:pt x="6833" y="4345"/>
                      <a:pt x="6835" y="4346"/>
                      <a:pt x="6838" y="4346"/>
                    </a:cubicBezTo>
                    <a:cubicBezTo>
                      <a:pt x="6859" y="4346"/>
                      <a:pt x="6886" y="4274"/>
                      <a:pt x="6874" y="4241"/>
                    </a:cubicBezTo>
                    <a:lnTo>
                      <a:pt x="6874" y="4241"/>
                    </a:lnTo>
                    <a:lnTo>
                      <a:pt x="6874" y="4256"/>
                    </a:lnTo>
                    <a:cubicBezTo>
                      <a:pt x="6845" y="4198"/>
                      <a:pt x="6801" y="4148"/>
                      <a:pt x="6751" y="4112"/>
                    </a:cubicBezTo>
                    <a:lnTo>
                      <a:pt x="6737" y="4083"/>
                    </a:lnTo>
                    <a:lnTo>
                      <a:pt x="6715" y="4047"/>
                    </a:lnTo>
                    <a:cubicBezTo>
                      <a:pt x="6693" y="4003"/>
                      <a:pt x="6636" y="3975"/>
                      <a:pt x="6628" y="3967"/>
                    </a:cubicBezTo>
                    <a:cubicBezTo>
                      <a:pt x="6628" y="3965"/>
                      <a:pt x="6628" y="3964"/>
                      <a:pt x="6627" y="3964"/>
                    </a:cubicBezTo>
                    <a:close/>
                    <a:moveTo>
                      <a:pt x="6966" y="4409"/>
                    </a:moveTo>
                    <a:cubicBezTo>
                      <a:pt x="6938" y="4409"/>
                      <a:pt x="6911" y="4422"/>
                      <a:pt x="6895" y="4443"/>
                    </a:cubicBezTo>
                    <a:cubicBezTo>
                      <a:pt x="6895" y="4458"/>
                      <a:pt x="7068" y="4487"/>
                      <a:pt x="7126" y="4508"/>
                    </a:cubicBezTo>
                    <a:cubicBezTo>
                      <a:pt x="7162" y="4517"/>
                      <a:pt x="7189" y="4523"/>
                      <a:pt x="7203" y="4523"/>
                    </a:cubicBezTo>
                    <a:cubicBezTo>
                      <a:pt x="7212" y="4523"/>
                      <a:pt x="7215" y="4521"/>
                      <a:pt x="7213" y="4515"/>
                    </a:cubicBezTo>
                    <a:cubicBezTo>
                      <a:pt x="7198" y="4508"/>
                      <a:pt x="7039" y="4429"/>
                      <a:pt x="6996" y="4414"/>
                    </a:cubicBezTo>
                    <a:cubicBezTo>
                      <a:pt x="6987" y="4411"/>
                      <a:pt x="6976" y="4409"/>
                      <a:pt x="6966" y="4409"/>
                    </a:cubicBezTo>
                    <a:close/>
                    <a:moveTo>
                      <a:pt x="5022" y="4679"/>
                    </a:moveTo>
                    <a:cubicBezTo>
                      <a:pt x="5012" y="4679"/>
                      <a:pt x="4989" y="4710"/>
                      <a:pt x="4984" y="4732"/>
                    </a:cubicBezTo>
                    <a:cubicBezTo>
                      <a:pt x="4977" y="4761"/>
                      <a:pt x="4890" y="4818"/>
                      <a:pt x="4876" y="4840"/>
                    </a:cubicBezTo>
                    <a:cubicBezTo>
                      <a:pt x="4854" y="4883"/>
                      <a:pt x="4847" y="4919"/>
                      <a:pt x="4847" y="4963"/>
                    </a:cubicBezTo>
                    <a:cubicBezTo>
                      <a:pt x="4847" y="4999"/>
                      <a:pt x="4840" y="5028"/>
                      <a:pt x="4832" y="5056"/>
                    </a:cubicBezTo>
                    <a:cubicBezTo>
                      <a:pt x="4832" y="5107"/>
                      <a:pt x="4840" y="5157"/>
                      <a:pt x="4854" y="5208"/>
                    </a:cubicBezTo>
                    <a:cubicBezTo>
                      <a:pt x="4854" y="5237"/>
                      <a:pt x="4919" y="5258"/>
                      <a:pt x="4933" y="5258"/>
                    </a:cubicBezTo>
                    <a:cubicBezTo>
                      <a:pt x="4970" y="5222"/>
                      <a:pt x="4998" y="5179"/>
                      <a:pt x="5013" y="5129"/>
                    </a:cubicBezTo>
                    <a:cubicBezTo>
                      <a:pt x="5020" y="5100"/>
                      <a:pt x="5020" y="5064"/>
                      <a:pt x="5027" y="5035"/>
                    </a:cubicBezTo>
                    <a:cubicBezTo>
                      <a:pt x="5027" y="5013"/>
                      <a:pt x="5027" y="4999"/>
                      <a:pt x="5042" y="4984"/>
                    </a:cubicBezTo>
                    <a:cubicBezTo>
                      <a:pt x="5056" y="4963"/>
                      <a:pt x="5063" y="4941"/>
                      <a:pt x="5063" y="4912"/>
                    </a:cubicBezTo>
                    <a:cubicBezTo>
                      <a:pt x="5056" y="4840"/>
                      <a:pt x="5042" y="4761"/>
                      <a:pt x="5027" y="4689"/>
                    </a:cubicBezTo>
                    <a:cubicBezTo>
                      <a:pt x="5027" y="4682"/>
                      <a:pt x="5025" y="4679"/>
                      <a:pt x="5022" y="4679"/>
                    </a:cubicBezTo>
                    <a:close/>
                    <a:moveTo>
                      <a:pt x="6304" y="475"/>
                    </a:moveTo>
                    <a:cubicBezTo>
                      <a:pt x="6286" y="475"/>
                      <a:pt x="6252" y="494"/>
                      <a:pt x="6246" y="513"/>
                    </a:cubicBezTo>
                    <a:cubicBezTo>
                      <a:pt x="6246" y="541"/>
                      <a:pt x="6167" y="556"/>
                      <a:pt x="6160" y="570"/>
                    </a:cubicBezTo>
                    <a:cubicBezTo>
                      <a:pt x="6152" y="582"/>
                      <a:pt x="6141" y="588"/>
                      <a:pt x="6130" y="588"/>
                    </a:cubicBezTo>
                    <a:cubicBezTo>
                      <a:pt x="6121" y="588"/>
                      <a:pt x="6112" y="584"/>
                      <a:pt x="6102" y="577"/>
                    </a:cubicBezTo>
                    <a:cubicBezTo>
                      <a:pt x="6101" y="577"/>
                      <a:pt x="6100" y="577"/>
                      <a:pt x="6098" y="577"/>
                    </a:cubicBezTo>
                    <a:cubicBezTo>
                      <a:pt x="6082" y="577"/>
                      <a:pt x="6019" y="607"/>
                      <a:pt x="5986" y="614"/>
                    </a:cubicBezTo>
                    <a:cubicBezTo>
                      <a:pt x="5943" y="621"/>
                      <a:pt x="5907" y="635"/>
                      <a:pt x="5871" y="650"/>
                    </a:cubicBezTo>
                    <a:cubicBezTo>
                      <a:pt x="5842" y="671"/>
                      <a:pt x="5821" y="686"/>
                      <a:pt x="5806" y="715"/>
                    </a:cubicBezTo>
                    <a:cubicBezTo>
                      <a:pt x="5792" y="736"/>
                      <a:pt x="5763" y="751"/>
                      <a:pt x="5741" y="758"/>
                    </a:cubicBezTo>
                    <a:cubicBezTo>
                      <a:pt x="5727" y="765"/>
                      <a:pt x="5727" y="830"/>
                      <a:pt x="5748" y="844"/>
                    </a:cubicBezTo>
                    <a:cubicBezTo>
                      <a:pt x="5752" y="846"/>
                      <a:pt x="5754" y="846"/>
                      <a:pt x="5753" y="846"/>
                    </a:cubicBezTo>
                    <a:cubicBezTo>
                      <a:pt x="5750" y="846"/>
                      <a:pt x="5708" y="834"/>
                      <a:pt x="5691" y="823"/>
                    </a:cubicBezTo>
                    <a:cubicBezTo>
                      <a:pt x="5687" y="821"/>
                      <a:pt x="5683" y="820"/>
                      <a:pt x="5679" y="820"/>
                    </a:cubicBezTo>
                    <a:cubicBezTo>
                      <a:pt x="5656" y="820"/>
                      <a:pt x="5639" y="854"/>
                      <a:pt x="5633" y="866"/>
                    </a:cubicBezTo>
                    <a:cubicBezTo>
                      <a:pt x="5631" y="869"/>
                      <a:pt x="5629" y="871"/>
                      <a:pt x="5626" y="871"/>
                    </a:cubicBezTo>
                    <a:cubicBezTo>
                      <a:pt x="5615" y="871"/>
                      <a:pt x="5599" y="854"/>
                      <a:pt x="5604" y="837"/>
                    </a:cubicBezTo>
                    <a:cubicBezTo>
                      <a:pt x="5604" y="822"/>
                      <a:pt x="5570" y="810"/>
                      <a:pt x="5549" y="810"/>
                    </a:cubicBezTo>
                    <a:cubicBezTo>
                      <a:pt x="5541" y="810"/>
                      <a:pt x="5534" y="811"/>
                      <a:pt x="5532" y="815"/>
                    </a:cubicBezTo>
                    <a:cubicBezTo>
                      <a:pt x="5530" y="819"/>
                      <a:pt x="5527" y="820"/>
                      <a:pt x="5522" y="820"/>
                    </a:cubicBezTo>
                    <a:cubicBezTo>
                      <a:pt x="5506" y="820"/>
                      <a:pt x="5478" y="807"/>
                      <a:pt x="5467" y="801"/>
                    </a:cubicBezTo>
                    <a:cubicBezTo>
                      <a:pt x="5467" y="801"/>
                      <a:pt x="5466" y="801"/>
                      <a:pt x="5465" y="801"/>
                    </a:cubicBezTo>
                    <a:cubicBezTo>
                      <a:pt x="5446" y="801"/>
                      <a:pt x="5372" y="874"/>
                      <a:pt x="5345" y="895"/>
                    </a:cubicBezTo>
                    <a:cubicBezTo>
                      <a:pt x="5296" y="925"/>
                      <a:pt x="5243" y="940"/>
                      <a:pt x="5194" y="940"/>
                    </a:cubicBezTo>
                    <a:cubicBezTo>
                      <a:pt x="5184" y="940"/>
                      <a:pt x="5174" y="939"/>
                      <a:pt x="5164" y="938"/>
                    </a:cubicBezTo>
                    <a:cubicBezTo>
                      <a:pt x="5162" y="937"/>
                      <a:pt x="5159" y="936"/>
                      <a:pt x="5157" y="936"/>
                    </a:cubicBezTo>
                    <a:cubicBezTo>
                      <a:pt x="5132" y="936"/>
                      <a:pt x="5116" y="996"/>
                      <a:pt x="5135" y="1003"/>
                    </a:cubicBezTo>
                    <a:lnTo>
                      <a:pt x="5042" y="1003"/>
                    </a:lnTo>
                    <a:cubicBezTo>
                      <a:pt x="4977" y="1017"/>
                      <a:pt x="4912" y="1039"/>
                      <a:pt x="4854" y="1075"/>
                    </a:cubicBezTo>
                    <a:cubicBezTo>
                      <a:pt x="4847" y="1080"/>
                      <a:pt x="4839" y="1082"/>
                      <a:pt x="4831" y="1082"/>
                    </a:cubicBezTo>
                    <a:cubicBezTo>
                      <a:pt x="4816" y="1082"/>
                      <a:pt x="4804" y="1073"/>
                      <a:pt x="4804" y="1054"/>
                    </a:cubicBezTo>
                    <a:cubicBezTo>
                      <a:pt x="4804" y="1039"/>
                      <a:pt x="4753" y="1025"/>
                      <a:pt x="4739" y="1017"/>
                    </a:cubicBezTo>
                    <a:cubicBezTo>
                      <a:pt x="4738" y="1017"/>
                      <a:pt x="4738" y="1017"/>
                      <a:pt x="4738" y="1017"/>
                    </a:cubicBezTo>
                    <a:cubicBezTo>
                      <a:pt x="4729" y="1017"/>
                      <a:pt x="4702" y="1105"/>
                      <a:pt x="4681" y="1126"/>
                    </a:cubicBezTo>
                    <a:cubicBezTo>
                      <a:pt x="4679" y="1127"/>
                      <a:pt x="4677" y="1127"/>
                      <a:pt x="4674" y="1127"/>
                    </a:cubicBezTo>
                    <a:cubicBezTo>
                      <a:pt x="4648" y="1127"/>
                      <a:pt x="4619" y="1052"/>
                      <a:pt x="4573" y="1032"/>
                    </a:cubicBezTo>
                    <a:cubicBezTo>
                      <a:pt x="4515" y="1017"/>
                      <a:pt x="4429" y="967"/>
                      <a:pt x="4400" y="960"/>
                    </a:cubicBezTo>
                    <a:cubicBezTo>
                      <a:pt x="4364" y="938"/>
                      <a:pt x="4335" y="916"/>
                      <a:pt x="4313" y="888"/>
                    </a:cubicBezTo>
                    <a:cubicBezTo>
                      <a:pt x="4277" y="866"/>
                      <a:pt x="4241" y="859"/>
                      <a:pt x="4205" y="859"/>
                    </a:cubicBezTo>
                    <a:cubicBezTo>
                      <a:pt x="4162" y="873"/>
                      <a:pt x="4118" y="888"/>
                      <a:pt x="4082" y="916"/>
                    </a:cubicBezTo>
                    <a:cubicBezTo>
                      <a:pt x="4068" y="931"/>
                      <a:pt x="4032" y="931"/>
                      <a:pt x="4025" y="938"/>
                    </a:cubicBezTo>
                    <a:cubicBezTo>
                      <a:pt x="4017" y="945"/>
                      <a:pt x="3931" y="1025"/>
                      <a:pt x="3902" y="1054"/>
                    </a:cubicBezTo>
                    <a:cubicBezTo>
                      <a:pt x="3859" y="1104"/>
                      <a:pt x="3823" y="1154"/>
                      <a:pt x="3794" y="1212"/>
                    </a:cubicBezTo>
                    <a:cubicBezTo>
                      <a:pt x="3779" y="1234"/>
                      <a:pt x="3758" y="1241"/>
                      <a:pt x="3736" y="1248"/>
                    </a:cubicBezTo>
                    <a:cubicBezTo>
                      <a:pt x="3722" y="1248"/>
                      <a:pt x="3715" y="1277"/>
                      <a:pt x="3715" y="1284"/>
                    </a:cubicBezTo>
                    <a:cubicBezTo>
                      <a:pt x="3715" y="1299"/>
                      <a:pt x="3621" y="1349"/>
                      <a:pt x="3606" y="1392"/>
                    </a:cubicBezTo>
                    <a:cubicBezTo>
                      <a:pt x="3606" y="1450"/>
                      <a:pt x="3606" y="1515"/>
                      <a:pt x="3621" y="1573"/>
                    </a:cubicBezTo>
                    <a:cubicBezTo>
                      <a:pt x="3621" y="1609"/>
                      <a:pt x="3657" y="1681"/>
                      <a:pt x="3678" y="1681"/>
                    </a:cubicBezTo>
                    <a:cubicBezTo>
                      <a:pt x="3707" y="1681"/>
                      <a:pt x="3693" y="1739"/>
                      <a:pt x="3686" y="1753"/>
                    </a:cubicBezTo>
                    <a:cubicBezTo>
                      <a:pt x="3678" y="1775"/>
                      <a:pt x="3707" y="1789"/>
                      <a:pt x="3700" y="1804"/>
                    </a:cubicBezTo>
                    <a:cubicBezTo>
                      <a:pt x="3700" y="1818"/>
                      <a:pt x="3635" y="1840"/>
                      <a:pt x="3614" y="1847"/>
                    </a:cubicBezTo>
                    <a:cubicBezTo>
                      <a:pt x="3585" y="1861"/>
                      <a:pt x="3563" y="1890"/>
                      <a:pt x="3556" y="1919"/>
                    </a:cubicBezTo>
                    <a:cubicBezTo>
                      <a:pt x="3556" y="1933"/>
                      <a:pt x="3484" y="1941"/>
                      <a:pt x="3462" y="1962"/>
                    </a:cubicBezTo>
                    <a:cubicBezTo>
                      <a:pt x="3469" y="1948"/>
                      <a:pt x="3477" y="1926"/>
                      <a:pt x="3484" y="1919"/>
                    </a:cubicBezTo>
                    <a:cubicBezTo>
                      <a:pt x="3491" y="1890"/>
                      <a:pt x="3484" y="1869"/>
                      <a:pt x="3469" y="1847"/>
                    </a:cubicBezTo>
                    <a:cubicBezTo>
                      <a:pt x="3455" y="1840"/>
                      <a:pt x="3455" y="1724"/>
                      <a:pt x="3440" y="1695"/>
                    </a:cubicBezTo>
                    <a:cubicBezTo>
                      <a:pt x="3419" y="1667"/>
                      <a:pt x="3397" y="1645"/>
                      <a:pt x="3368" y="1623"/>
                    </a:cubicBezTo>
                    <a:cubicBezTo>
                      <a:pt x="3361" y="1616"/>
                      <a:pt x="3376" y="1580"/>
                      <a:pt x="3383" y="1573"/>
                    </a:cubicBezTo>
                    <a:cubicBezTo>
                      <a:pt x="3388" y="1562"/>
                      <a:pt x="3355" y="1556"/>
                      <a:pt x="3331" y="1556"/>
                    </a:cubicBezTo>
                    <a:cubicBezTo>
                      <a:pt x="3322" y="1556"/>
                      <a:pt x="3315" y="1556"/>
                      <a:pt x="3311" y="1558"/>
                    </a:cubicBezTo>
                    <a:cubicBezTo>
                      <a:pt x="3296" y="1566"/>
                      <a:pt x="3289" y="1681"/>
                      <a:pt x="3282" y="1717"/>
                    </a:cubicBezTo>
                    <a:cubicBezTo>
                      <a:pt x="3282" y="1746"/>
                      <a:pt x="3296" y="1775"/>
                      <a:pt x="3318" y="1796"/>
                    </a:cubicBezTo>
                    <a:cubicBezTo>
                      <a:pt x="3332" y="1796"/>
                      <a:pt x="3325" y="1854"/>
                      <a:pt x="3303" y="1854"/>
                    </a:cubicBezTo>
                    <a:cubicBezTo>
                      <a:pt x="3282" y="1861"/>
                      <a:pt x="3267" y="1941"/>
                      <a:pt x="3275" y="1962"/>
                    </a:cubicBezTo>
                    <a:cubicBezTo>
                      <a:pt x="3289" y="1977"/>
                      <a:pt x="3260" y="2020"/>
                      <a:pt x="3246" y="2027"/>
                    </a:cubicBezTo>
                    <a:cubicBezTo>
                      <a:pt x="3243" y="2030"/>
                      <a:pt x="3252" y="2030"/>
                      <a:pt x="3266" y="2030"/>
                    </a:cubicBezTo>
                    <a:cubicBezTo>
                      <a:pt x="3295" y="2030"/>
                      <a:pt x="3344" y="2027"/>
                      <a:pt x="3368" y="2027"/>
                    </a:cubicBezTo>
                    <a:cubicBezTo>
                      <a:pt x="3412" y="2027"/>
                      <a:pt x="3448" y="2042"/>
                      <a:pt x="3440" y="2049"/>
                    </a:cubicBezTo>
                    <a:cubicBezTo>
                      <a:pt x="3440" y="2049"/>
                      <a:pt x="3361" y="2063"/>
                      <a:pt x="3347" y="2078"/>
                    </a:cubicBezTo>
                    <a:cubicBezTo>
                      <a:pt x="3332" y="2099"/>
                      <a:pt x="3282" y="2135"/>
                      <a:pt x="3275" y="2150"/>
                    </a:cubicBezTo>
                    <a:cubicBezTo>
                      <a:pt x="3260" y="2164"/>
                      <a:pt x="3289" y="2193"/>
                      <a:pt x="3311" y="2193"/>
                    </a:cubicBezTo>
                    <a:cubicBezTo>
                      <a:pt x="3312" y="2193"/>
                      <a:pt x="3313" y="2193"/>
                      <a:pt x="3314" y="2193"/>
                    </a:cubicBezTo>
                    <a:cubicBezTo>
                      <a:pt x="3335" y="2193"/>
                      <a:pt x="3362" y="2266"/>
                      <a:pt x="3376" y="2280"/>
                    </a:cubicBezTo>
                    <a:cubicBezTo>
                      <a:pt x="3397" y="2294"/>
                      <a:pt x="3383" y="2337"/>
                      <a:pt x="3376" y="2345"/>
                    </a:cubicBezTo>
                    <a:cubicBezTo>
                      <a:pt x="3374" y="2348"/>
                      <a:pt x="3365" y="2350"/>
                      <a:pt x="3353" y="2350"/>
                    </a:cubicBezTo>
                    <a:cubicBezTo>
                      <a:pt x="3326" y="2350"/>
                      <a:pt x="3281" y="2343"/>
                      <a:pt x="3247" y="2343"/>
                    </a:cubicBezTo>
                    <a:cubicBezTo>
                      <a:pt x="3238" y="2343"/>
                      <a:pt x="3231" y="2343"/>
                      <a:pt x="3224" y="2345"/>
                    </a:cubicBezTo>
                    <a:cubicBezTo>
                      <a:pt x="3188" y="2352"/>
                      <a:pt x="3138" y="2438"/>
                      <a:pt x="3138" y="2467"/>
                    </a:cubicBezTo>
                    <a:cubicBezTo>
                      <a:pt x="3138" y="2518"/>
                      <a:pt x="3138" y="2568"/>
                      <a:pt x="3145" y="2619"/>
                    </a:cubicBezTo>
                    <a:cubicBezTo>
                      <a:pt x="3152" y="2640"/>
                      <a:pt x="3239" y="2655"/>
                      <a:pt x="3253" y="2669"/>
                    </a:cubicBezTo>
                    <a:cubicBezTo>
                      <a:pt x="3258" y="2674"/>
                      <a:pt x="3272" y="2676"/>
                      <a:pt x="3289" y="2676"/>
                    </a:cubicBezTo>
                    <a:cubicBezTo>
                      <a:pt x="3307" y="2676"/>
                      <a:pt x="3328" y="2674"/>
                      <a:pt x="3343" y="2674"/>
                    </a:cubicBezTo>
                    <a:cubicBezTo>
                      <a:pt x="3351" y="2674"/>
                      <a:pt x="3358" y="2675"/>
                      <a:pt x="3361" y="2676"/>
                    </a:cubicBezTo>
                    <a:cubicBezTo>
                      <a:pt x="3362" y="2677"/>
                      <a:pt x="3362" y="2677"/>
                      <a:pt x="3363" y="2677"/>
                    </a:cubicBezTo>
                    <a:cubicBezTo>
                      <a:pt x="3380" y="2677"/>
                      <a:pt x="3434" y="2596"/>
                      <a:pt x="3440" y="2561"/>
                    </a:cubicBezTo>
                    <a:cubicBezTo>
                      <a:pt x="3455" y="2518"/>
                      <a:pt x="3534" y="2446"/>
                      <a:pt x="3556" y="2417"/>
                    </a:cubicBezTo>
                    <a:cubicBezTo>
                      <a:pt x="3570" y="2388"/>
                      <a:pt x="3664" y="2388"/>
                      <a:pt x="3686" y="2373"/>
                    </a:cubicBezTo>
                    <a:cubicBezTo>
                      <a:pt x="3687" y="2372"/>
                      <a:pt x="3689" y="2372"/>
                      <a:pt x="3690" y="2372"/>
                    </a:cubicBezTo>
                    <a:cubicBezTo>
                      <a:pt x="3705" y="2372"/>
                      <a:pt x="3694" y="2449"/>
                      <a:pt x="3707" y="2489"/>
                    </a:cubicBezTo>
                    <a:cubicBezTo>
                      <a:pt x="3711" y="2510"/>
                      <a:pt x="3734" y="2521"/>
                      <a:pt x="3755" y="2521"/>
                    </a:cubicBezTo>
                    <a:cubicBezTo>
                      <a:pt x="3776" y="2521"/>
                      <a:pt x="3794" y="2510"/>
                      <a:pt x="3787" y="2489"/>
                    </a:cubicBezTo>
                    <a:cubicBezTo>
                      <a:pt x="3781" y="2456"/>
                      <a:pt x="3792" y="2440"/>
                      <a:pt x="3798" y="2440"/>
                    </a:cubicBezTo>
                    <a:cubicBezTo>
                      <a:pt x="3800" y="2440"/>
                      <a:pt x="3801" y="2442"/>
                      <a:pt x="3801" y="2446"/>
                    </a:cubicBezTo>
                    <a:cubicBezTo>
                      <a:pt x="3808" y="2460"/>
                      <a:pt x="3895" y="2496"/>
                      <a:pt x="3902" y="2518"/>
                    </a:cubicBezTo>
                    <a:cubicBezTo>
                      <a:pt x="3916" y="2539"/>
                      <a:pt x="3916" y="2590"/>
                      <a:pt x="3895" y="2590"/>
                    </a:cubicBezTo>
                    <a:cubicBezTo>
                      <a:pt x="3880" y="2590"/>
                      <a:pt x="3880" y="2647"/>
                      <a:pt x="3895" y="2655"/>
                    </a:cubicBezTo>
                    <a:cubicBezTo>
                      <a:pt x="3896" y="2655"/>
                      <a:pt x="3897" y="2655"/>
                      <a:pt x="3898" y="2655"/>
                    </a:cubicBezTo>
                    <a:cubicBezTo>
                      <a:pt x="3919" y="2655"/>
                      <a:pt x="3946" y="2589"/>
                      <a:pt x="3967" y="2583"/>
                    </a:cubicBezTo>
                    <a:cubicBezTo>
                      <a:pt x="3989" y="2568"/>
                      <a:pt x="4003" y="2525"/>
                      <a:pt x="3996" y="2525"/>
                    </a:cubicBezTo>
                    <a:cubicBezTo>
                      <a:pt x="3984" y="2519"/>
                      <a:pt x="4002" y="2493"/>
                      <a:pt x="4017" y="2493"/>
                    </a:cubicBezTo>
                    <a:cubicBezTo>
                      <a:pt x="4020" y="2493"/>
                      <a:pt x="4022" y="2494"/>
                      <a:pt x="4025" y="2496"/>
                    </a:cubicBezTo>
                    <a:cubicBezTo>
                      <a:pt x="4003" y="2446"/>
                      <a:pt x="3974" y="2409"/>
                      <a:pt x="3945" y="2373"/>
                    </a:cubicBezTo>
                    <a:cubicBezTo>
                      <a:pt x="3932" y="2360"/>
                      <a:pt x="3927" y="2354"/>
                      <a:pt x="3928" y="2354"/>
                    </a:cubicBezTo>
                    <a:lnTo>
                      <a:pt x="3928" y="2354"/>
                    </a:lnTo>
                    <a:cubicBezTo>
                      <a:pt x="3931" y="2354"/>
                      <a:pt x="3955" y="2373"/>
                      <a:pt x="3996" y="2409"/>
                    </a:cubicBezTo>
                    <a:lnTo>
                      <a:pt x="4046" y="2474"/>
                    </a:lnTo>
                    <a:cubicBezTo>
                      <a:pt x="4054" y="2482"/>
                      <a:pt x="4068" y="2518"/>
                      <a:pt x="4075" y="2532"/>
                    </a:cubicBezTo>
                    <a:lnTo>
                      <a:pt x="4082" y="2546"/>
                    </a:lnTo>
                    <a:cubicBezTo>
                      <a:pt x="4097" y="2583"/>
                      <a:pt x="4097" y="2619"/>
                      <a:pt x="4097" y="2647"/>
                    </a:cubicBezTo>
                    <a:cubicBezTo>
                      <a:pt x="4111" y="2676"/>
                      <a:pt x="4133" y="2691"/>
                      <a:pt x="4155" y="2698"/>
                    </a:cubicBezTo>
                    <a:cubicBezTo>
                      <a:pt x="4183" y="2698"/>
                      <a:pt x="4198" y="2705"/>
                      <a:pt x="4191" y="2712"/>
                    </a:cubicBezTo>
                    <a:cubicBezTo>
                      <a:pt x="4191" y="2712"/>
                      <a:pt x="4205" y="2756"/>
                      <a:pt x="4227" y="2756"/>
                    </a:cubicBezTo>
                    <a:cubicBezTo>
                      <a:pt x="4248" y="2756"/>
                      <a:pt x="4255" y="2698"/>
                      <a:pt x="4234" y="2698"/>
                    </a:cubicBezTo>
                    <a:cubicBezTo>
                      <a:pt x="4212" y="2698"/>
                      <a:pt x="4219" y="2611"/>
                      <a:pt x="4212" y="2583"/>
                    </a:cubicBezTo>
                    <a:cubicBezTo>
                      <a:pt x="4212" y="2546"/>
                      <a:pt x="4234" y="2518"/>
                      <a:pt x="4241" y="2518"/>
                    </a:cubicBezTo>
                    <a:cubicBezTo>
                      <a:pt x="4248" y="2518"/>
                      <a:pt x="4241" y="2590"/>
                      <a:pt x="4241" y="2604"/>
                    </a:cubicBezTo>
                    <a:cubicBezTo>
                      <a:pt x="4241" y="2633"/>
                      <a:pt x="4248" y="2655"/>
                      <a:pt x="4255" y="2676"/>
                    </a:cubicBezTo>
                    <a:lnTo>
                      <a:pt x="4284" y="2698"/>
                    </a:lnTo>
                    <a:lnTo>
                      <a:pt x="4328" y="2734"/>
                    </a:lnTo>
                    <a:cubicBezTo>
                      <a:pt x="4353" y="2726"/>
                      <a:pt x="4381" y="2723"/>
                      <a:pt x="4408" y="2723"/>
                    </a:cubicBezTo>
                    <a:cubicBezTo>
                      <a:pt x="4457" y="2723"/>
                      <a:pt x="4498" y="2734"/>
                      <a:pt x="4493" y="2748"/>
                    </a:cubicBezTo>
                    <a:cubicBezTo>
                      <a:pt x="4493" y="2755"/>
                      <a:pt x="4505" y="2758"/>
                      <a:pt x="4518" y="2758"/>
                    </a:cubicBezTo>
                    <a:cubicBezTo>
                      <a:pt x="4534" y="2758"/>
                      <a:pt x="4551" y="2753"/>
                      <a:pt x="4551" y="2741"/>
                    </a:cubicBezTo>
                    <a:cubicBezTo>
                      <a:pt x="4553" y="2732"/>
                      <a:pt x="4555" y="2729"/>
                      <a:pt x="4556" y="2729"/>
                    </a:cubicBezTo>
                    <a:cubicBezTo>
                      <a:pt x="4558" y="2729"/>
                      <a:pt x="4558" y="2746"/>
                      <a:pt x="4558" y="2756"/>
                    </a:cubicBezTo>
                    <a:cubicBezTo>
                      <a:pt x="4558" y="2777"/>
                      <a:pt x="4508" y="2835"/>
                      <a:pt x="4501" y="2864"/>
                    </a:cubicBezTo>
                    <a:cubicBezTo>
                      <a:pt x="4498" y="2878"/>
                      <a:pt x="4469" y="2884"/>
                      <a:pt x="4431" y="2884"/>
                    </a:cubicBezTo>
                    <a:cubicBezTo>
                      <a:pt x="4375" y="2884"/>
                      <a:pt x="4298" y="2872"/>
                      <a:pt x="4255" y="2864"/>
                    </a:cubicBezTo>
                    <a:cubicBezTo>
                      <a:pt x="4248" y="2863"/>
                      <a:pt x="4240" y="2863"/>
                      <a:pt x="4231" y="2863"/>
                    </a:cubicBezTo>
                    <a:cubicBezTo>
                      <a:pt x="4161" y="2863"/>
                      <a:pt x="4075" y="2888"/>
                      <a:pt x="4075" y="2907"/>
                    </a:cubicBezTo>
                    <a:cubicBezTo>
                      <a:pt x="4075" y="2910"/>
                      <a:pt x="4073" y="2911"/>
                      <a:pt x="4070" y="2911"/>
                    </a:cubicBezTo>
                    <a:cubicBezTo>
                      <a:pt x="4047" y="2911"/>
                      <a:pt x="3953" y="2854"/>
                      <a:pt x="3909" y="2835"/>
                    </a:cubicBezTo>
                    <a:cubicBezTo>
                      <a:pt x="3859" y="2813"/>
                      <a:pt x="3816" y="2734"/>
                      <a:pt x="3801" y="2727"/>
                    </a:cubicBezTo>
                    <a:cubicBezTo>
                      <a:pt x="3794" y="2720"/>
                      <a:pt x="3816" y="2691"/>
                      <a:pt x="3801" y="2676"/>
                    </a:cubicBezTo>
                    <a:cubicBezTo>
                      <a:pt x="3797" y="2667"/>
                      <a:pt x="3754" y="2661"/>
                      <a:pt x="3713" y="2661"/>
                    </a:cubicBezTo>
                    <a:cubicBezTo>
                      <a:pt x="3688" y="2661"/>
                      <a:pt x="3663" y="2664"/>
                      <a:pt x="3650" y="2669"/>
                    </a:cubicBezTo>
                    <a:cubicBezTo>
                      <a:pt x="3614" y="2684"/>
                      <a:pt x="3440" y="2698"/>
                      <a:pt x="3397" y="2720"/>
                    </a:cubicBezTo>
                    <a:cubicBezTo>
                      <a:pt x="3379" y="2727"/>
                      <a:pt x="3359" y="2730"/>
                      <a:pt x="3339" y="2730"/>
                    </a:cubicBezTo>
                    <a:cubicBezTo>
                      <a:pt x="3318" y="2730"/>
                      <a:pt x="3296" y="2727"/>
                      <a:pt x="3275" y="2720"/>
                    </a:cubicBezTo>
                    <a:cubicBezTo>
                      <a:pt x="3253" y="2720"/>
                      <a:pt x="3210" y="2770"/>
                      <a:pt x="3181" y="2784"/>
                    </a:cubicBezTo>
                    <a:cubicBezTo>
                      <a:pt x="3145" y="2835"/>
                      <a:pt x="3123" y="2900"/>
                      <a:pt x="3116" y="2965"/>
                    </a:cubicBezTo>
                    <a:lnTo>
                      <a:pt x="3087" y="3022"/>
                    </a:lnTo>
                    <a:lnTo>
                      <a:pt x="3065" y="3066"/>
                    </a:lnTo>
                    <a:cubicBezTo>
                      <a:pt x="3008" y="3131"/>
                      <a:pt x="2957" y="3203"/>
                      <a:pt x="2921" y="3282"/>
                    </a:cubicBezTo>
                    <a:cubicBezTo>
                      <a:pt x="2900" y="3390"/>
                      <a:pt x="2892" y="3491"/>
                      <a:pt x="2892" y="3599"/>
                    </a:cubicBezTo>
                    <a:cubicBezTo>
                      <a:pt x="2907" y="3686"/>
                      <a:pt x="2936" y="3780"/>
                      <a:pt x="2972" y="3859"/>
                    </a:cubicBezTo>
                    <a:cubicBezTo>
                      <a:pt x="3015" y="3924"/>
                      <a:pt x="3073" y="3975"/>
                      <a:pt x="3130" y="4018"/>
                    </a:cubicBezTo>
                    <a:cubicBezTo>
                      <a:pt x="3195" y="4032"/>
                      <a:pt x="3260" y="4039"/>
                      <a:pt x="3325" y="4039"/>
                    </a:cubicBezTo>
                    <a:cubicBezTo>
                      <a:pt x="3368" y="4032"/>
                      <a:pt x="3404" y="4003"/>
                      <a:pt x="3419" y="3960"/>
                    </a:cubicBezTo>
                    <a:lnTo>
                      <a:pt x="3477" y="3967"/>
                    </a:lnTo>
                    <a:lnTo>
                      <a:pt x="3498" y="3967"/>
                    </a:lnTo>
                    <a:cubicBezTo>
                      <a:pt x="3498" y="3996"/>
                      <a:pt x="3585" y="4025"/>
                      <a:pt x="3606" y="4032"/>
                    </a:cubicBezTo>
                    <a:cubicBezTo>
                      <a:pt x="3621" y="4036"/>
                      <a:pt x="3635" y="4038"/>
                      <a:pt x="3650" y="4038"/>
                    </a:cubicBezTo>
                    <a:cubicBezTo>
                      <a:pt x="3664" y="4038"/>
                      <a:pt x="3678" y="4036"/>
                      <a:pt x="3693" y="4032"/>
                    </a:cubicBezTo>
                    <a:cubicBezTo>
                      <a:pt x="3707" y="4032"/>
                      <a:pt x="3729" y="4176"/>
                      <a:pt x="3715" y="4213"/>
                    </a:cubicBezTo>
                    <a:cubicBezTo>
                      <a:pt x="3722" y="4292"/>
                      <a:pt x="3736" y="4371"/>
                      <a:pt x="3758" y="4451"/>
                    </a:cubicBezTo>
                    <a:cubicBezTo>
                      <a:pt x="3772" y="4494"/>
                      <a:pt x="3823" y="4616"/>
                      <a:pt x="3823" y="4660"/>
                    </a:cubicBezTo>
                    <a:cubicBezTo>
                      <a:pt x="3816" y="4739"/>
                      <a:pt x="3808" y="4818"/>
                      <a:pt x="3787" y="4898"/>
                    </a:cubicBezTo>
                    <a:cubicBezTo>
                      <a:pt x="3808" y="4984"/>
                      <a:pt x="3830" y="5064"/>
                      <a:pt x="3873" y="5143"/>
                    </a:cubicBezTo>
                    <a:cubicBezTo>
                      <a:pt x="3888" y="5201"/>
                      <a:pt x="3902" y="5258"/>
                      <a:pt x="3902" y="5323"/>
                    </a:cubicBezTo>
                    <a:cubicBezTo>
                      <a:pt x="3902" y="5345"/>
                      <a:pt x="3981" y="5496"/>
                      <a:pt x="3996" y="5554"/>
                    </a:cubicBezTo>
                    <a:cubicBezTo>
                      <a:pt x="4005" y="5590"/>
                      <a:pt x="4088" y="5607"/>
                      <a:pt x="4163" y="5607"/>
                    </a:cubicBezTo>
                    <a:cubicBezTo>
                      <a:pt x="4207" y="5607"/>
                      <a:pt x="4248" y="5601"/>
                      <a:pt x="4270" y="5590"/>
                    </a:cubicBezTo>
                    <a:cubicBezTo>
                      <a:pt x="4328" y="5532"/>
                      <a:pt x="4378" y="5468"/>
                      <a:pt x="4436" y="5410"/>
                    </a:cubicBezTo>
                    <a:cubicBezTo>
                      <a:pt x="4457" y="5359"/>
                      <a:pt x="4479" y="5309"/>
                      <a:pt x="4486" y="5258"/>
                    </a:cubicBezTo>
                    <a:cubicBezTo>
                      <a:pt x="4501" y="5237"/>
                      <a:pt x="4522" y="5215"/>
                      <a:pt x="4551" y="5201"/>
                    </a:cubicBezTo>
                    <a:cubicBezTo>
                      <a:pt x="4566" y="5193"/>
                      <a:pt x="4623" y="4984"/>
                      <a:pt x="4667" y="4934"/>
                    </a:cubicBezTo>
                    <a:cubicBezTo>
                      <a:pt x="4724" y="4818"/>
                      <a:pt x="4753" y="4696"/>
                      <a:pt x="4753" y="4573"/>
                    </a:cubicBezTo>
                    <a:cubicBezTo>
                      <a:pt x="4760" y="4487"/>
                      <a:pt x="4768" y="4393"/>
                      <a:pt x="4796" y="4306"/>
                    </a:cubicBezTo>
                    <a:cubicBezTo>
                      <a:pt x="4818" y="4263"/>
                      <a:pt x="4847" y="4220"/>
                      <a:pt x="4883" y="4191"/>
                    </a:cubicBezTo>
                    <a:cubicBezTo>
                      <a:pt x="4941" y="4112"/>
                      <a:pt x="4991" y="4032"/>
                      <a:pt x="5042" y="3953"/>
                    </a:cubicBezTo>
                    <a:cubicBezTo>
                      <a:pt x="5078" y="3888"/>
                      <a:pt x="5099" y="3816"/>
                      <a:pt x="5107" y="3737"/>
                    </a:cubicBezTo>
                    <a:cubicBezTo>
                      <a:pt x="5101" y="3714"/>
                      <a:pt x="5051" y="3696"/>
                      <a:pt x="5023" y="3696"/>
                    </a:cubicBezTo>
                    <a:cubicBezTo>
                      <a:pt x="5015" y="3696"/>
                      <a:pt x="5009" y="3697"/>
                      <a:pt x="5006" y="3700"/>
                    </a:cubicBezTo>
                    <a:cubicBezTo>
                      <a:pt x="4977" y="3722"/>
                      <a:pt x="4933" y="3729"/>
                      <a:pt x="4897" y="3729"/>
                    </a:cubicBezTo>
                    <a:cubicBezTo>
                      <a:pt x="4876" y="3729"/>
                      <a:pt x="4825" y="3607"/>
                      <a:pt x="4789" y="3578"/>
                    </a:cubicBezTo>
                    <a:cubicBezTo>
                      <a:pt x="4760" y="3556"/>
                      <a:pt x="4731" y="3419"/>
                      <a:pt x="4710" y="3390"/>
                    </a:cubicBezTo>
                    <a:cubicBezTo>
                      <a:pt x="4681" y="3354"/>
                      <a:pt x="4652" y="3311"/>
                      <a:pt x="4623" y="3282"/>
                    </a:cubicBezTo>
                    <a:cubicBezTo>
                      <a:pt x="4602" y="3261"/>
                      <a:pt x="4602" y="3188"/>
                      <a:pt x="4594" y="3167"/>
                    </a:cubicBezTo>
                    <a:cubicBezTo>
                      <a:pt x="4594" y="3164"/>
                      <a:pt x="4596" y="3163"/>
                      <a:pt x="4598" y="3163"/>
                    </a:cubicBezTo>
                    <a:cubicBezTo>
                      <a:pt x="4607" y="3163"/>
                      <a:pt x="4632" y="3186"/>
                      <a:pt x="4638" y="3210"/>
                    </a:cubicBezTo>
                    <a:cubicBezTo>
                      <a:pt x="4667" y="3282"/>
                      <a:pt x="4710" y="3340"/>
                      <a:pt x="4753" y="3405"/>
                    </a:cubicBezTo>
                    <a:cubicBezTo>
                      <a:pt x="4775" y="3441"/>
                      <a:pt x="4847" y="3571"/>
                      <a:pt x="4861" y="3614"/>
                    </a:cubicBezTo>
                    <a:cubicBezTo>
                      <a:pt x="4870" y="3629"/>
                      <a:pt x="4900" y="3634"/>
                      <a:pt x="4936" y="3634"/>
                    </a:cubicBezTo>
                    <a:cubicBezTo>
                      <a:pt x="4989" y="3634"/>
                      <a:pt x="5055" y="3623"/>
                      <a:pt x="5085" y="3614"/>
                    </a:cubicBezTo>
                    <a:cubicBezTo>
                      <a:pt x="5128" y="3592"/>
                      <a:pt x="5164" y="3571"/>
                      <a:pt x="5200" y="3535"/>
                    </a:cubicBezTo>
                    <a:cubicBezTo>
                      <a:pt x="5200" y="3520"/>
                      <a:pt x="5280" y="3484"/>
                      <a:pt x="5301" y="3470"/>
                    </a:cubicBezTo>
                    <a:cubicBezTo>
                      <a:pt x="5323" y="3448"/>
                      <a:pt x="5345" y="3354"/>
                      <a:pt x="5359" y="3340"/>
                    </a:cubicBezTo>
                    <a:cubicBezTo>
                      <a:pt x="5373" y="3325"/>
                      <a:pt x="5345" y="3239"/>
                      <a:pt x="5330" y="3210"/>
                    </a:cubicBezTo>
                    <a:cubicBezTo>
                      <a:pt x="5301" y="3188"/>
                      <a:pt x="5258" y="3174"/>
                      <a:pt x="5215" y="3174"/>
                    </a:cubicBezTo>
                    <a:cubicBezTo>
                      <a:pt x="5213" y="3175"/>
                      <a:pt x="5212" y="3176"/>
                      <a:pt x="5210" y="3176"/>
                    </a:cubicBezTo>
                    <a:cubicBezTo>
                      <a:pt x="5194" y="3176"/>
                      <a:pt x="5164" y="3114"/>
                      <a:pt x="5157" y="3095"/>
                    </a:cubicBezTo>
                    <a:cubicBezTo>
                      <a:pt x="5143" y="3066"/>
                      <a:pt x="5085" y="3037"/>
                      <a:pt x="5078" y="3015"/>
                    </a:cubicBezTo>
                    <a:cubicBezTo>
                      <a:pt x="5070" y="3001"/>
                      <a:pt x="5092" y="2972"/>
                      <a:pt x="5099" y="2965"/>
                    </a:cubicBezTo>
                    <a:cubicBezTo>
                      <a:pt x="5157" y="2994"/>
                      <a:pt x="5208" y="3030"/>
                      <a:pt x="5251" y="3080"/>
                    </a:cubicBezTo>
                    <a:cubicBezTo>
                      <a:pt x="5287" y="3116"/>
                      <a:pt x="5308" y="3160"/>
                      <a:pt x="5330" y="3203"/>
                    </a:cubicBezTo>
                    <a:cubicBezTo>
                      <a:pt x="5348" y="3210"/>
                      <a:pt x="5368" y="3214"/>
                      <a:pt x="5388" y="3214"/>
                    </a:cubicBezTo>
                    <a:cubicBezTo>
                      <a:pt x="5408" y="3214"/>
                      <a:pt x="5427" y="3210"/>
                      <a:pt x="5446" y="3203"/>
                    </a:cubicBezTo>
                    <a:cubicBezTo>
                      <a:pt x="5452" y="3196"/>
                      <a:pt x="5460" y="3193"/>
                      <a:pt x="5468" y="3193"/>
                    </a:cubicBezTo>
                    <a:cubicBezTo>
                      <a:pt x="5478" y="3193"/>
                      <a:pt x="5488" y="3198"/>
                      <a:pt x="5496" y="3210"/>
                    </a:cubicBezTo>
                    <a:lnTo>
                      <a:pt x="5525" y="3203"/>
                    </a:lnTo>
                    <a:lnTo>
                      <a:pt x="5619" y="3188"/>
                    </a:lnTo>
                    <a:cubicBezTo>
                      <a:pt x="5647" y="3217"/>
                      <a:pt x="5669" y="3253"/>
                      <a:pt x="5676" y="3289"/>
                    </a:cubicBezTo>
                    <a:cubicBezTo>
                      <a:pt x="5684" y="3318"/>
                      <a:pt x="5698" y="3340"/>
                      <a:pt x="5727" y="3347"/>
                    </a:cubicBezTo>
                    <a:cubicBezTo>
                      <a:pt x="5741" y="3347"/>
                      <a:pt x="5756" y="3412"/>
                      <a:pt x="5763" y="3434"/>
                    </a:cubicBezTo>
                    <a:cubicBezTo>
                      <a:pt x="5763" y="3448"/>
                      <a:pt x="5821" y="3542"/>
                      <a:pt x="5835" y="3578"/>
                    </a:cubicBezTo>
                    <a:cubicBezTo>
                      <a:pt x="5849" y="3628"/>
                      <a:pt x="5878" y="3679"/>
                      <a:pt x="5907" y="3722"/>
                    </a:cubicBezTo>
                    <a:cubicBezTo>
                      <a:pt x="5914" y="3751"/>
                      <a:pt x="5922" y="3787"/>
                      <a:pt x="5922" y="3816"/>
                    </a:cubicBezTo>
                    <a:cubicBezTo>
                      <a:pt x="5929" y="3845"/>
                      <a:pt x="5958" y="3859"/>
                      <a:pt x="5979" y="3866"/>
                    </a:cubicBezTo>
                    <a:cubicBezTo>
                      <a:pt x="6001" y="3866"/>
                      <a:pt x="6051" y="3722"/>
                      <a:pt x="6059" y="3672"/>
                    </a:cubicBezTo>
                    <a:cubicBezTo>
                      <a:pt x="6066" y="3636"/>
                      <a:pt x="6087" y="3607"/>
                      <a:pt x="6116" y="3585"/>
                    </a:cubicBezTo>
                    <a:cubicBezTo>
                      <a:pt x="6123" y="3585"/>
                      <a:pt x="6131" y="3556"/>
                      <a:pt x="6131" y="3542"/>
                    </a:cubicBezTo>
                    <a:cubicBezTo>
                      <a:pt x="6131" y="3535"/>
                      <a:pt x="6188" y="3535"/>
                      <a:pt x="6196" y="3520"/>
                    </a:cubicBezTo>
                    <a:cubicBezTo>
                      <a:pt x="6196" y="3506"/>
                      <a:pt x="6217" y="3412"/>
                      <a:pt x="6232" y="3398"/>
                    </a:cubicBezTo>
                    <a:cubicBezTo>
                      <a:pt x="6268" y="3376"/>
                      <a:pt x="6311" y="3347"/>
                      <a:pt x="6347" y="3333"/>
                    </a:cubicBezTo>
                    <a:cubicBezTo>
                      <a:pt x="6350" y="3331"/>
                      <a:pt x="6354" y="3330"/>
                      <a:pt x="6358" y="3330"/>
                    </a:cubicBezTo>
                    <a:cubicBezTo>
                      <a:pt x="6389" y="3330"/>
                      <a:pt x="6442" y="3379"/>
                      <a:pt x="6455" y="3405"/>
                    </a:cubicBezTo>
                    <a:cubicBezTo>
                      <a:pt x="6470" y="3434"/>
                      <a:pt x="6477" y="3470"/>
                      <a:pt x="6477" y="3506"/>
                    </a:cubicBezTo>
                    <a:cubicBezTo>
                      <a:pt x="6470" y="3513"/>
                      <a:pt x="6506" y="3571"/>
                      <a:pt x="6542" y="3571"/>
                    </a:cubicBezTo>
                    <a:cubicBezTo>
                      <a:pt x="6578" y="3571"/>
                      <a:pt x="6585" y="3614"/>
                      <a:pt x="6585" y="3628"/>
                    </a:cubicBezTo>
                    <a:cubicBezTo>
                      <a:pt x="6592" y="3643"/>
                      <a:pt x="6636" y="3686"/>
                      <a:pt x="6643" y="3708"/>
                    </a:cubicBezTo>
                    <a:cubicBezTo>
                      <a:pt x="6650" y="3737"/>
                      <a:pt x="6650" y="3773"/>
                      <a:pt x="6643" y="3801"/>
                    </a:cubicBezTo>
                    <a:cubicBezTo>
                      <a:pt x="6636" y="3838"/>
                      <a:pt x="6636" y="3874"/>
                      <a:pt x="6643" y="3902"/>
                    </a:cubicBezTo>
                    <a:cubicBezTo>
                      <a:pt x="6686" y="3967"/>
                      <a:pt x="6737" y="4018"/>
                      <a:pt x="6794" y="4061"/>
                    </a:cubicBezTo>
                    <a:cubicBezTo>
                      <a:pt x="6800" y="4066"/>
                      <a:pt x="6805" y="4069"/>
                      <a:pt x="6809" y="4069"/>
                    </a:cubicBezTo>
                    <a:cubicBezTo>
                      <a:pt x="6836" y="4069"/>
                      <a:pt x="6849" y="3992"/>
                      <a:pt x="6830" y="3967"/>
                    </a:cubicBezTo>
                    <a:cubicBezTo>
                      <a:pt x="6809" y="3938"/>
                      <a:pt x="6744" y="3866"/>
                      <a:pt x="6729" y="3845"/>
                    </a:cubicBezTo>
                    <a:cubicBezTo>
                      <a:pt x="6708" y="3809"/>
                      <a:pt x="6708" y="3758"/>
                      <a:pt x="6715" y="3715"/>
                    </a:cubicBezTo>
                    <a:cubicBezTo>
                      <a:pt x="6716" y="3710"/>
                      <a:pt x="6720" y="3708"/>
                      <a:pt x="6725" y="3708"/>
                    </a:cubicBezTo>
                    <a:cubicBezTo>
                      <a:pt x="6743" y="3708"/>
                      <a:pt x="6777" y="3733"/>
                      <a:pt x="6794" y="3744"/>
                    </a:cubicBezTo>
                    <a:cubicBezTo>
                      <a:pt x="6816" y="3765"/>
                      <a:pt x="6838" y="3787"/>
                      <a:pt x="6852" y="3816"/>
                    </a:cubicBezTo>
                    <a:cubicBezTo>
                      <a:pt x="6852" y="3817"/>
                      <a:pt x="6853" y="3818"/>
                      <a:pt x="6854" y="3818"/>
                    </a:cubicBezTo>
                    <a:cubicBezTo>
                      <a:pt x="6873" y="3818"/>
                      <a:pt x="6990" y="3744"/>
                      <a:pt x="6996" y="3664"/>
                    </a:cubicBezTo>
                    <a:cubicBezTo>
                      <a:pt x="7003" y="3592"/>
                      <a:pt x="7025" y="3527"/>
                      <a:pt x="7047" y="3462"/>
                    </a:cubicBezTo>
                    <a:cubicBezTo>
                      <a:pt x="7054" y="3441"/>
                      <a:pt x="7039" y="3405"/>
                      <a:pt x="7025" y="3405"/>
                    </a:cubicBezTo>
                    <a:cubicBezTo>
                      <a:pt x="7011" y="3405"/>
                      <a:pt x="7047" y="3340"/>
                      <a:pt x="7083" y="3340"/>
                    </a:cubicBezTo>
                    <a:cubicBezTo>
                      <a:pt x="7084" y="3340"/>
                      <a:pt x="7086" y="3340"/>
                      <a:pt x="7087" y="3340"/>
                    </a:cubicBezTo>
                    <a:cubicBezTo>
                      <a:pt x="7132" y="3340"/>
                      <a:pt x="7220" y="3237"/>
                      <a:pt x="7241" y="3196"/>
                    </a:cubicBezTo>
                    <a:cubicBezTo>
                      <a:pt x="7256" y="3167"/>
                      <a:pt x="7285" y="3138"/>
                      <a:pt x="7314" y="3116"/>
                    </a:cubicBezTo>
                    <a:cubicBezTo>
                      <a:pt x="7335" y="3073"/>
                      <a:pt x="7342" y="3022"/>
                      <a:pt x="7357" y="2972"/>
                    </a:cubicBezTo>
                    <a:cubicBezTo>
                      <a:pt x="7350" y="2929"/>
                      <a:pt x="7342" y="2885"/>
                      <a:pt x="7328" y="2849"/>
                    </a:cubicBezTo>
                    <a:cubicBezTo>
                      <a:pt x="7314" y="2813"/>
                      <a:pt x="7299" y="2784"/>
                      <a:pt x="7285" y="2763"/>
                    </a:cubicBezTo>
                    <a:cubicBezTo>
                      <a:pt x="7270" y="2734"/>
                      <a:pt x="7270" y="2705"/>
                      <a:pt x="7270" y="2676"/>
                    </a:cubicBezTo>
                    <a:cubicBezTo>
                      <a:pt x="7277" y="2669"/>
                      <a:pt x="7314" y="2655"/>
                      <a:pt x="7314" y="2647"/>
                    </a:cubicBezTo>
                    <a:cubicBezTo>
                      <a:pt x="7321" y="2640"/>
                      <a:pt x="7357" y="2597"/>
                      <a:pt x="7357" y="2575"/>
                    </a:cubicBezTo>
                    <a:cubicBezTo>
                      <a:pt x="7357" y="2571"/>
                      <a:pt x="7358" y="2569"/>
                      <a:pt x="7359" y="2569"/>
                    </a:cubicBezTo>
                    <a:cubicBezTo>
                      <a:pt x="7365" y="2569"/>
                      <a:pt x="7383" y="2601"/>
                      <a:pt x="7400" y="2619"/>
                    </a:cubicBezTo>
                    <a:cubicBezTo>
                      <a:pt x="7422" y="2633"/>
                      <a:pt x="7436" y="2734"/>
                      <a:pt x="7465" y="2741"/>
                    </a:cubicBezTo>
                    <a:cubicBezTo>
                      <a:pt x="7466" y="2742"/>
                      <a:pt x="7468" y="2742"/>
                      <a:pt x="7469" y="2742"/>
                    </a:cubicBezTo>
                    <a:cubicBezTo>
                      <a:pt x="7497" y="2742"/>
                      <a:pt x="7580" y="2629"/>
                      <a:pt x="7566" y="2561"/>
                    </a:cubicBezTo>
                    <a:cubicBezTo>
                      <a:pt x="7559" y="2496"/>
                      <a:pt x="7573" y="2431"/>
                      <a:pt x="7616" y="2381"/>
                    </a:cubicBezTo>
                    <a:cubicBezTo>
                      <a:pt x="7653" y="2352"/>
                      <a:pt x="7681" y="2316"/>
                      <a:pt x="7703" y="2272"/>
                    </a:cubicBezTo>
                    <a:cubicBezTo>
                      <a:pt x="7501" y="1688"/>
                      <a:pt x="7169" y="1162"/>
                      <a:pt x="6722" y="729"/>
                    </a:cubicBezTo>
                    <a:lnTo>
                      <a:pt x="6708" y="729"/>
                    </a:lnTo>
                    <a:lnTo>
                      <a:pt x="6679" y="722"/>
                    </a:lnTo>
                    <a:cubicBezTo>
                      <a:pt x="6621" y="707"/>
                      <a:pt x="6585" y="650"/>
                      <a:pt x="6592" y="628"/>
                    </a:cubicBezTo>
                    <a:cubicBezTo>
                      <a:pt x="6600" y="621"/>
                      <a:pt x="6600" y="614"/>
                      <a:pt x="6592" y="606"/>
                    </a:cubicBezTo>
                    <a:cubicBezTo>
                      <a:pt x="6563" y="577"/>
                      <a:pt x="6527" y="549"/>
                      <a:pt x="6499" y="520"/>
                    </a:cubicBezTo>
                    <a:lnTo>
                      <a:pt x="6434" y="520"/>
                    </a:lnTo>
                    <a:cubicBezTo>
                      <a:pt x="6390" y="513"/>
                      <a:pt x="6347" y="498"/>
                      <a:pt x="6311" y="477"/>
                    </a:cubicBezTo>
                    <a:cubicBezTo>
                      <a:pt x="6309" y="476"/>
                      <a:pt x="6307" y="475"/>
                      <a:pt x="6304" y="475"/>
                    </a:cubicBezTo>
                    <a:close/>
                    <a:moveTo>
                      <a:pt x="7761" y="4631"/>
                    </a:moveTo>
                    <a:cubicBezTo>
                      <a:pt x="7703" y="4631"/>
                      <a:pt x="7638" y="4660"/>
                      <a:pt x="7638" y="4681"/>
                    </a:cubicBezTo>
                    <a:cubicBezTo>
                      <a:pt x="7638" y="4696"/>
                      <a:pt x="7566" y="4732"/>
                      <a:pt x="7537" y="4739"/>
                    </a:cubicBezTo>
                    <a:cubicBezTo>
                      <a:pt x="7508" y="4768"/>
                      <a:pt x="7479" y="4804"/>
                      <a:pt x="7458" y="4847"/>
                    </a:cubicBezTo>
                    <a:cubicBezTo>
                      <a:pt x="7451" y="4869"/>
                      <a:pt x="7393" y="4862"/>
                      <a:pt x="7371" y="4876"/>
                    </a:cubicBezTo>
                    <a:cubicBezTo>
                      <a:pt x="7350" y="4883"/>
                      <a:pt x="7306" y="4919"/>
                      <a:pt x="7306" y="4941"/>
                    </a:cubicBezTo>
                    <a:cubicBezTo>
                      <a:pt x="7306" y="4951"/>
                      <a:pt x="7303" y="4956"/>
                      <a:pt x="7298" y="4956"/>
                    </a:cubicBezTo>
                    <a:cubicBezTo>
                      <a:pt x="7293" y="4956"/>
                      <a:pt x="7285" y="4949"/>
                      <a:pt x="7277" y="4934"/>
                    </a:cubicBezTo>
                    <a:lnTo>
                      <a:pt x="7249" y="4963"/>
                    </a:lnTo>
                    <a:lnTo>
                      <a:pt x="7213" y="5006"/>
                    </a:lnTo>
                    <a:cubicBezTo>
                      <a:pt x="7191" y="5056"/>
                      <a:pt x="7155" y="5107"/>
                      <a:pt x="7104" y="5150"/>
                    </a:cubicBezTo>
                    <a:cubicBezTo>
                      <a:pt x="7083" y="5150"/>
                      <a:pt x="7083" y="5258"/>
                      <a:pt x="7083" y="5302"/>
                    </a:cubicBezTo>
                    <a:cubicBezTo>
                      <a:pt x="7083" y="5345"/>
                      <a:pt x="7090" y="5388"/>
                      <a:pt x="7119" y="5424"/>
                    </a:cubicBezTo>
                    <a:lnTo>
                      <a:pt x="7119" y="5460"/>
                    </a:lnTo>
                    <a:lnTo>
                      <a:pt x="7126" y="5525"/>
                    </a:lnTo>
                    <a:cubicBezTo>
                      <a:pt x="7119" y="5568"/>
                      <a:pt x="7133" y="5605"/>
                      <a:pt x="7169" y="5633"/>
                    </a:cubicBezTo>
                    <a:cubicBezTo>
                      <a:pt x="7213" y="5633"/>
                      <a:pt x="7263" y="5626"/>
                      <a:pt x="7314" y="5605"/>
                    </a:cubicBezTo>
                    <a:cubicBezTo>
                      <a:pt x="7328" y="5605"/>
                      <a:pt x="7350" y="5597"/>
                      <a:pt x="7364" y="5583"/>
                    </a:cubicBezTo>
                    <a:cubicBezTo>
                      <a:pt x="7544" y="5287"/>
                      <a:pt x="7689" y="4970"/>
                      <a:pt x="7782" y="4638"/>
                    </a:cubicBezTo>
                    <a:lnTo>
                      <a:pt x="7761" y="4631"/>
                    </a:lnTo>
                    <a:close/>
                    <a:moveTo>
                      <a:pt x="1953" y="6300"/>
                    </a:moveTo>
                    <a:cubicBezTo>
                      <a:pt x="1938" y="6300"/>
                      <a:pt x="1922" y="6314"/>
                      <a:pt x="1926" y="6340"/>
                    </a:cubicBezTo>
                    <a:lnTo>
                      <a:pt x="1976" y="6340"/>
                    </a:lnTo>
                    <a:cubicBezTo>
                      <a:pt x="1980" y="6312"/>
                      <a:pt x="1966" y="6300"/>
                      <a:pt x="1953" y="6300"/>
                    </a:cubicBezTo>
                    <a:close/>
                    <a:moveTo>
                      <a:pt x="1281" y="692"/>
                    </a:moveTo>
                    <a:cubicBezTo>
                      <a:pt x="1257" y="692"/>
                      <a:pt x="1183" y="782"/>
                      <a:pt x="1183" y="837"/>
                    </a:cubicBezTo>
                    <a:cubicBezTo>
                      <a:pt x="1176" y="888"/>
                      <a:pt x="1197" y="938"/>
                      <a:pt x="1226" y="974"/>
                    </a:cubicBezTo>
                    <a:cubicBezTo>
                      <a:pt x="1241" y="974"/>
                      <a:pt x="1226" y="1032"/>
                      <a:pt x="1212" y="1046"/>
                    </a:cubicBezTo>
                    <a:cubicBezTo>
                      <a:pt x="1208" y="1049"/>
                      <a:pt x="1203" y="1050"/>
                      <a:pt x="1199" y="1050"/>
                    </a:cubicBezTo>
                    <a:cubicBezTo>
                      <a:pt x="1181" y="1050"/>
                      <a:pt x="1163" y="1029"/>
                      <a:pt x="1169" y="1017"/>
                    </a:cubicBezTo>
                    <a:cubicBezTo>
                      <a:pt x="1183" y="1003"/>
                      <a:pt x="1133" y="931"/>
                      <a:pt x="1118" y="909"/>
                    </a:cubicBezTo>
                    <a:cubicBezTo>
                      <a:pt x="1089" y="880"/>
                      <a:pt x="1060" y="866"/>
                      <a:pt x="1024" y="859"/>
                    </a:cubicBezTo>
                    <a:cubicBezTo>
                      <a:pt x="1010" y="873"/>
                      <a:pt x="988" y="895"/>
                      <a:pt x="974" y="916"/>
                    </a:cubicBezTo>
                    <a:cubicBezTo>
                      <a:pt x="981" y="938"/>
                      <a:pt x="988" y="967"/>
                      <a:pt x="981" y="996"/>
                    </a:cubicBezTo>
                    <a:cubicBezTo>
                      <a:pt x="972" y="1018"/>
                      <a:pt x="957" y="1030"/>
                      <a:pt x="946" y="1030"/>
                    </a:cubicBezTo>
                    <a:cubicBezTo>
                      <a:pt x="939" y="1030"/>
                      <a:pt x="933" y="1026"/>
                      <a:pt x="931" y="1017"/>
                    </a:cubicBezTo>
                    <a:cubicBezTo>
                      <a:pt x="931" y="1003"/>
                      <a:pt x="916" y="1003"/>
                      <a:pt x="894" y="1003"/>
                    </a:cubicBezTo>
                    <a:cubicBezTo>
                      <a:pt x="404" y="1594"/>
                      <a:pt x="94" y="2316"/>
                      <a:pt x="0" y="3080"/>
                    </a:cubicBezTo>
                    <a:cubicBezTo>
                      <a:pt x="22" y="3095"/>
                      <a:pt x="36" y="3123"/>
                      <a:pt x="51" y="3145"/>
                    </a:cubicBezTo>
                    <a:cubicBezTo>
                      <a:pt x="58" y="3181"/>
                      <a:pt x="123" y="3203"/>
                      <a:pt x="130" y="3210"/>
                    </a:cubicBezTo>
                    <a:cubicBezTo>
                      <a:pt x="131" y="3210"/>
                      <a:pt x="131" y="3211"/>
                      <a:pt x="132" y="3211"/>
                    </a:cubicBezTo>
                    <a:cubicBezTo>
                      <a:pt x="144" y="3211"/>
                      <a:pt x="144" y="3144"/>
                      <a:pt x="137" y="3123"/>
                    </a:cubicBezTo>
                    <a:cubicBezTo>
                      <a:pt x="132" y="3104"/>
                      <a:pt x="140" y="3095"/>
                      <a:pt x="146" y="3095"/>
                    </a:cubicBezTo>
                    <a:cubicBezTo>
                      <a:pt x="149" y="3095"/>
                      <a:pt x="152" y="3097"/>
                      <a:pt x="152" y="3102"/>
                    </a:cubicBezTo>
                    <a:cubicBezTo>
                      <a:pt x="173" y="3138"/>
                      <a:pt x="202" y="3174"/>
                      <a:pt x="231" y="3203"/>
                    </a:cubicBezTo>
                    <a:cubicBezTo>
                      <a:pt x="245" y="3232"/>
                      <a:pt x="267" y="3383"/>
                      <a:pt x="289" y="3412"/>
                    </a:cubicBezTo>
                    <a:cubicBezTo>
                      <a:pt x="361" y="3470"/>
                      <a:pt x="447" y="3506"/>
                      <a:pt x="534" y="3527"/>
                    </a:cubicBezTo>
                    <a:cubicBezTo>
                      <a:pt x="592" y="3542"/>
                      <a:pt x="635" y="3571"/>
                      <a:pt x="671" y="3614"/>
                    </a:cubicBezTo>
                    <a:cubicBezTo>
                      <a:pt x="685" y="3636"/>
                      <a:pt x="757" y="3643"/>
                      <a:pt x="779" y="3650"/>
                    </a:cubicBezTo>
                    <a:cubicBezTo>
                      <a:pt x="794" y="3657"/>
                      <a:pt x="830" y="3708"/>
                      <a:pt x="844" y="3722"/>
                    </a:cubicBezTo>
                    <a:cubicBezTo>
                      <a:pt x="858" y="3729"/>
                      <a:pt x="873" y="3751"/>
                      <a:pt x="873" y="3765"/>
                    </a:cubicBezTo>
                    <a:cubicBezTo>
                      <a:pt x="873" y="3780"/>
                      <a:pt x="974" y="3816"/>
                      <a:pt x="995" y="3838"/>
                    </a:cubicBezTo>
                    <a:cubicBezTo>
                      <a:pt x="1008" y="3850"/>
                      <a:pt x="1023" y="3858"/>
                      <a:pt x="1038" y="3858"/>
                    </a:cubicBezTo>
                    <a:cubicBezTo>
                      <a:pt x="1048" y="3858"/>
                      <a:pt x="1059" y="3854"/>
                      <a:pt x="1068" y="3845"/>
                    </a:cubicBezTo>
                    <a:cubicBezTo>
                      <a:pt x="1068" y="3844"/>
                      <a:pt x="1068" y="3844"/>
                      <a:pt x="1069" y="3844"/>
                    </a:cubicBezTo>
                    <a:cubicBezTo>
                      <a:pt x="1077" y="3844"/>
                      <a:pt x="1097" y="3904"/>
                      <a:pt x="1104" y="3924"/>
                    </a:cubicBezTo>
                    <a:cubicBezTo>
                      <a:pt x="1118" y="3953"/>
                      <a:pt x="1118" y="3982"/>
                      <a:pt x="1111" y="4003"/>
                    </a:cubicBezTo>
                    <a:cubicBezTo>
                      <a:pt x="1096" y="4054"/>
                      <a:pt x="1089" y="4090"/>
                      <a:pt x="1075" y="4133"/>
                    </a:cubicBezTo>
                    <a:cubicBezTo>
                      <a:pt x="1046" y="4198"/>
                      <a:pt x="1032" y="4263"/>
                      <a:pt x="1024" y="4328"/>
                    </a:cubicBezTo>
                    <a:cubicBezTo>
                      <a:pt x="1046" y="4364"/>
                      <a:pt x="1068" y="4400"/>
                      <a:pt x="1104" y="4422"/>
                    </a:cubicBezTo>
                    <a:cubicBezTo>
                      <a:pt x="1118" y="4429"/>
                      <a:pt x="1118" y="4458"/>
                      <a:pt x="1104" y="4465"/>
                    </a:cubicBezTo>
                    <a:cubicBezTo>
                      <a:pt x="1082" y="4465"/>
                      <a:pt x="1089" y="4609"/>
                      <a:pt x="1133" y="4624"/>
                    </a:cubicBezTo>
                    <a:cubicBezTo>
                      <a:pt x="1169" y="4653"/>
                      <a:pt x="1190" y="4689"/>
                      <a:pt x="1190" y="4739"/>
                    </a:cubicBezTo>
                    <a:cubicBezTo>
                      <a:pt x="1183" y="4746"/>
                      <a:pt x="1255" y="4818"/>
                      <a:pt x="1284" y="4847"/>
                    </a:cubicBezTo>
                    <a:cubicBezTo>
                      <a:pt x="1320" y="4898"/>
                      <a:pt x="1356" y="4963"/>
                      <a:pt x="1378" y="5028"/>
                    </a:cubicBezTo>
                    <a:cubicBezTo>
                      <a:pt x="1385" y="5064"/>
                      <a:pt x="1385" y="5107"/>
                      <a:pt x="1378" y="5143"/>
                    </a:cubicBezTo>
                    <a:cubicBezTo>
                      <a:pt x="1378" y="5157"/>
                      <a:pt x="1392" y="5193"/>
                      <a:pt x="1399" y="5208"/>
                    </a:cubicBezTo>
                    <a:cubicBezTo>
                      <a:pt x="1385" y="5266"/>
                      <a:pt x="1378" y="5323"/>
                      <a:pt x="1385" y="5388"/>
                    </a:cubicBezTo>
                    <a:cubicBezTo>
                      <a:pt x="1392" y="5431"/>
                      <a:pt x="1327" y="5583"/>
                      <a:pt x="1327" y="5655"/>
                    </a:cubicBezTo>
                    <a:cubicBezTo>
                      <a:pt x="1327" y="5731"/>
                      <a:pt x="1361" y="5821"/>
                      <a:pt x="1376" y="5821"/>
                    </a:cubicBezTo>
                    <a:cubicBezTo>
                      <a:pt x="1377" y="5821"/>
                      <a:pt x="1377" y="5821"/>
                      <a:pt x="1378" y="5821"/>
                    </a:cubicBezTo>
                    <a:cubicBezTo>
                      <a:pt x="1378" y="5821"/>
                      <a:pt x="1378" y="5820"/>
                      <a:pt x="1379" y="5820"/>
                    </a:cubicBezTo>
                    <a:cubicBezTo>
                      <a:pt x="1386" y="5820"/>
                      <a:pt x="1391" y="5886"/>
                      <a:pt x="1378" y="5893"/>
                    </a:cubicBezTo>
                    <a:cubicBezTo>
                      <a:pt x="1356" y="5900"/>
                      <a:pt x="1327" y="5958"/>
                      <a:pt x="1342" y="5965"/>
                    </a:cubicBezTo>
                    <a:cubicBezTo>
                      <a:pt x="1349" y="5965"/>
                      <a:pt x="1342" y="6023"/>
                      <a:pt x="1342" y="6045"/>
                    </a:cubicBezTo>
                    <a:cubicBezTo>
                      <a:pt x="1342" y="6066"/>
                      <a:pt x="1363" y="6218"/>
                      <a:pt x="1363" y="6261"/>
                    </a:cubicBezTo>
                    <a:cubicBezTo>
                      <a:pt x="1385" y="6311"/>
                      <a:pt x="1407" y="6369"/>
                      <a:pt x="1435" y="6420"/>
                    </a:cubicBezTo>
                    <a:cubicBezTo>
                      <a:pt x="1450" y="6448"/>
                      <a:pt x="1457" y="6506"/>
                      <a:pt x="1464" y="6521"/>
                    </a:cubicBezTo>
                    <a:cubicBezTo>
                      <a:pt x="1464" y="6528"/>
                      <a:pt x="1471" y="6528"/>
                      <a:pt x="1471" y="6535"/>
                    </a:cubicBezTo>
                    <a:cubicBezTo>
                      <a:pt x="1493" y="6542"/>
                      <a:pt x="1515" y="6549"/>
                      <a:pt x="1529" y="6564"/>
                    </a:cubicBezTo>
                    <a:cubicBezTo>
                      <a:pt x="1551" y="6567"/>
                      <a:pt x="1572" y="6569"/>
                      <a:pt x="1594" y="6569"/>
                    </a:cubicBezTo>
                    <a:cubicBezTo>
                      <a:pt x="1616" y="6569"/>
                      <a:pt x="1637" y="6567"/>
                      <a:pt x="1659" y="6564"/>
                    </a:cubicBezTo>
                    <a:cubicBezTo>
                      <a:pt x="1681" y="6557"/>
                      <a:pt x="1659" y="6528"/>
                      <a:pt x="1645" y="6521"/>
                    </a:cubicBezTo>
                    <a:cubicBezTo>
                      <a:pt x="1637" y="6506"/>
                      <a:pt x="1623" y="6434"/>
                      <a:pt x="1609" y="6427"/>
                    </a:cubicBezTo>
                    <a:cubicBezTo>
                      <a:pt x="1594" y="6391"/>
                      <a:pt x="1587" y="6355"/>
                      <a:pt x="1601" y="6319"/>
                    </a:cubicBezTo>
                    <a:cubicBezTo>
                      <a:pt x="1616" y="6297"/>
                      <a:pt x="1666" y="6268"/>
                      <a:pt x="1666" y="6254"/>
                    </a:cubicBezTo>
                    <a:cubicBezTo>
                      <a:pt x="1673" y="6232"/>
                      <a:pt x="1673" y="6160"/>
                      <a:pt x="1659" y="6153"/>
                    </a:cubicBezTo>
                    <a:cubicBezTo>
                      <a:pt x="1652" y="6138"/>
                      <a:pt x="1659" y="6052"/>
                      <a:pt x="1659" y="6001"/>
                    </a:cubicBezTo>
                    <a:cubicBezTo>
                      <a:pt x="1652" y="5958"/>
                      <a:pt x="1731" y="5915"/>
                      <a:pt x="1738" y="5886"/>
                    </a:cubicBezTo>
                    <a:cubicBezTo>
                      <a:pt x="1746" y="5850"/>
                      <a:pt x="1839" y="5807"/>
                      <a:pt x="1861" y="5792"/>
                    </a:cubicBezTo>
                    <a:cubicBezTo>
                      <a:pt x="1890" y="5749"/>
                      <a:pt x="1897" y="5698"/>
                      <a:pt x="1890" y="5648"/>
                    </a:cubicBezTo>
                    <a:cubicBezTo>
                      <a:pt x="1883" y="5626"/>
                      <a:pt x="1926" y="5612"/>
                      <a:pt x="1948" y="5612"/>
                    </a:cubicBezTo>
                    <a:cubicBezTo>
                      <a:pt x="1962" y="5605"/>
                      <a:pt x="1984" y="5605"/>
                      <a:pt x="1998" y="5597"/>
                    </a:cubicBezTo>
                    <a:cubicBezTo>
                      <a:pt x="2005" y="5597"/>
                      <a:pt x="2034" y="5554"/>
                      <a:pt x="2041" y="5540"/>
                    </a:cubicBezTo>
                    <a:cubicBezTo>
                      <a:pt x="2056" y="5532"/>
                      <a:pt x="2085" y="5424"/>
                      <a:pt x="2106" y="5403"/>
                    </a:cubicBezTo>
                    <a:cubicBezTo>
                      <a:pt x="2128" y="5374"/>
                      <a:pt x="2149" y="5338"/>
                      <a:pt x="2149" y="5302"/>
                    </a:cubicBezTo>
                    <a:cubicBezTo>
                      <a:pt x="2164" y="5273"/>
                      <a:pt x="2178" y="5237"/>
                      <a:pt x="2200" y="5215"/>
                    </a:cubicBezTo>
                    <a:cubicBezTo>
                      <a:pt x="2236" y="5186"/>
                      <a:pt x="2272" y="5165"/>
                      <a:pt x="2315" y="5150"/>
                    </a:cubicBezTo>
                    <a:cubicBezTo>
                      <a:pt x="2344" y="5085"/>
                      <a:pt x="2359" y="5013"/>
                      <a:pt x="2366" y="4948"/>
                    </a:cubicBezTo>
                    <a:cubicBezTo>
                      <a:pt x="2366" y="4898"/>
                      <a:pt x="2395" y="4826"/>
                      <a:pt x="2395" y="4811"/>
                    </a:cubicBezTo>
                    <a:cubicBezTo>
                      <a:pt x="2402" y="4797"/>
                      <a:pt x="2431" y="4775"/>
                      <a:pt x="2431" y="4775"/>
                    </a:cubicBezTo>
                    <a:cubicBezTo>
                      <a:pt x="2438" y="4768"/>
                      <a:pt x="2460" y="4703"/>
                      <a:pt x="2474" y="4681"/>
                    </a:cubicBezTo>
                    <a:cubicBezTo>
                      <a:pt x="2496" y="4653"/>
                      <a:pt x="2517" y="4624"/>
                      <a:pt x="2539" y="4595"/>
                    </a:cubicBezTo>
                    <a:cubicBezTo>
                      <a:pt x="2539" y="4566"/>
                      <a:pt x="2546" y="4537"/>
                      <a:pt x="2553" y="4515"/>
                    </a:cubicBezTo>
                    <a:lnTo>
                      <a:pt x="2553" y="4422"/>
                    </a:lnTo>
                    <a:cubicBezTo>
                      <a:pt x="2540" y="4381"/>
                      <a:pt x="2495" y="4334"/>
                      <a:pt x="2483" y="4334"/>
                    </a:cubicBezTo>
                    <a:cubicBezTo>
                      <a:pt x="2482" y="4334"/>
                      <a:pt x="2482" y="4335"/>
                      <a:pt x="2481" y="4335"/>
                    </a:cubicBezTo>
                    <a:cubicBezTo>
                      <a:pt x="2480" y="4336"/>
                      <a:pt x="2479" y="4336"/>
                      <a:pt x="2478" y="4336"/>
                    </a:cubicBezTo>
                    <a:cubicBezTo>
                      <a:pt x="2459" y="4336"/>
                      <a:pt x="2407" y="4291"/>
                      <a:pt x="2380" y="4285"/>
                    </a:cubicBezTo>
                    <a:cubicBezTo>
                      <a:pt x="2344" y="4270"/>
                      <a:pt x="2308" y="4270"/>
                      <a:pt x="2265" y="4263"/>
                    </a:cubicBezTo>
                    <a:cubicBezTo>
                      <a:pt x="2250" y="4263"/>
                      <a:pt x="2186" y="4213"/>
                      <a:pt x="2157" y="4205"/>
                    </a:cubicBezTo>
                    <a:cubicBezTo>
                      <a:pt x="2135" y="4198"/>
                      <a:pt x="2063" y="4184"/>
                      <a:pt x="2048" y="4176"/>
                    </a:cubicBezTo>
                    <a:cubicBezTo>
                      <a:pt x="2034" y="4169"/>
                      <a:pt x="2020" y="4061"/>
                      <a:pt x="1962" y="4025"/>
                    </a:cubicBezTo>
                    <a:cubicBezTo>
                      <a:pt x="1897" y="3989"/>
                      <a:pt x="1839" y="3946"/>
                      <a:pt x="1796" y="3888"/>
                    </a:cubicBezTo>
                    <a:cubicBezTo>
                      <a:pt x="1782" y="3859"/>
                      <a:pt x="1673" y="3794"/>
                      <a:pt x="1637" y="3780"/>
                    </a:cubicBezTo>
                    <a:cubicBezTo>
                      <a:pt x="1609" y="3758"/>
                      <a:pt x="1580" y="3758"/>
                      <a:pt x="1551" y="3758"/>
                    </a:cubicBezTo>
                    <a:cubicBezTo>
                      <a:pt x="1550" y="3759"/>
                      <a:pt x="1550" y="3759"/>
                      <a:pt x="1549" y="3759"/>
                    </a:cubicBezTo>
                    <a:cubicBezTo>
                      <a:pt x="1539" y="3759"/>
                      <a:pt x="1499" y="3700"/>
                      <a:pt x="1479" y="3686"/>
                    </a:cubicBezTo>
                    <a:cubicBezTo>
                      <a:pt x="1465" y="3672"/>
                      <a:pt x="1432" y="3661"/>
                      <a:pt x="1411" y="3661"/>
                    </a:cubicBezTo>
                    <a:cubicBezTo>
                      <a:pt x="1400" y="3661"/>
                      <a:pt x="1392" y="3664"/>
                      <a:pt x="1392" y="3672"/>
                    </a:cubicBezTo>
                    <a:cubicBezTo>
                      <a:pt x="1392" y="3677"/>
                      <a:pt x="1385" y="3679"/>
                      <a:pt x="1375" y="3679"/>
                    </a:cubicBezTo>
                    <a:cubicBezTo>
                      <a:pt x="1360" y="3679"/>
                      <a:pt x="1339" y="3673"/>
                      <a:pt x="1334" y="3664"/>
                    </a:cubicBezTo>
                    <a:cubicBezTo>
                      <a:pt x="1330" y="3660"/>
                      <a:pt x="1324" y="3658"/>
                      <a:pt x="1318" y="3658"/>
                    </a:cubicBezTo>
                    <a:cubicBezTo>
                      <a:pt x="1304" y="3658"/>
                      <a:pt x="1287" y="3667"/>
                      <a:pt x="1277" y="3672"/>
                    </a:cubicBezTo>
                    <a:cubicBezTo>
                      <a:pt x="1255" y="3679"/>
                      <a:pt x="1205" y="3765"/>
                      <a:pt x="1183" y="3780"/>
                    </a:cubicBezTo>
                    <a:cubicBezTo>
                      <a:pt x="1178" y="3785"/>
                      <a:pt x="1172" y="3787"/>
                      <a:pt x="1167" y="3787"/>
                    </a:cubicBezTo>
                    <a:cubicBezTo>
                      <a:pt x="1146" y="3787"/>
                      <a:pt x="1122" y="3764"/>
                      <a:pt x="1111" y="3758"/>
                    </a:cubicBezTo>
                    <a:cubicBezTo>
                      <a:pt x="1104" y="3757"/>
                      <a:pt x="1098" y="3756"/>
                      <a:pt x="1092" y="3756"/>
                    </a:cubicBezTo>
                    <a:cubicBezTo>
                      <a:pt x="1064" y="3756"/>
                      <a:pt x="1041" y="3768"/>
                      <a:pt x="1017" y="3780"/>
                    </a:cubicBezTo>
                    <a:cubicBezTo>
                      <a:pt x="1016" y="3781"/>
                      <a:pt x="1015" y="3781"/>
                      <a:pt x="1014" y="3781"/>
                    </a:cubicBezTo>
                    <a:cubicBezTo>
                      <a:pt x="998" y="3781"/>
                      <a:pt x="960" y="3683"/>
                      <a:pt x="967" y="3643"/>
                    </a:cubicBezTo>
                    <a:cubicBezTo>
                      <a:pt x="981" y="3599"/>
                      <a:pt x="931" y="3506"/>
                      <a:pt x="887" y="3506"/>
                    </a:cubicBezTo>
                    <a:cubicBezTo>
                      <a:pt x="851" y="3506"/>
                      <a:pt x="837" y="3412"/>
                      <a:pt x="844" y="3376"/>
                    </a:cubicBezTo>
                    <a:cubicBezTo>
                      <a:pt x="851" y="3340"/>
                      <a:pt x="779" y="3318"/>
                      <a:pt x="757" y="3311"/>
                    </a:cubicBezTo>
                    <a:cubicBezTo>
                      <a:pt x="736" y="3311"/>
                      <a:pt x="685" y="3361"/>
                      <a:pt x="678" y="3383"/>
                    </a:cubicBezTo>
                    <a:cubicBezTo>
                      <a:pt x="677" y="3388"/>
                      <a:pt x="671" y="3391"/>
                      <a:pt x="661" y="3391"/>
                    </a:cubicBezTo>
                    <a:cubicBezTo>
                      <a:pt x="617" y="3391"/>
                      <a:pt x="502" y="3336"/>
                      <a:pt x="519" y="3246"/>
                    </a:cubicBezTo>
                    <a:cubicBezTo>
                      <a:pt x="534" y="3160"/>
                      <a:pt x="577" y="3080"/>
                      <a:pt x="642" y="3022"/>
                    </a:cubicBezTo>
                    <a:cubicBezTo>
                      <a:pt x="673" y="3014"/>
                      <a:pt x="707" y="3007"/>
                      <a:pt x="741" y="3007"/>
                    </a:cubicBezTo>
                    <a:cubicBezTo>
                      <a:pt x="761" y="3007"/>
                      <a:pt x="781" y="3010"/>
                      <a:pt x="801" y="3015"/>
                    </a:cubicBezTo>
                    <a:cubicBezTo>
                      <a:pt x="807" y="3018"/>
                      <a:pt x="814" y="3020"/>
                      <a:pt x="821" y="3020"/>
                    </a:cubicBezTo>
                    <a:cubicBezTo>
                      <a:pt x="832" y="3020"/>
                      <a:pt x="843" y="3017"/>
                      <a:pt x="851" y="3008"/>
                    </a:cubicBezTo>
                    <a:cubicBezTo>
                      <a:pt x="863" y="3006"/>
                      <a:pt x="874" y="3005"/>
                      <a:pt x="886" y="3005"/>
                    </a:cubicBezTo>
                    <a:cubicBezTo>
                      <a:pt x="917" y="3005"/>
                      <a:pt x="947" y="3012"/>
                      <a:pt x="974" y="3022"/>
                    </a:cubicBezTo>
                    <a:cubicBezTo>
                      <a:pt x="1003" y="3030"/>
                      <a:pt x="1046" y="3138"/>
                      <a:pt x="1075" y="3152"/>
                    </a:cubicBezTo>
                    <a:cubicBezTo>
                      <a:pt x="1077" y="3153"/>
                      <a:pt x="1079" y="3154"/>
                      <a:pt x="1081" y="3154"/>
                    </a:cubicBezTo>
                    <a:cubicBezTo>
                      <a:pt x="1105" y="3154"/>
                      <a:pt x="1111" y="3079"/>
                      <a:pt x="1118" y="3059"/>
                    </a:cubicBezTo>
                    <a:cubicBezTo>
                      <a:pt x="1111" y="3030"/>
                      <a:pt x="1104" y="3001"/>
                      <a:pt x="1096" y="2979"/>
                    </a:cubicBezTo>
                    <a:cubicBezTo>
                      <a:pt x="1104" y="2914"/>
                      <a:pt x="1140" y="2857"/>
                      <a:pt x="1183" y="2813"/>
                    </a:cubicBezTo>
                    <a:cubicBezTo>
                      <a:pt x="1226" y="2784"/>
                      <a:pt x="1255" y="2748"/>
                      <a:pt x="1270" y="2705"/>
                    </a:cubicBezTo>
                    <a:cubicBezTo>
                      <a:pt x="1270" y="2691"/>
                      <a:pt x="1306" y="2684"/>
                      <a:pt x="1313" y="2676"/>
                    </a:cubicBezTo>
                    <a:cubicBezTo>
                      <a:pt x="1327" y="2669"/>
                      <a:pt x="1313" y="2568"/>
                      <a:pt x="1327" y="2546"/>
                    </a:cubicBezTo>
                    <a:cubicBezTo>
                      <a:pt x="1363" y="2510"/>
                      <a:pt x="1407" y="2482"/>
                      <a:pt x="1450" y="2460"/>
                    </a:cubicBezTo>
                    <a:cubicBezTo>
                      <a:pt x="1479" y="2438"/>
                      <a:pt x="1493" y="2409"/>
                      <a:pt x="1486" y="2373"/>
                    </a:cubicBezTo>
                    <a:cubicBezTo>
                      <a:pt x="1479" y="2359"/>
                      <a:pt x="1551" y="2294"/>
                      <a:pt x="1594" y="2280"/>
                    </a:cubicBezTo>
                    <a:cubicBezTo>
                      <a:pt x="1599" y="2278"/>
                      <a:pt x="1604" y="2277"/>
                      <a:pt x="1609" y="2277"/>
                    </a:cubicBezTo>
                    <a:cubicBezTo>
                      <a:pt x="1640" y="2277"/>
                      <a:pt x="1665" y="2308"/>
                      <a:pt x="1659" y="2308"/>
                    </a:cubicBezTo>
                    <a:cubicBezTo>
                      <a:pt x="1666" y="2308"/>
                      <a:pt x="1717" y="2280"/>
                      <a:pt x="1738" y="2265"/>
                    </a:cubicBezTo>
                    <a:cubicBezTo>
                      <a:pt x="1767" y="2251"/>
                      <a:pt x="1738" y="2200"/>
                      <a:pt x="1724" y="2179"/>
                    </a:cubicBezTo>
                    <a:cubicBezTo>
                      <a:pt x="1709" y="2164"/>
                      <a:pt x="1717" y="2114"/>
                      <a:pt x="1738" y="2107"/>
                    </a:cubicBezTo>
                    <a:cubicBezTo>
                      <a:pt x="1760" y="2099"/>
                      <a:pt x="1774" y="2049"/>
                      <a:pt x="1774" y="2042"/>
                    </a:cubicBezTo>
                    <a:cubicBezTo>
                      <a:pt x="1772" y="2037"/>
                      <a:pt x="1781" y="2036"/>
                      <a:pt x="1795" y="2036"/>
                    </a:cubicBezTo>
                    <a:cubicBezTo>
                      <a:pt x="1802" y="2036"/>
                      <a:pt x="1810" y="2036"/>
                      <a:pt x="1819" y="2036"/>
                    </a:cubicBezTo>
                    <a:cubicBezTo>
                      <a:pt x="1847" y="2036"/>
                      <a:pt x="1879" y="2034"/>
                      <a:pt x="1897" y="2020"/>
                    </a:cubicBezTo>
                    <a:cubicBezTo>
                      <a:pt x="1900" y="2018"/>
                      <a:pt x="1903" y="2017"/>
                      <a:pt x="1905" y="2017"/>
                    </a:cubicBezTo>
                    <a:cubicBezTo>
                      <a:pt x="1921" y="2017"/>
                      <a:pt x="1901" y="2089"/>
                      <a:pt x="1875" y="2121"/>
                    </a:cubicBezTo>
                    <a:cubicBezTo>
                      <a:pt x="1861" y="2150"/>
                      <a:pt x="1883" y="2186"/>
                      <a:pt x="1911" y="2186"/>
                    </a:cubicBezTo>
                    <a:cubicBezTo>
                      <a:pt x="1914" y="2185"/>
                      <a:pt x="1917" y="2184"/>
                      <a:pt x="1920" y="2184"/>
                    </a:cubicBezTo>
                    <a:cubicBezTo>
                      <a:pt x="1937" y="2184"/>
                      <a:pt x="1948" y="2202"/>
                      <a:pt x="1948" y="2215"/>
                    </a:cubicBezTo>
                    <a:cubicBezTo>
                      <a:pt x="1949" y="2216"/>
                      <a:pt x="1950" y="2216"/>
                      <a:pt x="1953" y="2216"/>
                    </a:cubicBezTo>
                    <a:cubicBezTo>
                      <a:pt x="1961" y="2216"/>
                      <a:pt x="1978" y="2210"/>
                      <a:pt x="1993" y="2210"/>
                    </a:cubicBezTo>
                    <a:cubicBezTo>
                      <a:pt x="2000" y="2210"/>
                      <a:pt x="2007" y="2211"/>
                      <a:pt x="2012" y="2215"/>
                    </a:cubicBezTo>
                    <a:cubicBezTo>
                      <a:pt x="2014" y="2215"/>
                      <a:pt x="2016" y="2216"/>
                      <a:pt x="2017" y="2216"/>
                    </a:cubicBezTo>
                    <a:cubicBezTo>
                      <a:pt x="2036" y="2216"/>
                      <a:pt x="2048" y="2178"/>
                      <a:pt x="2048" y="2164"/>
                    </a:cubicBezTo>
                    <a:cubicBezTo>
                      <a:pt x="2056" y="2143"/>
                      <a:pt x="1998" y="2099"/>
                      <a:pt x="1984" y="2078"/>
                    </a:cubicBezTo>
                    <a:cubicBezTo>
                      <a:pt x="1976" y="2020"/>
                      <a:pt x="1976" y="1955"/>
                      <a:pt x="1976" y="1890"/>
                    </a:cubicBezTo>
                    <a:cubicBezTo>
                      <a:pt x="1976" y="1871"/>
                      <a:pt x="1943" y="1830"/>
                      <a:pt x="1930" y="1830"/>
                    </a:cubicBezTo>
                    <a:cubicBezTo>
                      <a:pt x="1928" y="1830"/>
                      <a:pt x="1927" y="1831"/>
                      <a:pt x="1926" y="1832"/>
                    </a:cubicBezTo>
                    <a:cubicBezTo>
                      <a:pt x="1925" y="1833"/>
                      <a:pt x="1925" y="1833"/>
                      <a:pt x="1924" y="1833"/>
                    </a:cubicBezTo>
                    <a:cubicBezTo>
                      <a:pt x="1910" y="1833"/>
                      <a:pt x="1889" y="1759"/>
                      <a:pt x="1868" y="1739"/>
                    </a:cubicBezTo>
                    <a:cubicBezTo>
                      <a:pt x="1854" y="1724"/>
                      <a:pt x="1847" y="1695"/>
                      <a:pt x="1847" y="1674"/>
                    </a:cubicBezTo>
                    <a:cubicBezTo>
                      <a:pt x="1847" y="1659"/>
                      <a:pt x="1782" y="1587"/>
                      <a:pt x="1760" y="1558"/>
                    </a:cubicBezTo>
                    <a:cubicBezTo>
                      <a:pt x="1752" y="1541"/>
                      <a:pt x="1741" y="1534"/>
                      <a:pt x="1733" y="1534"/>
                    </a:cubicBezTo>
                    <a:cubicBezTo>
                      <a:pt x="1728" y="1534"/>
                      <a:pt x="1724" y="1538"/>
                      <a:pt x="1724" y="1544"/>
                    </a:cubicBezTo>
                    <a:cubicBezTo>
                      <a:pt x="1724" y="1555"/>
                      <a:pt x="1697" y="1561"/>
                      <a:pt x="1677" y="1561"/>
                    </a:cubicBezTo>
                    <a:cubicBezTo>
                      <a:pt x="1669" y="1561"/>
                      <a:pt x="1663" y="1560"/>
                      <a:pt x="1659" y="1558"/>
                    </a:cubicBezTo>
                    <a:cubicBezTo>
                      <a:pt x="1637" y="1558"/>
                      <a:pt x="1623" y="1486"/>
                      <a:pt x="1623" y="1457"/>
                    </a:cubicBezTo>
                    <a:cubicBezTo>
                      <a:pt x="1623" y="1436"/>
                      <a:pt x="1536" y="1429"/>
                      <a:pt x="1522" y="1407"/>
                    </a:cubicBezTo>
                    <a:cubicBezTo>
                      <a:pt x="1508" y="1385"/>
                      <a:pt x="1457" y="1392"/>
                      <a:pt x="1443" y="1378"/>
                    </a:cubicBezTo>
                    <a:cubicBezTo>
                      <a:pt x="1431" y="1366"/>
                      <a:pt x="1414" y="1355"/>
                      <a:pt x="1393" y="1355"/>
                    </a:cubicBezTo>
                    <a:cubicBezTo>
                      <a:pt x="1388" y="1355"/>
                      <a:pt x="1383" y="1355"/>
                      <a:pt x="1378" y="1356"/>
                    </a:cubicBezTo>
                    <a:cubicBezTo>
                      <a:pt x="1371" y="1356"/>
                      <a:pt x="1371" y="1558"/>
                      <a:pt x="1363" y="1609"/>
                    </a:cubicBezTo>
                    <a:cubicBezTo>
                      <a:pt x="1356" y="1667"/>
                      <a:pt x="1306" y="1710"/>
                      <a:pt x="1291" y="1710"/>
                    </a:cubicBezTo>
                    <a:cubicBezTo>
                      <a:pt x="1277" y="1710"/>
                      <a:pt x="1284" y="1746"/>
                      <a:pt x="1298" y="1746"/>
                    </a:cubicBezTo>
                    <a:cubicBezTo>
                      <a:pt x="1299" y="1746"/>
                      <a:pt x="1299" y="1745"/>
                      <a:pt x="1299" y="1745"/>
                    </a:cubicBezTo>
                    <a:lnTo>
                      <a:pt x="1299" y="1745"/>
                    </a:lnTo>
                    <a:cubicBezTo>
                      <a:pt x="1301" y="1745"/>
                      <a:pt x="1262" y="1805"/>
                      <a:pt x="1262" y="1840"/>
                    </a:cubicBezTo>
                    <a:cubicBezTo>
                      <a:pt x="1260" y="1853"/>
                      <a:pt x="1255" y="1858"/>
                      <a:pt x="1248" y="1858"/>
                    </a:cubicBezTo>
                    <a:cubicBezTo>
                      <a:pt x="1233" y="1858"/>
                      <a:pt x="1210" y="1829"/>
                      <a:pt x="1205" y="1804"/>
                    </a:cubicBezTo>
                    <a:cubicBezTo>
                      <a:pt x="1198" y="1772"/>
                      <a:pt x="1170" y="1729"/>
                      <a:pt x="1158" y="1729"/>
                    </a:cubicBezTo>
                    <a:cubicBezTo>
                      <a:pt x="1156" y="1729"/>
                      <a:pt x="1155" y="1730"/>
                      <a:pt x="1154" y="1731"/>
                    </a:cubicBezTo>
                    <a:cubicBezTo>
                      <a:pt x="1153" y="1734"/>
                      <a:pt x="1150" y="1736"/>
                      <a:pt x="1147" y="1736"/>
                    </a:cubicBezTo>
                    <a:cubicBezTo>
                      <a:pt x="1137" y="1736"/>
                      <a:pt x="1121" y="1723"/>
                      <a:pt x="1109" y="1723"/>
                    </a:cubicBezTo>
                    <a:cubicBezTo>
                      <a:pt x="1107" y="1723"/>
                      <a:pt x="1105" y="1723"/>
                      <a:pt x="1104" y="1724"/>
                    </a:cubicBezTo>
                    <a:cubicBezTo>
                      <a:pt x="1103" y="1725"/>
                      <a:pt x="1101" y="1725"/>
                      <a:pt x="1100" y="1725"/>
                    </a:cubicBezTo>
                    <a:cubicBezTo>
                      <a:pt x="1079" y="1725"/>
                      <a:pt x="1008" y="1680"/>
                      <a:pt x="988" y="1659"/>
                    </a:cubicBezTo>
                    <a:cubicBezTo>
                      <a:pt x="959" y="1645"/>
                      <a:pt x="938" y="1551"/>
                      <a:pt x="916" y="1544"/>
                    </a:cubicBezTo>
                    <a:cubicBezTo>
                      <a:pt x="902" y="1537"/>
                      <a:pt x="916" y="1522"/>
                      <a:pt x="916" y="1508"/>
                    </a:cubicBezTo>
                    <a:cubicBezTo>
                      <a:pt x="916" y="1493"/>
                      <a:pt x="981" y="1443"/>
                      <a:pt x="995" y="1421"/>
                    </a:cubicBezTo>
                    <a:cubicBezTo>
                      <a:pt x="1032" y="1378"/>
                      <a:pt x="1068" y="1335"/>
                      <a:pt x="1104" y="1292"/>
                    </a:cubicBezTo>
                    <a:cubicBezTo>
                      <a:pt x="1133" y="1277"/>
                      <a:pt x="1147" y="1248"/>
                      <a:pt x="1147" y="1219"/>
                    </a:cubicBezTo>
                    <a:cubicBezTo>
                      <a:pt x="1197" y="1198"/>
                      <a:pt x="1241" y="1176"/>
                      <a:pt x="1291" y="1162"/>
                    </a:cubicBezTo>
                    <a:cubicBezTo>
                      <a:pt x="1320" y="1154"/>
                      <a:pt x="1349" y="1061"/>
                      <a:pt x="1356" y="1039"/>
                    </a:cubicBezTo>
                    <a:cubicBezTo>
                      <a:pt x="1356" y="1010"/>
                      <a:pt x="1342" y="981"/>
                      <a:pt x="1320" y="960"/>
                    </a:cubicBezTo>
                    <a:cubicBezTo>
                      <a:pt x="1313" y="956"/>
                      <a:pt x="1324" y="954"/>
                      <a:pt x="1339" y="954"/>
                    </a:cubicBezTo>
                    <a:cubicBezTo>
                      <a:pt x="1354" y="954"/>
                      <a:pt x="1374" y="956"/>
                      <a:pt x="1385" y="960"/>
                    </a:cubicBezTo>
                    <a:cubicBezTo>
                      <a:pt x="1387" y="961"/>
                      <a:pt x="1389" y="961"/>
                      <a:pt x="1392" y="961"/>
                    </a:cubicBezTo>
                    <a:cubicBezTo>
                      <a:pt x="1409" y="961"/>
                      <a:pt x="1444" y="948"/>
                      <a:pt x="1468" y="948"/>
                    </a:cubicBezTo>
                    <a:cubicBezTo>
                      <a:pt x="1475" y="948"/>
                      <a:pt x="1481" y="950"/>
                      <a:pt x="1486" y="953"/>
                    </a:cubicBezTo>
                    <a:cubicBezTo>
                      <a:pt x="1515" y="967"/>
                      <a:pt x="1558" y="996"/>
                      <a:pt x="1594" y="1017"/>
                    </a:cubicBezTo>
                    <a:lnTo>
                      <a:pt x="1587" y="1082"/>
                    </a:lnTo>
                    <a:lnTo>
                      <a:pt x="1572" y="1191"/>
                    </a:lnTo>
                    <a:cubicBezTo>
                      <a:pt x="1479" y="1227"/>
                      <a:pt x="1457" y="1292"/>
                      <a:pt x="1486" y="1292"/>
                    </a:cubicBezTo>
                    <a:cubicBezTo>
                      <a:pt x="1565" y="1313"/>
                      <a:pt x="1637" y="1342"/>
                      <a:pt x="1702" y="1385"/>
                    </a:cubicBezTo>
                    <a:cubicBezTo>
                      <a:pt x="1709" y="1390"/>
                      <a:pt x="1716" y="1392"/>
                      <a:pt x="1721" y="1392"/>
                    </a:cubicBezTo>
                    <a:cubicBezTo>
                      <a:pt x="1750" y="1392"/>
                      <a:pt x="1762" y="1337"/>
                      <a:pt x="1774" y="1313"/>
                    </a:cubicBezTo>
                    <a:cubicBezTo>
                      <a:pt x="1782" y="1284"/>
                      <a:pt x="1782" y="1241"/>
                      <a:pt x="1774" y="1212"/>
                    </a:cubicBezTo>
                    <a:cubicBezTo>
                      <a:pt x="1767" y="1205"/>
                      <a:pt x="1778" y="1201"/>
                      <a:pt x="1792" y="1201"/>
                    </a:cubicBezTo>
                    <a:cubicBezTo>
                      <a:pt x="1807" y="1201"/>
                      <a:pt x="1825" y="1205"/>
                      <a:pt x="1832" y="1212"/>
                    </a:cubicBezTo>
                    <a:cubicBezTo>
                      <a:pt x="1836" y="1215"/>
                      <a:pt x="1840" y="1216"/>
                      <a:pt x="1844" y="1216"/>
                    </a:cubicBezTo>
                    <a:cubicBezTo>
                      <a:pt x="1859" y="1216"/>
                      <a:pt x="1871" y="1196"/>
                      <a:pt x="1883" y="1191"/>
                    </a:cubicBezTo>
                    <a:cubicBezTo>
                      <a:pt x="1897" y="1191"/>
                      <a:pt x="1904" y="1126"/>
                      <a:pt x="1911" y="1118"/>
                    </a:cubicBezTo>
                    <a:cubicBezTo>
                      <a:pt x="1919" y="1104"/>
                      <a:pt x="1883" y="1090"/>
                      <a:pt x="1883" y="1075"/>
                    </a:cubicBezTo>
                    <a:cubicBezTo>
                      <a:pt x="1875" y="1061"/>
                      <a:pt x="1810" y="1032"/>
                      <a:pt x="1789" y="1025"/>
                    </a:cubicBezTo>
                    <a:cubicBezTo>
                      <a:pt x="1767" y="1010"/>
                      <a:pt x="1760" y="967"/>
                      <a:pt x="1774" y="960"/>
                    </a:cubicBezTo>
                    <a:cubicBezTo>
                      <a:pt x="1782" y="953"/>
                      <a:pt x="1767" y="895"/>
                      <a:pt x="1753" y="873"/>
                    </a:cubicBezTo>
                    <a:cubicBezTo>
                      <a:pt x="1746" y="859"/>
                      <a:pt x="1673" y="837"/>
                      <a:pt x="1652" y="837"/>
                    </a:cubicBezTo>
                    <a:cubicBezTo>
                      <a:pt x="1630" y="837"/>
                      <a:pt x="1609" y="787"/>
                      <a:pt x="1594" y="779"/>
                    </a:cubicBezTo>
                    <a:cubicBezTo>
                      <a:pt x="1569" y="771"/>
                      <a:pt x="1546" y="767"/>
                      <a:pt x="1523" y="767"/>
                    </a:cubicBezTo>
                    <a:cubicBezTo>
                      <a:pt x="1506" y="767"/>
                      <a:pt x="1489" y="769"/>
                      <a:pt x="1471" y="772"/>
                    </a:cubicBezTo>
                    <a:cubicBezTo>
                      <a:pt x="1453" y="772"/>
                      <a:pt x="1419" y="725"/>
                      <a:pt x="1386" y="725"/>
                    </a:cubicBezTo>
                    <a:cubicBezTo>
                      <a:pt x="1381" y="725"/>
                      <a:pt x="1376" y="726"/>
                      <a:pt x="1371" y="729"/>
                    </a:cubicBezTo>
                    <a:cubicBezTo>
                      <a:pt x="1364" y="733"/>
                      <a:pt x="1358" y="734"/>
                      <a:pt x="1352" y="734"/>
                    </a:cubicBezTo>
                    <a:cubicBezTo>
                      <a:pt x="1323" y="734"/>
                      <a:pt x="1296" y="699"/>
                      <a:pt x="1284" y="693"/>
                    </a:cubicBezTo>
                    <a:cubicBezTo>
                      <a:pt x="1283" y="693"/>
                      <a:pt x="1282" y="692"/>
                      <a:pt x="1281" y="69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7" name="Google Shape;427;p30"/>
            <p:cNvSpPr/>
            <p:nvPr/>
          </p:nvSpPr>
          <p:spPr>
            <a:xfrm>
              <a:off x="2140388" y="3043500"/>
              <a:ext cx="388677" cy="377707"/>
            </a:xfrm>
            <a:custGeom>
              <a:rect b="b" l="l" r="r" t="t"/>
              <a:pathLst>
                <a:path extrusionOk="0" h="7437" w="7653">
                  <a:moveTo>
                    <a:pt x="6238" y="0"/>
                  </a:moveTo>
                  <a:cubicBezTo>
                    <a:pt x="5910" y="0"/>
                    <a:pt x="5531" y="75"/>
                    <a:pt x="5114" y="224"/>
                  </a:cubicBezTo>
                  <a:lnTo>
                    <a:pt x="5078" y="238"/>
                  </a:lnTo>
                  <a:lnTo>
                    <a:pt x="5135" y="253"/>
                  </a:lnTo>
                  <a:cubicBezTo>
                    <a:pt x="5541" y="105"/>
                    <a:pt x="5909" y="31"/>
                    <a:pt x="6228" y="31"/>
                  </a:cubicBezTo>
                  <a:cubicBezTo>
                    <a:pt x="6625" y="31"/>
                    <a:pt x="6946" y="144"/>
                    <a:pt x="7169" y="368"/>
                  </a:cubicBezTo>
                  <a:cubicBezTo>
                    <a:pt x="7573" y="772"/>
                    <a:pt x="7609" y="1493"/>
                    <a:pt x="7285" y="2409"/>
                  </a:cubicBezTo>
                  <a:cubicBezTo>
                    <a:pt x="6946" y="3340"/>
                    <a:pt x="6261" y="4357"/>
                    <a:pt x="5359" y="5258"/>
                  </a:cubicBezTo>
                  <a:cubicBezTo>
                    <a:pt x="4457" y="6160"/>
                    <a:pt x="3448" y="6845"/>
                    <a:pt x="2510" y="7177"/>
                  </a:cubicBezTo>
                  <a:cubicBezTo>
                    <a:pt x="2097" y="7326"/>
                    <a:pt x="1723" y="7401"/>
                    <a:pt x="1401" y="7401"/>
                  </a:cubicBezTo>
                  <a:cubicBezTo>
                    <a:pt x="1008" y="7401"/>
                    <a:pt x="691" y="7290"/>
                    <a:pt x="469" y="7068"/>
                  </a:cubicBezTo>
                  <a:cubicBezTo>
                    <a:pt x="116" y="6715"/>
                    <a:pt x="43" y="6095"/>
                    <a:pt x="260" y="5330"/>
                  </a:cubicBezTo>
                  <a:cubicBezTo>
                    <a:pt x="253" y="5316"/>
                    <a:pt x="245" y="5287"/>
                    <a:pt x="238" y="5265"/>
                  </a:cubicBezTo>
                  <a:lnTo>
                    <a:pt x="238" y="5265"/>
                  </a:lnTo>
                  <a:cubicBezTo>
                    <a:pt x="0" y="6073"/>
                    <a:pt x="72" y="6722"/>
                    <a:pt x="440" y="7090"/>
                  </a:cubicBezTo>
                  <a:cubicBezTo>
                    <a:pt x="671" y="7321"/>
                    <a:pt x="1003" y="7436"/>
                    <a:pt x="1407" y="7436"/>
                  </a:cubicBezTo>
                  <a:cubicBezTo>
                    <a:pt x="1789" y="7422"/>
                    <a:pt x="2164" y="7350"/>
                    <a:pt x="2524" y="7213"/>
                  </a:cubicBezTo>
                  <a:cubicBezTo>
                    <a:pt x="3462" y="6874"/>
                    <a:pt x="4479" y="6188"/>
                    <a:pt x="5381" y="5280"/>
                  </a:cubicBezTo>
                  <a:cubicBezTo>
                    <a:pt x="6282" y="4378"/>
                    <a:pt x="6975" y="3361"/>
                    <a:pt x="7314" y="2424"/>
                  </a:cubicBezTo>
                  <a:cubicBezTo>
                    <a:pt x="7652" y="1479"/>
                    <a:pt x="7609" y="758"/>
                    <a:pt x="7198" y="339"/>
                  </a:cubicBezTo>
                  <a:cubicBezTo>
                    <a:pt x="6968" y="113"/>
                    <a:pt x="6641" y="0"/>
                    <a:pt x="623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 rot="5400000">
              <a:off x="2166579" y="3051828"/>
              <a:ext cx="388677" cy="377707"/>
            </a:xfrm>
            <a:custGeom>
              <a:rect b="b" l="l" r="r" t="t"/>
              <a:pathLst>
                <a:path extrusionOk="0" h="7437" w="7653">
                  <a:moveTo>
                    <a:pt x="6238" y="0"/>
                  </a:moveTo>
                  <a:cubicBezTo>
                    <a:pt x="5910" y="0"/>
                    <a:pt x="5531" y="75"/>
                    <a:pt x="5114" y="224"/>
                  </a:cubicBezTo>
                  <a:lnTo>
                    <a:pt x="5078" y="238"/>
                  </a:lnTo>
                  <a:lnTo>
                    <a:pt x="5135" y="253"/>
                  </a:lnTo>
                  <a:cubicBezTo>
                    <a:pt x="5541" y="105"/>
                    <a:pt x="5909" y="31"/>
                    <a:pt x="6228" y="31"/>
                  </a:cubicBezTo>
                  <a:cubicBezTo>
                    <a:pt x="6625" y="31"/>
                    <a:pt x="6946" y="144"/>
                    <a:pt x="7169" y="368"/>
                  </a:cubicBezTo>
                  <a:cubicBezTo>
                    <a:pt x="7573" y="772"/>
                    <a:pt x="7609" y="1493"/>
                    <a:pt x="7285" y="2409"/>
                  </a:cubicBezTo>
                  <a:cubicBezTo>
                    <a:pt x="6946" y="3340"/>
                    <a:pt x="6261" y="4357"/>
                    <a:pt x="5359" y="5258"/>
                  </a:cubicBezTo>
                  <a:cubicBezTo>
                    <a:pt x="4457" y="6160"/>
                    <a:pt x="3448" y="6845"/>
                    <a:pt x="2510" y="7177"/>
                  </a:cubicBezTo>
                  <a:cubicBezTo>
                    <a:pt x="2097" y="7326"/>
                    <a:pt x="1723" y="7401"/>
                    <a:pt x="1401" y="7401"/>
                  </a:cubicBezTo>
                  <a:cubicBezTo>
                    <a:pt x="1008" y="7401"/>
                    <a:pt x="691" y="7290"/>
                    <a:pt x="469" y="7068"/>
                  </a:cubicBezTo>
                  <a:cubicBezTo>
                    <a:pt x="116" y="6715"/>
                    <a:pt x="43" y="6095"/>
                    <a:pt x="260" y="5330"/>
                  </a:cubicBezTo>
                  <a:cubicBezTo>
                    <a:pt x="253" y="5316"/>
                    <a:pt x="245" y="5287"/>
                    <a:pt x="238" y="5265"/>
                  </a:cubicBezTo>
                  <a:lnTo>
                    <a:pt x="238" y="5265"/>
                  </a:lnTo>
                  <a:cubicBezTo>
                    <a:pt x="0" y="6073"/>
                    <a:pt x="72" y="6722"/>
                    <a:pt x="440" y="7090"/>
                  </a:cubicBezTo>
                  <a:cubicBezTo>
                    <a:pt x="671" y="7321"/>
                    <a:pt x="1003" y="7436"/>
                    <a:pt x="1407" y="7436"/>
                  </a:cubicBezTo>
                  <a:cubicBezTo>
                    <a:pt x="1789" y="7422"/>
                    <a:pt x="2164" y="7350"/>
                    <a:pt x="2524" y="7213"/>
                  </a:cubicBezTo>
                  <a:cubicBezTo>
                    <a:pt x="3462" y="6874"/>
                    <a:pt x="4479" y="6188"/>
                    <a:pt x="5381" y="5280"/>
                  </a:cubicBezTo>
                  <a:cubicBezTo>
                    <a:pt x="6282" y="4378"/>
                    <a:pt x="6975" y="3361"/>
                    <a:pt x="7314" y="2424"/>
                  </a:cubicBezTo>
                  <a:cubicBezTo>
                    <a:pt x="7652" y="1479"/>
                    <a:pt x="7609" y="758"/>
                    <a:pt x="7198" y="339"/>
                  </a:cubicBezTo>
                  <a:cubicBezTo>
                    <a:pt x="6968" y="113"/>
                    <a:pt x="6641" y="0"/>
                    <a:pt x="623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30"/>
          <p:cNvSpPr txBox="1"/>
          <p:nvPr/>
        </p:nvSpPr>
        <p:spPr>
          <a:xfrm>
            <a:off x="7875288" y="1001750"/>
            <a:ext cx="109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anyapi.io</a:t>
            </a:r>
            <a:endParaRPr b="1" sz="11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0" name="Google Shape;430;p30"/>
          <p:cNvSpPr/>
          <p:nvPr/>
        </p:nvSpPr>
        <p:spPr>
          <a:xfrm>
            <a:off x="7198375" y="959100"/>
            <a:ext cx="384000" cy="261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431" name="Google Shape;431;p30"/>
          <p:cNvSpPr txBox="1"/>
          <p:nvPr/>
        </p:nvSpPr>
        <p:spPr>
          <a:xfrm>
            <a:off x="7133875" y="928500"/>
            <a:ext cx="51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HTTPS</a:t>
            </a:r>
            <a:endParaRPr sz="9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432" name="Google Shape;432;p30"/>
          <p:cNvSpPr/>
          <p:nvPr/>
        </p:nvSpPr>
        <p:spPr>
          <a:xfrm>
            <a:off x="8062750" y="2149075"/>
            <a:ext cx="384000" cy="261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433" name="Google Shape;433;p30"/>
          <p:cNvSpPr txBox="1"/>
          <p:nvPr/>
        </p:nvSpPr>
        <p:spPr>
          <a:xfrm>
            <a:off x="7984150" y="2118475"/>
            <a:ext cx="54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HTTPS</a:t>
            </a:r>
            <a:endParaRPr sz="9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"/>
          <p:cNvSpPr txBox="1"/>
          <p:nvPr>
            <p:ph type="ctrTitle"/>
          </p:nvPr>
        </p:nvSpPr>
        <p:spPr>
          <a:xfrm>
            <a:off x="4020266" y="2355535"/>
            <a:ext cx="32814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FRONT-END</a:t>
            </a:r>
            <a:endParaRPr sz="3000"/>
          </a:p>
        </p:txBody>
      </p:sp>
      <p:sp>
        <p:nvSpPr>
          <p:cNvPr id="439" name="Google Shape;439;p31"/>
          <p:cNvSpPr txBox="1"/>
          <p:nvPr>
            <p:ph idx="2" type="title"/>
          </p:nvPr>
        </p:nvSpPr>
        <p:spPr>
          <a:xfrm>
            <a:off x="4322366" y="1753435"/>
            <a:ext cx="29793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40" name="Google Shape;440;p31"/>
          <p:cNvSpPr txBox="1"/>
          <p:nvPr/>
        </p:nvSpPr>
        <p:spPr>
          <a:xfrm>
            <a:off x="-71375" y="4959725"/>
            <a:ext cx="30000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Fonte immagine: web application IBANcheck</a:t>
            </a:r>
            <a:endParaRPr sz="800"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2"/>
          <p:cNvSpPr/>
          <p:nvPr/>
        </p:nvSpPr>
        <p:spPr>
          <a:xfrm flipH="1" rot="10800000">
            <a:off x="2286100" y="-2032050"/>
            <a:ext cx="4572000" cy="32649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cxnSp>
        <p:nvCxnSpPr>
          <p:cNvPr id="446" name="Google Shape;446;p32"/>
          <p:cNvCxnSpPr/>
          <p:nvPr/>
        </p:nvCxnSpPr>
        <p:spPr>
          <a:xfrm>
            <a:off x="1480750" y="3404438"/>
            <a:ext cx="1163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32"/>
          <p:cNvSpPr/>
          <p:nvPr/>
        </p:nvSpPr>
        <p:spPr>
          <a:xfrm>
            <a:off x="1143726" y="1626221"/>
            <a:ext cx="1828790" cy="1645888"/>
          </a:xfrm>
          <a:custGeom>
            <a:rect b="b" l="l" r="r" t="t"/>
            <a:pathLst>
              <a:path extrusionOk="0" h="50027" w="57768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8" y="25013"/>
                </a:lnTo>
                <a:lnTo>
                  <a:pt x="4332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2"/>
          <p:cNvSpPr/>
          <p:nvPr/>
        </p:nvSpPr>
        <p:spPr>
          <a:xfrm>
            <a:off x="2822201" y="2633396"/>
            <a:ext cx="1828790" cy="1645888"/>
          </a:xfrm>
          <a:custGeom>
            <a:rect b="b" l="l" r="r" t="t"/>
            <a:pathLst>
              <a:path extrusionOk="0" h="50027" w="57768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8" y="25013"/>
                </a:lnTo>
                <a:lnTo>
                  <a:pt x="4332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2"/>
          <p:cNvSpPr/>
          <p:nvPr/>
        </p:nvSpPr>
        <p:spPr>
          <a:xfrm>
            <a:off x="4496513" y="1626221"/>
            <a:ext cx="1828790" cy="1645888"/>
          </a:xfrm>
          <a:custGeom>
            <a:rect b="b" l="l" r="r" t="t"/>
            <a:pathLst>
              <a:path extrusionOk="0" h="50027" w="57768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8" y="25013"/>
                </a:lnTo>
                <a:lnTo>
                  <a:pt x="4332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2"/>
          <p:cNvSpPr txBox="1"/>
          <p:nvPr>
            <p:ph type="ctrTitle"/>
          </p:nvPr>
        </p:nvSpPr>
        <p:spPr>
          <a:xfrm>
            <a:off x="-25" y="329125"/>
            <a:ext cx="9144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ANGULAR</a:t>
            </a:r>
            <a:endParaRPr sz="2500">
              <a:solidFill>
                <a:schemeClr val="lt1"/>
              </a:solidFill>
            </a:endParaRPr>
          </a:p>
        </p:txBody>
      </p:sp>
      <p:cxnSp>
        <p:nvCxnSpPr>
          <p:cNvPr id="451" name="Google Shape;451;p32"/>
          <p:cNvCxnSpPr/>
          <p:nvPr/>
        </p:nvCxnSpPr>
        <p:spPr>
          <a:xfrm rot="10800000">
            <a:off x="-114175" y="633075"/>
            <a:ext cx="1603200" cy="27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2"/>
          <p:cNvCxnSpPr/>
          <p:nvPr/>
        </p:nvCxnSpPr>
        <p:spPr>
          <a:xfrm rot="10800000">
            <a:off x="4296025" y="2471213"/>
            <a:ext cx="543600" cy="94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32"/>
          <p:cNvCxnSpPr/>
          <p:nvPr/>
        </p:nvCxnSpPr>
        <p:spPr>
          <a:xfrm flipH="1" rot="10800000">
            <a:off x="2636775" y="2471163"/>
            <a:ext cx="541800" cy="93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32"/>
          <p:cNvCxnSpPr/>
          <p:nvPr/>
        </p:nvCxnSpPr>
        <p:spPr>
          <a:xfrm>
            <a:off x="3170200" y="2475763"/>
            <a:ext cx="113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32"/>
          <p:cNvSpPr/>
          <p:nvPr/>
        </p:nvSpPr>
        <p:spPr>
          <a:xfrm>
            <a:off x="6171476" y="2633396"/>
            <a:ext cx="1828790" cy="1645888"/>
          </a:xfrm>
          <a:custGeom>
            <a:rect b="b" l="l" r="r" t="t"/>
            <a:pathLst>
              <a:path extrusionOk="0" h="50027" w="57768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8" y="25013"/>
                </a:lnTo>
                <a:lnTo>
                  <a:pt x="4332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6" name="Google Shape;456;p32"/>
          <p:cNvCxnSpPr/>
          <p:nvPr/>
        </p:nvCxnSpPr>
        <p:spPr>
          <a:xfrm rot="10800000">
            <a:off x="7643250" y="2471300"/>
            <a:ext cx="1818300" cy="314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2"/>
          <p:cNvCxnSpPr/>
          <p:nvPr/>
        </p:nvCxnSpPr>
        <p:spPr>
          <a:xfrm flipH="1" rot="10800000">
            <a:off x="5984175" y="2471288"/>
            <a:ext cx="543900" cy="94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2"/>
          <p:cNvCxnSpPr/>
          <p:nvPr/>
        </p:nvCxnSpPr>
        <p:spPr>
          <a:xfrm>
            <a:off x="6519475" y="2475763"/>
            <a:ext cx="113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2"/>
          <p:cNvCxnSpPr/>
          <p:nvPr/>
        </p:nvCxnSpPr>
        <p:spPr>
          <a:xfrm>
            <a:off x="4832088" y="3409563"/>
            <a:ext cx="116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32"/>
          <p:cNvSpPr/>
          <p:nvPr/>
        </p:nvSpPr>
        <p:spPr>
          <a:xfrm>
            <a:off x="-1890075" y="2881275"/>
            <a:ext cx="3415500" cy="32664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461" name="Google Shape;461;p32"/>
          <p:cNvSpPr/>
          <p:nvPr/>
        </p:nvSpPr>
        <p:spPr>
          <a:xfrm flipH="1" rot="10800000">
            <a:off x="7618525" y="-1004175"/>
            <a:ext cx="3415500" cy="32664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462" name="Google Shape;462;p32"/>
          <p:cNvSpPr txBox="1"/>
          <p:nvPr/>
        </p:nvSpPr>
        <p:spPr>
          <a:xfrm>
            <a:off x="1147875" y="2318775"/>
            <a:ext cx="18288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Single Page Application</a:t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Supporto</a:t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463" name="Google Shape;463;p32"/>
          <p:cNvSpPr txBox="1"/>
          <p:nvPr/>
        </p:nvSpPr>
        <p:spPr>
          <a:xfrm>
            <a:off x="730150" y="1846213"/>
            <a:ext cx="266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FRAMEWORK</a:t>
            </a:r>
            <a:endParaRPr b="1" sz="1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4" name="Google Shape;464;p32"/>
          <p:cNvSpPr txBox="1"/>
          <p:nvPr/>
        </p:nvSpPr>
        <p:spPr>
          <a:xfrm>
            <a:off x="2972050" y="2845425"/>
            <a:ext cx="152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COMPONENTI</a:t>
            </a:r>
            <a:endParaRPr b="1" sz="1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5" name="Google Shape;465;p32"/>
          <p:cNvSpPr txBox="1"/>
          <p:nvPr/>
        </p:nvSpPr>
        <p:spPr>
          <a:xfrm>
            <a:off x="2823575" y="3338025"/>
            <a:ext cx="18288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Elementi architetturali fondamentali</a:t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Data Binding</a:t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pic>
        <p:nvPicPr>
          <p:cNvPr id="466" name="Google Shape;4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492" y="4050676"/>
            <a:ext cx="360229" cy="352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013" y="4076325"/>
            <a:ext cx="426307" cy="41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5439" y="4076328"/>
            <a:ext cx="301813" cy="419087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2"/>
          <p:cNvSpPr/>
          <p:nvPr/>
        </p:nvSpPr>
        <p:spPr>
          <a:xfrm>
            <a:off x="3206950" y="4039875"/>
            <a:ext cx="271500" cy="10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470" name="Google Shape;470;p32"/>
          <p:cNvSpPr/>
          <p:nvPr/>
        </p:nvSpPr>
        <p:spPr>
          <a:xfrm>
            <a:off x="3991575" y="4039875"/>
            <a:ext cx="271500" cy="10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471" name="Google Shape;471;p32"/>
          <p:cNvSpPr txBox="1"/>
          <p:nvPr/>
        </p:nvSpPr>
        <p:spPr>
          <a:xfrm>
            <a:off x="4644988" y="1802275"/>
            <a:ext cx="152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DIRETTIVE</a:t>
            </a:r>
            <a:endParaRPr b="1" sz="1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72" name="Google Shape;472;p32"/>
          <p:cNvSpPr txBox="1"/>
          <p:nvPr/>
        </p:nvSpPr>
        <p:spPr>
          <a:xfrm>
            <a:off x="4496825" y="2318775"/>
            <a:ext cx="18288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Aspetto, comportamento o layout del DOM</a:t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Component, Strutturali</a:t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e di Attributo</a:t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473" name="Google Shape;473;p32"/>
          <p:cNvSpPr txBox="1"/>
          <p:nvPr/>
        </p:nvSpPr>
        <p:spPr>
          <a:xfrm>
            <a:off x="6321313" y="2809450"/>
            <a:ext cx="152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HTTP</a:t>
            </a:r>
            <a:endParaRPr b="1" sz="1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74" name="Google Shape;474;p32"/>
          <p:cNvSpPr txBox="1"/>
          <p:nvPr/>
        </p:nvSpPr>
        <p:spPr>
          <a:xfrm>
            <a:off x="6172500" y="3302050"/>
            <a:ext cx="18288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Modulo HTTPClient</a:t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Pipe, errori e</a:t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sottoscrizione</a:t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3"/>
          <p:cNvSpPr txBox="1"/>
          <p:nvPr/>
        </p:nvSpPr>
        <p:spPr>
          <a:xfrm>
            <a:off x="2898075" y="3546025"/>
            <a:ext cx="137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OUTCOME</a:t>
            </a:r>
            <a:endParaRPr b="1" sz="17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80" name="Google Shape;480;p33"/>
          <p:cNvSpPr txBox="1"/>
          <p:nvPr/>
        </p:nvSpPr>
        <p:spPr>
          <a:xfrm>
            <a:off x="6092275" y="3546025"/>
            <a:ext cx="137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OFFLINE</a:t>
            </a:r>
            <a:endParaRPr b="1" sz="17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81" name="Google Shape;481;p33"/>
          <p:cNvSpPr/>
          <p:nvPr/>
        </p:nvSpPr>
        <p:spPr>
          <a:xfrm>
            <a:off x="1941000" y="1094425"/>
            <a:ext cx="6483000" cy="35166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482" name="Google Shape;482;p33"/>
          <p:cNvSpPr txBox="1"/>
          <p:nvPr>
            <p:ph idx="4294967295" type="ctrTitle"/>
          </p:nvPr>
        </p:nvSpPr>
        <p:spPr>
          <a:xfrm>
            <a:off x="-25" y="405325"/>
            <a:ext cx="9144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COMPONENTI</a:t>
            </a:r>
            <a:endParaRPr sz="2500"/>
          </a:p>
        </p:txBody>
      </p:sp>
      <p:sp>
        <p:nvSpPr>
          <p:cNvPr id="483" name="Google Shape;483;p33"/>
          <p:cNvSpPr/>
          <p:nvPr/>
        </p:nvSpPr>
        <p:spPr>
          <a:xfrm>
            <a:off x="4403675" y="2240725"/>
            <a:ext cx="1554600" cy="1398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484" name="Google Shape;484;p33"/>
          <p:cNvSpPr/>
          <p:nvPr/>
        </p:nvSpPr>
        <p:spPr>
          <a:xfrm>
            <a:off x="720000" y="2145950"/>
            <a:ext cx="640200" cy="546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grpSp>
        <p:nvGrpSpPr>
          <p:cNvPr id="485" name="Google Shape;485;p33"/>
          <p:cNvGrpSpPr/>
          <p:nvPr/>
        </p:nvGrpSpPr>
        <p:grpSpPr>
          <a:xfrm>
            <a:off x="880086" y="2259083"/>
            <a:ext cx="320049" cy="320038"/>
            <a:chOff x="6679825" y="2693700"/>
            <a:chExt cx="257875" cy="258575"/>
          </a:xfrm>
        </p:grpSpPr>
        <p:sp>
          <p:nvSpPr>
            <p:cNvPr id="486" name="Google Shape;486;p33"/>
            <p:cNvSpPr/>
            <p:nvPr/>
          </p:nvSpPr>
          <p:spPr>
            <a:xfrm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33"/>
          <p:cNvSpPr/>
          <p:nvPr/>
        </p:nvSpPr>
        <p:spPr>
          <a:xfrm>
            <a:off x="2898075" y="3232225"/>
            <a:ext cx="1371600" cy="12264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489" name="Google Shape;489;p33"/>
          <p:cNvSpPr/>
          <p:nvPr/>
        </p:nvSpPr>
        <p:spPr>
          <a:xfrm>
            <a:off x="6092300" y="3232217"/>
            <a:ext cx="1371600" cy="12264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490" name="Google Shape;490;p33"/>
          <p:cNvSpPr/>
          <p:nvPr/>
        </p:nvSpPr>
        <p:spPr>
          <a:xfrm>
            <a:off x="4496700" y="1323025"/>
            <a:ext cx="1371600" cy="689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cxnSp>
        <p:nvCxnSpPr>
          <p:cNvPr id="491" name="Google Shape;491;p33"/>
          <p:cNvCxnSpPr>
            <a:stCxn id="484" idx="0"/>
            <a:endCxn id="481" idx="3"/>
          </p:cNvCxnSpPr>
          <p:nvPr/>
        </p:nvCxnSpPr>
        <p:spPr>
          <a:xfrm>
            <a:off x="1360200" y="2419100"/>
            <a:ext cx="580800" cy="433500"/>
          </a:xfrm>
          <a:prstGeom prst="bentConnector3">
            <a:avLst>
              <a:gd fmla="val 47370" name="adj1"/>
            </a:avLst>
          </a:prstGeom>
          <a:noFill/>
          <a:ln cap="flat" cmpd="sng" w="19050">
            <a:solidFill>
              <a:srgbClr val="63A9FB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92" name="Google Shape;492;p33"/>
          <p:cNvCxnSpPr>
            <a:stCxn id="483" idx="2"/>
            <a:endCxn id="488" idx="0"/>
          </p:cNvCxnSpPr>
          <p:nvPr/>
        </p:nvCxnSpPr>
        <p:spPr>
          <a:xfrm flipH="1">
            <a:off x="4269800" y="3639625"/>
            <a:ext cx="483600" cy="205800"/>
          </a:xfrm>
          <a:prstGeom prst="straightConnector1">
            <a:avLst/>
          </a:prstGeom>
          <a:noFill/>
          <a:ln cap="flat" cmpd="sng" w="19050">
            <a:solidFill>
              <a:srgbClr val="448C7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93" name="Google Shape;493;p33"/>
          <p:cNvCxnSpPr>
            <a:stCxn id="483" idx="1"/>
            <a:endCxn id="489" idx="3"/>
          </p:cNvCxnSpPr>
          <p:nvPr/>
        </p:nvCxnSpPr>
        <p:spPr>
          <a:xfrm>
            <a:off x="5608550" y="3639625"/>
            <a:ext cx="483900" cy="205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94" name="Google Shape;494;p33"/>
          <p:cNvSpPr txBox="1"/>
          <p:nvPr/>
        </p:nvSpPr>
        <p:spPr>
          <a:xfrm>
            <a:off x="4495175" y="1444375"/>
            <a:ext cx="137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TOP-BAR</a:t>
            </a:r>
            <a:endParaRPr b="1"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95" name="Google Shape;495;p33"/>
          <p:cNvSpPr txBox="1"/>
          <p:nvPr/>
        </p:nvSpPr>
        <p:spPr>
          <a:xfrm>
            <a:off x="4496700" y="2564575"/>
            <a:ext cx="137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FORM</a:t>
            </a:r>
            <a:endParaRPr b="1" sz="17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96" name="Google Shape;496;p33"/>
          <p:cNvSpPr txBox="1"/>
          <p:nvPr/>
        </p:nvSpPr>
        <p:spPr>
          <a:xfrm>
            <a:off x="1941000" y="2629525"/>
            <a:ext cx="137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APP</a:t>
            </a:r>
            <a:endParaRPr b="1" sz="17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497" name="Google Shape;497;p33"/>
          <p:cNvGrpSpPr/>
          <p:nvPr/>
        </p:nvGrpSpPr>
        <p:grpSpPr>
          <a:xfrm>
            <a:off x="4338095" y="3497773"/>
            <a:ext cx="231320" cy="231320"/>
            <a:chOff x="1487200" y="4993750"/>
            <a:chExt cx="483125" cy="483125"/>
          </a:xfrm>
        </p:grpSpPr>
        <p:sp>
          <p:nvSpPr>
            <p:cNvPr id="498" name="Google Shape;498;p33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448C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448C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00" name="Google Shape;500;p33"/>
          <p:cNvGrpSpPr/>
          <p:nvPr/>
        </p:nvGrpSpPr>
        <p:grpSpPr>
          <a:xfrm>
            <a:off x="5796832" y="3497774"/>
            <a:ext cx="231320" cy="231320"/>
            <a:chOff x="2081650" y="4993750"/>
            <a:chExt cx="483125" cy="483125"/>
          </a:xfrm>
        </p:grpSpPr>
        <p:sp>
          <p:nvSpPr>
            <p:cNvPr id="501" name="Google Shape;501;p33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03" name="Google Shape;503;p33"/>
          <p:cNvGrpSpPr/>
          <p:nvPr/>
        </p:nvGrpSpPr>
        <p:grpSpPr>
          <a:xfrm>
            <a:off x="6145039" y="1055875"/>
            <a:ext cx="2330804" cy="1796625"/>
            <a:chOff x="5993050" y="1055875"/>
            <a:chExt cx="2490175" cy="1796625"/>
          </a:xfrm>
        </p:grpSpPr>
        <p:sp>
          <p:nvSpPr>
            <p:cNvPr id="504" name="Google Shape;504;p33"/>
            <p:cNvSpPr txBox="1"/>
            <p:nvPr/>
          </p:nvSpPr>
          <p:spPr>
            <a:xfrm>
              <a:off x="5993050" y="1094500"/>
              <a:ext cx="2430900" cy="1758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endParaRPr>
            </a:p>
          </p:txBody>
        </p:sp>
        <p:cxnSp>
          <p:nvCxnSpPr>
            <p:cNvPr id="505" name="Google Shape;505;p33"/>
            <p:cNvCxnSpPr/>
            <p:nvPr/>
          </p:nvCxnSpPr>
          <p:spPr>
            <a:xfrm>
              <a:off x="6002525" y="1093875"/>
              <a:ext cx="2480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33"/>
            <p:cNvCxnSpPr/>
            <p:nvPr/>
          </p:nvCxnSpPr>
          <p:spPr>
            <a:xfrm>
              <a:off x="8424000" y="1055875"/>
              <a:ext cx="0" cy="17874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507" name="Google Shape;5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671" y="1040875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8" name="Google Shape;508;p33"/>
          <p:cNvCxnSpPr>
            <a:stCxn id="483" idx="3"/>
            <a:endCxn id="507" idx="3"/>
          </p:cNvCxnSpPr>
          <p:nvPr/>
        </p:nvCxnSpPr>
        <p:spPr>
          <a:xfrm rot="10800000">
            <a:off x="2345075" y="1498075"/>
            <a:ext cx="2058600" cy="1442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63A9FB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09" name="Google Shape;509;p33"/>
          <p:cNvSpPr/>
          <p:nvPr/>
        </p:nvSpPr>
        <p:spPr>
          <a:xfrm>
            <a:off x="3182375" y="2088163"/>
            <a:ext cx="384000" cy="261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510" name="Google Shape;510;p33"/>
          <p:cNvSpPr txBox="1"/>
          <p:nvPr/>
        </p:nvSpPr>
        <p:spPr>
          <a:xfrm>
            <a:off x="3144725" y="2057563"/>
            <a:ext cx="45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HTTP</a:t>
            </a:r>
            <a:endParaRPr sz="9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511" name="Google Shape;511;p33"/>
          <p:cNvSpPr txBox="1"/>
          <p:nvPr/>
        </p:nvSpPr>
        <p:spPr>
          <a:xfrm>
            <a:off x="1430675" y="1753713"/>
            <a:ext cx="9144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BACK-END</a:t>
            </a:r>
            <a:endParaRPr sz="1300"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512" name="Google Shape;512;p33"/>
          <p:cNvSpPr txBox="1"/>
          <p:nvPr/>
        </p:nvSpPr>
        <p:spPr>
          <a:xfrm>
            <a:off x="6092275" y="4012225"/>
            <a:ext cx="137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[ngClass]=</a:t>
            </a:r>
            <a:endParaRPr sz="1100"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activeOffline</a:t>
            </a:r>
            <a:endParaRPr sz="1100"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513" name="Google Shape;513;p33"/>
          <p:cNvSpPr txBox="1"/>
          <p:nvPr/>
        </p:nvSpPr>
        <p:spPr>
          <a:xfrm>
            <a:off x="2898075" y="3845425"/>
            <a:ext cx="13716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[ngClass]=</a:t>
            </a:r>
            <a:endParaRPr sz="1100"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activeOutcome</a:t>
            </a:r>
            <a:endParaRPr sz="1100"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514" name="Google Shape;514;p33"/>
          <p:cNvSpPr txBox="1"/>
          <p:nvPr/>
        </p:nvSpPr>
        <p:spPr>
          <a:xfrm>
            <a:off x="4495175" y="3193225"/>
            <a:ext cx="137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[ngClass]=</a:t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activeForm</a:t>
            </a:r>
            <a:endParaRPr sz="11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pic>
        <p:nvPicPr>
          <p:cNvPr id="515" name="Google Shape;515;p33"/>
          <p:cNvPicPr preferRelativeResize="0"/>
          <p:nvPr/>
        </p:nvPicPr>
        <p:blipFill rotWithShape="1">
          <a:blip r:embed="rId4">
            <a:alphaModFix/>
          </a:blip>
          <a:srcRect b="88762" l="0" r="31898" t="0"/>
          <a:stretch/>
        </p:blipFill>
        <p:spPr>
          <a:xfrm>
            <a:off x="6231825" y="1418275"/>
            <a:ext cx="1371600" cy="23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3"/>
          <p:cNvPicPr preferRelativeResize="0"/>
          <p:nvPr/>
        </p:nvPicPr>
        <p:blipFill rotWithShape="1">
          <a:blip r:embed="rId5">
            <a:alphaModFix/>
          </a:blip>
          <a:srcRect b="2378" l="2575" r="2385" t="13588"/>
          <a:stretch/>
        </p:blipFill>
        <p:spPr>
          <a:xfrm>
            <a:off x="6231825" y="1749238"/>
            <a:ext cx="1371600" cy="1021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3"/>
          <p:cNvPicPr preferRelativeResize="0"/>
          <p:nvPr/>
        </p:nvPicPr>
        <p:blipFill rotWithShape="1">
          <a:blip r:embed="rId6">
            <a:alphaModFix/>
          </a:blip>
          <a:srcRect b="3073" l="8062" r="7691" t="15414"/>
          <a:stretch/>
        </p:blipFill>
        <p:spPr>
          <a:xfrm>
            <a:off x="7650875" y="1747713"/>
            <a:ext cx="1109472" cy="1024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3"/>
          <p:cNvPicPr preferRelativeResize="0"/>
          <p:nvPr/>
        </p:nvPicPr>
        <p:blipFill rotWithShape="1">
          <a:blip r:embed="rId4">
            <a:alphaModFix/>
          </a:blip>
          <a:srcRect b="3028" l="2809" r="2894" t="14004"/>
          <a:stretch/>
        </p:blipFill>
        <p:spPr>
          <a:xfrm>
            <a:off x="7734850" y="867925"/>
            <a:ext cx="941550" cy="7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3"/>
          <p:cNvSpPr/>
          <p:nvPr/>
        </p:nvSpPr>
        <p:spPr>
          <a:xfrm>
            <a:off x="5537900" y="1339900"/>
            <a:ext cx="183000" cy="152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520" name="Google Shape;520;p33"/>
          <p:cNvSpPr txBox="1"/>
          <p:nvPr/>
        </p:nvSpPr>
        <p:spPr>
          <a:xfrm>
            <a:off x="5474900" y="1370200"/>
            <a:ext cx="309000" cy="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b="1" sz="11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21" name="Google Shape;521;p33"/>
          <p:cNvSpPr/>
          <p:nvPr/>
        </p:nvSpPr>
        <p:spPr>
          <a:xfrm>
            <a:off x="5449075" y="2259063"/>
            <a:ext cx="183000" cy="152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522" name="Google Shape;522;p33"/>
          <p:cNvSpPr txBox="1"/>
          <p:nvPr/>
        </p:nvSpPr>
        <p:spPr>
          <a:xfrm>
            <a:off x="5386075" y="2289363"/>
            <a:ext cx="309000" cy="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 b="1" sz="11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23" name="Google Shape;523;p33"/>
          <p:cNvSpPr/>
          <p:nvPr/>
        </p:nvSpPr>
        <p:spPr>
          <a:xfrm>
            <a:off x="3804500" y="3253238"/>
            <a:ext cx="183000" cy="152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524" name="Google Shape;524;p33"/>
          <p:cNvSpPr txBox="1"/>
          <p:nvPr/>
        </p:nvSpPr>
        <p:spPr>
          <a:xfrm>
            <a:off x="3741500" y="3283538"/>
            <a:ext cx="309000" cy="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3</a:t>
            </a:r>
            <a:endParaRPr b="1" sz="11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25" name="Google Shape;525;p33"/>
          <p:cNvSpPr/>
          <p:nvPr/>
        </p:nvSpPr>
        <p:spPr>
          <a:xfrm>
            <a:off x="6995975" y="3253238"/>
            <a:ext cx="183000" cy="152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526" name="Google Shape;526;p33"/>
          <p:cNvSpPr txBox="1"/>
          <p:nvPr/>
        </p:nvSpPr>
        <p:spPr>
          <a:xfrm>
            <a:off x="6932975" y="3283550"/>
            <a:ext cx="309000" cy="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4</a:t>
            </a:r>
            <a:endParaRPr b="1" sz="11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27" name="Google Shape;527;p33"/>
          <p:cNvSpPr/>
          <p:nvPr/>
        </p:nvSpPr>
        <p:spPr>
          <a:xfrm>
            <a:off x="7404875" y="1390450"/>
            <a:ext cx="183000" cy="152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528" name="Google Shape;528;p33"/>
          <p:cNvSpPr txBox="1"/>
          <p:nvPr/>
        </p:nvSpPr>
        <p:spPr>
          <a:xfrm>
            <a:off x="7341875" y="1420750"/>
            <a:ext cx="309000" cy="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b="1" sz="11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29" name="Google Shape;529;p33"/>
          <p:cNvSpPr/>
          <p:nvPr/>
        </p:nvSpPr>
        <p:spPr>
          <a:xfrm>
            <a:off x="7404875" y="1719900"/>
            <a:ext cx="183000" cy="152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530" name="Google Shape;530;p33"/>
          <p:cNvSpPr txBox="1"/>
          <p:nvPr/>
        </p:nvSpPr>
        <p:spPr>
          <a:xfrm>
            <a:off x="7341875" y="1750200"/>
            <a:ext cx="309000" cy="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 b="1" sz="11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31" name="Google Shape;531;p33"/>
          <p:cNvSpPr/>
          <p:nvPr/>
        </p:nvSpPr>
        <p:spPr>
          <a:xfrm>
            <a:off x="8467075" y="840100"/>
            <a:ext cx="183000" cy="152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532" name="Google Shape;532;p33"/>
          <p:cNvSpPr txBox="1"/>
          <p:nvPr/>
        </p:nvSpPr>
        <p:spPr>
          <a:xfrm>
            <a:off x="8404075" y="870400"/>
            <a:ext cx="309000" cy="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4</a:t>
            </a:r>
            <a:endParaRPr b="1" sz="11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33" name="Google Shape;533;p33"/>
          <p:cNvSpPr/>
          <p:nvPr/>
        </p:nvSpPr>
        <p:spPr>
          <a:xfrm>
            <a:off x="8544675" y="1719900"/>
            <a:ext cx="183000" cy="152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534" name="Google Shape;534;p33"/>
          <p:cNvSpPr txBox="1"/>
          <p:nvPr/>
        </p:nvSpPr>
        <p:spPr>
          <a:xfrm>
            <a:off x="8481675" y="1750200"/>
            <a:ext cx="309000" cy="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3</a:t>
            </a:r>
            <a:endParaRPr b="1" sz="11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4"/>
          <p:cNvSpPr/>
          <p:nvPr/>
        </p:nvSpPr>
        <p:spPr>
          <a:xfrm flipH="1" rot="10800000">
            <a:off x="2286100" y="-1422400"/>
            <a:ext cx="4572000" cy="22935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540" name="Google Shape;540;p34"/>
          <p:cNvSpPr txBox="1"/>
          <p:nvPr>
            <p:ph type="ctrTitle"/>
          </p:nvPr>
        </p:nvSpPr>
        <p:spPr>
          <a:xfrm>
            <a:off x="100" y="0"/>
            <a:ext cx="9144000" cy="6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RISULTATO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541" name="Google Shape;5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134611"/>
            <a:ext cx="2285999" cy="190881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2" name="Google Shape;5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611" y="1471013"/>
            <a:ext cx="1828801" cy="173126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3" name="Google Shape;5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2669" y="3110600"/>
            <a:ext cx="1828801" cy="195681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4" name="Google Shape;54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2684" y="1017213"/>
            <a:ext cx="1828800" cy="17244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5" name="Google Shape;545;p34"/>
          <p:cNvSpPr/>
          <p:nvPr/>
        </p:nvSpPr>
        <p:spPr>
          <a:xfrm>
            <a:off x="1432500" y="1606300"/>
            <a:ext cx="640200" cy="546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grpSp>
        <p:nvGrpSpPr>
          <p:cNvPr id="546" name="Google Shape;546;p34"/>
          <p:cNvGrpSpPr/>
          <p:nvPr/>
        </p:nvGrpSpPr>
        <p:grpSpPr>
          <a:xfrm>
            <a:off x="1592586" y="1719433"/>
            <a:ext cx="320049" cy="320038"/>
            <a:chOff x="6679825" y="2693700"/>
            <a:chExt cx="257875" cy="258575"/>
          </a:xfrm>
        </p:grpSpPr>
        <p:sp>
          <p:nvSpPr>
            <p:cNvPr id="547" name="Google Shape;547;p34"/>
            <p:cNvSpPr/>
            <p:nvPr/>
          </p:nvSpPr>
          <p:spPr>
            <a:xfrm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34"/>
          <p:cNvSpPr/>
          <p:nvPr/>
        </p:nvSpPr>
        <p:spPr>
          <a:xfrm>
            <a:off x="3879650" y="3900500"/>
            <a:ext cx="1371600" cy="914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550" name="Google Shape;550;p34"/>
          <p:cNvSpPr/>
          <p:nvPr/>
        </p:nvSpPr>
        <p:spPr>
          <a:xfrm>
            <a:off x="5486400" y="3110600"/>
            <a:ext cx="1101300" cy="914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cxnSp>
        <p:nvCxnSpPr>
          <p:cNvPr id="551" name="Google Shape;551;p34"/>
          <p:cNvCxnSpPr>
            <a:stCxn id="541" idx="3"/>
            <a:endCxn id="549" idx="1"/>
          </p:cNvCxnSpPr>
          <p:nvPr/>
        </p:nvCxnSpPr>
        <p:spPr>
          <a:xfrm>
            <a:off x="2895599" y="4089016"/>
            <a:ext cx="984000" cy="2688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63A9F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34"/>
          <p:cNvCxnSpPr>
            <a:stCxn id="549" idx="3"/>
            <a:endCxn id="543" idx="1"/>
          </p:cNvCxnSpPr>
          <p:nvPr/>
        </p:nvCxnSpPr>
        <p:spPr>
          <a:xfrm flipH="1" rot="10800000">
            <a:off x="5251250" y="4088900"/>
            <a:ext cx="1911300" cy="2688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C7372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34"/>
          <p:cNvCxnSpPr/>
          <p:nvPr/>
        </p:nvCxnSpPr>
        <p:spPr>
          <a:xfrm>
            <a:off x="2931925" y="4933650"/>
            <a:ext cx="4197000" cy="0"/>
          </a:xfrm>
          <a:prstGeom prst="straightConnector1">
            <a:avLst/>
          </a:prstGeom>
          <a:noFill/>
          <a:ln cap="flat" cmpd="sng" w="19050">
            <a:solidFill>
              <a:srgbClr val="63A9FB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4" name="Google Shape;554;p34"/>
          <p:cNvCxnSpPr>
            <a:stCxn id="549" idx="0"/>
            <a:endCxn id="550" idx="1"/>
          </p:cNvCxnSpPr>
          <p:nvPr/>
        </p:nvCxnSpPr>
        <p:spPr>
          <a:xfrm rot="-5400000">
            <a:off x="4859600" y="3273650"/>
            <a:ext cx="332700" cy="921000"/>
          </a:xfrm>
          <a:prstGeom prst="bentConnector2">
            <a:avLst/>
          </a:prstGeom>
          <a:noFill/>
          <a:ln cap="flat" cmpd="sng" w="19050">
            <a:solidFill>
              <a:srgbClr val="448C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34"/>
          <p:cNvCxnSpPr>
            <a:stCxn id="550" idx="0"/>
            <a:endCxn id="542" idx="3"/>
          </p:cNvCxnSpPr>
          <p:nvPr/>
        </p:nvCxnSpPr>
        <p:spPr>
          <a:xfrm flipH="1" rot="5400000">
            <a:off x="5374800" y="2448350"/>
            <a:ext cx="774000" cy="550500"/>
          </a:xfrm>
          <a:prstGeom prst="bentConnector2">
            <a:avLst/>
          </a:prstGeom>
          <a:noFill/>
          <a:ln cap="flat" cmpd="sng" w="19050">
            <a:solidFill>
              <a:srgbClr val="448C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6" name="Google Shape;556;p34"/>
          <p:cNvCxnSpPr>
            <a:stCxn id="550" idx="3"/>
            <a:endCxn id="544" idx="1"/>
          </p:cNvCxnSpPr>
          <p:nvPr/>
        </p:nvCxnSpPr>
        <p:spPr>
          <a:xfrm flipH="1" rot="10800000">
            <a:off x="6587700" y="1879400"/>
            <a:ext cx="575100" cy="16884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C7372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7" name="Google Shape;557;p34"/>
          <p:cNvSpPr txBox="1"/>
          <p:nvPr/>
        </p:nvSpPr>
        <p:spPr>
          <a:xfrm>
            <a:off x="3896600" y="4173050"/>
            <a:ext cx="133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ONLINE?</a:t>
            </a:r>
            <a:endParaRPr sz="17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558" name="Google Shape;558;p34"/>
          <p:cNvSpPr txBox="1"/>
          <p:nvPr/>
        </p:nvSpPr>
        <p:spPr>
          <a:xfrm>
            <a:off x="5368200" y="3383150"/>
            <a:ext cx="133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IBAN</a:t>
            </a:r>
            <a:r>
              <a:rPr lang="en" sz="17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?</a:t>
            </a:r>
            <a:endParaRPr sz="17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cxnSp>
        <p:nvCxnSpPr>
          <p:cNvPr id="559" name="Google Shape;559;p34"/>
          <p:cNvCxnSpPr/>
          <p:nvPr/>
        </p:nvCxnSpPr>
        <p:spPr>
          <a:xfrm>
            <a:off x="1752600" y="2159011"/>
            <a:ext cx="0" cy="949800"/>
          </a:xfrm>
          <a:prstGeom prst="straightConnector1">
            <a:avLst/>
          </a:prstGeom>
          <a:noFill/>
          <a:ln cap="flat" cmpd="sng" w="19050">
            <a:solidFill>
              <a:srgbClr val="63A9FB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0" name="Google Shape;560;p34"/>
          <p:cNvCxnSpPr>
            <a:stCxn id="542" idx="1"/>
          </p:cNvCxnSpPr>
          <p:nvPr/>
        </p:nvCxnSpPr>
        <p:spPr>
          <a:xfrm flipH="1">
            <a:off x="2450111" y="2336645"/>
            <a:ext cx="1207500" cy="773100"/>
          </a:xfrm>
          <a:prstGeom prst="bentConnector3">
            <a:avLst>
              <a:gd fmla="val 99860" name="adj1"/>
            </a:avLst>
          </a:prstGeom>
          <a:noFill/>
          <a:ln cap="flat" cmpd="sng" w="19050">
            <a:solidFill>
              <a:srgbClr val="63A9F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34"/>
          <p:cNvCxnSpPr/>
          <p:nvPr/>
        </p:nvCxnSpPr>
        <p:spPr>
          <a:xfrm flipH="1">
            <a:off x="2454400" y="1147450"/>
            <a:ext cx="4697700" cy="1853700"/>
          </a:xfrm>
          <a:prstGeom prst="bentConnector3">
            <a:avLst>
              <a:gd fmla="val 100049" name="adj1"/>
            </a:avLst>
          </a:prstGeom>
          <a:noFill/>
          <a:ln cap="flat" cmpd="sng" w="19050">
            <a:solidFill>
              <a:srgbClr val="63A9FB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2" name="Google Shape;562;p34"/>
          <p:cNvGrpSpPr/>
          <p:nvPr/>
        </p:nvGrpSpPr>
        <p:grpSpPr>
          <a:xfrm>
            <a:off x="4610045" y="3618485"/>
            <a:ext cx="231320" cy="231320"/>
            <a:chOff x="1487200" y="4993750"/>
            <a:chExt cx="483125" cy="483125"/>
          </a:xfrm>
        </p:grpSpPr>
        <p:sp>
          <p:nvSpPr>
            <p:cNvPr id="563" name="Google Shape;563;p34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448C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448C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65" name="Google Shape;565;p34"/>
          <p:cNvGrpSpPr/>
          <p:nvPr/>
        </p:nvGrpSpPr>
        <p:grpSpPr>
          <a:xfrm>
            <a:off x="5255232" y="4078387"/>
            <a:ext cx="231320" cy="231320"/>
            <a:chOff x="2081650" y="4993750"/>
            <a:chExt cx="483125" cy="483125"/>
          </a:xfrm>
        </p:grpSpPr>
        <p:sp>
          <p:nvSpPr>
            <p:cNvPr id="566" name="Google Shape;566;p34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68" name="Google Shape;568;p34"/>
          <p:cNvGrpSpPr/>
          <p:nvPr/>
        </p:nvGrpSpPr>
        <p:grpSpPr>
          <a:xfrm>
            <a:off x="6076970" y="2851835"/>
            <a:ext cx="231320" cy="231320"/>
            <a:chOff x="1487200" y="4993750"/>
            <a:chExt cx="483125" cy="483125"/>
          </a:xfrm>
        </p:grpSpPr>
        <p:sp>
          <p:nvSpPr>
            <p:cNvPr id="569" name="Google Shape;569;p34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448C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448C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71" name="Google Shape;571;p34"/>
          <p:cNvGrpSpPr/>
          <p:nvPr/>
        </p:nvGrpSpPr>
        <p:grpSpPr>
          <a:xfrm>
            <a:off x="6611044" y="3300562"/>
            <a:ext cx="231320" cy="231320"/>
            <a:chOff x="2081650" y="4993750"/>
            <a:chExt cx="483125" cy="483125"/>
          </a:xfrm>
        </p:grpSpPr>
        <p:sp>
          <p:nvSpPr>
            <p:cNvPr id="572" name="Google Shape;572;p34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74" name="Google Shape;574;p34"/>
          <p:cNvSpPr txBox="1"/>
          <p:nvPr/>
        </p:nvSpPr>
        <p:spPr>
          <a:xfrm>
            <a:off x="493150" y="2865513"/>
            <a:ext cx="2664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FORM - entrypoint</a:t>
            </a:r>
            <a:endParaRPr i="1" sz="900"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575" name="Google Shape;575;p34"/>
          <p:cNvSpPr txBox="1"/>
          <p:nvPr/>
        </p:nvSpPr>
        <p:spPr>
          <a:xfrm>
            <a:off x="3536375" y="1214188"/>
            <a:ext cx="2664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OUTCOME - IBAN valido</a:t>
            </a:r>
            <a:endParaRPr i="1" sz="900"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576" name="Google Shape;576;p34"/>
          <p:cNvSpPr txBox="1"/>
          <p:nvPr/>
        </p:nvSpPr>
        <p:spPr>
          <a:xfrm>
            <a:off x="7040425" y="752938"/>
            <a:ext cx="2664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OUTCOME - IBAN non valido</a:t>
            </a:r>
            <a:endParaRPr i="1" sz="900"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577" name="Google Shape;577;p34"/>
          <p:cNvSpPr txBox="1"/>
          <p:nvPr/>
        </p:nvSpPr>
        <p:spPr>
          <a:xfrm>
            <a:off x="7040425" y="2865513"/>
            <a:ext cx="2664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OFFLINE</a:t>
            </a:r>
            <a:endParaRPr i="1" sz="900">
              <a:solidFill>
                <a:schemeClr val="dk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5"/>
          <p:cNvSpPr txBox="1"/>
          <p:nvPr>
            <p:ph type="ctrTitle"/>
          </p:nvPr>
        </p:nvSpPr>
        <p:spPr>
          <a:xfrm flipH="1">
            <a:off x="1889225" y="2355535"/>
            <a:ext cx="32814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CONCLUSIONI</a:t>
            </a:r>
            <a:endParaRPr sz="3000"/>
          </a:p>
        </p:txBody>
      </p:sp>
      <p:sp>
        <p:nvSpPr>
          <p:cNvPr id="583" name="Google Shape;583;p35"/>
          <p:cNvSpPr txBox="1"/>
          <p:nvPr>
            <p:ph idx="2" type="title"/>
          </p:nvPr>
        </p:nvSpPr>
        <p:spPr>
          <a:xfrm flipH="1">
            <a:off x="1889225" y="1753435"/>
            <a:ext cx="29793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84" name="Google Shape;584;p35"/>
          <p:cNvSpPr txBox="1"/>
          <p:nvPr/>
        </p:nvSpPr>
        <p:spPr>
          <a:xfrm>
            <a:off x="6191350" y="4944950"/>
            <a:ext cx="30000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Fonte immagine: </a:t>
            </a:r>
            <a:r>
              <a:rPr lang="en" sz="800">
                <a:solidFill>
                  <a:schemeClr val="lt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Diana Parkhouse</a:t>
            </a:r>
            <a:r>
              <a:rPr lang="en" sz="800">
                <a:solidFill>
                  <a:schemeClr val="lt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 via Unsplash</a:t>
            </a:r>
            <a:endParaRPr sz="800">
              <a:solidFill>
                <a:schemeClr val="lt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9" name="Google Shape;589;p36"/>
          <p:cNvCxnSpPr>
            <a:endCxn id="590" idx="0"/>
          </p:cNvCxnSpPr>
          <p:nvPr/>
        </p:nvCxnSpPr>
        <p:spPr>
          <a:xfrm rot="10800000">
            <a:off x="6497975" y="3514950"/>
            <a:ext cx="101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36"/>
          <p:cNvCxnSpPr>
            <a:stCxn id="592" idx="1"/>
          </p:cNvCxnSpPr>
          <p:nvPr/>
        </p:nvCxnSpPr>
        <p:spPr>
          <a:xfrm>
            <a:off x="7133613" y="2832300"/>
            <a:ext cx="387300" cy="38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93" name="Google Shape;593;p36"/>
          <p:cNvCxnSpPr>
            <a:stCxn id="594" idx="5"/>
          </p:cNvCxnSpPr>
          <p:nvPr/>
        </p:nvCxnSpPr>
        <p:spPr>
          <a:xfrm flipH="1" rot="10800000">
            <a:off x="7184913" y="3752400"/>
            <a:ext cx="445200" cy="44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95" name="Google Shape;595;p36"/>
          <p:cNvCxnSpPr>
            <a:endCxn id="596" idx="3"/>
          </p:cNvCxnSpPr>
          <p:nvPr/>
        </p:nvCxnSpPr>
        <p:spPr>
          <a:xfrm>
            <a:off x="1832400" y="3514950"/>
            <a:ext cx="99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36"/>
          <p:cNvCxnSpPr>
            <a:stCxn id="598" idx="2"/>
          </p:cNvCxnSpPr>
          <p:nvPr/>
        </p:nvCxnSpPr>
        <p:spPr>
          <a:xfrm flipH="1">
            <a:off x="1786863" y="2832300"/>
            <a:ext cx="358200" cy="358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99" name="Google Shape;599;p36"/>
          <p:cNvCxnSpPr>
            <a:stCxn id="600" idx="4"/>
          </p:cNvCxnSpPr>
          <p:nvPr/>
        </p:nvCxnSpPr>
        <p:spPr>
          <a:xfrm rot="10800000">
            <a:off x="1706163" y="3778050"/>
            <a:ext cx="438900" cy="438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01" name="Google Shape;601;p36"/>
          <p:cNvSpPr/>
          <p:nvPr/>
        </p:nvSpPr>
        <p:spPr>
          <a:xfrm>
            <a:off x="186000" y="2724600"/>
            <a:ext cx="1828800" cy="1580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602" name="Google Shape;602;p36"/>
          <p:cNvSpPr txBox="1"/>
          <p:nvPr>
            <p:ph type="ctrTitle"/>
          </p:nvPr>
        </p:nvSpPr>
        <p:spPr>
          <a:xfrm>
            <a:off x="0" y="347850"/>
            <a:ext cx="9144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IMPLEMENTAZIONI FUTURE</a:t>
            </a:r>
            <a:endParaRPr sz="2500"/>
          </a:p>
        </p:txBody>
      </p:sp>
      <p:sp>
        <p:nvSpPr>
          <p:cNvPr id="603" name="Google Shape;603;p36"/>
          <p:cNvSpPr/>
          <p:nvPr/>
        </p:nvSpPr>
        <p:spPr>
          <a:xfrm>
            <a:off x="7315200" y="2724600"/>
            <a:ext cx="1828800" cy="1580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604" name="Google Shape;604;p36"/>
          <p:cNvSpPr txBox="1"/>
          <p:nvPr/>
        </p:nvSpPr>
        <p:spPr>
          <a:xfrm>
            <a:off x="7263900" y="3330300"/>
            <a:ext cx="193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AUTENTICAZIONE</a:t>
            </a:r>
            <a:endParaRPr b="1" sz="1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05" name="Google Shape;605;p36"/>
          <p:cNvSpPr txBox="1"/>
          <p:nvPr/>
        </p:nvSpPr>
        <p:spPr>
          <a:xfrm>
            <a:off x="0" y="3330300"/>
            <a:ext cx="22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API REMOTA</a:t>
            </a:r>
            <a:endParaRPr b="1" sz="17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98" name="Google Shape;598;p36"/>
          <p:cNvSpPr/>
          <p:nvPr/>
        </p:nvSpPr>
        <p:spPr>
          <a:xfrm>
            <a:off x="2014788" y="2311200"/>
            <a:ext cx="1371600" cy="521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592" name="Google Shape;592;p36"/>
          <p:cNvSpPr/>
          <p:nvPr/>
        </p:nvSpPr>
        <p:spPr>
          <a:xfrm>
            <a:off x="5892288" y="2311200"/>
            <a:ext cx="1371600" cy="521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596" name="Google Shape;596;p36"/>
          <p:cNvSpPr/>
          <p:nvPr/>
        </p:nvSpPr>
        <p:spPr>
          <a:xfrm>
            <a:off x="2832000" y="3254400"/>
            <a:ext cx="1371600" cy="521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590" name="Google Shape;590;p36"/>
          <p:cNvSpPr/>
          <p:nvPr/>
        </p:nvSpPr>
        <p:spPr>
          <a:xfrm>
            <a:off x="5126375" y="3254400"/>
            <a:ext cx="1371600" cy="521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600" name="Google Shape;600;p36"/>
          <p:cNvSpPr/>
          <p:nvPr/>
        </p:nvSpPr>
        <p:spPr>
          <a:xfrm>
            <a:off x="2014788" y="4216950"/>
            <a:ext cx="1371600" cy="521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594" name="Google Shape;594;p36"/>
          <p:cNvSpPr/>
          <p:nvPr/>
        </p:nvSpPr>
        <p:spPr>
          <a:xfrm>
            <a:off x="5943588" y="4197600"/>
            <a:ext cx="1371600" cy="521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606" name="Google Shape;606;p36"/>
          <p:cNvSpPr txBox="1"/>
          <p:nvPr/>
        </p:nvSpPr>
        <p:spPr>
          <a:xfrm>
            <a:off x="2229600" y="2387100"/>
            <a:ext cx="10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DATABASE LOCALE</a:t>
            </a:r>
            <a:endParaRPr sz="1200"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607" name="Google Shape;607;p36"/>
          <p:cNvSpPr txBox="1"/>
          <p:nvPr/>
        </p:nvSpPr>
        <p:spPr>
          <a:xfrm>
            <a:off x="3123000" y="3339975"/>
            <a:ext cx="10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PRESTAZIONI</a:t>
            </a:r>
            <a:endParaRPr sz="1200"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608" name="Google Shape;608;p36"/>
          <p:cNvSpPr txBox="1"/>
          <p:nvPr/>
        </p:nvSpPr>
        <p:spPr>
          <a:xfrm>
            <a:off x="2305800" y="4292850"/>
            <a:ext cx="10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SICUREZZA</a:t>
            </a:r>
            <a:endParaRPr sz="1200"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609" name="Google Shape;609;p36"/>
          <p:cNvSpPr txBox="1"/>
          <p:nvPr/>
        </p:nvSpPr>
        <p:spPr>
          <a:xfrm>
            <a:off x="5892300" y="2387100"/>
            <a:ext cx="119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UTENZA PERSONALE</a:t>
            </a:r>
            <a:endParaRPr sz="1200"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610" name="Google Shape;610;p36"/>
          <p:cNvSpPr txBox="1"/>
          <p:nvPr/>
        </p:nvSpPr>
        <p:spPr>
          <a:xfrm>
            <a:off x="5126375" y="3330300"/>
            <a:ext cx="10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AFFIDABILITÀ</a:t>
            </a:r>
            <a:endParaRPr sz="1200"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611" name="Google Shape;611;p36"/>
          <p:cNvSpPr txBox="1"/>
          <p:nvPr/>
        </p:nvSpPr>
        <p:spPr>
          <a:xfrm>
            <a:off x="5943600" y="4273500"/>
            <a:ext cx="10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SICUREZZA</a:t>
            </a:r>
            <a:endParaRPr sz="1200"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grpSp>
        <p:nvGrpSpPr>
          <p:cNvPr id="612" name="Google Shape;612;p36"/>
          <p:cNvGrpSpPr/>
          <p:nvPr/>
        </p:nvGrpSpPr>
        <p:grpSpPr>
          <a:xfrm>
            <a:off x="2075245" y="4361835"/>
            <a:ext cx="231320" cy="231320"/>
            <a:chOff x="1487200" y="4993750"/>
            <a:chExt cx="483125" cy="483125"/>
          </a:xfrm>
        </p:grpSpPr>
        <p:sp>
          <p:nvSpPr>
            <p:cNvPr id="613" name="Google Shape;613;p36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5" name="Google Shape;615;p36"/>
          <p:cNvGrpSpPr/>
          <p:nvPr/>
        </p:nvGrpSpPr>
        <p:grpSpPr>
          <a:xfrm>
            <a:off x="2891008" y="3399298"/>
            <a:ext cx="231320" cy="231320"/>
            <a:chOff x="1487200" y="4993750"/>
            <a:chExt cx="483125" cy="483125"/>
          </a:xfrm>
        </p:grpSpPr>
        <p:sp>
          <p:nvSpPr>
            <p:cNvPr id="616" name="Google Shape;616;p36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8" name="Google Shape;618;p36"/>
          <p:cNvGrpSpPr/>
          <p:nvPr/>
        </p:nvGrpSpPr>
        <p:grpSpPr>
          <a:xfrm>
            <a:off x="6207045" y="3399285"/>
            <a:ext cx="231320" cy="231320"/>
            <a:chOff x="1487200" y="4993750"/>
            <a:chExt cx="483125" cy="483125"/>
          </a:xfrm>
        </p:grpSpPr>
        <p:sp>
          <p:nvSpPr>
            <p:cNvPr id="619" name="Google Shape;619;p36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1" name="Google Shape;621;p36"/>
          <p:cNvGrpSpPr/>
          <p:nvPr/>
        </p:nvGrpSpPr>
        <p:grpSpPr>
          <a:xfrm>
            <a:off x="7025595" y="4342498"/>
            <a:ext cx="231320" cy="231320"/>
            <a:chOff x="1487200" y="4993750"/>
            <a:chExt cx="483125" cy="483125"/>
          </a:xfrm>
        </p:grpSpPr>
        <p:sp>
          <p:nvSpPr>
            <p:cNvPr id="622" name="Google Shape;622;p36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4" name="Google Shape;624;p36"/>
          <p:cNvGrpSpPr/>
          <p:nvPr/>
        </p:nvGrpSpPr>
        <p:grpSpPr>
          <a:xfrm>
            <a:off x="2072073" y="2456095"/>
            <a:ext cx="231320" cy="231320"/>
            <a:chOff x="2676100" y="832575"/>
            <a:chExt cx="483125" cy="483125"/>
          </a:xfrm>
        </p:grpSpPr>
        <p:sp>
          <p:nvSpPr>
            <p:cNvPr id="625" name="Google Shape;625;p36"/>
            <p:cNvSpPr/>
            <p:nvPr/>
          </p:nvSpPr>
          <p:spPr>
            <a:xfrm>
              <a:off x="2676100" y="83257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2762000" y="91847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2810775" y="975075"/>
              <a:ext cx="206025" cy="198150"/>
            </a:xfrm>
            <a:custGeom>
              <a:rect b="b" l="l" r="r" t="t"/>
              <a:pathLst>
                <a:path extrusionOk="0" h="7926" w="8241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8" name="Google Shape;628;p36"/>
          <p:cNvGrpSpPr/>
          <p:nvPr/>
        </p:nvGrpSpPr>
        <p:grpSpPr>
          <a:xfrm>
            <a:off x="6974548" y="2456095"/>
            <a:ext cx="231320" cy="231320"/>
            <a:chOff x="2676100" y="832575"/>
            <a:chExt cx="483125" cy="483125"/>
          </a:xfrm>
        </p:grpSpPr>
        <p:sp>
          <p:nvSpPr>
            <p:cNvPr id="629" name="Google Shape;629;p36"/>
            <p:cNvSpPr/>
            <p:nvPr/>
          </p:nvSpPr>
          <p:spPr>
            <a:xfrm>
              <a:off x="2676100" y="83257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2762000" y="91847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2810775" y="975075"/>
              <a:ext cx="206025" cy="198150"/>
            </a:xfrm>
            <a:custGeom>
              <a:rect b="b" l="l" r="r" t="t"/>
              <a:pathLst>
                <a:path extrusionOk="0" h="7926" w="8241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4311075" y="3313000"/>
            <a:ext cx="517500" cy="450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6988275" y="3313000"/>
            <a:ext cx="517500" cy="450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118" name="Google Shape;118;p19"/>
          <p:cNvSpPr txBox="1"/>
          <p:nvPr>
            <p:ph idx="13" type="ctrTitle"/>
          </p:nvPr>
        </p:nvSpPr>
        <p:spPr>
          <a:xfrm>
            <a:off x="3080975" y="398750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INDICE</a:t>
            </a:r>
            <a:endParaRPr sz="2500">
              <a:solidFill>
                <a:schemeClr val="lt1"/>
              </a:solidFill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>
            <a:off x="5871225" y="2147250"/>
            <a:ext cx="0" cy="689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/>
          <p:nvPr/>
        </p:nvCxnSpPr>
        <p:spPr>
          <a:xfrm>
            <a:off x="3249525" y="2147250"/>
            <a:ext cx="0" cy="689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9"/>
          <p:cNvSpPr txBox="1"/>
          <p:nvPr>
            <p:ph type="ctrTitle"/>
          </p:nvPr>
        </p:nvSpPr>
        <p:spPr>
          <a:xfrm>
            <a:off x="1152088" y="2340556"/>
            <a:ext cx="159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</a:t>
            </a:r>
            <a:endParaRPr/>
          </a:p>
        </p:txBody>
      </p:sp>
      <p:sp>
        <p:nvSpPr>
          <p:cNvPr id="122" name="Google Shape;122;p19"/>
          <p:cNvSpPr txBox="1"/>
          <p:nvPr>
            <p:ph idx="3" type="ctrTitle"/>
          </p:nvPr>
        </p:nvSpPr>
        <p:spPr>
          <a:xfrm>
            <a:off x="3773838" y="2340556"/>
            <a:ext cx="159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TECNOLOGIE</a:t>
            </a:r>
            <a:endParaRPr/>
          </a:p>
        </p:txBody>
      </p:sp>
      <p:sp>
        <p:nvSpPr>
          <p:cNvPr id="123" name="Google Shape;123;p19"/>
          <p:cNvSpPr txBox="1"/>
          <p:nvPr>
            <p:ph idx="5" type="ctrTitle"/>
          </p:nvPr>
        </p:nvSpPr>
        <p:spPr>
          <a:xfrm>
            <a:off x="6448876" y="2340556"/>
            <a:ext cx="159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ARCHITETTURA</a:t>
            </a:r>
            <a:endParaRPr/>
          </a:p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967738" y="2671150"/>
            <a:ext cx="1965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 Medium"/>
                <a:ea typeface="Assistant Medium"/>
                <a:cs typeface="Assistant Medium"/>
                <a:sym typeface="Assistant Medium"/>
              </a:rPr>
              <a:t>Obiettivi dello Stage e Progetto</a:t>
            </a: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25" name="Google Shape;125;p19"/>
          <p:cNvSpPr txBox="1"/>
          <p:nvPr>
            <p:ph idx="14" type="title"/>
          </p:nvPr>
        </p:nvSpPr>
        <p:spPr>
          <a:xfrm>
            <a:off x="1575838" y="2012475"/>
            <a:ext cx="7488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9"/>
          <p:cNvSpPr txBox="1"/>
          <p:nvPr>
            <p:ph idx="2" type="subTitle"/>
          </p:nvPr>
        </p:nvSpPr>
        <p:spPr>
          <a:xfrm>
            <a:off x="3589500" y="2671150"/>
            <a:ext cx="1965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 Medium"/>
                <a:ea typeface="Assistant Medium"/>
                <a:cs typeface="Assistant Medium"/>
                <a:sym typeface="Assistant Medium"/>
              </a:rPr>
              <a:t>Tecnologie e Framework utilizzati</a:t>
            </a: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27" name="Google Shape;127;p19"/>
          <p:cNvSpPr txBox="1"/>
          <p:nvPr>
            <p:ph idx="15" type="title"/>
          </p:nvPr>
        </p:nvSpPr>
        <p:spPr>
          <a:xfrm>
            <a:off x="4197618" y="2012475"/>
            <a:ext cx="7488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19"/>
          <p:cNvSpPr txBox="1"/>
          <p:nvPr>
            <p:ph idx="4" type="subTitle"/>
          </p:nvPr>
        </p:nvSpPr>
        <p:spPr>
          <a:xfrm>
            <a:off x="6264526" y="2671150"/>
            <a:ext cx="1965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 Medium"/>
                <a:ea typeface="Assistant Medium"/>
                <a:cs typeface="Assistant Medium"/>
                <a:sym typeface="Assistant Medium"/>
              </a:rPr>
              <a:t>Struttura dell’Applicativo</a:t>
            </a: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29" name="Google Shape;129;p19"/>
          <p:cNvSpPr txBox="1"/>
          <p:nvPr>
            <p:ph idx="16" type="title"/>
          </p:nvPr>
        </p:nvSpPr>
        <p:spPr>
          <a:xfrm>
            <a:off x="6872626" y="2012475"/>
            <a:ext cx="7488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9"/>
          <p:cNvSpPr txBox="1"/>
          <p:nvPr>
            <p:ph idx="8" type="subTitle"/>
          </p:nvPr>
        </p:nvSpPr>
        <p:spPr>
          <a:xfrm>
            <a:off x="6264524" y="4031100"/>
            <a:ext cx="1965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 Medium"/>
                <a:ea typeface="Assistant Medium"/>
                <a:cs typeface="Assistant Medium"/>
                <a:sym typeface="Assistant Medium"/>
              </a:rPr>
              <a:t>Implementazioni Future</a:t>
            </a: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31" name="Google Shape;131;p19"/>
          <p:cNvSpPr txBox="1"/>
          <p:nvPr>
            <p:ph idx="9" type="ctrTitle"/>
          </p:nvPr>
        </p:nvSpPr>
        <p:spPr>
          <a:xfrm>
            <a:off x="6448874" y="3700506"/>
            <a:ext cx="159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CONCLUSIONI</a:t>
            </a:r>
            <a:endParaRPr/>
          </a:p>
        </p:txBody>
      </p:sp>
      <p:sp>
        <p:nvSpPr>
          <p:cNvPr id="132" name="Google Shape;132;p19"/>
          <p:cNvSpPr txBox="1"/>
          <p:nvPr>
            <p:ph idx="18" type="title"/>
          </p:nvPr>
        </p:nvSpPr>
        <p:spPr>
          <a:xfrm>
            <a:off x="6872629" y="3386650"/>
            <a:ext cx="7488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1691500" y="3313000"/>
            <a:ext cx="517500" cy="450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2977725" y="3253875"/>
            <a:ext cx="581400" cy="5640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cxnSp>
        <p:nvCxnSpPr>
          <p:cNvPr id="135" name="Google Shape;135;p19"/>
          <p:cNvCxnSpPr/>
          <p:nvPr/>
        </p:nvCxnSpPr>
        <p:spPr>
          <a:xfrm>
            <a:off x="3249525" y="3518850"/>
            <a:ext cx="0" cy="689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9"/>
          <p:cNvSpPr txBox="1"/>
          <p:nvPr>
            <p:ph idx="18" type="title"/>
          </p:nvPr>
        </p:nvSpPr>
        <p:spPr>
          <a:xfrm>
            <a:off x="1575854" y="3384375"/>
            <a:ext cx="7488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19"/>
          <p:cNvSpPr txBox="1"/>
          <p:nvPr>
            <p:ph idx="8" type="subTitle"/>
          </p:nvPr>
        </p:nvSpPr>
        <p:spPr>
          <a:xfrm>
            <a:off x="3587324" y="4031100"/>
            <a:ext cx="1965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 Medium"/>
                <a:ea typeface="Assistant Medium"/>
                <a:cs typeface="Assistant Medium"/>
                <a:sym typeface="Assistant Medium"/>
              </a:rPr>
              <a:t>Analisi del Comparto Front-end</a:t>
            </a: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38" name="Google Shape;138;p19"/>
          <p:cNvSpPr txBox="1"/>
          <p:nvPr>
            <p:ph idx="9" type="ctrTitle"/>
          </p:nvPr>
        </p:nvSpPr>
        <p:spPr>
          <a:xfrm>
            <a:off x="3771674" y="3700506"/>
            <a:ext cx="159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139" name="Google Shape;139;p19"/>
          <p:cNvSpPr txBox="1"/>
          <p:nvPr>
            <p:ph idx="18" type="title"/>
          </p:nvPr>
        </p:nvSpPr>
        <p:spPr>
          <a:xfrm>
            <a:off x="4195429" y="3386650"/>
            <a:ext cx="7488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5579825" y="3203500"/>
            <a:ext cx="581400" cy="593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cxnSp>
        <p:nvCxnSpPr>
          <p:cNvPr id="141" name="Google Shape;141;p19"/>
          <p:cNvCxnSpPr/>
          <p:nvPr/>
        </p:nvCxnSpPr>
        <p:spPr>
          <a:xfrm>
            <a:off x="5871225" y="3518850"/>
            <a:ext cx="0" cy="689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9"/>
          <p:cNvSpPr txBox="1"/>
          <p:nvPr>
            <p:ph idx="8" type="subTitle"/>
          </p:nvPr>
        </p:nvSpPr>
        <p:spPr>
          <a:xfrm>
            <a:off x="967749" y="4031100"/>
            <a:ext cx="1965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sistant Medium"/>
                <a:ea typeface="Assistant Medium"/>
                <a:cs typeface="Assistant Medium"/>
                <a:sym typeface="Assistant Medium"/>
              </a:rPr>
              <a:t>Analisi del Comparto Back-end</a:t>
            </a:r>
            <a:endParaRPr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43" name="Google Shape;143;p19"/>
          <p:cNvSpPr txBox="1"/>
          <p:nvPr>
            <p:ph idx="9" type="ctrTitle"/>
          </p:nvPr>
        </p:nvSpPr>
        <p:spPr>
          <a:xfrm>
            <a:off x="1152099" y="3700506"/>
            <a:ext cx="159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 rot="2700000">
            <a:off x="-685752" y="4000172"/>
            <a:ext cx="1829002" cy="1829002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145" name="Google Shape;145;p19"/>
          <p:cNvSpPr/>
          <p:nvPr/>
        </p:nvSpPr>
        <p:spPr>
          <a:xfrm rot="-2700000">
            <a:off x="8000679" y="4000241"/>
            <a:ext cx="1829002" cy="1829002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7"/>
          <p:cNvSpPr txBox="1"/>
          <p:nvPr/>
        </p:nvSpPr>
        <p:spPr>
          <a:xfrm>
            <a:off x="2282700" y="1178850"/>
            <a:ext cx="68613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FINE</a:t>
            </a:r>
            <a:endParaRPr b="1" sz="4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37" name="Google Shape;637;p37"/>
          <p:cNvSpPr txBox="1"/>
          <p:nvPr/>
        </p:nvSpPr>
        <p:spPr>
          <a:xfrm>
            <a:off x="0" y="2702850"/>
            <a:ext cx="79455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GRAZIE PER L’ATTENZIONE</a:t>
            </a:r>
            <a:endParaRPr sz="30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638" name="Google Shape;638;p37"/>
          <p:cNvSpPr/>
          <p:nvPr/>
        </p:nvSpPr>
        <p:spPr>
          <a:xfrm>
            <a:off x="-1890075" y="2881275"/>
            <a:ext cx="3415500" cy="32664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639" name="Google Shape;639;p37"/>
          <p:cNvSpPr/>
          <p:nvPr/>
        </p:nvSpPr>
        <p:spPr>
          <a:xfrm flipH="1" rot="10800000">
            <a:off x="7618525" y="-1004175"/>
            <a:ext cx="3415500" cy="32664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8"/>
          <p:cNvSpPr txBox="1"/>
          <p:nvPr>
            <p:ph idx="1" type="body"/>
          </p:nvPr>
        </p:nvSpPr>
        <p:spPr>
          <a:xfrm>
            <a:off x="0" y="1885300"/>
            <a:ext cx="9144000" cy="32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0" marR="1371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Assistant Medium"/>
                <a:ea typeface="Assistant Medium"/>
                <a:cs typeface="Assistant Medium"/>
                <a:sym typeface="Assistant Medium"/>
              </a:rPr>
              <a:t>Le </a:t>
            </a:r>
            <a:r>
              <a:rPr i="1" lang="en" sz="1700">
                <a:latin typeface="Assistant Medium"/>
                <a:ea typeface="Assistant Medium"/>
                <a:cs typeface="Assistant Medium"/>
                <a:sym typeface="Assistant Medium"/>
              </a:rPr>
              <a:t>slides </a:t>
            </a:r>
            <a:r>
              <a:rPr lang="en" sz="1700">
                <a:latin typeface="Assistant Medium"/>
                <a:ea typeface="Assistant Medium"/>
                <a:cs typeface="Assistant Medium"/>
                <a:sym typeface="Assistant Medium"/>
              </a:rPr>
              <a:t>presentate si basano sulle seguenti fonti (ove non diversamente segnalato):</a:t>
            </a:r>
            <a:endParaRPr sz="17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1828800" marR="1371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82550" lvl="0" marL="1828800" marR="1371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ssistant Medium"/>
              <a:buChar char="⬣"/>
            </a:pPr>
            <a:r>
              <a:rPr lang="en" sz="1700">
                <a:latin typeface="Assistant Medium"/>
                <a:ea typeface="Assistant Medium"/>
                <a:cs typeface="Assistant Medium"/>
                <a:sym typeface="Assistant Medium"/>
              </a:rPr>
              <a:t>Template della presentazione:</a:t>
            </a:r>
            <a:r>
              <a:rPr lang="en" sz="1700">
                <a:latin typeface="Assistant Medium"/>
                <a:ea typeface="Assistant Medium"/>
                <a:cs typeface="Assistant Medium"/>
                <a:sym typeface="Assistant Medium"/>
              </a:rPr>
              <a:t> </a:t>
            </a:r>
            <a:r>
              <a:rPr lang="en" sz="1700">
                <a:uFill>
                  <a:noFill/>
                </a:uFill>
                <a:latin typeface="Assistant Medium"/>
                <a:ea typeface="Assistant Medium"/>
                <a:cs typeface="Assistant Medium"/>
                <a:sym typeface="Assistant Medium"/>
                <a:hlinkClick r:id="rId3"/>
              </a:rPr>
              <a:t>Slidesgo</a:t>
            </a:r>
            <a:endParaRPr sz="1700"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82550" lvl="0" marL="1828800" marR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ssistant Medium"/>
              <a:buChar char="⬣"/>
            </a:pPr>
            <a:r>
              <a:rPr lang="en" sz="1700">
                <a:latin typeface="Assistant Medium"/>
                <a:ea typeface="Assistant Medium"/>
                <a:cs typeface="Assistant Medium"/>
                <a:sym typeface="Assistant Medium"/>
              </a:rPr>
              <a:t>Icone: </a:t>
            </a:r>
            <a:r>
              <a:rPr lang="en" sz="1700">
                <a:uFill>
                  <a:noFill/>
                </a:uFill>
                <a:latin typeface="Assistant Medium"/>
                <a:ea typeface="Assistant Medium"/>
                <a:cs typeface="Assistant Medium"/>
                <a:sym typeface="Assistant Medium"/>
                <a:hlinkClick r:id="rId4"/>
              </a:rPr>
              <a:t>Flaticon</a:t>
            </a:r>
            <a:endParaRPr sz="1700"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82550" lvl="0" marL="1828800" marR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ssistant Medium"/>
              <a:buChar char="⬣"/>
            </a:pPr>
            <a:r>
              <a:rPr lang="en" sz="1700">
                <a:latin typeface="Assistant Medium"/>
                <a:ea typeface="Assistant Medium"/>
                <a:cs typeface="Assistant Medium"/>
                <a:sym typeface="Assistant Medium"/>
              </a:rPr>
              <a:t>Infografica ed Immagini: </a:t>
            </a:r>
            <a:r>
              <a:rPr lang="en" sz="1700">
                <a:uFill>
                  <a:noFill/>
                </a:uFill>
                <a:latin typeface="Assistant Medium"/>
                <a:ea typeface="Assistant Medium"/>
                <a:cs typeface="Assistant Medium"/>
                <a:sym typeface="Assistant Medium"/>
                <a:hlinkClick r:id="rId5"/>
              </a:rPr>
              <a:t>Freepik</a:t>
            </a:r>
            <a:endParaRPr sz="1700"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645" name="Google Shape;645;p38"/>
          <p:cNvSpPr txBox="1"/>
          <p:nvPr>
            <p:ph type="ctrTitle"/>
          </p:nvPr>
        </p:nvSpPr>
        <p:spPr>
          <a:xfrm>
            <a:off x="0" y="195450"/>
            <a:ext cx="9144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CREDITI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ctrTitle"/>
          </p:nvPr>
        </p:nvSpPr>
        <p:spPr>
          <a:xfrm flipH="1">
            <a:off x="1889225" y="2355535"/>
            <a:ext cx="32814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/>
              <a:t>STAGE</a:t>
            </a:r>
            <a:endParaRPr sz="3000"/>
          </a:p>
        </p:txBody>
      </p:sp>
      <p:sp>
        <p:nvSpPr>
          <p:cNvPr id="151" name="Google Shape;151;p20"/>
          <p:cNvSpPr txBox="1"/>
          <p:nvPr>
            <p:ph idx="2" type="title"/>
          </p:nvPr>
        </p:nvSpPr>
        <p:spPr>
          <a:xfrm flipH="1">
            <a:off x="1889225" y="1753435"/>
            <a:ext cx="29793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4362575" y="-437650"/>
            <a:ext cx="6000900" cy="5714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6191350" y="4944950"/>
            <a:ext cx="30000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Fonte immagine:</a:t>
            </a:r>
            <a:r>
              <a:rPr lang="en" sz="800">
                <a:solidFill>
                  <a:schemeClr val="lt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 Alten.it</a:t>
            </a:r>
            <a:endParaRPr sz="800">
              <a:solidFill>
                <a:schemeClr val="lt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/>
          <p:nvPr/>
        </p:nvSpPr>
        <p:spPr>
          <a:xfrm>
            <a:off x="228600" y="1922050"/>
            <a:ext cx="2743200" cy="2390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159" name="Google Shape;159;p21"/>
          <p:cNvSpPr txBox="1"/>
          <p:nvPr>
            <p:ph idx="4294967295" type="ctrTitle"/>
          </p:nvPr>
        </p:nvSpPr>
        <p:spPr>
          <a:xfrm flipH="1">
            <a:off x="1081650" y="2226848"/>
            <a:ext cx="1037100" cy="3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ALTEN</a:t>
            </a:r>
            <a:endParaRPr sz="2000"/>
          </a:p>
        </p:txBody>
      </p:sp>
      <p:sp>
        <p:nvSpPr>
          <p:cNvPr id="160" name="Google Shape;160;p21"/>
          <p:cNvSpPr txBox="1"/>
          <p:nvPr>
            <p:ph idx="4294967295" type="subTitle"/>
          </p:nvPr>
        </p:nvSpPr>
        <p:spPr>
          <a:xfrm flipH="1">
            <a:off x="228600" y="2903350"/>
            <a:ext cx="2743200" cy="12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ssistant Medium"/>
                <a:ea typeface="Assistant Medium"/>
                <a:cs typeface="Assistant Medium"/>
                <a:sym typeface="Assistant Medium"/>
              </a:rPr>
              <a:t>Società di consulenza specializzata in innovazione tecnologica e ingegneristica, fondata in Francia</a:t>
            </a:r>
            <a:endParaRPr sz="1500"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ssistant Medium"/>
                <a:ea typeface="Assistant Medium"/>
                <a:cs typeface="Assistant Medium"/>
                <a:sym typeface="Assistant Medium"/>
              </a:rPr>
              <a:t>nel 1988</a:t>
            </a:r>
            <a:endParaRPr sz="1500"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61" name="Google Shape;161;p21"/>
          <p:cNvSpPr txBox="1"/>
          <p:nvPr>
            <p:ph type="ctrTitle"/>
          </p:nvPr>
        </p:nvSpPr>
        <p:spPr>
          <a:xfrm>
            <a:off x="3080975" y="100536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CONTESTO LAVORATIVO</a:t>
            </a:r>
            <a:endParaRPr sz="2500"/>
          </a:p>
        </p:txBody>
      </p:sp>
      <p:sp>
        <p:nvSpPr>
          <p:cNvPr id="162" name="Google Shape;162;p21"/>
          <p:cNvSpPr/>
          <p:nvPr/>
        </p:nvSpPr>
        <p:spPr>
          <a:xfrm>
            <a:off x="3200400" y="2524500"/>
            <a:ext cx="2743200" cy="23904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163" name="Google Shape;163;p21"/>
          <p:cNvSpPr txBox="1"/>
          <p:nvPr>
            <p:ph idx="4294967295" type="ctrTitle"/>
          </p:nvPr>
        </p:nvSpPr>
        <p:spPr>
          <a:xfrm flipH="1">
            <a:off x="4053450" y="2829298"/>
            <a:ext cx="1037100" cy="3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TEAM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64" name="Google Shape;164;p21"/>
          <p:cNvSpPr txBox="1"/>
          <p:nvPr>
            <p:ph idx="4294967295" type="subTitle"/>
          </p:nvPr>
        </p:nvSpPr>
        <p:spPr>
          <a:xfrm flipH="1">
            <a:off x="3274200" y="3505800"/>
            <a:ext cx="25956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Gruppo di lavoro multidisciplinare e dislocato</a:t>
            </a:r>
            <a:endParaRPr sz="15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sul territorio</a:t>
            </a:r>
            <a:endParaRPr sz="15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6172200" y="1922050"/>
            <a:ext cx="2743200" cy="2390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166" name="Google Shape;166;p21"/>
          <p:cNvSpPr txBox="1"/>
          <p:nvPr>
            <p:ph idx="4294967295" type="ctrTitle"/>
          </p:nvPr>
        </p:nvSpPr>
        <p:spPr>
          <a:xfrm flipH="1">
            <a:off x="6879600" y="2226850"/>
            <a:ext cx="1328100" cy="3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CLIENTE</a:t>
            </a:r>
            <a:endParaRPr sz="2000"/>
          </a:p>
        </p:txBody>
      </p:sp>
      <p:sp>
        <p:nvSpPr>
          <p:cNvPr id="167" name="Google Shape;167;p21"/>
          <p:cNvSpPr txBox="1"/>
          <p:nvPr>
            <p:ph idx="4294967295" type="subTitle"/>
          </p:nvPr>
        </p:nvSpPr>
        <p:spPr>
          <a:xfrm flipH="1">
            <a:off x="6172050" y="2903350"/>
            <a:ext cx="2743200" cy="12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ssistant Medium"/>
                <a:ea typeface="Assistant Medium"/>
                <a:cs typeface="Assistant Medium"/>
                <a:sym typeface="Assistant Medium"/>
              </a:rPr>
              <a:t>Azienda che ha commissionato il progetto: un importante gruppo</a:t>
            </a:r>
            <a:endParaRPr sz="1500"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ssistant Medium"/>
                <a:ea typeface="Assistant Medium"/>
                <a:cs typeface="Assistant Medium"/>
                <a:sym typeface="Assistant Medium"/>
              </a:rPr>
              <a:t>bancario europeo</a:t>
            </a:r>
            <a:endParaRPr sz="1500"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ctrTitle"/>
          </p:nvPr>
        </p:nvSpPr>
        <p:spPr>
          <a:xfrm>
            <a:off x="-25" y="405325"/>
            <a:ext cx="9144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PROGETTO</a:t>
            </a:r>
            <a:endParaRPr sz="2500"/>
          </a:p>
        </p:txBody>
      </p:sp>
      <p:sp>
        <p:nvSpPr>
          <p:cNvPr id="173" name="Google Shape;173;p22"/>
          <p:cNvSpPr/>
          <p:nvPr/>
        </p:nvSpPr>
        <p:spPr>
          <a:xfrm>
            <a:off x="3428982" y="1408949"/>
            <a:ext cx="2286000" cy="1977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1401300" y="2626200"/>
            <a:ext cx="2286000" cy="19773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5456693" y="2626200"/>
            <a:ext cx="2286000" cy="19773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 txBox="1"/>
          <p:nvPr>
            <p:ph idx="2" type="ctrTitle"/>
          </p:nvPr>
        </p:nvSpPr>
        <p:spPr>
          <a:xfrm flipH="1">
            <a:off x="3841775" y="1713750"/>
            <a:ext cx="1460400" cy="3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OBIETTIVO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7" name="Google Shape;177;p22"/>
          <p:cNvSpPr txBox="1"/>
          <p:nvPr>
            <p:ph idx="1" type="subTitle"/>
          </p:nvPr>
        </p:nvSpPr>
        <p:spPr>
          <a:xfrm flipH="1">
            <a:off x="3754425" y="2228150"/>
            <a:ext cx="1689000" cy="9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Realizzare un servizio di validazione IBAN ed un’interfaccia, per interagire con gli utenti</a:t>
            </a:r>
            <a:endParaRPr sz="12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78" name="Google Shape;178;p22"/>
          <p:cNvSpPr txBox="1"/>
          <p:nvPr>
            <p:ph idx="5" type="ctrTitle"/>
          </p:nvPr>
        </p:nvSpPr>
        <p:spPr>
          <a:xfrm flipH="1">
            <a:off x="1760250" y="2927725"/>
            <a:ext cx="1568100" cy="3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FRONT-END</a:t>
            </a:r>
            <a:endParaRPr sz="1800"/>
          </a:p>
        </p:txBody>
      </p:sp>
      <p:sp>
        <p:nvSpPr>
          <p:cNvPr id="179" name="Google Shape;179;p22"/>
          <p:cNvSpPr txBox="1"/>
          <p:nvPr>
            <p:ph idx="6" type="subTitle"/>
          </p:nvPr>
        </p:nvSpPr>
        <p:spPr>
          <a:xfrm flipH="1">
            <a:off x="1699800" y="3619500"/>
            <a:ext cx="16890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ssistant Medium"/>
                <a:ea typeface="Assistant Medium"/>
                <a:cs typeface="Assistant Medium"/>
                <a:sym typeface="Assistant Medium"/>
              </a:rPr>
              <a:t>Entrypoint del servizio, per l’immissione dei dati e la visualizzazione dell’output</a:t>
            </a:r>
            <a:endParaRPr sz="1200"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80" name="Google Shape;180;p22"/>
          <p:cNvSpPr txBox="1"/>
          <p:nvPr>
            <p:ph idx="7" type="ctrTitle"/>
          </p:nvPr>
        </p:nvSpPr>
        <p:spPr>
          <a:xfrm flipH="1">
            <a:off x="5869500" y="2927725"/>
            <a:ext cx="1460400" cy="3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BACK-END</a:t>
            </a:r>
            <a:endParaRPr sz="1800"/>
          </a:p>
        </p:txBody>
      </p:sp>
      <p:sp>
        <p:nvSpPr>
          <p:cNvPr id="181" name="Google Shape;181;p22"/>
          <p:cNvSpPr txBox="1"/>
          <p:nvPr>
            <p:ph idx="8" type="subTitle"/>
          </p:nvPr>
        </p:nvSpPr>
        <p:spPr>
          <a:xfrm flipH="1">
            <a:off x="5795400" y="3614550"/>
            <a:ext cx="1608600" cy="68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ssistant Medium"/>
                <a:ea typeface="Assistant Medium"/>
                <a:cs typeface="Assistant Medium"/>
                <a:sym typeface="Assistant Medium"/>
              </a:rPr>
              <a:t>Espone un API REST per la validazione del codice IBAN inviato</a:t>
            </a:r>
            <a:endParaRPr sz="1200"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ssistant Medium"/>
                <a:ea typeface="Assistant Medium"/>
                <a:cs typeface="Assistant Medium"/>
                <a:sym typeface="Assistant Medium"/>
              </a:rPr>
              <a:t>Memorizza le richieste in database</a:t>
            </a:r>
            <a:endParaRPr sz="1200"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-1890075" y="2881275"/>
            <a:ext cx="3415500" cy="32664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183" name="Google Shape;183;p22"/>
          <p:cNvSpPr/>
          <p:nvPr/>
        </p:nvSpPr>
        <p:spPr>
          <a:xfrm flipH="1" rot="10800000">
            <a:off x="7618525" y="-1004175"/>
            <a:ext cx="3415500" cy="32664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ctrTitle"/>
          </p:nvPr>
        </p:nvSpPr>
        <p:spPr>
          <a:xfrm>
            <a:off x="4020266" y="2355535"/>
            <a:ext cx="32814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/>
              <a:t>TECNOLOGIE</a:t>
            </a:r>
            <a:endParaRPr sz="3000"/>
          </a:p>
        </p:txBody>
      </p:sp>
      <p:sp>
        <p:nvSpPr>
          <p:cNvPr id="189" name="Google Shape;189;p23"/>
          <p:cNvSpPr txBox="1"/>
          <p:nvPr>
            <p:ph idx="2" type="title"/>
          </p:nvPr>
        </p:nvSpPr>
        <p:spPr>
          <a:xfrm>
            <a:off x="4322366" y="1753435"/>
            <a:ext cx="29793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-71375" y="4959725"/>
            <a:ext cx="30000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Fonte immagine:</a:t>
            </a:r>
            <a:r>
              <a:rPr lang="en" sz="800">
                <a:solidFill>
                  <a:schemeClr val="lt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 rawpixel.coma via Freepik</a:t>
            </a:r>
            <a:endParaRPr sz="800">
              <a:solidFill>
                <a:schemeClr val="lt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4294967295" type="ctrTitle"/>
          </p:nvPr>
        </p:nvSpPr>
        <p:spPr>
          <a:xfrm>
            <a:off x="3080975" y="398750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TECNOLOGIE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 rot="2700000">
            <a:off x="-533352" y="3847772"/>
            <a:ext cx="1829002" cy="1829002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197" name="Google Shape;197;p24"/>
          <p:cNvSpPr/>
          <p:nvPr/>
        </p:nvSpPr>
        <p:spPr>
          <a:xfrm rot="-2700000">
            <a:off x="7848279" y="3847841"/>
            <a:ext cx="1829002" cy="1829002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1080275" y="1733550"/>
            <a:ext cx="2743200" cy="27432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5320475" y="1733550"/>
            <a:ext cx="2743200" cy="27432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200" name="Google Shape;200;p24"/>
          <p:cNvSpPr txBox="1"/>
          <p:nvPr>
            <p:ph idx="4294967295" type="ctrTitle"/>
          </p:nvPr>
        </p:nvSpPr>
        <p:spPr>
          <a:xfrm flipH="1">
            <a:off x="1578575" y="4476750"/>
            <a:ext cx="1746600" cy="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FRONT-END</a:t>
            </a:r>
            <a:endParaRPr sz="2000"/>
          </a:p>
        </p:txBody>
      </p:sp>
      <p:sp>
        <p:nvSpPr>
          <p:cNvPr id="201" name="Google Shape;201;p24"/>
          <p:cNvSpPr txBox="1"/>
          <p:nvPr>
            <p:ph idx="4294967295" type="ctrTitle"/>
          </p:nvPr>
        </p:nvSpPr>
        <p:spPr>
          <a:xfrm flipH="1">
            <a:off x="5772575" y="4476750"/>
            <a:ext cx="1839000" cy="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BACK</a:t>
            </a:r>
            <a:r>
              <a:rPr lang="en" sz="2000"/>
              <a:t>-END</a:t>
            </a:r>
            <a:endParaRPr sz="2000"/>
          </a:p>
        </p:txBody>
      </p:sp>
      <p:cxnSp>
        <p:nvCxnSpPr>
          <p:cNvPr id="202" name="Google Shape;202;p24"/>
          <p:cNvCxnSpPr>
            <a:stCxn id="199" idx="3"/>
            <a:endCxn id="198" idx="5"/>
          </p:cNvCxnSpPr>
          <p:nvPr/>
        </p:nvCxnSpPr>
        <p:spPr>
          <a:xfrm rot="5400000">
            <a:off x="4571707" y="2925118"/>
            <a:ext cx="600" cy="2300400"/>
          </a:xfrm>
          <a:prstGeom prst="curvedConnector3">
            <a:avLst>
              <a:gd fmla="val 10617622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4"/>
          <p:cNvCxnSpPr>
            <a:stCxn id="198" idx="7"/>
            <a:endCxn id="199" idx="1"/>
          </p:cNvCxnSpPr>
          <p:nvPr/>
        </p:nvCxnSpPr>
        <p:spPr>
          <a:xfrm flipH="1" rot="-5400000">
            <a:off x="4571643" y="985382"/>
            <a:ext cx="600" cy="2300400"/>
          </a:xfrm>
          <a:prstGeom prst="curvedConnector3">
            <a:avLst>
              <a:gd fmla="val -10691372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913" y="1670725"/>
            <a:ext cx="1645921" cy="1645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0970" y="3166757"/>
            <a:ext cx="475488" cy="47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1500" y="3121475"/>
            <a:ext cx="562705" cy="566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2679" y="3821219"/>
            <a:ext cx="398378" cy="566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06275" y="173355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69081" y="2212075"/>
            <a:ext cx="365758" cy="36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01620" y="2340675"/>
            <a:ext cx="2103120" cy="1529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62975" y="34422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58025" y="3213013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54913" y="3105150"/>
            <a:ext cx="274319" cy="274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08900" y="2088425"/>
            <a:ext cx="429769" cy="592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411725" y="2680800"/>
            <a:ext cx="457199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/>
          <p:nvPr/>
        </p:nvSpPr>
        <p:spPr>
          <a:xfrm>
            <a:off x="4379975" y="1568438"/>
            <a:ext cx="384000" cy="261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4342325" y="1537838"/>
            <a:ext cx="45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HTTP</a:t>
            </a:r>
            <a:endParaRPr sz="9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4379975" y="4387263"/>
            <a:ext cx="384000" cy="261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4342325" y="4356663"/>
            <a:ext cx="45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HTTP</a:t>
            </a:r>
            <a:endParaRPr sz="9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ctrTitle"/>
          </p:nvPr>
        </p:nvSpPr>
        <p:spPr>
          <a:xfrm flipH="1">
            <a:off x="1513050" y="2279310"/>
            <a:ext cx="32814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ARCHITETTURA</a:t>
            </a:r>
            <a:endParaRPr sz="3000"/>
          </a:p>
        </p:txBody>
      </p:sp>
      <p:sp>
        <p:nvSpPr>
          <p:cNvPr id="225" name="Google Shape;225;p25"/>
          <p:cNvSpPr txBox="1"/>
          <p:nvPr>
            <p:ph idx="2" type="title"/>
          </p:nvPr>
        </p:nvSpPr>
        <p:spPr>
          <a:xfrm flipH="1">
            <a:off x="1513050" y="1677210"/>
            <a:ext cx="29793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6191350" y="4944950"/>
            <a:ext cx="30000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Fonte immagine:</a:t>
            </a:r>
            <a:r>
              <a:rPr lang="en" sz="800">
                <a:solidFill>
                  <a:schemeClr val="lt1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 Anders Jildén via Unsplash</a:t>
            </a:r>
            <a:endParaRPr sz="800">
              <a:solidFill>
                <a:schemeClr val="lt1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/>
          <p:nvPr/>
        </p:nvSpPr>
        <p:spPr>
          <a:xfrm>
            <a:off x="7127738" y="1472700"/>
            <a:ext cx="1097400" cy="977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232" name="Google Shape;232;p26"/>
          <p:cNvSpPr txBox="1"/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ARCHITETTURA</a:t>
            </a:r>
            <a:endParaRPr sz="2500"/>
          </a:p>
        </p:txBody>
      </p:sp>
      <p:grpSp>
        <p:nvGrpSpPr>
          <p:cNvPr id="233" name="Google Shape;233;p26"/>
          <p:cNvGrpSpPr/>
          <p:nvPr/>
        </p:nvGrpSpPr>
        <p:grpSpPr>
          <a:xfrm>
            <a:off x="793716" y="1279805"/>
            <a:ext cx="337151" cy="337389"/>
            <a:chOff x="-57956275" y="3197925"/>
            <a:chExt cx="319000" cy="319225"/>
          </a:xfrm>
        </p:grpSpPr>
        <p:sp>
          <p:nvSpPr>
            <p:cNvPr id="234" name="Google Shape;234;p26"/>
            <p:cNvSpPr/>
            <p:nvPr/>
          </p:nvSpPr>
          <p:spPr>
            <a:xfrm>
              <a:off x="-57940525" y="3353300"/>
              <a:ext cx="18150" cy="65400"/>
            </a:xfrm>
            <a:custGeom>
              <a:rect b="b" l="l" r="r" t="t"/>
              <a:pathLst>
                <a:path extrusionOk="0" h="2616" w="726">
                  <a:moveTo>
                    <a:pt x="725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25" y="2615"/>
                  </a:cubicBezTo>
                  <a:lnTo>
                    <a:pt x="725" y="2395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-57679825" y="3353300"/>
              <a:ext cx="18925" cy="65400"/>
            </a:xfrm>
            <a:custGeom>
              <a:rect b="b" l="l" r="r" t="t"/>
              <a:pathLst>
                <a:path extrusionOk="0" h="2616" w="757">
                  <a:moveTo>
                    <a:pt x="1" y="0"/>
                  </a:moveTo>
                  <a:lnTo>
                    <a:pt x="1" y="2395"/>
                  </a:lnTo>
                  <a:lnTo>
                    <a:pt x="1" y="2615"/>
                  </a:lnTo>
                  <a:cubicBezTo>
                    <a:pt x="442" y="2332"/>
                    <a:pt x="757" y="1859"/>
                    <a:pt x="757" y="1292"/>
                  </a:cubicBezTo>
                  <a:cubicBezTo>
                    <a:pt x="757" y="756"/>
                    <a:pt x="442" y="28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-57956275" y="3255625"/>
              <a:ext cx="319000" cy="55175"/>
            </a:xfrm>
            <a:custGeom>
              <a:rect b="b" l="l" r="r" t="t"/>
              <a:pathLst>
                <a:path extrusionOk="0" h="2207" w="12760">
                  <a:moveTo>
                    <a:pt x="442" y="1"/>
                  </a:moveTo>
                  <a:cubicBezTo>
                    <a:pt x="190" y="1"/>
                    <a:pt x="1" y="253"/>
                    <a:pt x="64" y="442"/>
                  </a:cubicBezTo>
                  <a:cubicBezTo>
                    <a:pt x="284" y="1481"/>
                    <a:pt x="1261" y="2206"/>
                    <a:pt x="2332" y="2206"/>
                  </a:cubicBezTo>
                  <a:lnTo>
                    <a:pt x="10523" y="2206"/>
                  </a:lnTo>
                  <a:cubicBezTo>
                    <a:pt x="11563" y="2206"/>
                    <a:pt x="12571" y="1418"/>
                    <a:pt x="12760" y="442"/>
                  </a:cubicBezTo>
                  <a:cubicBezTo>
                    <a:pt x="12603" y="221"/>
                    <a:pt x="12445" y="1"/>
                    <a:pt x="12193" y="1"/>
                  </a:cubicBezTo>
                  <a:lnTo>
                    <a:pt x="10303" y="1"/>
                  </a:lnTo>
                  <a:lnTo>
                    <a:pt x="10303" y="757"/>
                  </a:lnTo>
                  <a:cubicBezTo>
                    <a:pt x="10303" y="946"/>
                    <a:pt x="10145" y="1103"/>
                    <a:pt x="9956" y="1103"/>
                  </a:cubicBezTo>
                  <a:cubicBezTo>
                    <a:pt x="9767" y="1103"/>
                    <a:pt x="9610" y="946"/>
                    <a:pt x="9610" y="757"/>
                  </a:cubicBezTo>
                  <a:lnTo>
                    <a:pt x="9610" y="1"/>
                  </a:lnTo>
                  <a:lnTo>
                    <a:pt x="8853" y="1"/>
                  </a:lnTo>
                  <a:lnTo>
                    <a:pt x="8853" y="757"/>
                  </a:lnTo>
                  <a:cubicBezTo>
                    <a:pt x="8853" y="946"/>
                    <a:pt x="8696" y="1103"/>
                    <a:pt x="8507" y="1103"/>
                  </a:cubicBezTo>
                  <a:cubicBezTo>
                    <a:pt x="8318" y="1103"/>
                    <a:pt x="8160" y="946"/>
                    <a:pt x="8160" y="757"/>
                  </a:cubicBezTo>
                  <a:lnTo>
                    <a:pt x="8160" y="1"/>
                  </a:lnTo>
                  <a:lnTo>
                    <a:pt x="7404" y="1"/>
                  </a:lnTo>
                  <a:lnTo>
                    <a:pt x="7404" y="757"/>
                  </a:lnTo>
                  <a:cubicBezTo>
                    <a:pt x="7404" y="946"/>
                    <a:pt x="7247" y="1103"/>
                    <a:pt x="7058" y="1103"/>
                  </a:cubicBezTo>
                  <a:cubicBezTo>
                    <a:pt x="6837" y="1103"/>
                    <a:pt x="6680" y="946"/>
                    <a:pt x="6680" y="757"/>
                  </a:cubicBezTo>
                  <a:lnTo>
                    <a:pt x="6680" y="1"/>
                  </a:lnTo>
                  <a:lnTo>
                    <a:pt x="5955" y="1"/>
                  </a:lnTo>
                  <a:lnTo>
                    <a:pt x="5955" y="757"/>
                  </a:lnTo>
                  <a:cubicBezTo>
                    <a:pt x="5955" y="946"/>
                    <a:pt x="5797" y="1103"/>
                    <a:pt x="5577" y="1103"/>
                  </a:cubicBezTo>
                  <a:cubicBezTo>
                    <a:pt x="5388" y="1103"/>
                    <a:pt x="5230" y="946"/>
                    <a:pt x="5230" y="757"/>
                  </a:cubicBezTo>
                  <a:lnTo>
                    <a:pt x="5230" y="1"/>
                  </a:lnTo>
                  <a:lnTo>
                    <a:pt x="4474" y="1"/>
                  </a:lnTo>
                  <a:lnTo>
                    <a:pt x="4474" y="757"/>
                  </a:lnTo>
                  <a:cubicBezTo>
                    <a:pt x="4474" y="946"/>
                    <a:pt x="4317" y="1103"/>
                    <a:pt x="4128" y="1103"/>
                  </a:cubicBezTo>
                  <a:cubicBezTo>
                    <a:pt x="3939" y="1103"/>
                    <a:pt x="3781" y="946"/>
                    <a:pt x="3781" y="757"/>
                  </a:cubicBezTo>
                  <a:lnTo>
                    <a:pt x="3781" y="1"/>
                  </a:lnTo>
                  <a:lnTo>
                    <a:pt x="3025" y="1"/>
                  </a:lnTo>
                  <a:lnTo>
                    <a:pt x="3025" y="757"/>
                  </a:lnTo>
                  <a:cubicBezTo>
                    <a:pt x="3025" y="946"/>
                    <a:pt x="2867" y="1103"/>
                    <a:pt x="2678" y="1103"/>
                  </a:cubicBezTo>
                  <a:cubicBezTo>
                    <a:pt x="2489" y="1103"/>
                    <a:pt x="2332" y="946"/>
                    <a:pt x="2332" y="757"/>
                  </a:cubicBezTo>
                  <a:lnTo>
                    <a:pt x="23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-57868050" y="3494275"/>
              <a:ext cx="18900" cy="22875"/>
            </a:xfrm>
            <a:custGeom>
              <a:rect b="b" l="l" r="r" t="t"/>
              <a:pathLst>
                <a:path extrusionOk="0" h="915" w="756">
                  <a:moveTo>
                    <a:pt x="0" y="1"/>
                  </a:move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410" y="914"/>
                  </a:cubicBezTo>
                  <a:cubicBezTo>
                    <a:pt x="599" y="914"/>
                    <a:pt x="756" y="757"/>
                    <a:pt x="756" y="536"/>
                  </a:cubicBezTo>
                  <a:lnTo>
                    <a:pt x="756" y="473"/>
                  </a:lnTo>
                  <a:cubicBezTo>
                    <a:pt x="473" y="347"/>
                    <a:pt x="252" y="15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-57755425" y="3494275"/>
              <a:ext cx="18125" cy="22875"/>
            </a:xfrm>
            <a:custGeom>
              <a:rect b="b" l="l" r="r" t="t"/>
              <a:pathLst>
                <a:path extrusionOk="0" h="915" w="725">
                  <a:moveTo>
                    <a:pt x="725" y="1"/>
                  </a:moveTo>
                  <a:cubicBezTo>
                    <a:pt x="504" y="190"/>
                    <a:pt x="252" y="347"/>
                    <a:pt x="0" y="473"/>
                  </a:cubicBezTo>
                  <a:lnTo>
                    <a:pt x="0" y="536"/>
                  </a:lnTo>
                  <a:lnTo>
                    <a:pt x="32" y="536"/>
                  </a:lnTo>
                  <a:cubicBezTo>
                    <a:pt x="32" y="757"/>
                    <a:pt x="189" y="914"/>
                    <a:pt x="378" y="914"/>
                  </a:cubicBezTo>
                  <a:cubicBezTo>
                    <a:pt x="567" y="914"/>
                    <a:pt x="725" y="757"/>
                    <a:pt x="725" y="536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-57903500" y="3329675"/>
              <a:ext cx="204800" cy="187475"/>
            </a:xfrm>
            <a:custGeom>
              <a:rect b="b" l="l" r="r" t="t"/>
              <a:pathLst>
                <a:path extrusionOk="0" h="7499" w="8192">
                  <a:moveTo>
                    <a:pt x="2615" y="756"/>
                  </a:moveTo>
                  <a:cubicBezTo>
                    <a:pt x="2804" y="756"/>
                    <a:pt x="2962" y="914"/>
                    <a:pt x="2962" y="1103"/>
                  </a:cubicBezTo>
                  <a:cubicBezTo>
                    <a:pt x="2962" y="1292"/>
                    <a:pt x="2804" y="1449"/>
                    <a:pt x="2615" y="1449"/>
                  </a:cubicBezTo>
                  <a:cubicBezTo>
                    <a:pt x="2395" y="1449"/>
                    <a:pt x="2269" y="1292"/>
                    <a:pt x="2269" y="1103"/>
                  </a:cubicBezTo>
                  <a:cubicBezTo>
                    <a:pt x="2206" y="945"/>
                    <a:pt x="2395" y="756"/>
                    <a:pt x="2615" y="756"/>
                  </a:cubicBezTo>
                  <a:close/>
                  <a:moveTo>
                    <a:pt x="5608" y="756"/>
                  </a:moveTo>
                  <a:cubicBezTo>
                    <a:pt x="5797" y="756"/>
                    <a:pt x="5955" y="914"/>
                    <a:pt x="5955" y="1103"/>
                  </a:cubicBezTo>
                  <a:cubicBezTo>
                    <a:pt x="5955" y="1292"/>
                    <a:pt x="5797" y="1449"/>
                    <a:pt x="5608" y="1449"/>
                  </a:cubicBezTo>
                  <a:cubicBezTo>
                    <a:pt x="5388" y="1449"/>
                    <a:pt x="5230" y="1292"/>
                    <a:pt x="5230" y="1103"/>
                  </a:cubicBezTo>
                  <a:cubicBezTo>
                    <a:pt x="5199" y="945"/>
                    <a:pt x="5356" y="756"/>
                    <a:pt x="5608" y="756"/>
                  </a:cubicBezTo>
                  <a:close/>
                  <a:moveTo>
                    <a:pt x="5159" y="4072"/>
                  </a:moveTo>
                  <a:cubicBezTo>
                    <a:pt x="5254" y="4072"/>
                    <a:pt x="5340" y="4112"/>
                    <a:pt x="5388" y="4190"/>
                  </a:cubicBezTo>
                  <a:cubicBezTo>
                    <a:pt x="5545" y="4348"/>
                    <a:pt x="5545" y="4568"/>
                    <a:pt x="5388" y="4694"/>
                  </a:cubicBezTo>
                  <a:cubicBezTo>
                    <a:pt x="5041" y="5041"/>
                    <a:pt x="4569" y="5230"/>
                    <a:pt x="4096" y="5230"/>
                  </a:cubicBezTo>
                  <a:cubicBezTo>
                    <a:pt x="3623" y="5230"/>
                    <a:pt x="3119" y="5041"/>
                    <a:pt x="2804" y="4694"/>
                  </a:cubicBezTo>
                  <a:cubicBezTo>
                    <a:pt x="2647" y="4537"/>
                    <a:pt x="2647" y="4285"/>
                    <a:pt x="2804" y="4190"/>
                  </a:cubicBezTo>
                  <a:cubicBezTo>
                    <a:pt x="2883" y="4112"/>
                    <a:pt x="2978" y="4072"/>
                    <a:pt x="3068" y="4072"/>
                  </a:cubicBezTo>
                  <a:cubicBezTo>
                    <a:pt x="3159" y="4072"/>
                    <a:pt x="3245" y="4112"/>
                    <a:pt x="3308" y="4190"/>
                  </a:cubicBezTo>
                  <a:cubicBezTo>
                    <a:pt x="3513" y="4379"/>
                    <a:pt x="3797" y="4474"/>
                    <a:pt x="4084" y="4474"/>
                  </a:cubicBezTo>
                  <a:cubicBezTo>
                    <a:pt x="4372" y="4474"/>
                    <a:pt x="4663" y="4379"/>
                    <a:pt x="4884" y="4190"/>
                  </a:cubicBezTo>
                  <a:cubicBezTo>
                    <a:pt x="4962" y="4112"/>
                    <a:pt x="5065" y="4072"/>
                    <a:pt x="5159" y="4072"/>
                  </a:cubicBezTo>
                  <a:close/>
                  <a:moveTo>
                    <a:pt x="0" y="0"/>
                  </a:moveTo>
                  <a:lnTo>
                    <a:pt x="0" y="3403"/>
                  </a:lnTo>
                  <a:cubicBezTo>
                    <a:pt x="0" y="4663"/>
                    <a:pt x="599" y="5829"/>
                    <a:pt x="1513" y="6585"/>
                  </a:cubicBezTo>
                  <a:lnTo>
                    <a:pt x="1513" y="4127"/>
                  </a:lnTo>
                  <a:cubicBezTo>
                    <a:pt x="1513" y="3119"/>
                    <a:pt x="2332" y="2300"/>
                    <a:pt x="3340" y="2300"/>
                  </a:cubicBezTo>
                  <a:cubicBezTo>
                    <a:pt x="3560" y="2300"/>
                    <a:pt x="3718" y="2458"/>
                    <a:pt x="3718" y="2647"/>
                  </a:cubicBezTo>
                  <a:cubicBezTo>
                    <a:pt x="3718" y="2836"/>
                    <a:pt x="3560" y="2993"/>
                    <a:pt x="3340" y="2993"/>
                  </a:cubicBezTo>
                  <a:cubicBezTo>
                    <a:pt x="2710" y="2993"/>
                    <a:pt x="2237" y="3497"/>
                    <a:pt x="2237" y="4096"/>
                  </a:cubicBezTo>
                  <a:lnTo>
                    <a:pt x="2237" y="7026"/>
                  </a:lnTo>
                  <a:cubicBezTo>
                    <a:pt x="2804" y="7278"/>
                    <a:pt x="3434" y="7498"/>
                    <a:pt x="4096" y="7498"/>
                  </a:cubicBezTo>
                  <a:cubicBezTo>
                    <a:pt x="4758" y="7498"/>
                    <a:pt x="5388" y="7341"/>
                    <a:pt x="5955" y="7026"/>
                  </a:cubicBezTo>
                  <a:lnTo>
                    <a:pt x="5955" y="4096"/>
                  </a:lnTo>
                  <a:cubicBezTo>
                    <a:pt x="5955" y="3466"/>
                    <a:pt x="5451" y="2993"/>
                    <a:pt x="4852" y="2993"/>
                  </a:cubicBezTo>
                  <a:cubicBezTo>
                    <a:pt x="4663" y="2993"/>
                    <a:pt x="4506" y="2836"/>
                    <a:pt x="4506" y="2647"/>
                  </a:cubicBezTo>
                  <a:cubicBezTo>
                    <a:pt x="4506" y="2458"/>
                    <a:pt x="4663" y="2300"/>
                    <a:pt x="4852" y="2300"/>
                  </a:cubicBezTo>
                  <a:cubicBezTo>
                    <a:pt x="5860" y="2300"/>
                    <a:pt x="6711" y="3119"/>
                    <a:pt x="6711" y="4127"/>
                  </a:cubicBezTo>
                  <a:lnTo>
                    <a:pt x="6711" y="6585"/>
                  </a:lnTo>
                  <a:cubicBezTo>
                    <a:pt x="7593" y="5829"/>
                    <a:pt x="8192" y="4663"/>
                    <a:pt x="8192" y="3403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-57860975" y="3197925"/>
              <a:ext cx="119750" cy="37250"/>
            </a:xfrm>
            <a:custGeom>
              <a:rect b="b" l="l" r="r" t="t"/>
              <a:pathLst>
                <a:path extrusionOk="0" h="1490" w="4790">
                  <a:moveTo>
                    <a:pt x="2383" y="1"/>
                  </a:moveTo>
                  <a:cubicBezTo>
                    <a:pt x="1812" y="1"/>
                    <a:pt x="1245" y="214"/>
                    <a:pt x="851" y="639"/>
                  </a:cubicBezTo>
                  <a:lnTo>
                    <a:pt x="1" y="1490"/>
                  </a:lnTo>
                  <a:lnTo>
                    <a:pt x="4789" y="1490"/>
                  </a:lnTo>
                  <a:lnTo>
                    <a:pt x="3939" y="639"/>
                  </a:lnTo>
                  <a:cubicBezTo>
                    <a:pt x="3529" y="214"/>
                    <a:pt x="2954" y="1"/>
                    <a:pt x="2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26"/>
          <p:cNvGrpSpPr/>
          <p:nvPr/>
        </p:nvGrpSpPr>
        <p:grpSpPr>
          <a:xfrm>
            <a:off x="1255182" y="1305062"/>
            <a:ext cx="336332" cy="336332"/>
            <a:chOff x="-57568775" y="3198925"/>
            <a:chExt cx="318225" cy="318225"/>
          </a:xfrm>
        </p:grpSpPr>
        <p:sp>
          <p:nvSpPr>
            <p:cNvPr id="242" name="Google Shape;242;p26"/>
            <p:cNvSpPr/>
            <p:nvPr/>
          </p:nvSpPr>
          <p:spPr>
            <a:xfrm>
              <a:off x="-57530950" y="3373775"/>
              <a:ext cx="18125" cy="64600"/>
            </a:xfrm>
            <a:custGeom>
              <a:rect b="b" l="l" r="r" t="t"/>
              <a:pathLst>
                <a:path extrusionOk="0" h="2584" w="725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-57568775" y="3406850"/>
              <a:ext cx="99275" cy="110300"/>
            </a:xfrm>
            <a:custGeom>
              <a:rect b="b" l="l" r="r" t="t"/>
              <a:pathLst>
                <a:path extrusionOk="0" h="4412" w="3971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-57494725" y="3254850"/>
              <a:ext cx="207175" cy="262300"/>
            </a:xfrm>
            <a:custGeom>
              <a:rect b="b" l="l" r="r" t="t"/>
              <a:pathLst>
                <a:path extrusionOk="0" h="10492" w="8287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-57269475" y="3372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-57436450" y="3198925"/>
              <a:ext cx="185900" cy="154400"/>
            </a:xfrm>
            <a:custGeom>
              <a:rect b="b" l="l" r="r" t="t"/>
              <a:pathLst>
                <a:path extrusionOk="0" h="6176" w="7436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-57532525" y="3215450"/>
              <a:ext cx="77975" cy="148900"/>
            </a:xfrm>
            <a:custGeom>
              <a:rect b="b" l="l" r="r" t="t"/>
              <a:pathLst>
                <a:path extrusionOk="0" h="5956" w="3119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6"/>
          <p:cNvGrpSpPr/>
          <p:nvPr/>
        </p:nvGrpSpPr>
        <p:grpSpPr>
          <a:xfrm>
            <a:off x="1016669" y="1793806"/>
            <a:ext cx="342990" cy="335513"/>
            <a:chOff x="-56396775" y="3199700"/>
            <a:chExt cx="324525" cy="317450"/>
          </a:xfrm>
        </p:grpSpPr>
        <p:sp>
          <p:nvSpPr>
            <p:cNvPr id="249" name="Google Shape;249;p26"/>
            <p:cNvSpPr/>
            <p:nvPr/>
          </p:nvSpPr>
          <p:spPr>
            <a:xfrm>
              <a:off x="-56374725" y="3353300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-56333775" y="3199700"/>
              <a:ext cx="198500" cy="73275"/>
            </a:xfrm>
            <a:custGeom>
              <a:rect b="b" l="l" r="r" t="t"/>
              <a:pathLst>
                <a:path extrusionOk="0" h="2931" w="7940">
                  <a:moveTo>
                    <a:pt x="2112" y="1"/>
                  </a:moveTo>
                  <a:cubicBezTo>
                    <a:pt x="1292" y="1"/>
                    <a:pt x="536" y="599"/>
                    <a:pt x="347" y="1387"/>
                  </a:cubicBezTo>
                  <a:lnTo>
                    <a:pt x="1" y="2773"/>
                  </a:lnTo>
                  <a:cubicBezTo>
                    <a:pt x="253" y="2868"/>
                    <a:pt x="568" y="2931"/>
                    <a:pt x="977" y="2931"/>
                  </a:cubicBezTo>
                  <a:lnTo>
                    <a:pt x="6963" y="2931"/>
                  </a:lnTo>
                  <a:cubicBezTo>
                    <a:pt x="7341" y="2931"/>
                    <a:pt x="7625" y="2868"/>
                    <a:pt x="7940" y="2773"/>
                  </a:cubicBezTo>
                  <a:lnTo>
                    <a:pt x="7593" y="1387"/>
                  </a:lnTo>
                  <a:cubicBezTo>
                    <a:pt x="7404" y="568"/>
                    <a:pt x="6648" y="1"/>
                    <a:pt x="5829" y="1"/>
                  </a:cubicBezTo>
                  <a:cubicBezTo>
                    <a:pt x="5546" y="1"/>
                    <a:pt x="5262" y="64"/>
                    <a:pt x="4979" y="190"/>
                  </a:cubicBezTo>
                  <a:lnTo>
                    <a:pt x="3970" y="725"/>
                  </a:lnTo>
                  <a:lnTo>
                    <a:pt x="2931" y="190"/>
                  </a:lnTo>
                  <a:cubicBezTo>
                    <a:pt x="2710" y="64"/>
                    <a:pt x="2395" y="1"/>
                    <a:pt x="2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-56396775" y="3273325"/>
              <a:ext cx="324525" cy="58725"/>
            </a:xfrm>
            <a:custGeom>
              <a:rect b="b" l="l" r="r" t="t"/>
              <a:pathLst>
                <a:path extrusionOk="0" h="2349" w="12981">
                  <a:moveTo>
                    <a:pt x="905" y="1"/>
                  </a:moveTo>
                  <a:cubicBezTo>
                    <a:pt x="606" y="1"/>
                    <a:pt x="325" y="165"/>
                    <a:pt x="189" y="458"/>
                  </a:cubicBezTo>
                  <a:cubicBezTo>
                    <a:pt x="0" y="836"/>
                    <a:pt x="158" y="1309"/>
                    <a:pt x="536" y="1498"/>
                  </a:cubicBezTo>
                  <a:cubicBezTo>
                    <a:pt x="1292" y="1876"/>
                    <a:pt x="2111" y="2349"/>
                    <a:pt x="3497" y="2349"/>
                  </a:cubicBezTo>
                  <a:lnTo>
                    <a:pt x="9483" y="2349"/>
                  </a:lnTo>
                  <a:cubicBezTo>
                    <a:pt x="10870" y="2349"/>
                    <a:pt x="11689" y="1908"/>
                    <a:pt x="12445" y="1498"/>
                  </a:cubicBezTo>
                  <a:cubicBezTo>
                    <a:pt x="12823" y="1277"/>
                    <a:pt x="12980" y="805"/>
                    <a:pt x="12791" y="458"/>
                  </a:cubicBezTo>
                  <a:cubicBezTo>
                    <a:pt x="12656" y="165"/>
                    <a:pt x="12375" y="1"/>
                    <a:pt x="12076" y="1"/>
                  </a:cubicBezTo>
                  <a:cubicBezTo>
                    <a:pt x="11958" y="1"/>
                    <a:pt x="11836" y="27"/>
                    <a:pt x="11720" y="80"/>
                  </a:cubicBezTo>
                  <a:cubicBezTo>
                    <a:pt x="10964" y="458"/>
                    <a:pt x="10460" y="773"/>
                    <a:pt x="9483" y="773"/>
                  </a:cubicBezTo>
                  <a:lnTo>
                    <a:pt x="3497" y="773"/>
                  </a:lnTo>
                  <a:cubicBezTo>
                    <a:pt x="2521" y="773"/>
                    <a:pt x="1985" y="490"/>
                    <a:pt x="1261" y="80"/>
                  </a:cubicBezTo>
                  <a:cubicBezTo>
                    <a:pt x="1144" y="27"/>
                    <a:pt x="1023" y="1"/>
                    <a:pt x="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56336925" y="3346200"/>
              <a:ext cx="204800" cy="78800"/>
            </a:xfrm>
            <a:custGeom>
              <a:rect b="b" l="l" r="r" t="t"/>
              <a:pathLst>
                <a:path extrusionOk="0" h="3152" w="8192">
                  <a:moveTo>
                    <a:pt x="2584" y="883"/>
                  </a:moveTo>
                  <a:cubicBezTo>
                    <a:pt x="2805" y="883"/>
                    <a:pt x="2962" y="1040"/>
                    <a:pt x="2962" y="1229"/>
                  </a:cubicBezTo>
                  <a:cubicBezTo>
                    <a:pt x="2962" y="1418"/>
                    <a:pt x="2836" y="1576"/>
                    <a:pt x="2584" y="1576"/>
                  </a:cubicBezTo>
                  <a:cubicBezTo>
                    <a:pt x="2395" y="1576"/>
                    <a:pt x="2238" y="1418"/>
                    <a:pt x="2238" y="1229"/>
                  </a:cubicBezTo>
                  <a:cubicBezTo>
                    <a:pt x="2238" y="1040"/>
                    <a:pt x="2395" y="883"/>
                    <a:pt x="2584" y="883"/>
                  </a:cubicBezTo>
                  <a:close/>
                  <a:moveTo>
                    <a:pt x="5577" y="883"/>
                  </a:moveTo>
                  <a:cubicBezTo>
                    <a:pt x="5798" y="883"/>
                    <a:pt x="5955" y="1040"/>
                    <a:pt x="5955" y="1229"/>
                  </a:cubicBezTo>
                  <a:cubicBezTo>
                    <a:pt x="5955" y="1418"/>
                    <a:pt x="5798" y="1576"/>
                    <a:pt x="5577" y="1576"/>
                  </a:cubicBezTo>
                  <a:cubicBezTo>
                    <a:pt x="5388" y="1576"/>
                    <a:pt x="5231" y="1418"/>
                    <a:pt x="5231" y="1229"/>
                  </a:cubicBezTo>
                  <a:cubicBezTo>
                    <a:pt x="5231" y="1040"/>
                    <a:pt x="5388" y="883"/>
                    <a:pt x="5577" y="883"/>
                  </a:cubicBezTo>
                  <a:close/>
                  <a:moveTo>
                    <a:pt x="1" y="1"/>
                  </a:moveTo>
                  <a:lnTo>
                    <a:pt x="1" y="2679"/>
                  </a:lnTo>
                  <a:cubicBezTo>
                    <a:pt x="1" y="2836"/>
                    <a:pt x="1" y="2994"/>
                    <a:pt x="32" y="3151"/>
                  </a:cubicBezTo>
                  <a:lnTo>
                    <a:pt x="3970" y="1576"/>
                  </a:lnTo>
                  <a:cubicBezTo>
                    <a:pt x="4018" y="1560"/>
                    <a:pt x="4065" y="1552"/>
                    <a:pt x="4112" y="1552"/>
                  </a:cubicBezTo>
                  <a:cubicBezTo>
                    <a:pt x="4159" y="1552"/>
                    <a:pt x="4207" y="1560"/>
                    <a:pt x="4254" y="1576"/>
                  </a:cubicBezTo>
                  <a:lnTo>
                    <a:pt x="8161" y="3151"/>
                  </a:lnTo>
                  <a:cubicBezTo>
                    <a:pt x="8192" y="2962"/>
                    <a:pt x="8192" y="2710"/>
                    <a:pt x="8192" y="2521"/>
                  </a:cubicBezTo>
                  <a:lnTo>
                    <a:pt x="8192" y="1"/>
                  </a:lnTo>
                  <a:cubicBezTo>
                    <a:pt x="7877" y="95"/>
                    <a:pt x="7467" y="127"/>
                    <a:pt x="7089" y="127"/>
                  </a:cubicBezTo>
                  <a:lnTo>
                    <a:pt x="1103" y="127"/>
                  </a:lnTo>
                  <a:cubicBezTo>
                    <a:pt x="694" y="127"/>
                    <a:pt x="316" y="9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-56332200" y="3406850"/>
              <a:ext cx="193775" cy="110300"/>
            </a:xfrm>
            <a:custGeom>
              <a:rect b="b" l="l" r="r" t="t"/>
              <a:pathLst>
                <a:path extrusionOk="0" h="4412" w="7751">
                  <a:moveTo>
                    <a:pt x="3907" y="1"/>
                  </a:moveTo>
                  <a:lnTo>
                    <a:pt x="1" y="1513"/>
                  </a:lnTo>
                  <a:cubicBezTo>
                    <a:pt x="190" y="2237"/>
                    <a:pt x="599" y="2868"/>
                    <a:pt x="1135" y="3340"/>
                  </a:cubicBezTo>
                  <a:cubicBezTo>
                    <a:pt x="1891" y="4033"/>
                    <a:pt x="2868" y="4411"/>
                    <a:pt x="3907" y="4411"/>
                  </a:cubicBezTo>
                  <a:lnTo>
                    <a:pt x="4285" y="4411"/>
                  </a:lnTo>
                  <a:cubicBezTo>
                    <a:pt x="5924" y="4254"/>
                    <a:pt x="7247" y="3057"/>
                    <a:pt x="7751" y="1513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-56113225" y="3354075"/>
              <a:ext cx="18125" cy="64625"/>
            </a:xfrm>
            <a:custGeom>
              <a:rect b="b" l="l" r="r" t="t"/>
              <a:pathLst>
                <a:path extrusionOk="0" h="2585" w="725">
                  <a:moveTo>
                    <a:pt x="0" y="1"/>
                  </a:moveTo>
                  <a:lnTo>
                    <a:pt x="0" y="2584"/>
                  </a:lnTo>
                  <a:cubicBezTo>
                    <a:pt x="410" y="2332"/>
                    <a:pt x="725" y="1828"/>
                    <a:pt x="725" y="1261"/>
                  </a:cubicBezTo>
                  <a:cubicBezTo>
                    <a:pt x="725" y="725"/>
                    <a:pt x="473" y="25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6"/>
          <p:cNvSpPr/>
          <p:nvPr/>
        </p:nvSpPr>
        <p:spPr>
          <a:xfrm>
            <a:off x="2785813" y="1554013"/>
            <a:ext cx="2743200" cy="914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2785813" y="1803475"/>
            <a:ext cx="274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FRONT-END</a:t>
            </a:r>
            <a:endParaRPr b="1" sz="1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2785813" y="3502538"/>
            <a:ext cx="2743200" cy="914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2785813" y="3752000"/>
            <a:ext cx="274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BACK</a:t>
            </a:r>
            <a:r>
              <a:rPr b="1" lang="en" sz="1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-END</a:t>
            </a:r>
            <a:endParaRPr b="1" sz="1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639463" y="1094425"/>
            <a:ext cx="1097400" cy="1097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cxnSp>
        <p:nvCxnSpPr>
          <p:cNvPr id="260" name="Google Shape;260;p26"/>
          <p:cNvCxnSpPr>
            <a:stCxn id="259" idx="6"/>
            <a:endCxn id="256" idx="1"/>
          </p:cNvCxnSpPr>
          <p:nvPr/>
        </p:nvCxnSpPr>
        <p:spPr>
          <a:xfrm>
            <a:off x="1736863" y="1643125"/>
            <a:ext cx="1049100" cy="368100"/>
          </a:xfrm>
          <a:prstGeom prst="curvedConnector3">
            <a:avLst>
              <a:gd fmla="val 4999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1" name="Google Shape;261;p26"/>
          <p:cNvCxnSpPr>
            <a:stCxn id="255" idx="2"/>
            <a:endCxn id="257" idx="0"/>
          </p:cNvCxnSpPr>
          <p:nvPr/>
        </p:nvCxnSpPr>
        <p:spPr>
          <a:xfrm>
            <a:off x="4157413" y="2468413"/>
            <a:ext cx="0" cy="103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2" name="Google Shape;262;p26"/>
          <p:cNvCxnSpPr>
            <a:stCxn id="257" idx="2"/>
            <a:endCxn id="263" idx="3"/>
          </p:cNvCxnSpPr>
          <p:nvPr/>
        </p:nvCxnSpPr>
        <p:spPr>
          <a:xfrm flipH="1" rot="-5400000">
            <a:off x="5549263" y="3025088"/>
            <a:ext cx="186600" cy="29703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264" name="Google Shape;264;p26"/>
          <p:cNvGrpSpPr/>
          <p:nvPr/>
        </p:nvGrpSpPr>
        <p:grpSpPr>
          <a:xfrm>
            <a:off x="7493562" y="2011225"/>
            <a:ext cx="365744" cy="351148"/>
            <a:chOff x="2127141" y="3043500"/>
            <a:chExt cx="422629" cy="408027"/>
          </a:xfrm>
        </p:grpSpPr>
        <p:grpSp>
          <p:nvGrpSpPr>
            <p:cNvPr id="265" name="Google Shape;265;p26"/>
            <p:cNvGrpSpPr/>
            <p:nvPr/>
          </p:nvGrpSpPr>
          <p:grpSpPr>
            <a:xfrm>
              <a:off x="2127141" y="3048223"/>
              <a:ext cx="418743" cy="403304"/>
              <a:chOff x="2101363" y="3048223"/>
              <a:chExt cx="418743" cy="403304"/>
            </a:xfrm>
          </p:grpSpPr>
          <p:sp>
            <p:nvSpPr>
              <p:cNvPr id="266" name="Google Shape;266;p26"/>
              <p:cNvSpPr/>
              <p:nvPr/>
            </p:nvSpPr>
            <p:spPr>
              <a:xfrm>
                <a:off x="2101363" y="3048223"/>
                <a:ext cx="418743" cy="403304"/>
              </a:xfrm>
              <a:custGeom>
                <a:rect b="b" l="l" r="r" t="t"/>
                <a:pathLst>
                  <a:path extrusionOk="0" h="7941" w="8245">
                    <a:moveTo>
                      <a:pt x="4278" y="1"/>
                    </a:moveTo>
                    <a:cubicBezTo>
                      <a:pt x="2677" y="1"/>
                      <a:pt x="1227" y="967"/>
                      <a:pt x="614" y="2453"/>
                    </a:cubicBezTo>
                    <a:cubicBezTo>
                      <a:pt x="1" y="3932"/>
                      <a:pt x="340" y="5641"/>
                      <a:pt x="1472" y="6773"/>
                    </a:cubicBezTo>
                    <a:cubicBezTo>
                      <a:pt x="2235" y="7536"/>
                      <a:pt x="3250" y="7940"/>
                      <a:pt x="4283" y="7940"/>
                    </a:cubicBezTo>
                    <a:cubicBezTo>
                      <a:pt x="4793" y="7940"/>
                      <a:pt x="5308" y="7842"/>
                      <a:pt x="5800" y="7639"/>
                    </a:cubicBezTo>
                    <a:cubicBezTo>
                      <a:pt x="7278" y="7019"/>
                      <a:pt x="8245" y="5576"/>
                      <a:pt x="8245" y="3968"/>
                    </a:cubicBezTo>
                    <a:cubicBezTo>
                      <a:pt x="8245" y="1782"/>
                      <a:pt x="6470" y="1"/>
                      <a:pt x="4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2119755" y="3068670"/>
                <a:ext cx="397728" cy="333674"/>
              </a:xfrm>
              <a:custGeom>
                <a:rect b="b" l="l" r="r" t="t"/>
                <a:pathLst>
                  <a:path extrusionOk="0" h="6570" w="7884">
                    <a:moveTo>
                      <a:pt x="4054" y="193"/>
                    </a:moveTo>
                    <a:cubicBezTo>
                      <a:pt x="4007" y="193"/>
                      <a:pt x="3974" y="204"/>
                      <a:pt x="3974" y="210"/>
                    </a:cubicBezTo>
                    <a:cubicBezTo>
                      <a:pt x="4039" y="253"/>
                      <a:pt x="4104" y="282"/>
                      <a:pt x="4176" y="296"/>
                    </a:cubicBezTo>
                    <a:cubicBezTo>
                      <a:pt x="4227" y="296"/>
                      <a:pt x="4270" y="275"/>
                      <a:pt x="4306" y="246"/>
                    </a:cubicBezTo>
                    <a:cubicBezTo>
                      <a:pt x="4320" y="231"/>
                      <a:pt x="4155" y="195"/>
                      <a:pt x="4090" y="195"/>
                    </a:cubicBezTo>
                    <a:cubicBezTo>
                      <a:pt x="4077" y="194"/>
                      <a:pt x="4065" y="193"/>
                      <a:pt x="4054" y="193"/>
                    </a:cubicBezTo>
                    <a:close/>
                    <a:moveTo>
                      <a:pt x="5083" y="223"/>
                    </a:moveTo>
                    <a:cubicBezTo>
                      <a:pt x="5048" y="223"/>
                      <a:pt x="5009" y="252"/>
                      <a:pt x="5013" y="296"/>
                    </a:cubicBezTo>
                    <a:cubicBezTo>
                      <a:pt x="5026" y="307"/>
                      <a:pt x="5037" y="311"/>
                      <a:pt x="5047" y="311"/>
                    </a:cubicBezTo>
                    <a:cubicBezTo>
                      <a:pt x="5074" y="311"/>
                      <a:pt x="5095" y="281"/>
                      <a:pt x="5128" y="281"/>
                    </a:cubicBezTo>
                    <a:cubicBezTo>
                      <a:pt x="5130" y="281"/>
                      <a:pt x="5133" y="281"/>
                      <a:pt x="5135" y="282"/>
                    </a:cubicBezTo>
                    <a:cubicBezTo>
                      <a:pt x="5135" y="241"/>
                      <a:pt x="5110" y="223"/>
                      <a:pt x="5083" y="223"/>
                    </a:cubicBezTo>
                    <a:close/>
                    <a:moveTo>
                      <a:pt x="6040" y="274"/>
                    </a:moveTo>
                    <a:cubicBezTo>
                      <a:pt x="6036" y="274"/>
                      <a:pt x="6033" y="274"/>
                      <a:pt x="6030" y="275"/>
                    </a:cubicBezTo>
                    <a:cubicBezTo>
                      <a:pt x="5979" y="275"/>
                      <a:pt x="5929" y="296"/>
                      <a:pt x="5922" y="311"/>
                    </a:cubicBezTo>
                    <a:lnTo>
                      <a:pt x="5929" y="311"/>
                    </a:lnTo>
                    <a:cubicBezTo>
                      <a:pt x="5929" y="322"/>
                      <a:pt x="6015" y="334"/>
                      <a:pt x="6067" y="334"/>
                    </a:cubicBezTo>
                    <a:cubicBezTo>
                      <a:pt x="6078" y="334"/>
                      <a:pt x="6088" y="334"/>
                      <a:pt x="6095" y="332"/>
                    </a:cubicBezTo>
                    <a:cubicBezTo>
                      <a:pt x="6129" y="325"/>
                      <a:pt x="6092" y="274"/>
                      <a:pt x="6040" y="274"/>
                    </a:cubicBezTo>
                    <a:close/>
                    <a:moveTo>
                      <a:pt x="3882" y="235"/>
                    </a:moveTo>
                    <a:cubicBezTo>
                      <a:pt x="3854" y="235"/>
                      <a:pt x="3811" y="262"/>
                      <a:pt x="3823" y="275"/>
                    </a:cubicBezTo>
                    <a:cubicBezTo>
                      <a:pt x="3824" y="279"/>
                      <a:pt x="3823" y="281"/>
                      <a:pt x="3819" y="281"/>
                    </a:cubicBezTo>
                    <a:cubicBezTo>
                      <a:pt x="3810" y="281"/>
                      <a:pt x="3785" y="268"/>
                      <a:pt x="3761" y="268"/>
                    </a:cubicBezTo>
                    <a:cubicBezTo>
                      <a:pt x="3752" y="268"/>
                      <a:pt x="3744" y="270"/>
                      <a:pt x="3736" y="275"/>
                    </a:cubicBezTo>
                    <a:cubicBezTo>
                      <a:pt x="3693" y="296"/>
                      <a:pt x="3686" y="368"/>
                      <a:pt x="3707" y="368"/>
                    </a:cubicBezTo>
                    <a:cubicBezTo>
                      <a:pt x="3722" y="376"/>
                      <a:pt x="3736" y="433"/>
                      <a:pt x="3736" y="440"/>
                    </a:cubicBezTo>
                    <a:cubicBezTo>
                      <a:pt x="3736" y="445"/>
                      <a:pt x="3742" y="446"/>
                      <a:pt x="3751" y="446"/>
                    </a:cubicBezTo>
                    <a:cubicBezTo>
                      <a:pt x="3773" y="446"/>
                      <a:pt x="3813" y="436"/>
                      <a:pt x="3823" y="426"/>
                    </a:cubicBezTo>
                    <a:cubicBezTo>
                      <a:pt x="3824" y="426"/>
                      <a:pt x="3825" y="425"/>
                      <a:pt x="3826" y="425"/>
                    </a:cubicBezTo>
                    <a:cubicBezTo>
                      <a:pt x="3844" y="425"/>
                      <a:pt x="3843" y="484"/>
                      <a:pt x="3823" y="498"/>
                    </a:cubicBezTo>
                    <a:cubicBezTo>
                      <a:pt x="3808" y="520"/>
                      <a:pt x="3830" y="556"/>
                      <a:pt x="3852" y="563"/>
                    </a:cubicBezTo>
                    <a:cubicBezTo>
                      <a:pt x="3873" y="563"/>
                      <a:pt x="3902" y="614"/>
                      <a:pt x="3924" y="614"/>
                    </a:cubicBezTo>
                    <a:cubicBezTo>
                      <a:pt x="3938" y="606"/>
                      <a:pt x="3974" y="527"/>
                      <a:pt x="3989" y="498"/>
                    </a:cubicBezTo>
                    <a:cubicBezTo>
                      <a:pt x="3991" y="487"/>
                      <a:pt x="4002" y="484"/>
                      <a:pt x="4017" y="484"/>
                    </a:cubicBezTo>
                    <a:cubicBezTo>
                      <a:pt x="4041" y="484"/>
                      <a:pt x="4074" y="494"/>
                      <a:pt x="4097" y="498"/>
                    </a:cubicBezTo>
                    <a:cubicBezTo>
                      <a:pt x="4098" y="498"/>
                      <a:pt x="4099" y="498"/>
                      <a:pt x="4099" y="498"/>
                    </a:cubicBezTo>
                    <a:cubicBezTo>
                      <a:pt x="4126" y="498"/>
                      <a:pt x="4139" y="389"/>
                      <a:pt x="4104" y="368"/>
                    </a:cubicBezTo>
                    <a:cubicBezTo>
                      <a:pt x="4068" y="354"/>
                      <a:pt x="4025" y="361"/>
                      <a:pt x="4010" y="347"/>
                    </a:cubicBezTo>
                    <a:cubicBezTo>
                      <a:pt x="3996" y="332"/>
                      <a:pt x="3981" y="325"/>
                      <a:pt x="3960" y="318"/>
                    </a:cubicBezTo>
                    <a:cubicBezTo>
                      <a:pt x="3938" y="318"/>
                      <a:pt x="3924" y="246"/>
                      <a:pt x="3895" y="239"/>
                    </a:cubicBezTo>
                    <a:cubicBezTo>
                      <a:pt x="3891" y="236"/>
                      <a:pt x="3887" y="235"/>
                      <a:pt x="3882" y="235"/>
                    </a:cubicBezTo>
                    <a:close/>
                    <a:moveTo>
                      <a:pt x="2056" y="87"/>
                    </a:moveTo>
                    <a:cubicBezTo>
                      <a:pt x="2048" y="87"/>
                      <a:pt x="1883" y="181"/>
                      <a:pt x="1731" y="260"/>
                    </a:cubicBezTo>
                    <a:cubicBezTo>
                      <a:pt x="1558" y="376"/>
                      <a:pt x="1392" y="505"/>
                      <a:pt x="1241" y="650"/>
                    </a:cubicBezTo>
                    <a:cubicBezTo>
                      <a:pt x="1284" y="650"/>
                      <a:pt x="1356" y="642"/>
                      <a:pt x="1385" y="635"/>
                    </a:cubicBezTo>
                    <a:lnTo>
                      <a:pt x="1392" y="635"/>
                    </a:lnTo>
                    <a:cubicBezTo>
                      <a:pt x="1435" y="628"/>
                      <a:pt x="1515" y="614"/>
                      <a:pt x="1522" y="599"/>
                    </a:cubicBezTo>
                    <a:cubicBezTo>
                      <a:pt x="1529" y="585"/>
                      <a:pt x="1529" y="563"/>
                      <a:pt x="1522" y="549"/>
                    </a:cubicBezTo>
                    <a:lnTo>
                      <a:pt x="1544" y="549"/>
                    </a:lnTo>
                    <a:cubicBezTo>
                      <a:pt x="1565" y="549"/>
                      <a:pt x="1594" y="448"/>
                      <a:pt x="1616" y="426"/>
                    </a:cubicBezTo>
                    <a:cubicBezTo>
                      <a:pt x="1659" y="397"/>
                      <a:pt x="1709" y="368"/>
                      <a:pt x="1767" y="354"/>
                    </a:cubicBezTo>
                    <a:cubicBezTo>
                      <a:pt x="1796" y="325"/>
                      <a:pt x="1832" y="296"/>
                      <a:pt x="1868" y="275"/>
                    </a:cubicBezTo>
                    <a:cubicBezTo>
                      <a:pt x="1890" y="267"/>
                      <a:pt x="1926" y="217"/>
                      <a:pt x="1919" y="210"/>
                    </a:cubicBezTo>
                    <a:cubicBezTo>
                      <a:pt x="1919" y="195"/>
                      <a:pt x="1991" y="152"/>
                      <a:pt x="2027" y="138"/>
                    </a:cubicBezTo>
                    <a:cubicBezTo>
                      <a:pt x="2056" y="123"/>
                      <a:pt x="2070" y="87"/>
                      <a:pt x="2056" y="87"/>
                    </a:cubicBezTo>
                    <a:close/>
                    <a:moveTo>
                      <a:pt x="5316" y="498"/>
                    </a:moveTo>
                    <a:cubicBezTo>
                      <a:pt x="5301" y="498"/>
                      <a:pt x="5287" y="520"/>
                      <a:pt x="5287" y="520"/>
                    </a:cubicBezTo>
                    <a:cubicBezTo>
                      <a:pt x="5280" y="527"/>
                      <a:pt x="5135" y="563"/>
                      <a:pt x="5092" y="585"/>
                    </a:cubicBezTo>
                    <a:cubicBezTo>
                      <a:pt x="5056" y="599"/>
                      <a:pt x="5013" y="628"/>
                      <a:pt x="4984" y="657"/>
                    </a:cubicBezTo>
                    <a:cubicBezTo>
                      <a:pt x="4962" y="671"/>
                      <a:pt x="4933" y="815"/>
                      <a:pt x="4919" y="837"/>
                    </a:cubicBezTo>
                    <a:cubicBezTo>
                      <a:pt x="4912" y="852"/>
                      <a:pt x="4970" y="909"/>
                      <a:pt x="4991" y="924"/>
                    </a:cubicBezTo>
                    <a:cubicBezTo>
                      <a:pt x="5006" y="927"/>
                      <a:pt x="5018" y="929"/>
                      <a:pt x="5030" y="929"/>
                    </a:cubicBezTo>
                    <a:cubicBezTo>
                      <a:pt x="5042" y="929"/>
                      <a:pt x="5052" y="927"/>
                      <a:pt x="5063" y="924"/>
                    </a:cubicBezTo>
                    <a:cubicBezTo>
                      <a:pt x="5063" y="880"/>
                      <a:pt x="5056" y="830"/>
                      <a:pt x="5042" y="787"/>
                    </a:cubicBezTo>
                    <a:cubicBezTo>
                      <a:pt x="5020" y="758"/>
                      <a:pt x="5135" y="700"/>
                      <a:pt x="5171" y="664"/>
                    </a:cubicBezTo>
                    <a:lnTo>
                      <a:pt x="5164" y="664"/>
                    </a:lnTo>
                    <a:cubicBezTo>
                      <a:pt x="5200" y="635"/>
                      <a:pt x="5323" y="592"/>
                      <a:pt x="5337" y="556"/>
                    </a:cubicBezTo>
                    <a:cubicBezTo>
                      <a:pt x="5345" y="534"/>
                      <a:pt x="5337" y="513"/>
                      <a:pt x="5316" y="498"/>
                    </a:cubicBezTo>
                    <a:close/>
                    <a:moveTo>
                      <a:pt x="3092" y="1109"/>
                    </a:moveTo>
                    <a:cubicBezTo>
                      <a:pt x="3084" y="1109"/>
                      <a:pt x="3071" y="1162"/>
                      <a:pt x="3058" y="1169"/>
                    </a:cubicBezTo>
                    <a:cubicBezTo>
                      <a:pt x="3042" y="1179"/>
                      <a:pt x="3054" y="1186"/>
                      <a:pt x="3064" y="1186"/>
                    </a:cubicBezTo>
                    <a:cubicBezTo>
                      <a:pt x="3067" y="1186"/>
                      <a:pt x="3071" y="1185"/>
                      <a:pt x="3073" y="1183"/>
                    </a:cubicBezTo>
                    <a:cubicBezTo>
                      <a:pt x="3073" y="1183"/>
                      <a:pt x="3074" y="1183"/>
                      <a:pt x="3074" y="1183"/>
                    </a:cubicBezTo>
                    <a:lnTo>
                      <a:pt x="3074" y="1183"/>
                    </a:lnTo>
                    <a:cubicBezTo>
                      <a:pt x="3079" y="1183"/>
                      <a:pt x="3072" y="1220"/>
                      <a:pt x="3065" y="1234"/>
                    </a:cubicBezTo>
                    <a:cubicBezTo>
                      <a:pt x="3051" y="1248"/>
                      <a:pt x="3123" y="1263"/>
                      <a:pt x="3130" y="1284"/>
                    </a:cubicBezTo>
                    <a:cubicBezTo>
                      <a:pt x="3142" y="1302"/>
                      <a:pt x="3159" y="1315"/>
                      <a:pt x="3181" y="1315"/>
                    </a:cubicBezTo>
                    <a:cubicBezTo>
                      <a:pt x="3185" y="1315"/>
                      <a:pt x="3190" y="1314"/>
                      <a:pt x="3195" y="1313"/>
                    </a:cubicBezTo>
                    <a:cubicBezTo>
                      <a:pt x="3217" y="1313"/>
                      <a:pt x="3275" y="1284"/>
                      <a:pt x="3289" y="1284"/>
                    </a:cubicBezTo>
                    <a:cubicBezTo>
                      <a:pt x="3311" y="1277"/>
                      <a:pt x="3325" y="1183"/>
                      <a:pt x="3318" y="1169"/>
                    </a:cubicBezTo>
                    <a:cubicBezTo>
                      <a:pt x="3311" y="1147"/>
                      <a:pt x="3217" y="1147"/>
                      <a:pt x="3195" y="1147"/>
                    </a:cubicBezTo>
                    <a:cubicBezTo>
                      <a:pt x="3159" y="1140"/>
                      <a:pt x="3130" y="1126"/>
                      <a:pt x="3094" y="1111"/>
                    </a:cubicBezTo>
                    <a:cubicBezTo>
                      <a:pt x="3094" y="1110"/>
                      <a:pt x="3093" y="1109"/>
                      <a:pt x="3092" y="1109"/>
                    </a:cubicBezTo>
                    <a:close/>
                    <a:moveTo>
                      <a:pt x="1228" y="1247"/>
                    </a:moveTo>
                    <a:cubicBezTo>
                      <a:pt x="1212" y="1247"/>
                      <a:pt x="1181" y="1271"/>
                      <a:pt x="1169" y="1284"/>
                    </a:cubicBezTo>
                    <a:cubicBezTo>
                      <a:pt x="1154" y="1299"/>
                      <a:pt x="1169" y="1364"/>
                      <a:pt x="1197" y="1364"/>
                    </a:cubicBezTo>
                    <a:cubicBezTo>
                      <a:pt x="1218" y="1364"/>
                      <a:pt x="1256" y="1283"/>
                      <a:pt x="1285" y="1283"/>
                    </a:cubicBezTo>
                    <a:cubicBezTo>
                      <a:pt x="1287" y="1283"/>
                      <a:pt x="1289" y="1283"/>
                      <a:pt x="1291" y="1284"/>
                    </a:cubicBezTo>
                    <a:cubicBezTo>
                      <a:pt x="1318" y="1301"/>
                      <a:pt x="1337" y="1309"/>
                      <a:pt x="1342" y="1309"/>
                    </a:cubicBezTo>
                    <a:cubicBezTo>
                      <a:pt x="1343" y="1309"/>
                      <a:pt x="1343" y="1308"/>
                      <a:pt x="1342" y="1306"/>
                    </a:cubicBezTo>
                    <a:cubicBezTo>
                      <a:pt x="1306" y="1284"/>
                      <a:pt x="1270" y="1263"/>
                      <a:pt x="1233" y="1248"/>
                    </a:cubicBezTo>
                    <a:cubicBezTo>
                      <a:pt x="1232" y="1247"/>
                      <a:pt x="1230" y="1247"/>
                      <a:pt x="1228" y="1247"/>
                    </a:cubicBezTo>
                    <a:close/>
                    <a:moveTo>
                      <a:pt x="2928" y="0"/>
                    </a:moveTo>
                    <a:cubicBezTo>
                      <a:pt x="2863" y="15"/>
                      <a:pt x="2806" y="22"/>
                      <a:pt x="2748" y="29"/>
                    </a:cubicBezTo>
                    <a:cubicBezTo>
                      <a:pt x="2676" y="29"/>
                      <a:pt x="2604" y="29"/>
                      <a:pt x="2532" y="37"/>
                    </a:cubicBezTo>
                    <a:cubicBezTo>
                      <a:pt x="2503" y="51"/>
                      <a:pt x="2481" y="101"/>
                      <a:pt x="2488" y="123"/>
                    </a:cubicBezTo>
                    <a:cubicBezTo>
                      <a:pt x="2496" y="145"/>
                      <a:pt x="2359" y="145"/>
                      <a:pt x="2323" y="145"/>
                    </a:cubicBezTo>
                    <a:cubicBezTo>
                      <a:pt x="2214" y="159"/>
                      <a:pt x="2106" y="181"/>
                      <a:pt x="2005" y="224"/>
                    </a:cubicBezTo>
                    <a:cubicBezTo>
                      <a:pt x="1948" y="253"/>
                      <a:pt x="1904" y="332"/>
                      <a:pt x="1919" y="332"/>
                    </a:cubicBezTo>
                    <a:cubicBezTo>
                      <a:pt x="1940" y="339"/>
                      <a:pt x="1890" y="383"/>
                      <a:pt x="1854" y="390"/>
                    </a:cubicBezTo>
                    <a:cubicBezTo>
                      <a:pt x="1825" y="404"/>
                      <a:pt x="1753" y="412"/>
                      <a:pt x="1738" y="426"/>
                    </a:cubicBezTo>
                    <a:cubicBezTo>
                      <a:pt x="1717" y="440"/>
                      <a:pt x="1753" y="455"/>
                      <a:pt x="1760" y="469"/>
                    </a:cubicBezTo>
                    <a:cubicBezTo>
                      <a:pt x="1761" y="470"/>
                      <a:pt x="1762" y="471"/>
                      <a:pt x="1764" y="471"/>
                    </a:cubicBezTo>
                    <a:cubicBezTo>
                      <a:pt x="1771" y="471"/>
                      <a:pt x="1782" y="464"/>
                      <a:pt x="1794" y="464"/>
                    </a:cubicBezTo>
                    <a:cubicBezTo>
                      <a:pt x="1799" y="464"/>
                      <a:pt x="1805" y="466"/>
                      <a:pt x="1810" y="469"/>
                    </a:cubicBezTo>
                    <a:cubicBezTo>
                      <a:pt x="1839" y="477"/>
                      <a:pt x="1875" y="484"/>
                      <a:pt x="1904" y="491"/>
                    </a:cubicBezTo>
                    <a:cubicBezTo>
                      <a:pt x="1926" y="498"/>
                      <a:pt x="1854" y="505"/>
                      <a:pt x="1818" y="513"/>
                    </a:cubicBezTo>
                    <a:cubicBezTo>
                      <a:pt x="1782" y="513"/>
                      <a:pt x="1789" y="577"/>
                      <a:pt x="1818" y="592"/>
                    </a:cubicBezTo>
                    <a:cubicBezTo>
                      <a:pt x="1838" y="597"/>
                      <a:pt x="1880" y="602"/>
                      <a:pt x="1906" y="602"/>
                    </a:cubicBezTo>
                    <a:cubicBezTo>
                      <a:pt x="1916" y="602"/>
                      <a:pt x="1924" y="601"/>
                      <a:pt x="1926" y="599"/>
                    </a:cubicBezTo>
                    <a:cubicBezTo>
                      <a:pt x="1928" y="596"/>
                      <a:pt x="1933" y="594"/>
                      <a:pt x="1941" y="594"/>
                    </a:cubicBezTo>
                    <a:cubicBezTo>
                      <a:pt x="1966" y="594"/>
                      <a:pt x="2014" y="608"/>
                      <a:pt x="2041" y="614"/>
                    </a:cubicBezTo>
                    <a:cubicBezTo>
                      <a:pt x="2077" y="614"/>
                      <a:pt x="2099" y="700"/>
                      <a:pt x="2113" y="722"/>
                    </a:cubicBezTo>
                    <a:cubicBezTo>
                      <a:pt x="2121" y="758"/>
                      <a:pt x="2128" y="787"/>
                      <a:pt x="2121" y="823"/>
                    </a:cubicBezTo>
                    <a:cubicBezTo>
                      <a:pt x="2121" y="841"/>
                      <a:pt x="2167" y="869"/>
                      <a:pt x="2185" y="869"/>
                    </a:cubicBezTo>
                    <a:cubicBezTo>
                      <a:pt x="2189" y="869"/>
                      <a:pt x="2192" y="868"/>
                      <a:pt x="2193" y="866"/>
                    </a:cubicBezTo>
                    <a:cubicBezTo>
                      <a:pt x="2195" y="864"/>
                      <a:pt x="2196" y="863"/>
                      <a:pt x="2198" y="863"/>
                    </a:cubicBezTo>
                    <a:cubicBezTo>
                      <a:pt x="2205" y="863"/>
                      <a:pt x="2197" y="895"/>
                      <a:pt x="2178" y="895"/>
                    </a:cubicBezTo>
                    <a:cubicBezTo>
                      <a:pt x="2149" y="895"/>
                      <a:pt x="2171" y="967"/>
                      <a:pt x="2200" y="974"/>
                    </a:cubicBezTo>
                    <a:cubicBezTo>
                      <a:pt x="2229" y="989"/>
                      <a:pt x="2207" y="1032"/>
                      <a:pt x="2193" y="1046"/>
                    </a:cubicBezTo>
                    <a:cubicBezTo>
                      <a:pt x="2171" y="1061"/>
                      <a:pt x="2186" y="1104"/>
                      <a:pt x="2164" y="1118"/>
                    </a:cubicBezTo>
                    <a:cubicBezTo>
                      <a:pt x="2149" y="1133"/>
                      <a:pt x="2229" y="1277"/>
                      <a:pt x="2229" y="1349"/>
                    </a:cubicBezTo>
                    <a:cubicBezTo>
                      <a:pt x="2229" y="1429"/>
                      <a:pt x="2272" y="1486"/>
                      <a:pt x="2294" y="1486"/>
                    </a:cubicBezTo>
                    <a:cubicBezTo>
                      <a:pt x="2308" y="1486"/>
                      <a:pt x="2373" y="1501"/>
                      <a:pt x="2380" y="1515"/>
                    </a:cubicBezTo>
                    <a:cubicBezTo>
                      <a:pt x="2384" y="1518"/>
                      <a:pt x="2388" y="1520"/>
                      <a:pt x="2392" y="1520"/>
                    </a:cubicBezTo>
                    <a:cubicBezTo>
                      <a:pt x="2407" y="1520"/>
                      <a:pt x="2425" y="1505"/>
                      <a:pt x="2431" y="1493"/>
                    </a:cubicBezTo>
                    <a:cubicBezTo>
                      <a:pt x="2452" y="1472"/>
                      <a:pt x="2474" y="1443"/>
                      <a:pt x="2488" y="1414"/>
                    </a:cubicBezTo>
                    <a:cubicBezTo>
                      <a:pt x="2517" y="1349"/>
                      <a:pt x="2539" y="1284"/>
                      <a:pt x="2553" y="1219"/>
                    </a:cubicBezTo>
                    <a:cubicBezTo>
                      <a:pt x="2557" y="1209"/>
                      <a:pt x="2577" y="1207"/>
                      <a:pt x="2598" y="1207"/>
                    </a:cubicBezTo>
                    <a:cubicBezTo>
                      <a:pt x="2608" y="1207"/>
                      <a:pt x="2618" y="1207"/>
                      <a:pt x="2627" y="1207"/>
                    </a:cubicBezTo>
                    <a:cubicBezTo>
                      <a:pt x="2636" y="1207"/>
                      <a:pt x="2644" y="1207"/>
                      <a:pt x="2647" y="1205"/>
                    </a:cubicBezTo>
                    <a:cubicBezTo>
                      <a:pt x="2669" y="1183"/>
                      <a:pt x="2698" y="1169"/>
                      <a:pt x="2719" y="1147"/>
                    </a:cubicBezTo>
                    <a:cubicBezTo>
                      <a:pt x="2734" y="1133"/>
                      <a:pt x="2835" y="1097"/>
                      <a:pt x="2863" y="1075"/>
                    </a:cubicBezTo>
                    <a:cubicBezTo>
                      <a:pt x="2892" y="1054"/>
                      <a:pt x="2936" y="967"/>
                      <a:pt x="2950" y="953"/>
                    </a:cubicBezTo>
                    <a:cubicBezTo>
                      <a:pt x="2972" y="931"/>
                      <a:pt x="2943" y="938"/>
                      <a:pt x="2914" y="924"/>
                    </a:cubicBezTo>
                    <a:cubicBezTo>
                      <a:pt x="2892" y="916"/>
                      <a:pt x="2892" y="888"/>
                      <a:pt x="2907" y="873"/>
                    </a:cubicBezTo>
                    <a:cubicBezTo>
                      <a:pt x="2943" y="873"/>
                      <a:pt x="2986" y="880"/>
                      <a:pt x="3022" y="895"/>
                    </a:cubicBezTo>
                    <a:cubicBezTo>
                      <a:pt x="3027" y="897"/>
                      <a:pt x="3032" y="898"/>
                      <a:pt x="3037" y="898"/>
                    </a:cubicBezTo>
                    <a:cubicBezTo>
                      <a:pt x="3066" y="898"/>
                      <a:pt x="3099" y="871"/>
                      <a:pt x="3087" y="859"/>
                    </a:cubicBezTo>
                    <a:cubicBezTo>
                      <a:pt x="3074" y="846"/>
                      <a:pt x="3071" y="843"/>
                      <a:pt x="3075" y="843"/>
                    </a:cubicBezTo>
                    <a:cubicBezTo>
                      <a:pt x="3077" y="843"/>
                      <a:pt x="3081" y="844"/>
                      <a:pt x="3087" y="844"/>
                    </a:cubicBezTo>
                    <a:cubicBezTo>
                      <a:pt x="3088" y="845"/>
                      <a:pt x="3088" y="845"/>
                      <a:pt x="3088" y="845"/>
                    </a:cubicBezTo>
                    <a:cubicBezTo>
                      <a:pt x="3095" y="845"/>
                      <a:pt x="3101" y="800"/>
                      <a:pt x="3094" y="787"/>
                    </a:cubicBezTo>
                    <a:cubicBezTo>
                      <a:pt x="3080" y="779"/>
                      <a:pt x="3174" y="707"/>
                      <a:pt x="3159" y="650"/>
                    </a:cubicBezTo>
                    <a:cubicBezTo>
                      <a:pt x="3145" y="585"/>
                      <a:pt x="3181" y="520"/>
                      <a:pt x="3210" y="520"/>
                    </a:cubicBezTo>
                    <a:cubicBezTo>
                      <a:pt x="3231" y="513"/>
                      <a:pt x="3224" y="448"/>
                      <a:pt x="3195" y="440"/>
                    </a:cubicBezTo>
                    <a:cubicBezTo>
                      <a:pt x="3166" y="433"/>
                      <a:pt x="3195" y="426"/>
                      <a:pt x="3202" y="412"/>
                    </a:cubicBezTo>
                    <a:cubicBezTo>
                      <a:pt x="3224" y="390"/>
                      <a:pt x="3224" y="354"/>
                      <a:pt x="3224" y="325"/>
                    </a:cubicBezTo>
                    <a:cubicBezTo>
                      <a:pt x="3217" y="311"/>
                      <a:pt x="3267" y="296"/>
                      <a:pt x="3282" y="282"/>
                    </a:cubicBezTo>
                    <a:cubicBezTo>
                      <a:pt x="3303" y="260"/>
                      <a:pt x="3332" y="246"/>
                      <a:pt x="3368" y="239"/>
                    </a:cubicBezTo>
                    <a:cubicBezTo>
                      <a:pt x="3387" y="239"/>
                      <a:pt x="3395" y="194"/>
                      <a:pt x="3382" y="188"/>
                    </a:cubicBezTo>
                    <a:lnTo>
                      <a:pt x="3383" y="188"/>
                    </a:lnTo>
                    <a:cubicBezTo>
                      <a:pt x="3383" y="188"/>
                      <a:pt x="3382" y="188"/>
                      <a:pt x="3382" y="188"/>
                    </a:cubicBezTo>
                    <a:lnTo>
                      <a:pt x="3382" y="188"/>
                    </a:lnTo>
                    <a:cubicBezTo>
                      <a:pt x="3381" y="188"/>
                      <a:pt x="3380" y="187"/>
                      <a:pt x="3379" y="187"/>
                    </a:cubicBezTo>
                    <a:cubicBezTo>
                      <a:pt x="3378" y="187"/>
                      <a:pt x="3377" y="188"/>
                      <a:pt x="3376" y="188"/>
                    </a:cubicBezTo>
                    <a:lnTo>
                      <a:pt x="3376" y="188"/>
                    </a:lnTo>
                    <a:cubicBezTo>
                      <a:pt x="3343" y="187"/>
                      <a:pt x="3316" y="180"/>
                      <a:pt x="3289" y="166"/>
                    </a:cubicBezTo>
                    <a:cubicBezTo>
                      <a:pt x="3263" y="156"/>
                      <a:pt x="3232" y="149"/>
                      <a:pt x="3201" y="149"/>
                    </a:cubicBezTo>
                    <a:cubicBezTo>
                      <a:pt x="3190" y="149"/>
                      <a:pt x="3178" y="150"/>
                      <a:pt x="3166" y="152"/>
                    </a:cubicBezTo>
                    <a:cubicBezTo>
                      <a:pt x="3164" y="153"/>
                      <a:pt x="3162" y="154"/>
                      <a:pt x="3160" y="154"/>
                    </a:cubicBezTo>
                    <a:cubicBezTo>
                      <a:pt x="3142" y="154"/>
                      <a:pt x="3162" y="94"/>
                      <a:pt x="3195" y="87"/>
                    </a:cubicBezTo>
                    <a:cubicBezTo>
                      <a:pt x="3231" y="80"/>
                      <a:pt x="3202" y="29"/>
                      <a:pt x="3159" y="29"/>
                    </a:cubicBezTo>
                    <a:cubicBezTo>
                      <a:pt x="3128" y="29"/>
                      <a:pt x="3055" y="13"/>
                      <a:pt x="3021" y="13"/>
                    </a:cubicBezTo>
                    <a:cubicBezTo>
                      <a:pt x="3015" y="13"/>
                      <a:pt x="3011" y="14"/>
                      <a:pt x="3008" y="15"/>
                    </a:cubicBezTo>
                    <a:cubicBezTo>
                      <a:pt x="3005" y="16"/>
                      <a:pt x="3001" y="16"/>
                      <a:pt x="2997" y="16"/>
                    </a:cubicBezTo>
                    <a:cubicBezTo>
                      <a:pt x="2974" y="16"/>
                      <a:pt x="2941" y="0"/>
                      <a:pt x="2928" y="0"/>
                    </a:cubicBezTo>
                    <a:close/>
                    <a:moveTo>
                      <a:pt x="3202" y="1760"/>
                    </a:moveTo>
                    <a:cubicBezTo>
                      <a:pt x="3196" y="1760"/>
                      <a:pt x="3170" y="1811"/>
                      <a:pt x="3155" y="1811"/>
                    </a:cubicBezTo>
                    <a:cubicBezTo>
                      <a:pt x="3154" y="1811"/>
                      <a:pt x="3153" y="1811"/>
                      <a:pt x="3152" y="1811"/>
                    </a:cubicBezTo>
                    <a:cubicBezTo>
                      <a:pt x="3151" y="1810"/>
                      <a:pt x="3150" y="1810"/>
                      <a:pt x="3150" y="1810"/>
                    </a:cubicBezTo>
                    <a:cubicBezTo>
                      <a:pt x="3137" y="1810"/>
                      <a:pt x="3130" y="1863"/>
                      <a:pt x="3130" y="1883"/>
                    </a:cubicBezTo>
                    <a:cubicBezTo>
                      <a:pt x="3135" y="1897"/>
                      <a:pt x="3157" y="1902"/>
                      <a:pt x="3178" y="1902"/>
                    </a:cubicBezTo>
                    <a:cubicBezTo>
                      <a:pt x="3190" y="1902"/>
                      <a:pt x="3202" y="1900"/>
                      <a:pt x="3210" y="1897"/>
                    </a:cubicBezTo>
                    <a:cubicBezTo>
                      <a:pt x="3231" y="1897"/>
                      <a:pt x="3246" y="1876"/>
                      <a:pt x="3246" y="1861"/>
                    </a:cubicBezTo>
                    <a:cubicBezTo>
                      <a:pt x="3246" y="1840"/>
                      <a:pt x="3217" y="1760"/>
                      <a:pt x="3202" y="1760"/>
                    </a:cubicBezTo>
                    <a:close/>
                    <a:moveTo>
                      <a:pt x="7826" y="2633"/>
                    </a:moveTo>
                    <a:cubicBezTo>
                      <a:pt x="7804" y="2647"/>
                      <a:pt x="7782" y="2662"/>
                      <a:pt x="7775" y="2669"/>
                    </a:cubicBezTo>
                    <a:cubicBezTo>
                      <a:pt x="7761" y="2676"/>
                      <a:pt x="7667" y="2734"/>
                      <a:pt x="7638" y="2756"/>
                    </a:cubicBezTo>
                    <a:lnTo>
                      <a:pt x="7638" y="2763"/>
                    </a:lnTo>
                    <a:cubicBezTo>
                      <a:pt x="7624" y="2777"/>
                      <a:pt x="7609" y="2799"/>
                      <a:pt x="7616" y="2821"/>
                    </a:cubicBezTo>
                    <a:lnTo>
                      <a:pt x="7609" y="2821"/>
                    </a:lnTo>
                    <a:cubicBezTo>
                      <a:pt x="7595" y="2821"/>
                      <a:pt x="7595" y="2885"/>
                      <a:pt x="7609" y="2893"/>
                    </a:cubicBezTo>
                    <a:cubicBezTo>
                      <a:pt x="7611" y="2894"/>
                      <a:pt x="7612" y="2895"/>
                      <a:pt x="7614" y="2895"/>
                    </a:cubicBezTo>
                    <a:cubicBezTo>
                      <a:pt x="7632" y="2895"/>
                      <a:pt x="7668" y="2841"/>
                      <a:pt x="7681" y="2835"/>
                    </a:cubicBezTo>
                    <a:cubicBezTo>
                      <a:pt x="7703" y="2821"/>
                      <a:pt x="7725" y="2813"/>
                      <a:pt x="7753" y="2813"/>
                    </a:cubicBezTo>
                    <a:cubicBezTo>
                      <a:pt x="7775" y="2813"/>
                      <a:pt x="7804" y="2806"/>
                      <a:pt x="7833" y="2792"/>
                    </a:cubicBezTo>
                    <a:cubicBezTo>
                      <a:pt x="7840" y="2784"/>
                      <a:pt x="7847" y="2777"/>
                      <a:pt x="7854" y="2763"/>
                    </a:cubicBezTo>
                    <a:cubicBezTo>
                      <a:pt x="7847" y="2720"/>
                      <a:pt x="7833" y="2676"/>
                      <a:pt x="7826" y="2633"/>
                    </a:cubicBezTo>
                    <a:close/>
                    <a:moveTo>
                      <a:pt x="1255" y="3160"/>
                    </a:moveTo>
                    <a:cubicBezTo>
                      <a:pt x="1248" y="3160"/>
                      <a:pt x="1241" y="3181"/>
                      <a:pt x="1241" y="3203"/>
                    </a:cubicBezTo>
                    <a:cubicBezTo>
                      <a:pt x="1242" y="3208"/>
                      <a:pt x="1246" y="3210"/>
                      <a:pt x="1250" y="3210"/>
                    </a:cubicBezTo>
                    <a:cubicBezTo>
                      <a:pt x="1265" y="3210"/>
                      <a:pt x="1291" y="3187"/>
                      <a:pt x="1291" y="3181"/>
                    </a:cubicBezTo>
                    <a:cubicBezTo>
                      <a:pt x="1291" y="3167"/>
                      <a:pt x="1262" y="3160"/>
                      <a:pt x="1255" y="3160"/>
                    </a:cubicBezTo>
                    <a:close/>
                    <a:moveTo>
                      <a:pt x="1169" y="3167"/>
                    </a:moveTo>
                    <a:cubicBezTo>
                      <a:pt x="1154" y="3167"/>
                      <a:pt x="1147" y="3188"/>
                      <a:pt x="1147" y="3196"/>
                    </a:cubicBezTo>
                    <a:cubicBezTo>
                      <a:pt x="1147" y="3210"/>
                      <a:pt x="1154" y="3217"/>
                      <a:pt x="1161" y="3217"/>
                    </a:cubicBezTo>
                    <a:cubicBezTo>
                      <a:pt x="1162" y="3218"/>
                      <a:pt x="1162" y="3218"/>
                      <a:pt x="1163" y="3218"/>
                    </a:cubicBezTo>
                    <a:cubicBezTo>
                      <a:pt x="1170" y="3218"/>
                      <a:pt x="1182" y="3173"/>
                      <a:pt x="1169" y="3167"/>
                    </a:cubicBezTo>
                    <a:close/>
                    <a:moveTo>
                      <a:pt x="7326" y="3164"/>
                    </a:moveTo>
                    <a:cubicBezTo>
                      <a:pt x="7324" y="3164"/>
                      <a:pt x="7322" y="3165"/>
                      <a:pt x="7321" y="3167"/>
                    </a:cubicBezTo>
                    <a:cubicBezTo>
                      <a:pt x="7306" y="3188"/>
                      <a:pt x="7314" y="3246"/>
                      <a:pt x="7321" y="3261"/>
                    </a:cubicBezTo>
                    <a:cubicBezTo>
                      <a:pt x="7324" y="3267"/>
                      <a:pt x="7329" y="3271"/>
                      <a:pt x="7334" y="3271"/>
                    </a:cubicBezTo>
                    <a:cubicBezTo>
                      <a:pt x="7341" y="3271"/>
                      <a:pt x="7349" y="3265"/>
                      <a:pt x="7357" y="3253"/>
                    </a:cubicBezTo>
                    <a:lnTo>
                      <a:pt x="7357" y="3261"/>
                    </a:lnTo>
                    <a:cubicBezTo>
                      <a:pt x="7370" y="3241"/>
                      <a:pt x="7342" y="3164"/>
                      <a:pt x="7326" y="3164"/>
                    </a:cubicBezTo>
                    <a:close/>
                    <a:moveTo>
                      <a:pt x="1337" y="3231"/>
                    </a:moveTo>
                    <a:cubicBezTo>
                      <a:pt x="1324" y="3231"/>
                      <a:pt x="1313" y="3255"/>
                      <a:pt x="1313" y="3268"/>
                    </a:cubicBezTo>
                    <a:cubicBezTo>
                      <a:pt x="1313" y="3282"/>
                      <a:pt x="1320" y="3289"/>
                      <a:pt x="1334" y="3289"/>
                    </a:cubicBezTo>
                    <a:cubicBezTo>
                      <a:pt x="1340" y="3289"/>
                      <a:pt x="1351" y="3314"/>
                      <a:pt x="1368" y="3314"/>
                    </a:cubicBezTo>
                    <a:cubicBezTo>
                      <a:pt x="1371" y="3314"/>
                      <a:pt x="1374" y="3313"/>
                      <a:pt x="1378" y="3311"/>
                    </a:cubicBezTo>
                    <a:lnTo>
                      <a:pt x="1385" y="3311"/>
                    </a:lnTo>
                    <a:cubicBezTo>
                      <a:pt x="1407" y="3304"/>
                      <a:pt x="1407" y="3275"/>
                      <a:pt x="1392" y="3275"/>
                    </a:cubicBezTo>
                    <a:cubicBezTo>
                      <a:pt x="1385" y="3275"/>
                      <a:pt x="1356" y="3239"/>
                      <a:pt x="1342" y="3232"/>
                    </a:cubicBezTo>
                    <a:cubicBezTo>
                      <a:pt x="1340" y="3231"/>
                      <a:pt x="1339" y="3231"/>
                      <a:pt x="1337" y="3231"/>
                    </a:cubicBezTo>
                    <a:close/>
                    <a:moveTo>
                      <a:pt x="1188" y="3443"/>
                    </a:moveTo>
                    <a:cubicBezTo>
                      <a:pt x="1164" y="3443"/>
                      <a:pt x="1125" y="3459"/>
                      <a:pt x="1125" y="3470"/>
                    </a:cubicBezTo>
                    <a:lnTo>
                      <a:pt x="1133" y="3470"/>
                    </a:lnTo>
                    <a:cubicBezTo>
                      <a:pt x="1133" y="3472"/>
                      <a:pt x="1139" y="3473"/>
                      <a:pt x="1148" y="3473"/>
                    </a:cubicBezTo>
                    <a:cubicBezTo>
                      <a:pt x="1166" y="3473"/>
                      <a:pt x="1195" y="3470"/>
                      <a:pt x="1205" y="3470"/>
                    </a:cubicBezTo>
                    <a:cubicBezTo>
                      <a:pt x="1219" y="3470"/>
                      <a:pt x="1219" y="3455"/>
                      <a:pt x="1205" y="3448"/>
                    </a:cubicBezTo>
                    <a:cubicBezTo>
                      <a:pt x="1201" y="3445"/>
                      <a:pt x="1195" y="3443"/>
                      <a:pt x="1188" y="3443"/>
                    </a:cubicBezTo>
                    <a:close/>
                    <a:moveTo>
                      <a:pt x="1088" y="3251"/>
                    </a:moveTo>
                    <a:cubicBezTo>
                      <a:pt x="1074" y="3251"/>
                      <a:pt x="1060" y="3251"/>
                      <a:pt x="1046" y="3253"/>
                    </a:cubicBezTo>
                    <a:cubicBezTo>
                      <a:pt x="1010" y="3253"/>
                      <a:pt x="981" y="3275"/>
                      <a:pt x="959" y="3304"/>
                    </a:cubicBezTo>
                    <a:cubicBezTo>
                      <a:pt x="955" y="3313"/>
                      <a:pt x="978" y="3319"/>
                      <a:pt x="1001" y="3319"/>
                    </a:cubicBezTo>
                    <a:cubicBezTo>
                      <a:pt x="1016" y="3319"/>
                      <a:pt x="1030" y="3317"/>
                      <a:pt x="1039" y="3311"/>
                    </a:cubicBezTo>
                    <a:cubicBezTo>
                      <a:pt x="1082" y="3311"/>
                      <a:pt x="1125" y="3318"/>
                      <a:pt x="1169" y="3347"/>
                    </a:cubicBezTo>
                    <a:cubicBezTo>
                      <a:pt x="1183" y="3369"/>
                      <a:pt x="1219" y="3376"/>
                      <a:pt x="1248" y="3376"/>
                    </a:cubicBezTo>
                    <a:cubicBezTo>
                      <a:pt x="1250" y="3375"/>
                      <a:pt x="1252" y="3375"/>
                      <a:pt x="1253" y="3375"/>
                    </a:cubicBezTo>
                    <a:cubicBezTo>
                      <a:pt x="1275" y="3375"/>
                      <a:pt x="1263" y="3420"/>
                      <a:pt x="1270" y="3434"/>
                    </a:cubicBezTo>
                    <a:cubicBezTo>
                      <a:pt x="1277" y="3448"/>
                      <a:pt x="1342" y="3462"/>
                      <a:pt x="1356" y="3470"/>
                    </a:cubicBezTo>
                    <a:cubicBezTo>
                      <a:pt x="1359" y="3472"/>
                      <a:pt x="1362" y="3473"/>
                      <a:pt x="1365" y="3473"/>
                    </a:cubicBezTo>
                    <a:cubicBezTo>
                      <a:pt x="1380" y="3473"/>
                      <a:pt x="1404" y="3454"/>
                      <a:pt x="1422" y="3454"/>
                    </a:cubicBezTo>
                    <a:cubicBezTo>
                      <a:pt x="1424" y="3454"/>
                      <a:pt x="1426" y="3455"/>
                      <a:pt x="1428" y="3455"/>
                    </a:cubicBezTo>
                    <a:cubicBezTo>
                      <a:pt x="1457" y="3455"/>
                      <a:pt x="1421" y="3361"/>
                      <a:pt x="1378" y="3361"/>
                    </a:cubicBezTo>
                    <a:cubicBezTo>
                      <a:pt x="1334" y="3361"/>
                      <a:pt x="1298" y="3325"/>
                      <a:pt x="1284" y="3318"/>
                    </a:cubicBezTo>
                    <a:cubicBezTo>
                      <a:pt x="1262" y="3304"/>
                      <a:pt x="1233" y="3289"/>
                      <a:pt x="1212" y="3275"/>
                    </a:cubicBezTo>
                    <a:cubicBezTo>
                      <a:pt x="1169" y="3259"/>
                      <a:pt x="1129" y="3251"/>
                      <a:pt x="1088" y="3251"/>
                    </a:cubicBezTo>
                    <a:close/>
                    <a:moveTo>
                      <a:pt x="1558" y="3426"/>
                    </a:moveTo>
                    <a:cubicBezTo>
                      <a:pt x="1544" y="3426"/>
                      <a:pt x="1500" y="3455"/>
                      <a:pt x="1500" y="3470"/>
                    </a:cubicBezTo>
                    <a:lnTo>
                      <a:pt x="1508" y="3470"/>
                    </a:lnTo>
                    <a:cubicBezTo>
                      <a:pt x="1508" y="3473"/>
                      <a:pt x="1517" y="3474"/>
                      <a:pt x="1530" y="3474"/>
                    </a:cubicBezTo>
                    <a:cubicBezTo>
                      <a:pt x="1547" y="3474"/>
                      <a:pt x="1568" y="3471"/>
                      <a:pt x="1572" y="3462"/>
                    </a:cubicBezTo>
                    <a:cubicBezTo>
                      <a:pt x="1580" y="3441"/>
                      <a:pt x="1580" y="3426"/>
                      <a:pt x="1558" y="3426"/>
                    </a:cubicBezTo>
                    <a:close/>
                    <a:moveTo>
                      <a:pt x="7411" y="3397"/>
                    </a:moveTo>
                    <a:cubicBezTo>
                      <a:pt x="7372" y="3397"/>
                      <a:pt x="7379" y="3506"/>
                      <a:pt x="7400" y="3520"/>
                    </a:cubicBezTo>
                    <a:cubicBezTo>
                      <a:pt x="7402" y="3522"/>
                      <a:pt x="7404" y="3523"/>
                      <a:pt x="7406" y="3523"/>
                    </a:cubicBezTo>
                    <a:cubicBezTo>
                      <a:pt x="7423" y="3523"/>
                      <a:pt x="7452" y="3481"/>
                      <a:pt x="7465" y="3455"/>
                    </a:cubicBezTo>
                    <a:lnTo>
                      <a:pt x="7465" y="3462"/>
                    </a:lnTo>
                    <a:cubicBezTo>
                      <a:pt x="7472" y="3434"/>
                      <a:pt x="7451" y="3412"/>
                      <a:pt x="7415" y="3398"/>
                    </a:cubicBezTo>
                    <a:cubicBezTo>
                      <a:pt x="7413" y="3397"/>
                      <a:pt x="7412" y="3397"/>
                      <a:pt x="7411" y="3397"/>
                    </a:cubicBezTo>
                    <a:close/>
                    <a:moveTo>
                      <a:pt x="7575" y="3591"/>
                    </a:moveTo>
                    <a:cubicBezTo>
                      <a:pt x="7560" y="3591"/>
                      <a:pt x="7537" y="3616"/>
                      <a:pt x="7537" y="3636"/>
                    </a:cubicBezTo>
                    <a:cubicBezTo>
                      <a:pt x="7537" y="3664"/>
                      <a:pt x="7487" y="3672"/>
                      <a:pt x="7472" y="3693"/>
                    </a:cubicBezTo>
                    <a:cubicBezTo>
                      <a:pt x="7465" y="3708"/>
                      <a:pt x="7465" y="3722"/>
                      <a:pt x="7472" y="3722"/>
                    </a:cubicBezTo>
                    <a:cubicBezTo>
                      <a:pt x="7487" y="3722"/>
                      <a:pt x="7537" y="3773"/>
                      <a:pt x="7544" y="3780"/>
                    </a:cubicBezTo>
                    <a:lnTo>
                      <a:pt x="7544" y="3787"/>
                    </a:lnTo>
                    <a:cubicBezTo>
                      <a:pt x="7545" y="3788"/>
                      <a:pt x="7546" y="3788"/>
                      <a:pt x="7547" y="3788"/>
                    </a:cubicBezTo>
                    <a:cubicBezTo>
                      <a:pt x="7559" y="3788"/>
                      <a:pt x="7597" y="3758"/>
                      <a:pt x="7624" y="3751"/>
                    </a:cubicBezTo>
                    <a:cubicBezTo>
                      <a:pt x="7653" y="3751"/>
                      <a:pt x="7674" y="3672"/>
                      <a:pt x="7653" y="3664"/>
                    </a:cubicBezTo>
                    <a:cubicBezTo>
                      <a:pt x="7631" y="3657"/>
                      <a:pt x="7602" y="3599"/>
                      <a:pt x="7580" y="3592"/>
                    </a:cubicBezTo>
                    <a:cubicBezTo>
                      <a:pt x="7579" y="3592"/>
                      <a:pt x="7577" y="3591"/>
                      <a:pt x="7575" y="3591"/>
                    </a:cubicBezTo>
                    <a:close/>
                    <a:moveTo>
                      <a:pt x="6089" y="3796"/>
                    </a:moveTo>
                    <a:cubicBezTo>
                      <a:pt x="6078" y="3796"/>
                      <a:pt x="6064" y="3806"/>
                      <a:pt x="6051" y="3823"/>
                    </a:cubicBezTo>
                    <a:lnTo>
                      <a:pt x="6051" y="3838"/>
                    </a:lnTo>
                    <a:cubicBezTo>
                      <a:pt x="6038" y="3863"/>
                      <a:pt x="6112" y="3912"/>
                      <a:pt x="6133" y="3912"/>
                    </a:cubicBezTo>
                    <a:cubicBezTo>
                      <a:pt x="6135" y="3912"/>
                      <a:pt x="6137" y="3911"/>
                      <a:pt x="6138" y="3910"/>
                    </a:cubicBezTo>
                    <a:cubicBezTo>
                      <a:pt x="6138" y="3874"/>
                      <a:pt x="6131" y="3838"/>
                      <a:pt x="6109" y="3809"/>
                    </a:cubicBezTo>
                    <a:cubicBezTo>
                      <a:pt x="6103" y="3800"/>
                      <a:pt x="6097" y="3796"/>
                      <a:pt x="6089" y="3796"/>
                    </a:cubicBezTo>
                    <a:close/>
                    <a:moveTo>
                      <a:pt x="6580" y="3970"/>
                    </a:moveTo>
                    <a:cubicBezTo>
                      <a:pt x="6579" y="3970"/>
                      <a:pt x="6581" y="3973"/>
                      <a:pt x="6585" y="3982"/>
                    </a:cubicBezTo>
                    <a:lnTo>
                      <a:pt x="6585" y="3975"/>
                    </a:lnTo>
                    <a:cubicBezTo>
                      <a:pt x="6582" y="3972"/>
                      <a:pt x="6580" y="3970"/>
                      <a:pt x="6580" y="3970"/>
                    </a:cubicBezTo>
                    <a:close/>
                    <a:moveTo>
                      <a:pt x="7745" y="4112"/>
                    </a:moveTo>
                    <a:cubicBezTo>
                      <a:pt x="7702" y="4112"/>
                      <a:pt x="7662" y="4132"/>
                      <a:pt x="7667" y="4176"/>
                    </a:cubicBezTo>
                    <a:lnTo>
                      <a:pt x="7667" y="4184"/>
                    </a:lnTo>
                    <a:cubicBezTo>
                      <a:pt x="7681" y="4193"/>
                      <a:pt x="7701" y="4198"/>
                      <a:pt x="7722" y="4198"/>
                    </a:cubicBezTo>
                    <a:cubicBezTo>
                      <a:pt x="7766" y="4198"/>
                      <a:pt x="7814" y="4177"/>
                      <a:pt x="7818" y="4133"/>
                    </a:cubicBezTo>
                    <a:cubicBezTo>
                      <a:pt x="7799" y="4119"/>
                      <a:pt x="7772" y="4112"/>
                      <a:pt x="7745" y="4112"/>
                    </a:cubicBezTo>
                    <a:close/>
                    <a:moveTo>
                      <a:pt x="7883" y="4198"/>
                    </a:moveTo>
                    <a:lnTo>
                      <a:pt x="7847" y="4220"/>
                    </a:lnTo>
                    <a:cubicBezTo>
                      <a:pt x="7839" y="4224"/>
                      <a:pt x="7816" y="4228"/>
                      <a:pt x="7797" y="4228"/>
                    </a:cubicBezTo>
                    <a:cubicBezTo>
                      <a:pt x="7783" y="4228"/>
                      <a:pt x="7771" y="4226"/>
                      <a:pt x="7768" y="4220"/>
                    </a:cubicBezTo>
                    <a:cubicBezTo>
                      <a:pt x="7767" y="4218"/>
                      <a:pt x="7766" y="4217"/>
                      <a:pt x="7764" y="4217"/>
                    </a:cubicBezTo>
                    <a:cubicBezTo>
                      <a:pt x="7757" y="4217"/>
                      <a:pt x="7744" y="4249"/>
                      <a:pt x="7732" y="4249"/>
                    </a:cubicBezTo>
                    <a:cubicBezTo>
                      <a:pt x="7725" y="4255"/>
                      <a:pt x="7730" y="4279"/>
                      <a:pt x="7742" y="4279"/>
                    </a:cubicBezTo>
                    <a:cubicBezTo>
                      <a:pt x="7743" y="4279"/>
                      <a:pt x="7745" y="4278"/>
                      <a:pt x="7746" y="4277"/>
                    </a:cubicBezTo>
                    <a:cubicBezTo>
                      <a:pt x="7749" y="4277"/>
                      <a:pt x="7751" y="4276"/>
                      <a:pt x="7754" y="4276"/>
                    </a:cubicBezTo>
                    <a:cubicBezTo>
                      <a:pt x="7778" y="4276"/>
                      <a:pt x="7823" y="4302"/>
                      <a:pt x="7862" y="4328"/>
                    </a:cubicBezTo>
                    <a:cubicBezTo>
                      <a:pt x="7869" y="4285"/>
                      <a:pt x="7876" y="4241"/>
                      <a:pt x="7883" y="4198"/>
                    </a:cubicBezTo>
                    <a:close/>
                    <a:moveTo>
                      <a:pt x="7454" y="4111"/>
                    </a:moveTo>
                    <a:cubicBezTo>
                      <a:pt x="7417" y="4111"/>
                      <a:pt x="7343" y="4214"/>
                      <a:pt x="7357" y="4270"/>
                    </a:cubicBezTo>
                    <a:cubicBezTo>
                      <a:pt x="7366" y="4311"/>
                      <a:pt x="7378" y="4323"/>
                      <a:pt x="7387" y="4323"/>
                    </a:cubicBezTo>
                    <a:cubicBezTo>
                      <a:pt x="7393" y="4323"/>
                      <a:pt x="7397" y="4319"/>
                      <a:pt x="7400" y="4314"/>
                    </a:cubicBezTo>
                    <a:cubicBezTo>
                      <a:pt x="7401" y="4312"/>
                      <a:pt x="7403" y="4312"/>
                      <a:pt x="7406" y="4312"/>
                    </a:cubicBezTo>
                    <a:cubicBezTo>
                      <a:pt x="7421" y="4312"/>
                      <a:pt x="7460" y="4328"/>
                      <a:pt x="7472" y="4328"/>
                    </a:cubicBezTo>
                    <a:cubicBezTo>
                      <a:pt x="7475" y="4329"/>
                      <a:pt x="7477" y="4330"/>
                      <a:pt x="7479" y="4330"/>
                    </a:cubicBezTo>
                    <a:cubicBezTo>
                      <a:pt x="7486" y="4330"/>
                      <a:pt x="7484" y="4317"/>
                      <a:pt x="7472" y="4299"/>
                    </a:cubicBezTo>
                    <a:cubicBezTo>
                      <a:pt x="7458" y="4263"/>
                      <a:pt x="7465" y="4227"/>
                      <a:pt x="7487" y="4198"/>
                    </a:cubicBezTo>
                    <a:cubicBezTo>
                      <a:pt x="7501" y="4198"/>
                      <a:pt x="7487" y="4119"/>
                      <a:pt x="7458" y="4112"/>
                    </a:cubicBezTo>
                    <a:cubicBezTo>
                      <a:pt x="7457" y="4111"/>
                      <a:pt x="7455" y="4111"/>
                      <a:pt x="7454" y="4111"/>
                    </a:cubicBezTo>
                    <a:close/>
                    <a:moveTo>
                      <a:pt x="7262" y="3924"/>
                    </a:moveTo>
                    <a:cubicBezTo>
                      <a:pt x="7238" y="3924"/>
                      <a:pt x="7161" y="4091"/>
                      <a:pt x="7104" y="4119"/>
                    </a:cubicBezTo>
                    <a:cubicBezTo>
                      <a:pt x="7054" y="4155"/>
                      <a:pt x="7025" y="4220"/>
                      <a:pt x="7039" y="4285"/>
                    </a:cubicBezTo>
                    <a:cubicBezTo>
                      <a:pt x="7054" y="4306"/>
                      <a:pt x="7176" y="4321"/>
                      <a:pt x="7198" y="4335"/>
                    </a:cubicBezTo>
                    <a:cubicBezTo>
                      <a:pt x="7205" y="4342"/>
                      <a:pt x="7212" y="4345"/>
                      <a:pt x="7218" y="4345"/>
                    </a:cubicBezTo>
                    <a:cubicBezTo>
                      <a:pt x="7233" y="4345"/>
                      <a:pt x="7246" y="4333"/>
                      <a:pt x="7256" y="4328"/>
                    </a:cubicBezTo>
                    <a:cubicBezTo>
                      <a:pt x="7263" y="4328"/>
                      <a:pt x="7263" y="4321"/>
                      <a:pt x="7256" y="4314"/>
                    </a:cubicBezTo>
                    <a:cubicBezTo>
                      <a:pt x="7256" y="4314"/>
                      <a:pt x="7299" y="4263"/>
                      <a:pt x="7306" y="4234"/>
                    </a:cubicBezTo>
                    <a:cubicBezTo>
                      <a:pt x="7314" y="4198"/>
                      <a:pt x="7321" y="4155"/>
                      <a:pt x="7321" y="4126"/>
                    </a:cubicBezTo>
                    <a:cubicBezTo>
                      <a:pt x="7321" y="4097"/>
                      <a:pt x="7335" y="4018"/>
                      <a:pt x="7335" y="3996"/>
                    </a:cubicBezTo>
                    <a:cubicBezTo>
                      <a:pt x="7342" y="3982"/>
                      <a:pt x="7292" y="3931"/>
                      <a:pt x="7263" y="3924"/>
                    </a:cubicBezTo>
                    <a:cubicBezTo>
                      <a:pt x="7263" y="3924"/>
                      <a:pt x="7262" y="3924"/>
                      <a:pt x="7262" y="3924"/>
                    </a:cubicBezTo>
                    <a:close/>
                    <a:moveTo>
                      <a:pt x="6627" y="3964"/>
                    </a:moveTo>
                    <a:cubicBezTo>
                      <a:pt x="6623" y="3964"/>
                      <a:pt x="6608" y="3990"/>
                      <a:pt x="6596" y="3990"/>
                    </a:cubicBezTo>
                    <a:cubicBezTo>
                      <a:pt x="6595" y="3990"/>
                      <a:pt x="6593" y="3990"/>
                      <a:pt x="6592" y="3989"/>
                    </a:cubicBezTo>
                    <a:lnTo>
                      <a:pt x="6592" y="3989"/>
                    </a:lnTo>
                    <a:lnTo>
                      <a:pt x="6650" y="4032"/>
                    </a:lnTo>
                    <a:cubicBezTo>
                      <a:pt x="6708" y="4068"/>
                      <a:pt x="6809" y="4328"/>
                      <a:pt x="6830" y="4342"/>
                    </a:cubicBezTo>
                    <a:cubicBezTo>
                      <a:pt x="6833" y="4345"/>
                      <a:pt x="6835" y="4346"/>
                      <a:pt x="6838" y="4346"/>
                    </a:cubicBezTo>
                    <a:cubicBezTo>
                      <a:pt x="6859" y="4346"/>
                      <a:pt x="6886" y="4274"/>
                      <a:pt x="6874" y="4241"/>
                    </a:cubicBezTo>
                    <a:lnTo>
                      <a:pt x="6874" y="4241"/>
                    </a:lnTo>
                    <a:lnTo>
                      <a:pt x="6874" y="4256"/>
                    </a:lnTo>
                    <a:cubicBezTo>
                      <a:pt x="6845" y="4198"/>
                      <a:pt x="6801" y="4148"/>
                      <a:pt x="6751" y="4112"/>
                    </a:cubicBezTo>
                    <a:lnTo>
                      <a:pt x="6737" y="4083"/>
                    </a:lnTo>
                    <a:lnTo>
                      <a:pt x="6715" y="4047"/>
                    </a:lnTo>
                    <a:cubicBezTo>
                      <a:pt x="6693" y="4003"/>
                      <a:pt x="6636" y="3975"/>
                      <a:pt x="6628" y="3967"/>
                    </a:cubicBezTo>
                    <a:cubicBezTo>
                      <a:pt x="6628" y="3965"/>
                      <a:pt x="6628" y="3964"/>
                      <a:pt x="6627" y="3964"/>
                    </a:cubicBezTo>
                    <a:close/>
                    <a:moveTo>
                      <a:pt x="6966" y="4409"/>
                    </a:moveTo>
                    <a:cubicBezTo>
                      <a:pt x="6938" y="4409"/>
                      <a:pt x="6911" y="4422"/>
                      <a:pt x="6895" y="4443"/>
                    </a:cubicBezTo>
                    <a:cubicBezTo>
                      <a:pt x="6895" y="4458"/>
                      <a:pt x="7068" y="4487"/>
                      <a:pt x="7126" y="4508"/>
                    </a:cubicBezTo>
                    <a:cubicBezTo>
                      <a:pt x="7162" y="4517"/>
                      <a:pt x="7189" y="4523"/>
                      <a:pt x="7203" y="4523"/>
                    </a:cubicBezTo>
                    <a:cubicBezTo>
                      <a:pt x="7212" y="4523"/>
                      <a:pt x="7215" y="4521"/>
                      <a:pt x="7213" y="4515"/>
                    </a:cubicBezTo>
                    <a:cubicBezTo>
                      <a:pt x="7198" y="4508"/>
                      <a:pt x="7039" y="4429"/>
                      <a:pt x="6996" y="4414"/>
                    </a:cubicBezTo>
                    <a:cubicBezTo>
                      <a:pt x="6987" y="4411"/>
                      <a:pt x="6976" y="4409"/>
                      <a:pt x="6966" y="4409"/>
                    </a:cubicBezTo>
                    <a:close/>
                    <a:moveTo>
                      <a:pt x="5022" y="4679"/>
                    </a:moveTo>
                    <a:cubicBezTo>
                      <a:pt x="5012" y="4679"/>
                      <a:pt x="4989" y="4710"/>
                      <a:pt x="4984" y="4732"/>
                    </a:cubicBezTo>
                    <a:cubicBezTo>
                      <a:pt x="4977" y="4761"/>
                      <a:pt x="4890" y="4818"/>
                      <a:pt x="4876" y="4840"/>
                    </a:cubicBezTo>
                    <a:cubicBezTo>
                      <a:pt x="4854" y="4883"/>
                      <a:pt x="4847" y="4919"/>
                      <a:pt x="4847" y="4963"/>
                    </a:cubicBezTo>
                    <a:cubicBezTo>
                      <a:pt x="4847" y="4999"/>
                      <a:pt x="4840" y="5028"/>
                      <a:pt x="4832" y="5056"/>
                    </a:cubicBezTo>
                    <a:cubicBezTo>
                      <a:pt x="4832" y="5107"/>
                      <a:pt x="4840" y="5157"/>
                      <a:pt x="4854" y="5208"/>
                    </a:cubicBezTo>
                    <a:cubicBezTo>
                      <a:pt x="4854" y="5237"/>
                      <a:pt x="4919" y="5258"/>
                      <a:pt x="4933" y="5258"/>
                    </a:cubicBezTo>
                    <a:cubicBezTo>
                      <a:pt x="4970" y="5222"/>
                      <a:pt x="4998" y="5179"/>
                      <a:pt x="5013" y="5129"/>
                    </a:cubicBezTo>
                    <a:cubicBezTo>
                      <a:pt x="5020" y="5100"/>
                      <a:pt x="5020" y="5064"/>
                      <a:pt x="5027" y="5035"/>
                    </a:cubicBezTo>
                    <a:cubicBezTo>
                      <a:pt x="5027" y="5013"/>
                      <a:pt x="5027" y="4999"/>
                      <a:pt x="5042" y="4984"/>
                    </a:cubicBezTo>
                    <a:cubicBezTo>
                      <a:pt x="5056" y="4963"/>
                      <a:pt x="5063" y="4941"/>
                      <a:pt x="5063" y="4912"/>
                    </a:cubicBezTo>
                    <a:cubicBezTo>
                      <a:pt x="5056" y="4840"/>
                      <a:pt x="5042" y="4761"/>
                      <a:pt x="5027" y="4689"/>
                    </a:cubicBezTo>
                    <a:cubicBezTo>
                      <a:pt x="5027" y="4682"/>
                      <a:pt x="5025" y="4679"/>
                      <a:pt x="5022" y="4679"/>
                    </a:cubicBezTo>
                    <a:close/>
                    <a:moveTo>
                      <a:pt x="6304" y="475"/>
                    </a:moveTo>
                    <a:cubicBezTo>
                      <a:pt x="6286" y="475"/>
                      <a:pt x="6252" y="494"/>
                      <a:pt x="6246" y="513"/>
                    </a:cubicBezTo>
                    <a:cubicBezTo>
                      <a:pt x="6246" y="541"/>
                      <a:pt x="6167" y="556"/>
                      <a:pt x="6160" y="570"/>
                    </a:cubicBezTo>
                    <a:cubicBezTo>
                      <a:pt x="6152" y="582"/>
                      <a:pt x="6141" y="588"/>
                      <a:pt x="6130" y="588"/>
                    </a:cubicBezTo>
                    <a:cubicBezTo>
                      <a:pt x="6121" y="588"/>
                      <a:pt x="6112" y="584"/>
                      <a:pt x="6102" y="577"/>
                    </a:cubicBezTo>
                    <a:cubicBezTo>
                      <a:pt x="6101" y="577"/>
                      <a:pt x="6100" y="577"/>
                      <a:pt x="6098" y="577"/>
                    </a:cubicBezTo>
                    <a:cubicBezTo>
                      <a:pt x="6082" y="577"/>
                      <a:pt x="6019" y="607"/>
                      <a:pt x="5986" y="614"/>
                    </a:cubicBezTo>
                    <a:cubicBezTo>
                      <a:pt x="5943" y="621"/>
                      <a:pt x="5907" y="635"/>
                      <a:pt x="5871" y="650"/>
                    </a:cubicBezTo>
                    <a:cubicBezTo>
                      <a:pt x="5842" y="671"/>
                      <a:pt x="5821" y="686"/>
                      <a:pt x="5806" y="715"/>
                    </a:cubicBezTo>
                    <a:cubicBezTo>
                      <a:pt x="5792" y="736"/>
                      <a:pt x="5763" y="751"/>
                      <a:pt x="5741" y="758"/>
                    </a:cubicBezTo>
                    <a:cubicBezTo>
                      <a:pt x="5727" y="765"/>
                      <a:pt x="5727" y="830"/>
                      <a:pt x="5748" y="844"/>
                    </a:cubicBezTo>
                    <a:cubicBezTo>
                      <a:pt x="5752" y="846"/>
                      <a:pt x="5754" y="846"/>
                      <a:pt x="5753" y="846"/>
                    </a:cubicBezTo>
                    <a:cubicBezTo>
                      <a:pt x="5750" y="846"/>
                      <a:pt x="5708" y="834"/>
                      <a:pt x="5691" y="823"/>
                    </a:cubicBezTo>
                    <a:cubicBezTo>
                      <a:pt x="5687" y="821"/>
                      <a:pt x="5683" y="820"/>
                      <a:pt x="5679" y="820"/>
                    </a:cubicBezTo>
                    <a:cubicBezTo>
                      <a:pt x="5656" y="820"/>
                      <a:pt x="5639" y="854"/>
                      <a:pt x="5633" y="866"/>
                    </a:cubicBezTo>
                    <a:cubicBezTo>
                      <a:pt x="5631" y="869"/>
                      <a:pt x="5629" y="871"/>
                      <a:pt x="5626" y="871"/>
                    </a:cubicBezTo>
                    <a:cubicBezTo>
                      <a:pt x="5615" y="871"/>
                      <a:pt x="5599" y="854"/>
                      <a:pt x="5604" y="837"/>
                    </a:cubicBezTo>
                    <a:cubicBezTo>
                      <a:pt x="5604" y="822"/>
                      <a:pt x="5570" y="810"/>
                      <a:pt x="5549" y="810"/>
                    </a:cubicBezTo>
                    <a:cubicBezTo>
                      <a:pt x="5541" y="810"/>
                      <a:pt x="5534" y="811"/>
                      <a:pt x="5532" y="815"/>
                    </a:cubicBezTo>
                    <a:cubicBezTo>
                      <a:pt x="5530" y="819"/>
                      <a:pt x="5527" y="820"/>
                      <a:pt x="5522" y="820"/>
                    </a:cubicBezTo>
                    <a:cubicBezTo>
                      <a:pt x="5506" y="820"/>
                      <a:pt x="5478" y="807"/>
                      <a:pt x="5467" y="801"/>
                    </a:cubicBezTo>
                    <a:cubicBezTo>
                      <a:pt x="5467" y="801"/>
                      <a:pt x="5466" y="801"/>
                      <a:pt x="5465" y="801"/>
                    </a:cubicBezTo>
                    <a:cubicBezTo>
                      <a:pt x="5446" y="801"/>
                      <a:pt x="5372" y="874"/>
                      <a:pt x="5345" y="895"/>
                    </a:cubicBezTo>
                    <a:cubicBezTo>
                      <a:pt x="5296" y="925"/>
                      <a:pt x="5243" y="940"/>
                      <a:pt x="5194" y="940"/>
                    </a:cubicBezTo>
                    <a:cubicBezTo>
                      <a:pt x="5184" y="940"/>
                      <a:pt x="5174" y="939"/>
                      <a:pt x="5164" y="938"/>
                    </a:cubicBezTo>
                    <a:cubicBezTo>
                      <a:pt x="5162" y="937"/>
                      <a:pt x="5159" y="936"/>
                      <a:pt x="5157" y="936"/>
                    </a:cubicBezTo>
                    <a:cubicBezTo>
                      <a:pt x="5132" y="936"/>
                      <a:pt x="5116" y="996"/>
                      <a:pt x="5135" y="1003"/>
                    </a:cubicBezTo>
                    <a:lnTo>
                      <a:pt x="5042" y="1003"/>
                    </a:lnTo>
                    <a:cubicBezTo>
                      <a:pt x="4977" y="1017"/>
                      <a:pt x="4912" y="1039"/>
                      <a:pt x="4854" y="1075"/>
                    </a:cubicBezTo>
                    <a:cubicBezTo>
                      <a:pt x="4847" y="1080"/>
                      <a:pt x="4839" y="1082"/>
                      <a:pt x="4831" y="1082"/>
                    </a:cubicBezTo>
                    <a:cubicBezTo>
                      <a:pt x="4816" y="1082"/>
                      <a:pt x="4804" y="1073"/>
                      <a:pt x="4804" y="1054"/>
                    </a:cubicBezTo>
                    <a:cubicBezTo>
                      <a:pt x="4804" y="1039"/>
                      <a:pt x="4753" y="1025"/>
                      <a:pt x="4739" y="1017"/>
                    </a:cubicBezTo>
                    <a:cubicBezTo>
                      <a:pt x="4738" y="1017"/>
                      <a:pt x="4738" y="1017"/>
                      <a:pt x="4738" y="1017"/>
                    </a:cubicBezTo>
                    <a:cubicBezTo>
                      <a:pt x="4729" y="1017"/>
                      <a:pt x="4702" y="1105"/>
                      <a:pt x="4681" y="1126"/>
                    </a:cubicBezTo>
                    <a:cubicBezTo>
                      <a:pt x="4679" y="1127"/>
                      <a:pt x="4677" y="1127"/>
                      <a:pt x="4674" y="1127"/>
                    </a:cubicBezTo>
                    <a:cubicBezTo>
                      <a:pt x="4648" y="1127"/>
                      <a:pt x="4619" y="1052"/>
                      <a:pt x="4573" y="1032"/>
                    </a:cubicBezTo>
                    <a:cubicBezTo>
                      <a:pt x="4515" y="1017"/>
                      <a:pt x="4429" y="967"/>
                      <a:pt x="4400" y="960"/>
                    </a:cubicBezTo>
                    <a:cubicBezTo>
                      <a:pt x="4364" y="938"/>
                      <a:pt x="4335" y="916"/>
                      <a:pt x="4313" y="888"/>
                    </a:cubicBezTo>
                    <a:cubicBezTo>
                      <a:pt x="4277" y="866"/>
                      <a:pt x="4241" y="859"/>
                      <a:pt x="4205" y="859"/>
                    </a:cubicBezTo>
                    <a:cubicBezTo>
                      <a:pt x="4162" y="873"/>
                      <a:pt x="4118" y="888"/>
                      <a:pt x="4082" y="916"/>
                    </a:cubicBezTo>
                    <a:cubicBezTo>
                      <a:pt x="4068" y="931"/>
                      <a:pt x="4032" y="931"/>
                      <a:pt x="4025" y="938"/>
                    </a:cubicBezTo>
                    <a:cubicBezTo>
                      <a:pt x="4017" y="945"/>
                      <a:pt x="3931" y="1025"/>
                      <a:pt x="3902" y="1054"/>
                    </a:cubicBezTo>
                    <a:cubicBezTo>
                      <a:pt x="3859" y="1104"/>
                      <a:pt x="3823" y="1154"/>
                      <a:pt x="3794" y="1212"/>
                    </a:cubicBezTo>
                    <a:cubicBezTo>
                      <a:pt x="3779" y="1234"/>
                      <a:pt x="3758" y="1241"/>
                      <a:pt x="3736" y="1248"/>
                    </a:cubicBezTo>
                    <a:cubicBezTo>
                      <a:pt x="3722" y="1248"/>
                      <a:pt x="3715" y="1277"/>
                      <a:pt x="3715" y="1284"/>
                    </a:cubicBezTo>
                    <a:cubicBezTo>
                      <a:pt x="3715" y="1299"/>
                      <a:pt x="3621" y="1349"/>
                      <a:pt x="3606" y="1392"/>
                    </a:cubicBezTo>
                    <a:cubicBezTo>
                      <a:pt x="3606" y="1450"/>
                      <a:pt x="3606" y="1515"/>
                      <a:pt x="3621" y="1573"/>
                    </a:cubicBezTo>
                    <a:cubicBezTo>
                      <a:pt x="3621" y="1609"/>
                      <a:pt x="3657" y="1681"/>
                      <a:pt x="3678" y="1681"/>
                    </a:cubicBezTo>
                    <a:cubicBezTo>
                      <a:pt x="3707" y="1681"/>
                      <a:pt x="3693" y="1739"/>
                      <a:pt x="3686" y="1753"/>
                    </a:cubicBezTo>
                    <a:cubicBezTo>
                      <a:pt x="3678" y="1775"/>
                      <a:pt x="3707" y="1789"/>
                      <a:pt x="3700" y="1804"/>
                    </a:cubicBezTo>
                    <a:cubicBezTo>
                      <a:pt x="3700" y="1818"/>
                      <a:pt x="3635" y="1840"/>
                      <a:pt x="3614" y="1847"/>
                    </a:cubicBezTo>
                    <a:cubicBezTo>
                      <a:pt x="3585" y="1861"/>
                      <a:pt x="3563" y="1890"/>
                      <a:pt x="3556" y="1919"/>
                    </a:cubicBezTo>
                    <a:cubicBezTo>
                      <a:pt x="3556" y="1933"/>
                      <a:pt x="3484" y="1941"/>
                      <a:pt x="3462" y="1962"/>
                    </a:cubicBezTo>
                    <a:cubicBezTo>
                      <a:pt x="3469" y="1948"/>
                      <a:pt x="3477" y="1926"/>
                      <a:pt x="3484" y="1919"/>
                    </a:cubicBezTo>
                    <a:cubicBezTo>
                      <a:pt x="3491" y="1890"/>
                      <a:pt x="3484" y="1869"/>
                      <a:pt x="3469" y="1847"/>
                    </a:cubicBezTo>
                    <a:cubicBezTo>
                      <a:pt x="3455" y="1840"/>
                      <a:pt x="3455" y="1724"/>
                      <a:pt x="3440" y="1695"/>
                    </a:cubicBezTo>
                    <a:cubicBezTo>
                      <a:pt x="3419" y="1667"/>
                      <a:pt x="3397" y="1645"/>
                      <a:pt x="3368" y="1623"/>
                    </a:cubicBezTo>
                    <a:cubicBezTo>
                      <a:pt x="3361" y="1616"/>
                      <a:pt x="3376" y="1580"/>
                      <a:pt x="3383" y="1573"/>
                    </a:cubicBezTo>
                    <a:cubicBezTo>
                      <a:pt x="3388" y="1562"/>
                      <a:pt x="3355" y="1556"/>
                      <a:pt x="3331" y="1556"/>
                    </a:cubicBezTo>
                    <a:cubicBezTo>
                      <a:pt x="3322" y="1556"/>
                      <a:pt x="3315" y="1556"/>
                      <a:pt x="3311" y="1558"/>
                    </a:cubicBezTo>
                    <a:cubicBezTo>
                      <a:pt x="3296" y="1566"/>
                      <a:pt x="3289" y="1681"/>
                      <a:pt x="3282" y="1717"/>
                    </a:cubicBezTo>
                    <a:cubicBezTo>
                      <a:pt x="3282" y="1746"/>
                      <a:pt x="3296" y="1775"/>
                      <a:pt x="3318" y="1796"/>
                    </a:cubicBezTo>
                    <a:cubicBezTo>
                      <a:pt x="3332" y="1796"/>
                      <a:pt x="3325" y="1854"/>
                      <a:pt x="3303" y="1854"/>
                    </a:cubicBezTo>
                    <a:cubicBezTo>
                      <a:pt x="3282" y="1861"/>
                      <a:pt x="3267" y="1941"/>
                      <a:pt x="3275" y="1962"/>
                    </a:cubicBezTo>
                    <a:cubicBezTo>
                      <a:pt x="3289" y="1977"/>
                      <a:pt x="3260" y="2020"/>
                      <a:pt x="3246" y="2027"/>
                    </a:cubicBezTo>
                    <a:cubicBezTo>
                      <a:pt x="3243" y="2030"/>
                      <a:pt x="3252" y="2030"/>
                      <a:pt x="3266" y="2030"/>
                    </a:cubicBezTo>
                    <a:cubicBezTo>
                      <a:pt x="3295" y="2030"/>
                      <a:pt x="3344" y="2027"/>
                      <a:pt x="3368" y="2027"/>
                    </a:cubicBezTo>
                    <a:cubicBezTo>
                      <a:pt x="3412" y="2027"/>
                      <a:pt x="3448" y="2042"/>
                      <a:pt x="3440" y="2049"/>
                    </a:cubicBezTo>
                    <a:cubicBezTo>
                      <a:pt x="3440" y="2049"/>
                      <a:pt x="3361" y="2063"/>
                      <a:pt x="3347" y="2078"/>
                    </a:cubicBezTo>
                    <a:cubicBezTo>
                      <a:pt x="3332" y="2099"/>
                      <a:pt x="3282" y="2135"/>
                      <a:pt x="3275" y="2150"/>
                    </a:cubicBezTo>
                    <a:cubicBezTo>
                      <a:pt x="3260" y="2164"/>
                      <a:pt x="3289" y="2193"/>
                      <a:pt x="3311" y="2193"/>
                    </a:cubicBezTo>
                    <a:cubicBezTo>
                      <a:pt x="3312" y="2193"/>
                      <a:pt x="3313" y="2193"/>
                      <a:pt x="3314" y="2193"/>
                    </a:cubicBezTo>
                    <a:cubicBezTo>
                      <a:pt x="3335" y="2193"/>
                      <a:pt x="3362" y="2266"/>
                      <a:pt x="3376" y="2280"/>
                    </a:cubicBezTo>
                    <a:cubicBezTo>
                      <a:pt x="3397" y="2294"/>
                      <a:pt x="3383" y="2337"/>
                      <a:pt x="3376" y="2345"/>
                    </a:cubicBezTo>
                    <a:cubicBezTo>
                      <a:pt x="3374" y="2348"/>
                      <a:pt x="3365" y="2350"/>
                      <a:pt x="3353" y="2350"/>
                    </a:cubicBezTo>
                    <a:cubicBezTo>
                      <a:pt x="3326" y="2350"/>
                      <a:pt x="3281" y="2343"/>
                      <a:pt x="3247" y="2343"/>
                    </a:cubicBezTo>
                    <a:cubicBezTo>
                      <a:pt x="3238" y="2343"/>
                      <a:pt x="3231" y="2343"/>
                      <a:pt x="3224" y="2345"/>
                    </a:cubicBezTo>
                    <a:cubicBezTo>
                      <a:pt x="3188" y="2352"/>
                      <a:pt x="3138" y="2438"/>
                      <a:pt x="3138" y="2467"/>
                    </a:cubicBezTo>
                    <a:cubicBezTo>
                      <a:pt x="3138" y="2518"/>
                      <a:pt x="3138" y="2568"/>
                      <a:pt x="3145" y="2619"/>
                    </a:cubicBezTo>
                    <a:cubicBezTo>
                      <a:pt x="3152" y="2640"/>
                      <a:pt x="3239" y="2655"/>
                      <a:pt x="3253" y="2669"/>
                    </a:cubicBezTo>
                    <a:cubicBezTo>
                      <a:pt x="3258" y="2674"/>
                      <a:pt x="3272" y="2676"/>
                      <a:pt x="3289" y="2676"/>
                    </a:cubicBezTo>
                    <a:cubicBezTo>
                      <a:pt x="3307" y="2676"/>
                      <a:pt x="3328" y="2674"/>
                      <a:pt x="3343" y="2674"/>
                    </a:cubicBezTo>
                    <a:cubicBezTo>
                      <a:pt x="3351" y="2674"/>
                      <a:pt x="3358" y="2675"/>
                      <a:pt x="3361" y="2676"/>
                    </a:cubicBezTo>
                    <a:cubicBezTo>
                      <a:pt x="3362" y="2677"/>
                      <a:pt x="3362" y="2677"/>
                      <a:pt x="3363" y="2677"/>
                    </a:cubicBezTo>
                    <a:cubicBezTo>
                      <a:pt x="3380" y="2677"/>
                      <a:pt x="3434" y="2596"/>
                      <a:pt x="3440" y="2561"/>
                    </a:cubicBezTo>
                    <a:cubicBezTo>
                      <a:pt x="3455" y="2518"/>
                      <a:pt x="3534" y="2446"/>
                      <a:pt x="3556" y="2417"/>
                    </a:cubicBezTo>
                    <a:cubicBezTo>
                      <a:pt x="3570" y="2388"/>
                      <a:pt x="3664" y="2388"/>
                      <a:pt x="3686" y="2373"/>
                    </a:cubicBezTo>
                    <a:cubicBezTo>
                      <a:pt x="3687" y="2372"/>
                      <a:pt x="3689" y="2372"/>
                      <a:pt x="3690" y="2372"/>
                    </a:cubicBezTo>
                    <a:cubicBezTo>
                      <a:pt x="3705" y="2372"/>
                      <a:pt x="3694" y="2449"/>
                      <a:pt x="3707" y="2489"/>
                    </a:cubicBezTo>
                    <a:cubicBezTo>
                      <a:pt x="3711" y="2510"/>
                      <a:pt x="3734" y="2521"/>
                      <a:pt x="3755" y="2521"/>
                    </a:cubicBezTo>
                    <a:cubicBezTo>
                      <a:pt x="3776" y="2521"/>
                      <a:pt x="3794" y="2510"/>
                      <a:pt x="3787" y="2489"/>
                    </a:cubicBezTo>
                    <a:cubicBezTo>
                      <a:pt x="3781" y="2456"/>
                      <a:pt x="3792" y="2440"/>
                      <a:pt x="3798" y="2440"/>
                    </a:cubicBezTo>
                    <a:cubicBezTo>
                      <a:pt x="3800" y="2440"/>
                      <a:pt x="3801" y="2442"/>
                      <a:pt x="3801" y="2446"/>
                    </a:cubicBezTo>
                    <a:cubicBezTo>
                      <a:pt x="3808" y="2460"/>
                      <a:pt x="3895" y="2496"/>
                      <a:pt x="3902" y="2518"/>
                    </a:cubicBezTo>
                    <a:cubicBezTo>
                      <a:pt x="3916" y="2539"/>
                      <a:pt x="3916" y="2590"/>
                      <a:pt x="3895" y="2590"/>
                    </a:cubicBezTo>
                    <a:cubicBezTo>
                      <a:pt x="3880" y="2590"/>
                      <a:pt x="3880" y="2647"/>
                      <a:pt x="3895" y="2655"/>
                    </a:cubicBezTo>
                    <a:cubicBezTo>
                      <a:pt x="3896" y="2655"/>
                      <a:pt x="3897" y="2655"/>
                      <a:pt x="3898" y="2655"/>
                    </a:cubicBezTo>
                    <a:cubicBezTo>
                      <a:pt x="3919" y="2655"/>
                      <a:pt x="3946" y="2589"/>
                      <a:pt x="3967" y="2583"/>
                    </a:cubicBezTo>
                    <a:cubicBezTo>
                      <a:pt x="3989" y="2568"/>
                      <a:pt x="4003" y="2525"/>
                      <a:pt x="3996" y="2525"/>
                    </a:cubicBezTo>
                    <a:cubicBezTo>
                      <a:pt x="3984" y="2519"/>
                      <a:pt x="4002" y="2493"/>
                      <a:pt x="4017" y="2493"/>
                    </a:cubicBezTo>
                    <a:cubicBezTo>
                      <a:pt x="4020" y="2493"/>
                      <a:pt x="4022" y="2494"/>
                      <a:pt x="4025" y="2496"/>
                    </a:cubicBezTo>
                    <a:cubicBezTo>
                      <a:pt x="4003" y="2446"/>
                      <a:pt x="3974" y="2409"/>
                      <a:pt x="3945" y="2373"/>
                    </a:cubicBezTo>
                    <a:cubicBezTo>
                      <a:pt x="3932" y="2360"/>
                      <a:pt x="3927" y="2354"/>
                      <a:pt x="3928" y="2354"/>
                    </a:cubicBezTo>
                    <a:lnTo>
                      <a:pt x="3928" y="2354"/>
                    </a:lnTo>
                    <a:cubicBezTo>
                      <a:pt x="3931" y="2354"/>
                      <a:pt x="3955" y="2373"/>
                      <a:pt x="3996" y="2409"/>
                    </a:cubicBezTo>
                    <a:lnTo>
                      <a:pt x="4046" y="2474"/>
                    </a:lnTo>
                    <a:cubicBezTo>
                      <a:pt x="4054" y="2482"/>
                      <a:pt x="4068" y="2518"/>
                      <a:pt x="4075" y="2532"/>
                    </a:cubicBezTo>
                    <a:lnTo>
                      <a:pt x="4082" y="2546"/>
                    </a:lnTo>
                    <a:cubicBezTo>
                      <a:pt x="4097" y="2583"/>
                      <a:pt x="4097" y="2619"/>
                      <a:pt x="4097" y="2647"/>
                    </a:cubicBezTo>
                    <a:cubicBezTo>
                      <a:pt x="4111" y="2676"/>
                      <a:pt x="4133" y="2691"/>
                      <a:pt x="4155" y="2698"/>
                    </a:cubicBezTo>
                    <a:cubicBezTo>
                      <a:pt x="4183" y="2698"/>
                      <a:pt x="4198" y="2705"/>
                      <a:pt x="4191" y="2712"/>
                    </a:cubicBezTo>
                    <a:cubicBezTo>
                      <a:pt x="4191" y="2712"/>
                      <a:pt x="4205" y="2756"/>
                      <a:pt x="4227" y="2756"/>
                    </a:cubicBezTo>
                    <a:cubicBezTo>
                      <a:pt x="4248" y="2756"/>
                      <a:pt x="4255" y="2698"/>
                      <a:pt x="4234" y="2698"/>
                    </a:cubicBezTo>
                    <a:cubicBezTo>
                      <a:pt x="4212" y="2698"/>
                      <a:pt x="4219" y="2611"/>
                      <a:pt x="4212" y="2583"/>
                    </a:cubicBezTo>
                    <a:cubicBezTo>
                      <a:pt x="4212" y="2546"/>
                      <a:pt x="4234" y="2518"/>
                      <a:pt x="4241" y="2518"/>
                    </a:cubicBezTo>
                    <a:cubicBezTo>
                      <a:pt x="4248" y="2518"/>
                      <a:pt x="4241" y="2590"/>
                      <a:pt x="4241" y="2604"/>
                    </a:cubicBezTo>
                    <a:cubicBezTo>
                      <a:pt x="4241" y="2633"/>
                      <a:pt x="4248" y="2655"/>
                      <a:pt x="4255" y="2676"/>
                    </a:cubicBezTo>
                    <a:lnTo>
                      <a:pt x="4284" y="2698"/>
                    </a:lnTo>
                    <a:lnTo>
                      <a:pt x="4328" y="2734"/>
                    </a:lnTo>
                    <a:cubicBezTo>
                      <a:pt x="4353" y="2726"/>
                      <a:pt x="4381" y="2723"/>
                      <a:pt x="4408" y="2723"/>
                    </a:cubicBezTo>
                    <a:cubicBezTo>
                      <a:pt x="4457" y="2723"/>
                      <a:pt x="4498" y="2734"/>
                      <a:pt x="4493" y="2748"/>
                    </a:cubicBezTo>
                    <a:cubicBezTo>
                      <a:pt x="4493" y="2755"/>
                      <a:pt x="4505" y="2758"/>
                      <a:pt x="4518" y="2758"/>
                    </a:cubicBezTo>
                    <a:cubicBezTo>
                      <a:pt x="4534" y="2758"/>
                      <a:pt x="4551" y="2753"/>
                      <a:pt x="4551" y="2741"/>
                    </a:cubicBezTo>
                    <a:cubicBezTo>
                      <a:pt x="4553" y="2732"/>
                      <a:pt x="4555" y="2729"/>
                      <a:pt x="4556" y="2729"/>
                    </a:cubicBezTo>
                    <a:cubicBezTo>
                      <a:pt x="4558" y="2729"/>
                      <a:pt x="4558" y="2746"/>
                      <a:pt x="4558" y="2756"/>
                    </a:cubicBezTo>
                    <a:cubicBezTo>
                      <a:pt x="4558" y="2777"/>
                      <a:pt x="4508" y="2835"/>
                      <a:pt x="4501" y="2864"/>
                    </a:cubicBezTo>
                    <a:cubicBezTo>
                      <a:pt x="4498" y="2878"/>
                      <a:pt x="4469" y="2884"/>
                      <a:pt x="4431" y="2884"/>
                    </a:cubicBezTo>
                    <a:cubicBezTo>
                      <a:pt x="4375" y="2884"/>
                      <a:pt x="4298" y="2872"/>
                      <a:pt x="4255" y="2864"/>
                    </a:cubicBezTo>
                    <a:cubicBezTo>
                      <a:pt x="4248" y="2863"/>
                      <a:pt x="4240" y="2863"/>
                      <a:pt x="4231" y="2863"/>
                    </a:cubicBezTo>
                    <a:cubicBezTo>
                      <a:pt x="4161" y="2863"/>
                      <a:pt x="4075" y="2888"/>
                      <a:pt x="4075" y="2907"/>
                    </a:cubicBezTo>
                    <a:cubicBezTo>
                      <a:pt x="4075" y="2910"/>
                      <a:pt x="4073" y="2911"/>
                      <a:pt x="4070" y="2911"/>
                    </a:cubicBezTo>
                    <a:cubicBezTo>
                      <a:pt x="4047" y="2911"/>
                      <a:pt x="3953" y="2854"/>
                      <a:pt x="3909" y="2835"/>
                    </a:cubicBezTo>
                    <a:cubicBezTo>
                      <a:pt x="3859" y="2813"/>
                      <a:pt x="3816" y="2734"/>
                      <a:pt x="3801" y="2727"/>
                    </a:cubicBezTo>
                    <a:cubicBezTo>
                      <a:pt x="3794" y="2720"/>
                      <a:pt x="3816" y="2691"/>
                      <a:pt x="3801" y="2676"/>
                    </a:cubicBezTo>
                    <a:cubicBezTo>
                      <a:pt x="3797" y="2667"/>
                      <a:pt x="3754" y="2661"/>
                      <a:pt x="3713" y="2661"/>
                    </a:cubicBezTo>
                    <a:cubicBezTo>
                      <a:pt x="3688" y="2661"/>
                      <a:pt x="3663" y="2664"/>
                      <a:pt x="3650" y="2669"/>
                    </a:cubicBezTo>
                    <a:cubicBezTo>
                      <a:pt x="3614" y="2684"/>
                      <a:pt x="3440" y="2698"/>
                      <a:pt x="3397" y="2720"/>
                    </a:cubicBezTo>
                    <a:cubicBezTo>
                      <a:pt x="3379" y="2727"/>
                      <a:pt x="3359" y="2730"/>
                      <a:pt x="3339" y="2730"/>
                    </a:cubicBezTo>
                    <a:cubicBezTo>
                      <a:pt x="3318" y="2730"/>
                      <a:pt x="3296" y="2727"/>
                      <a:pt x="3275" y="2720"/>
                    </a:cubicBezTo>
                    <a:cubicBezTo>
                      <a:pt x="3253" y="2720"/>
                      <a:pt x="3210" y="2770"/>
                      <a:pt x="3181" y="2784"/>
                    </a:cubicBezTo>
                    <a:cubicBezTo>
                      <a:pt x="3145" y="2835"/>
                      <a:pt x="3123" y="2900"/>
                      <a:pt x="3116" y="2965"/>
                    </a:cubicBezTo>
                    <a:lnTo>
                      <a:pt x="3087" y="3022"/>
                    </a:lnTo>
                    <a:lnTo>
                      <a:pt x="3065" y="3066"/>
                    </a:lnTo>
                    <a:cubicBezTo>
                      <a:pt x="3008" y="3131"/>
                      <a:pt x="2957" y="3203"/>
                      <a:pt x="2921" y="3282"/>
                    </a:cubicBezTo>
                    <a:cubicBezTo>
                      <a:pt x="2900" y="3390"/>
                      <a:pt x="2892" y="3491"/>
                      <a:pt x="2892" y="3599"/>
                    </a:cubicBezTo>
                    <a:cubicBezTo>
                      <a:pt x="2907" y="3686"/>
                      <a:pt x="2936" y="3780"/>
                      <a:pt x="2972" y="3859"/>
                    </a:cubicBezTo>
                    <a:cubicBezTo>
                      <a:pt x="3015" y="3924"/>
                      <a:pt x="3073" y="3975"/>
                      <a:pt x="3130" y="4018"/>
                    </a:cubicBezTo>
                    <a:cubicBezTo>
                      <a:pt x="3195" y="4032"/>
                      <a:pt x="3260" y="4039"/>
                      <a:pt x="3325" y="4039"/>
                    </a:cubicBezTo>
                    <a:cubicBezTo>
                      <a:pt x="3368" y="4032"/>
                      <a:pt x="3404" y="4003"/>
                      <a:pt x="3419" y="3960"/>
                    </a:cubicBezTo>
                    <a:lnTo>
                      <a:pt x="3477" y="3967"/>
                    </a:lnTo>
                    <a:lnTo>
                      <a:pt x="3498" y="3967"/>
                    </a:lnTo>
                    <a:cubicBezTo>
                      <a:pt x="3498" y="3996"/>
                      <a:pt x="3585" y="4025"/>
                      <a:pt x="3606" y="4032"/>
                    </a:cubicBezTo>
                    <a:cubicBezTo>
                      <a:pt x="3621" y="4036"/>
                      <a:pt x="3635" y="4038"/>
                      <a:pt x="3650" y="4038"/>
                    </a:cubicBezTo>
                    <a:cubicBezTo>
                      <a:pt x="3664" y="4038"/>
                      <a:pt x="3678" y="4036"/>
                      <a:pt x="3693" y="4032"/>
                    </a:cubicBezTo>
                    <a:cubicBezTo>
                      <a:pt x="3707" y="4032"/>
                      <a:pt x="3729" y="4176"/>
                      <a:pt x="3715" y="4213"/>
                    </a:cubicBezTo>
                    <a:cubicBezTo>
                      <a:pt x="3722" y="4292"/>
                      <a:pt x="3736" y="4371"/>
                      <a:pt x="3758" y="4451"/>
                    </a:cubicBezTo>
                    <a:cubicBezTo>
                      <a:pt x="3772" y="4494"/>
                      <a:pt x="3823" y="4616"/>
                      <a:pt x="3823" y="4660"/>
                    </a:cubicBezTo>
                    <a:cubicBezTo>
                      <a:pt x="3816" y="4739"/>
                      <a:pt x="3808" y="4818"/>
                      <a:pt x="3787" y="4898"/>
                    </a:cubicBezTo>
                    <a:cubicBezTo>
                      <a:pt x="3808" y="4984"/>
                      <a:pt x="3830" y="5064"/>
                      <a:pt x="3873" y="5143"/>
                    </a:cubicBezTo>
                    <a:cubicBezTo>
                      <a:pt x="3888" y="5201"/>
                      <a:pt x="3902" y="5258"/>
                      <a:pt x="3902" y="5323"/>
                    </a:cubicBezTo>
                    <a:cubicBezTo>
                      <a:pt x="3902" y="5345"/>
                      <a:pt x="3981" y="5496"/>
                      <a:pt x="3996" y="5554"/>
                    </a:cubicBezTo>
                    <a:cubicBezTo>
                      <a:pt x="4005" y="5590"/>
                      <a:pt x="4088" y="5607"/>
                      <a:pt x="4163" y="5607"/>
                    </a:cubicBezTo>
                    <a:cubicBezTo>
                      <a:pt x="4207" y="5607"/>
                      <a:pt x="4248" y="5601"/>
                      <a:pt x="4270" y="5590"/>
                    </a:cubicBezTo>
                    <a:cubicBezTo>
                      <a:pt x="4328" y="5532"/>
                      <a:pt x="4378" y="5468"/>
                      <a:pt x="4436" y="5410"/>
                    </a:cubicBezTo>
                    <a:cubicBezTo>
                      <a:pt x="4457" y="5359"/>
                      <a:pt x="4479" y="5309"/>
                      <a:pt x="4486" y="5258"/>
                    </a:cubicBezTo>
                    <a:cubicBezTo>
                      <a:pt x="4501" y="5237"/>
                      <a:pt x="4522" y="5215"/>
                      <a:pt x="4551" y="5201"/>
                    </a:cubicBezTo>
                    <a:cubicBezTo>
                      <a:pt x="4566" y="5193"/>
                      <a:pt x="4623" y="4984"/>
                      <a:pt x="4667" y="4934"/>
                    </a:cubicBezTo>
                    <a:cubicBezTo>
                      <a:pt x="4724" y="4818"/>
                      <a:pt x="4753" y="4696"/>
                      <a:pt x="4753" y="4573"/>
                    </a:cubicBezTo>
                    <a:cubicBezTo>
                      <a:pt x="4760" y="4487"/>
                      <a:pt x="4768" y="4393"/>
                      <a:pt x="4796" y="4306"/>
                    </a:cubicBezTo>
                    <a:cubicBezTo>
                      <a:pt x="4818" y="4263"/>
                      <a:pt x="4847" y="4220"/>
                      <a:pt x="4883" y="4191"/>
                    </a:cubicBezTo>
                    <a:cubicBezTo>
                      <a:pt x="4941" y="4112"/>
                      <a:pt x="4991" y="4032"/>
                      <a:pt x="5042" y="3953"/>
                    </a:cubicBezTo>
                    <a:cubicBezTo>
                      <a:pt x="5078" y="3888"/>
                      <a:pt x="5099" y="3816"/>
                      <a:pt x="5107" y="3737"/>
                    </a:cubicBezTo>
                    <a:cubicBezTo>
                      <a:pt x="5101" y="3714"/>
                      <a:pt x="5051" y="3696"/>
                      <a:pt x="5023" y="3696"/>
                    </a:cubicBezTo>
                    <a:cubicBezTo>
                      <a:pt x="5015" y="3696"/>
                      <a:pt x="5009" y="3697"/>
                      <a:pt x="5006" y="3700"/>
                    </a:cubicBezTo>
                    <a:cubicBezTo>
                      <a:pt x="4977" y="3722"/>
                      <a:pt x="4933" y="3729"/>
                      <a:pt x="4897" y="3729"/>
                    </a:cubicBezTo>
                    <a:cubicBezTo>
                      <a:pt x="4876" y="3729"/>
                      <a:pt x="4825" y="3607"/>
                      <a:pt x="4789" y="3578"/>
                    </a:cubicBezTo>
                    <a:cubicBezTo>
                      <a:pt x="4760" y="3556"/>
                      <a:pt x="4731" y="3419"/>
                      <a:pt x="4710" y="3390"/>
                    </a:cubicBezTo>
                    <a:cubicBezTo>
                      <a:pt x="4681" y="3354"/>
                      <a:pt x="4652" y="3311"/>
                      <a:pt x="4623" y="3282"/>
                    </a:cubicBezTo>
                    <a:cubicBezTo>
                      <a:pt x="4602" y="3261"/>
                      <a:pt x="4602" y="3188"/>
                      <a:pt x="4594" y="3167"/>
                    </a:cubicBezTo>
                    <a:cubicBezTo>
                      <a:pt x="4594" y="3164"/>
                      <a:pt x="4596" y="3163"/>
                      <a:pt x="4598" y="3163"/>
                    </a:cubicBezTo>
                    <a:cubicBezTo>
                      <a:pt x="4607" y="3163"/>
                      <a:pt x="4632" y="3186"/>
                      <a:pt x="4638" y="3210"/>
                    </a:cubicBezTo>
                    <a:cubicBezTo>
                      <a:pt x="4667" y="3282"/>
                      <a:pt x="4710" y="3340"/>
                      <a:pt x="4753" y="3405"/>
                    </a:cubicBezTo>
                    <a:cubicBezTo>
                      <a:pt x="4775" y="3441"/>
                      <a:pt x="4847" y="3571"/>
                      <a:pt x="4861" y="3614"/>
                    </a:cubicBezTo>
                    <a:cubicBezTo>
                      <a:pt x="4870" y="3629"/>
                      <a:pt x="4900" y="3634"/>
                      <a:pt x="4936" y="3634"/>
                    </a:cubicBezTo>
                    <a:cubicBezTo>
                      <a:pt x="4989" y="3634"/>
                      <a:pt x="5055" y="3623"/>
                      <a:pt x="5085" y="3614"/>
                    </a:cubicBezTo>
                    <a:cubicBezTo>
                      <a:pt x="5128" y="3592"/>
                      <a:pt x="5164" y="3571"/>
                      <a:pt x="5200" y="3535"/>
                    </a:cubicBezTo>
                    <a:cubicBezTo>
                      <a:pt x="5200" y="3520"/>
                      <a:pt x="5280" y="3484"/>
                      <a:pt x="5301" y="3470"/>
                    </a:cubicBezTo>
                    <a:cubicBezTo>
                      <a:pt x="5323" y="3448"/>
                      <a:pt x="5345" y="3354"/>
                      <a:pt x="5359" y="3340"/>
                    </a:cubicBezTo>
                    <a:cubicBezTo>
                      <a:pt x="5373" y="3325"/>
                      <a:pt x="5345" y="3239"/>
                      <a:pt x="5330" y="3210"/>
                    </a:cubicBezTo>
                    <a:cubicBezTo>
                      <a:pt x="5301" y="3188"/>
                      <a:pt x="5258" y="3174"/>
                      <a:pt x="5215" y="3174"/>
                    </a:cubicBezTo>
                    <a:cubicBezTo>
                      <a:pt x="5213" y="3175"/>
                      <a:pt x="5212" y="3176"/>
                      <a:pt x="5210" y="3176"/>
                    </a:cubicBezTo>
                    <a:cubicBezTo>
                      <a:pt x="5194" y="3176"/>
                      <a:pt x="5164" y="3114"/>
                      <a:pt x="5157" y="3095"/>
                    </a:cubicBezTo>
                    <a:cubicBezTo>
                      <a:pt x="5143" y="3066"/>
                      <a:pt x="5085" y="3037"/>
                      <a:pt x="5078" y="3015"/>
                    </a:cubicBezTo>
                    <a:cubicBezTo>
                      <a:pt x="5070" y="3001"/>
                      <a:pt x="5092" y="2972"/>
                      <a:pt x="5099" y="2965"/>
                    </a:cubicBezTo>
                    <a:cubicBezTo>
                      <a:pt x="5157" y="2994"/>
                      <a:pt x="5208" y="3030"/>
                      <a:pt x="5251" y="3080"/>
                    </a:cubicBezTo>
                    <a:cubicBezTo>
                      <a:pt x="5287" y="3116"/>
                      <a:pt x="5308" y="3160"/>
                      <a:pt x="5330" y="3203"/>
                    </a:cubicBezTo>
                    <a:cubicBezTo>
                      <a:pt x="5348" y="3210"/>
                      <a:pt x="5368" y="3214"/>
                      <a:pt x="5388" y="3214"/>
                    </a:cubicBezTo>
                    <a:cubicBezTo>
                      <a:pt x="5408" y="3214"/>
                      <a:pt x="5427" y="3210"/>
                      <a:pt x="5446" y="3203"/>
                    </a:cubicBezTo>
                    <a:cubicBezTo>
                      <a:pt x="5452" y="3196"/>
                      <a:pt x="5460" y="3193"/>
                      <a:pt x="5468" y="3193"/>
                    </a:cubicBezTo>
                    <a:cubicBezTo>
                      <a:pt x="5478" y="3193"/>
                      <a:pt x="5488" y="3198"/>
                      <a:pt x="5496" y="3210"/>
                    </a:cubicBezTo>
                    <a:lnTo>
                      <a:pt x="5525" y="3203"/>
                    </a:lnTo>
                    <a:lnTo>
                      <a:pt x="5619" y="3188"/>
                    </a:lnTo>
                    <a:cubicBezTo>
                      <a:pt x="5647" y="3217"/>
                      <a:pt x="5669" y="3253"/>
                      <a:pt x="5676" y="3289"/>
                    </a:cubicBezTo>
                    <a:cubicBezTo>
                      <a:pt x="5684" y="3318"/>
                      <a:pt x="5698" y="3340"/>
                      <a:pt x="5727" y="3347"/>
                    </a:cubicBezTo>
                    <a:cubicBezTo>
                      <a:pt x="5741" y="3347"/>
                      <a:pt x="5756" y="3412"/>
                      <a:pt x="5763" y="3434"/>
                    </a:cubicBezTo>
                    <a:cubicBezTo>
                      <a:pt x="5763" y="3448"/>
                      <a:pt x="5821" y="3542"/>
                      <a:pt x="5835" y="3578"/>
                    </a:cubicBezTo>
                    <a:cubicBezTo>
                      <a:pt x="5849" y="3628"/>
                      <a:pt x="5878" y="3679"/>
                      <a:pt x="5907" y="3722"/>
                    </a:cubicBezTo>
                    <a:cubicBezTo>
                      <a:pt x="5914" y="3751"/>
                      <a:pt x="5922" y="3787"/>
                      <a:pt x="5922" y="3816"/>
                    </a:cubicBezTo>
                    <a:cubicBezTo>
                      <a:pt x="5929" y="3845"/>
                      <a:pt x="5958" y="3859"/>
                      <a:pt x="5979" y="3866"/>
                    </a:cubicBezTo>
                    <a:cubicBezTo>
                      <a:pt x="6001" y="3866"/>
                      <a:pt x="6051" y="3722"/>
                      <a:pt x="6059" y="3672"/>
                    </a:cubicBezTo>
                    <a:cubicBezTo>
                      <a:pt x="6066" y="3636"/>
                      <a:pt x="6087" y="3607"/>
                      <a:pt x="6116" y="3585"/>
                    </a:cubicBezTo>
                    <a:cubicBezTo>
                      <a:pt x="6123" y="3585"/>
                      <a:pt x="6131" y="3556"/>
                      <a:pt x="6131" y="3542"/>
                    </a:cubicBezTo>
                    <a:cubicBezTo>
                      <a:pt x="6131" y="3535"/>
                      <a:pt x="6188" y="3535"/>
                      <a:pt x="6196" y="3520"/>
                    </a:cubicBezTo>
                    <a:cubicBezTo>
                      <a:pt x="6196" y="3506"/>
                      <a:pt x="6217" y="3412"/>
                      <a:pt x="6232" y="3398"/>
                    </a:cubicBezTo>
                    <a:cubicBezTo>
                      <a:pt x="6268" y="3376"/>
                      <a:pt x="6311" y="3347"/>
                      <a:pt x="6347" y="3333"/>
                    </a:cubicBezTo>
                    <a:cubicBezTo>
                      <a:pt x="6350" y="3331"/>
                      <a:pt x="6354" y="3330"/>
                      <a:pt x="6358" y="3330"/>
                    </a:cubicBezTo>
                    <a:cubicBezTo>
                      <a:pt x="6389" y="3330"/>
                      <a:pt x="6442" y="3379"/>
                      <a:pt x="6455" y="3405"/>
                    </a:cubicBezTo>
                    <a:cubicBezTo>
                      <a:pt x="6470" y="3434"/>
                      <a:pt x="6477" y="3470"/>
                      <a:pt x="6477" y="3506"/>
                    </a:cubicBezTo>
                    <a:cubicBezTo>
                      <a:pt x="6470" y="3513"/>
                      <a:pt x="6506" y="3571"/>
                      <a:pt x="6542" y="3571"/>
                    </a:cubicBezTo>
                    <a:cubicBezTo>
                      <a:pt x="6578" y="3571"/>
                      <a:pt x="6585" y="3614"/>
                      <a:pt x="6585" y="3628"/>
                    </a:cubicBezTo>
                    <a:cubicBezTo>
                      <a:pt x="6592" y="3643"/>
                      <a:pt x="6636" y="3686"/>
                      <a:pt x="6643" y="3708"/>
                    </a:cubicBezTo>
                    <a:cubicBezTo>
                      <a:pt x="6650" y="3737"/>
                      <a:pt x="6650" y="3773"/>
                      <a:pt x="6643" y="3801"/>
                    </a:cubicBezTo>
                    <a:cubicBezTo>
                      <a:pt x="6636" y="3838"/>
                      <a:pt x="6636" y="3874"/>
                      <a:pt x="6643" y="3902"/>
                    </a:cubicBezTo>
                    <a:cubicBezTo>
                      <a:pt x="6686" y="3967"/>
                      <a:pt x="6737" y="4018"/>
                      <a:pt x="6794" y="4061"/>
                    </a:cubicBezTo>
                    <a:cubicBezTo>
                      <a:pt x="6800" y="4066"/>
                      <a:pt x="6805" y="4069"/>
                      <a:pt x="6809" y="4069"/>
                    </a:cubicBezTo>
                    <a:cubicBezTo>
                      <a:pt x="6836" y="4069"/>
                      <a:pt x="6849" y="3992"/>
                      <a:pt x="6830" y="3967"/>
                    </a:cubicBezTo>
                    <a:cubicBezTo>
                      <a:pt x="6809" y="3938"/>
                      <a:pt x="6744" y="3866"/>
                      <a:pt x="6729" y="3845"/>
                    </a:cubicBezTo>
                    <a:cubicBezTo>
                      <a:pt x="6708" y="3809"/>
                      <a:pt x="6708" y="3758"/>
                      <a:pt x="6715" y="3715"/>
                    </a:cubicBezTo>
                    <a:cubicBezTo>
                      <a:pt x="6716" y="3710"/>
                      <a:pt x="6720" y="3708"/>
                      <a:pt x="6725" y="3708"/>
                    </a:cubicBezTo>
                    <a:cubicBezTo>
                      <a:pt x="6743" y="3708"/>
                      <a:pt x="6777" y="3733"/>
                      <a:pt x="6794" y="3744"/>
                    </a:cubicBezTo>
                    <a:cubicBezTo>
                      <a:pt x="6816" y="3765"/>
                      <a:pt x="6838" y="3787"/>
                      <a:pt x="6852" y="3816"/>
                    </a:cubicBezTo>
                    <a:cubicBezTo>
                      <a:pt x="6852" y="3817"/>
                      <a:pt x="6853" y="3818"/>
                      <a:pt x="6854" y="3818"/>
                    </a:cubicBezTo>
                    <a:cubicBezTo>
                      <a:pt x="6873" y="3818"/>
                      <a:pt x="6990" y="3744"/>
                      <a:pt x="6996" y="3664"/>
                    </a:cubicBezTo>
                    <a:cubicBezTo>
                      <a:pt x="7003" y="3592"/>
                      <a:pt x="7025" y="3527"/>
                      <a:pt x="7047" y="3462"/>
                    </a:cubicBezTo>
                    <a:cubicBezTo>
                      <a:pt x="7054" y="3441"/>
                      <a:pt x="7039" y="3405"/>
                      <a:pt x="7025" y="3405"/>
                    </a:cubicBezTo>
                    <a:cubicBezTo>
                      <a:pt x="7011" y="3405"/>
                      <a:pt x="7047" y="3340"/>
                      <a:pt x="7083" y="3340"/>
                    </a:cubicBezTo>
                    <a:cubicBezTo>
                      <a:pt x="7084" y="3340"/>
                      <a:pt x="7086" y="3340"/>
                      <a:pt x="7087" y="3340"/>
                    </a:cubicBezTo>
                    <a:cubicBezTo>
                      <a:pt x="7132" y="3340"/>
                      <a:pt x="7220" y="3237"/>
                      <a:pt x="7241" y="3196"/>
                    </a:cubicBezTo>
                    <a:cubicBezTo>
                      <a:pt x="7256" y="3167"/>
                      <a:pt x="7285" y="3138"/>
                      <a:pt x="7314" y="3116"/>
                    </a:cubicBezTo>
                    <a:cubicBezTo>
                      <a:pt x="7335" y="3073"/>
                      <a:pt x="7342" y="3022"/>
                      <a:pt x="7357" y="2972"/>
                    </a:cubicBezTo>
                    <a:cubicBezTo>
                      <a:pt x="7350" y="2929"/>
                      <a:pt x="7342" y="2885"/>
                      <a:pt x="7328" y="2849"/>
                    </a:cubicBezTo>
                    <a:cubicBezTo>
                      <a:pt x="7314" y="2813"/>
                      <a:pt x="7299" y="2784"/>
                      <a:pt x="7285" y="2763"/>
                    </a:cubicBezTo>
                    <a:cubicBezTo>
                      <a:pt x="7270" y="2734"/>
                      <a:pt x="7270" y="2705"/>
                      <a:pt x="7270" y="2676"/>
                    </a:cubicBezTo>
                    <a:cubicBezTo>
                      <a:pt x="7277" y="2669"/>
                      <a:pt x="7314" y="2655"/>
                      <a:pt x="7314" y="2647"/>
                    </a:cubicBezTo>
                    <a:cubicBezTo>
                      <a:pt x="7321" y="2640"/>
                      <a:pt x="7357" y="2597"/>
                      <a:pt x="7357" y="2575"/>
                    </a:cubicBezTo>
                    <a:cubicBezTo>
                      <a:pt x="7357" y="2571"/>
                      <a:pt x="7358" y="2569"/>
                      <a:pt x="7359" y="2569"/>
                    </a:cubicBezTo>
                    <a:cubicBezTo>
                      <a:pt x="7365" y="2569"/>
                      <a:pt x="7383" y="2601"/>
                      <a:pt x="7400" y="2619"/>
                    </a:cubicBezTo>
                    <a:cubicBezTo>
                      <a:pt x="7422" y="2633"/>
                      <a:pt x="7436" y="2734"/>
                      <a:pt x="7465" y="2741"/>
                    </a:cubicBezTo>
                    <a:cubicBezTo>
                      <a:pt x="7466" y="2742"/>
                      <a:pt x="7468" y="2742"/>
                      <a:pt x="7469" y="2742"/>
                    </a:cubicBezTo>
                    <a:cubicBezTo>
                      <a:pt x="7497" y="2742"/>
                      <a:pt x="7580" y="2629"/>
                      <a:pt x="7566" y="2561"/>
                    </a:cubicBezTo>
                    <a:cubicBezTo>
                      <a:pt x="7559" y="2496"/>
                      <a:pt x="7573" y="2431"/>
                      <a:pt x="7616" y="2381"/>
                    </a:cubicBezTo>
                    <a:cubicBezTo>
                      <a:pt x="7653" y="2352"/>
                      <a:pt x="7681" y="2316"/>
                      <a:pt x="7703" y="2272"/>
                    </a:cubicBezTo>
                    <a:cubicBezTo>
                      <a:pt x="7501" y="1688"/>
                      <a:pt x="7169" y="1162"/>
                      <a:pt x="6722" y="729"/>
                    </a:cubicBezTo>
                    <a:lnTo>
                      <a:pt x="6708" y="729"/>
                    </a:lnTo>
                    <a:lnTo>
                      <a:pt x="6679" y="722"/>
                    </a:lnTo>
                    <a:cubicBezTo>
                      <a:pt x="6621" y="707"/>
                      <a:pt x="6585" y="650"/>
                      <a:pt x="6592" y="628"/>
                    </a:cubicBezTo>
                    <a:cubicBezTo>
                      <a:pt x="6600" y="621"/>
                      <a:pt x="6600" y="614"/>
                      <a:pt x="6592" y="606"/>
                    </a:cubicBezTo>
                    <a:cubicBezTo>
                      <a:pt x="6563" y="577"/>
                      <a:pt x="6527" y="549"/>
                      <a:pt x="6499" y="520"/>
                    </a:cubicBezTo>
                    <a:lnTo>
                      <a:pt x="6434" y="520"/>
                    </a:lnTo>
                    <a:cubicBezTo>
                      <a:pt x="6390" y="513"/>
                      <a:pt x="6347" y="498"/>
                      <a:pt x="6311" y="477"/>
                    </a:cubicBezTo>
                    <a:cubicBezTo>
                      <a:pt x="6309" y="476"/>
                      <a:pt x="6307" y="475"/>
                      <a:pt x="6304" y="475"/>
                    </a:cubicBezTo>
                    <a:close/>
                    <a:moveTo>
                      <a:pt x="7761" y="4631"/>
                    </a:moveTo>
                    <a:cubicBezTo>
                      <a:pt x="7703" y="4631"/>
                      <a:pt x="7638" y="4660"/>
                      <a:pt x="7638" y="4681"/>
                    </a:cubicBezTo>
                    <a:cubicBezTo>
                      <a:pt x="7638" y="4696"/>
                      <a:pt x="7566" y="4732"/>
                      <a:pt x="7537" y="4739"/>
                    </a:cubicBezTo>
                    <a:cubicBezTo>
                      <a:pt x="7508" y="4768"/>
                      <a:pt x="7479" y="4804"/>
                      <a:pt x="7458" y="4847"/>
                    </a:cubicBezTo>
                    <a:cubicBezTo>
                      <a:pt x="7451" y="4869"/>
                      <a:pt x="7393" y="4862"/>
                      <a:pt x="7371" y="4876"/>
                    </a:cubicBezTo>
                    <a:cubicBezTo>
                      <a:pt x="7350" y="4883"/>
                      <a:pt x="7306" y="4919"/>
                      <a:pt x="7306" y="4941"/>
                    </a:cubicBezTo>
                    <a:cubicBezTo>
                      <a:pt x="7306" y="4951"/>
                      <a:pt x="7303" y="4956"/>
                      <a:pt x="7298" y="4956"/>
                    </a:cubicBezTo>
                    <a:cubicBezTo>
                      <a:pt x="7293" y="4956"/>
                      <a:pt x="7285" y="4949"/>
                      <a:pt x="7277" y="4934"/>
                    </a:cubicBezTo>
                    <a:lnTo>
                      <a:pt x="7249" y="4963"/>
                    </a:lnTo>
                    <a:lnTo>
                      <a:pt x="7213" y="5006"/>
                    </a:lnTo>
                    <a:cubicBezTo>
                      <a:pt x="7191" y="5056"/>
                      <a:pt x="7155" y="5107"/>
                      <a:pt x="7104" y="5150"/>
                    </a:cubicBezTo>
                    <a:cubicBezTo>
                      <a:pt x="7083" y="5150"/>
                      <a:pt x="7083" y="5258"/>
                      <a:pt x="7083" y="5302"/>
                    </a:cubicBezTo>
                    <a:cubicBezTo>
                      <a:pt x="7083" y="5345"/>
                      <a:pt x="7090" y="5388"/>
                      <a:pt x="7119" y="5424"/>
                    </a:cubicBezTo>
                    <a:lnTo>
                      <a:pt x="7119" y="5460"/>
                    </a:lnTo>
                    <a:lnTo>
                      <a:pt x="7126" y="5525"/>
                    </a:lnTo>
                    <a:cubicBezTo>
                      <a:pt x="7119" y="5568"/>
                      <a:pt x="7133" y="5605"/>
                      <a:pt x="7169" y="5633"/>
                    </a:cubicBezTo>
                    <a:cubicBezTo>
                      <a:pt x="7213" y="5633"/>
                      <a:pt x="7263" y="5626"/>
                      <a:pt x="7314" y="5605"/>
                    </a:cubicBezTo>
                    <a:cubicBezTo>
                      <a:pt x="7328" y="5605"/>
                      <a:pt x="7350" y="5597"/>
                      <a:pt x="7364" y="5583"/>
                    </a:cubicBezTo>
                    <a:cubicBezTo>
                      <a:pt x="7544" y="5287"/>
                      <a:pt x="7689" y="4970"/>
                      <a:pt x="7782" y="4638"/>
                    </a:cubicBezTo>
                    <a:lnTo>
                      <a:pt x="7761" y="4631"/>
                    </a:lnTo>
                    <a:close/>
                    <a:moveTo>
                      <a:pt x="1953" y="6300"/>
                    </a:moveTo>
                    <a:cubicBezTo>
                      <a:pt x="1938" y="6300"/>
                      <a:pt x="1922" y="6314"/>
                      <a:pt x="1926" y="6340"/>
                    </a:cubicBezTo>
                    <a:lnTo>
                      <a:pt x="1976" y="6340"/>
                    </a:lnTo>
                    <a:cubicBezTo>
                      <a:pt x="1980" y="6312"/>
                      <a:pt x="1966" y="6300"/>
                      <a:pt x="1953" y="6300"/>
                    </a:cubicBezTo>
                    <a:close/>
                    <a:moveTo>
                      <a:pt x="1281" y="692"/>
                    </a:moveTo>
                    <a:cubicBezTo>
                      <a:pt x="1257" y="692"/>
                      <a:pt x="1183" y="782"/>
                      <a:pt x="1183" y="837"/>
                    </a:cubicBezTo>
                    <a:cubicBezTo>
                      <a:pt x="1176" y="888"/>
                      <a:pt x="1197" y="938"/>
                      <a:pt x="1226" y="974"/>
                    </a:cubicBezTo>
                    <a:cubicBezTo>
                      <a:pt x="1241" y="974"/>
                      <a:pt x="1226" y="1032"/>
                      <a:pt x="1212" y="1046"/>
                    </a:cubicBezTo>
                    <a:cubicBezTo>
                      <a:pt x="1208" y="1049"/>
                      <a:pt x="1203" y="1050"/>
                      <a:pt x="1199" y="1050"/>
                    </a:cubicBezTo>
                    <a:cubicBezTo>
                      <a:pt x="1181" y="1050"/>
                      <a:pt x="1163" y="1029"/>
                      <a:pt x="1169" y="1017"/>
                    </a:cubicBezTo>
                    <a:cubicBezTo>
                      <a:pt x="1183" y="1003"/>
                      <a:pt x="1133" y="931"/>
                      <a:pt x="1118" y="909"/>
                    </a:cubicBezTo>
                    <a:cubicBezTo>
                      <a:pt x="1089" y="880"/>
                      <a:pt x="1060" y="866"/>
                      <a:pt x="1024" y="859"/>
                    </a:cubicBezTo>
                    <a:cubicBezTo>
                      <a:pt x="1010" y="873"/>
                      <a:pt x="988" y="895"/>
                      <a:pt x="974" y="916"/>
                    </a:cubicBezTo>
                    <a:cubicBezTo>
                      <a:pt x="981" y="938"/>
                      <a:pt x="988" y="967"/>
                      <a:pt x="981" y="996"/>
                    </a:cubicBezTo>
                    <a:cubicBezTo>
                      <a:pt x="972" y="1018"/>
                      <a:pt x="957" y="1030"/>
                      <a:pt x="946" y="1030"/>
                    </a:cubicBezTo>
                    <a:cubicBezTo>
                      <a:pt x="939" y="1030"/>
                      <a:pt x="933" y="1026"/>
                      <a:pt x="931" y="1017"/>
                    </a:cubicBezTo>
                    <a:cubicBezTo>
                      <a:pt x="931" y="1003"/>
                      <a:pt x="916" y="1003"/>
                      <a:pt x="894" y="1003"/>
                    </a:cubicBezTo>
                    <a:cubicBezTo>
                      <a:pt x="404" y="1594"/>
                      <a:pt x="94" y="2316"/>
                      <a:pt x="0" y="3080"/>
                    </a:cubicBezTo>
                    <a:cubicBezTo>
                      <a:pt x="22" y="3095"/>
                      <a:pt x="36" y="3123"/>
                      <a:pt x="51" y="3145"/>
                    </a:cubicBezTo>
                    <a:cubicBezTo>
                      <a:pt x="58" y="3181"/>
                      <a:pt x="123" y="3203"/>
                      <a:pt x="130" y="3210"/>
                    </a:cubicBezTo>
                    <a:cubicBezTo>
                      <a:pt x="131" y="3210"/>
                      <a:pt x="131" y="3211"/>
                      <a:pt x="132" y="3211"/>
                    </a:cubicBezTo>
                    <a:cubicBezTo>
                      <a:pt x="144" y="3211"/>
                      <a:pt x="144" y="3144"/>
                      <a:pt x="137" y="3123"/>
                    </a:cubicBezTo>
                    <a:cubicBezTo>
                      <a:pt x="132" y="3104"/>
                      <a:pt x="140" y="3095"/>
                      <a:pt x="146" y="3095"/>
                    </a:cubicBezTo>
                    <a:cubicBezTo>
                      <a:pt x="149" y="3095"/>
                      <a:pt x="152" y="3097"/>
                      <a:pt x="152" y="3102"/>
                    </a:cubicBezTo>
                    <a:cubicBezTo>
                      <a:pt x="173" y="3138"/>
                      <a:pt x="202" y="3174"/>
                      <a:pt x="231" y="3203"/>
                    </a:cubicBezTo>
                    <a:cubicBezTo>
                      <a:pt x="245" y="3232"/>
                      <a:pt x="267" y="3383"/>
                      <a:pt x="289" y="3412"/>
                    </a:cubicBezTo>
                    <a:cubicBezTo>
                      <a:pt x="361" y="3470"/>
                      <a:pt x="447" y="3506"/>
                      <a:pt x="534" y="3527"/>
                    </a:cubicBezTo>
                    <a:cubicBezTo>
                      <a:pt x="592" y="3542"/>
                      <a:pt x="635" y="3571"/>
                      <a:pt x="671" y="3614"/>
                    </a:cubicBezTo>
                    <a:cubicBezTo>
                      <a:pt x="685" y="3636"/>
                      <a:pt x="757" y="3643"/>
                      <a:pt x="779" y="3650"/>
                    </a:cubicBezTo>
                    <a:cubicBezTo>
                      <a:pt x="794" y="3657"/>
                      <a:pt x="830" y="3708"/>
                      <a:pt x="844" y="3722"/>
                    </a:cubicBezTo>
                    <a:cubicBezTo>
                      <a:pt x="858" y="3729"/>
                      <a:pt x="873" y="3751"/>
                      <a:pt x="873" y="3765"/>
                    </a:cubicBezTo>
                    <a:cubicBezTo>
                      <a:pt x="873" y="3780"/>
                      <a:pt x="974" y="3816"/>
                      <a:pt x="995" y="3838"/>
                    </a:cubicBezTo>
                    <a:cubicBezTo>
                      <a:pt x="1008" y="3850"/>
                      <a:pt x="1023" y="3858"/>
                      <a:pt x="1038" y="3858"/>
                    </a:cubicBezTo>
                    <a:cubicBezTo>
                      <a:pt x="1048" y="3858"/>
                      <a:pt x="1059" y="3854"/>
                      <a:pt x="1068" y="3845"/>
                    </a:cubicBezTo>
                    <a:cubicBezTo>
                      <a:pt x="1068" y="3844"/>
                      <a:pt x="1068" y="3844"/>
                      <a:pt x="1069" y="3844"/>
                    </a:cubicBezTo>
                    <a:cubicBezTo>
                      <a:pt x="1077" y="3844"/>
                      <a:pt x="1097" y="3904"/>
                      <a:pt x="1104" y="3924"/>
                    </a:cubicBezTo>
                    <a:cubicBezTo>
                      <a:pt x="1118" y="3953"/>
                      <a:pt x="1118" y="3982"/>
                      <a:pt x="1111" y="4003"/>
                    </a:cubicBezTo>
                    <a:cubicBezTo>
                      <a:pt x="1096" y="4054"/>
                      <a:pt x="1089" y="4090"/>
                      <a:pt x="1075" y="4133"/>
                    </a:cubicBezTo>
                    <a:cubicBezTo>
                      <a:pt x="1046" y="4198"/>
                      <a:pt x="1032" y="4263"/>
                      <a:pt x="1024" y="4328"/>
                    </a:cubicBezTo>
                    <a:cubicBezTo>
                      <a:pt x="1046" y="4364"/>
                      <a:pt x="1068" y="4400"/>
                      <a:pt x="1104" y="4422"/>
                    </a:cubicBezTo>
                    <a:cubicBezTo>
                      <a:pt x="1118" y="4429"/>
                      <a:pt x="1118" y="4458"/>
                      <a:pt x="1104" y="4465"/>
                    </a:cubicBezTo>
                    <a:cubicBezTo>
                      <a:pt x="1082" y="4465"/>
                      <a:pt x="1089" y="4609"/>
                      <a:pt x="1133" y="4624"/>
                    </a:cubicBezTo>
                    <a:cubicBezTo>
                      <a:pt x="1169" y="4653"/>
                      <a:pt x="1190" y="4689"/>
                      <a:pt x="1190" y="4739"/>
                    </a:cubicBezTo>
                    <a:cubicBezTo>
                      <a:pt x="1183" y="4746"/>
                      <a:pt x="1255" y="4818"/>
                      <a:pt x="1284" y="4847"/>
                    </a:cubicBezTo>
                    <a:cubicBezTo>
                      <a:pt x="1320" y="4898"/>
                      <a:pt x="1356" y="4963"/>
                      <a:pt x="1378" y="5028"/>
                    </a:cubicBezTo>
                    <a:cubicBezTo>
                      <a:pt x="1385" y="5064"/>
                      <a:pt x="1385" y="5107"/>
                      <a:pt x="1378" y="5143"/>
                    </a:cubicBezTo>
                    <a:cubicBezTo>
                      <a:pt x="1378" y="5157"/>
                      <a:pt x="1392" y="5193"/>
                      <a:pt x="1399" y="5208"/>
                    </a:cubicBezTo>
                    <a:cubicBezTo>
                      <a:pt x="1385" y="5266"/>
                      <a:pt x="1378" y="5323"/>
                      <a:pt x="1385" y="5388"/>
                    </a:cubicBezTo>
                    <a:cubicBezTo>
                      <a:pt x="1392" y="5431"/>
                      <a:pt x="1327" y="5583"/>
                      <a:pt x="1327" y="5655"/>
                    </a:cubicBezTo>
                    <a:cubicBezTo>
                      <a:pt x="1327" y="5731"/>
                      <a:pt x="1361" y="5821"/>
                      <a:pt x="1376" y="5821"/>
                    </a:cubicBezTo>
                    <a:cubicBezTo>
                      <a:pt x="1377" y="5821"/>
                      <a:pt x="1377" y="5821"/>
                      <a:pt x="1378" y="5821"/>
                    </a:cubicBezTo>
                    <a:cubicBezTo>
                      <a:pt x="1378" y="5821"/>
                      <a:pt x="1378" y="5820"/>
                      <a:pt x="1379" y="5820"/>
                    </a:cubicBezTo>
                    <a:cubicBezTo>
                      <a:pt x="1386" y="5820"/>
                      <a:pt x="1391" y="5886"/>
                      <a:pt x="1378" y="5893"/>
                    </a:cubicBezTo>
                    <a:cubicBezTo>
                      <a:pt x="1356" y="5900"/>
                      <a:pt x="1327" y="5958"/>
                      <a:pt x="1342" y="5965"/>
                    </a:cubicBezTo>
                    <a:cubicBezTo>
                      <a:pt x="1349" y="5965"/>
                      <a:pt x="1342" y="6023"/>
                      <a:pt x="1342" y="6045"/>
                    </a:cubicBezTo>
                    <a:cubicBezTo>
                      <a:pt x="1342" y="6066"/>
                      <a:pt x="1363" y="6218"/>
                      <a:pt x="1363" y="6261"/>
                    </a:cubicBezTo>
                    <a:cubicBezTo>
                      <a:pt x="1385" y="6311"/>
                      <a:pt x="1407" y="6369"/>
                      <a:pt x="1435" y="6420"/>
                    </a:cubicBezTo>
                    <a:cubicBezTo>
                      <a:pt x="1450" y="6448"/>
                      <a:pt x="1457" y="6506"/>
                      <a:pt x="1464" y="6521"/>
                    </a:cubicBezTo>
                    <a:cubicBezTo>
                      <a:pt x="1464" y="6528"/>
                      <a:pt x="1471" y="6528"/>
                      <a:pt x="1471" y="6535"/>
                    </a:cubicBezTo>
                    <a:cubicBezTo>
                      <a:pt x="1493" y="6542"/>
                      <a:pt x="1515" y="6549"/>
                      <a:pt x="1529" y="6564"/>
                    </a:cubicBezTo>
                    <a:cubicBezTo>
                      <a:pt x="1551" y="6567"/>
                      <a:pt x="1572" y="6569"/>
                      <a:pt x="1594" y="6569"/>
                    </a:cubicBezTo>
                    <a:cubicBezTo>
                      <a:pt x="1616" y="6569"/>
                      <a:pt x="1637" y="6567"/>
                      <a:pt x="1659" y="6564"/>
                    </a:cubicBezTo>
                    <a:cubicBezTo>
                      <a:pt x="1681" y="6557"/>
                      <a:pt x="1659" y="6528"/>
                      <a:pt x="1645" y="6521"/>
                    </a:cubicBezTo>
                    <a:cubicBezTo>
                      <a:pt x="1637" y="6506"/>
                      <a:pt x="1623" y="6434"/>
                      <a:pt x="1609" y="6427"/>
                    </a:cubicBezTo>
                    <a:cubicBezTo>
                      <a:pt x="1594" y="6391"/>
                      <a:pt x="1587" y="6355"/>
                      <a:pt x="1601" y="6319"/>
                    </a:cubicBezTo>
                    <a:cubicBezTo>
                      <a:pt x="1616" y="6297"/>
                      <a:pt x="1666" y="6268"/>
                      <a:pt x="1666" y="6254"/>
                    </a:cubicBezTo>
                    <a:cubicBezTo>
                      <a:pt x="1673" y="6232"/>
                      <a:pt x="1673" y="6160"/>
                      <a:pt x="1659" y="6153"/>
                    </a:cubicBezTo>
                    <a:cubicBezTo>
                      <a:pt x="1652" y="6138"/>
                      <a:pt x="1659" y="6052"/>
                      <a:pt x="1659" y="6001"/>
                    </a:cubicBezTo>
                    <a:cubicBezTo>
                      <a:pt x="1652" y="5958"/>
                      <a:pt x="1731" y="5915"/>
                      <a:pt x="1738" y="5886"/>
                    </a:cubicBezTo>
                    <a:cubicBezTo>
                      <a:pt x="1746" y="5850"/>
                      <a:pt x="1839" y="5807"/>
                      <a:pt x="1861" y="5792"/>
                    </a:cubicBezTo>
                    <a:cubicBezTo>
                      <a:pt x="1890" y="5749"/>
                      <a:pt x="1897" y="5698"/>
                      <a:pt x="1890" y="5648"/>
                    </a:cubicBezTo>
                    <a:cubicBezTo>
                      <a:pt x="1883" y="5626"/>
                      <a:pt x="1926" y="5612"/>
                      <a:pt x="1948" y="5612"/>
                    </a:cubicBezTo>
                    <a:cubicBezTo>
                      <a:pt x="1962" y="5605"/>
                      <a:pt x="1984" y="5605"/>
                      <a:pt x="1998" y="5597"/>
                    </a:cubicBezTo>
                    <a:cubicBezTo>
                      <a:pt x="2005" y="5597"/>
                      <a:pt x="2034" y="5554"/>
                      <a:pt x="2041" y="5540"/>
                    </a:cubicBezTo>
                    <a:cubicBezTo>
                      <a:pt x="2056" y="5532"/>
                      <a:pt x="2085" y="5424"/>
                      <a:pt x="2106" y="5403"/>
                    </a:cubicBezTo>
                    <a:cubicBezTo>
                      <a:pt x="2128" y="5374"/>
                      <a:pt x="2149" y="5338"/>
                      <a:pt x="2149" y="5302"/>
                    </a:cubicBezTo>
                    <a:cubicBezTo>
                      <a:pt x="2164" y="5273"/>
                      <a:pt x="2178" y="5237"/>
                      <a:pt x="2200" y="5215"/>
                    </a:cubicBezTo>
                    <a:cubicBezTo>
                      <a:pt x="2236" y="5186"/>
                      <a:pt x="2272" y="5165"/>
                      <a:pt x="2315" y="5150"/>
                    </a:cubicBezTo>
                    <a:cubicBezTo>
                      <a:pt x="2344" y="5085"/>
                      <a:pt x="2359" y="5013"/>
                      <a:pt x="2366" y="4948"/>
                    </a:cubicBezTo>
                    <a:cubicBezTo>
                      <a:pt x="2366" y="4898"/>
                      <a:pt x="2395" y="4826"/>
                      <a:pt x="2395" y="4811"/>
                    </a:cubicBezTo>
                    <a:cubicBezTo>
                      <a:pt x="2402" y="4797"/>
                      <a:pt x="2431" y="4775"/>
                      <a:pt x="2431" y="4775"/>
                    </a:cubicBezTo>
                    <a:cubicBezTo>
                      <a:pt x="2438" y="4768"/>
                      <a:pt x="2460" y="4703"/>
                      <a:pt x="2474" y="4681"/>
                    </a:cubicBezTo>
                    <a:cubicBezTo>
                      <a:pt x="2496" y="4653"/>
                      <a:pt x="2517" y="4624"/>
                      <a:pt x="2539" y="4595"/>
                    </a:cubicBezTo>
                    <a:cubicBezTo>
                      <a:pt x="2539" y="4566"/>
                      <a:pt x="2546" y="4537"/>
                      <a:pt x="2553" y="4515"/>
                    </a:cubicBezTo>
                    <a:lnTo>
                      <a:pt x="2553" y="4422"/>
                    </a:lnTo>
                    <a:cubicBezTo>
                      <a:pt x="2540" y="4381"/>
                      <a:pt x="2495" y="4334"/>
                      <a:pt x="2483" y="4334"/>
                    </a:cubicBezTo>
                    <a:cubicBezTo>
                      <a:pt x="2482" y="4334"/>
                      <a:pt x="2482" y="4335"/>
                      <a:pt x="2481" y="4335"/>
                    </a:cubicBezTo>
                    <a:cubicBezTo>
                      <a:pt x="2480" y="4336"/>
                      <a:pt x="2479" y="4336"/>
                      <a:pt x="2478" y="4336"/>
                    </a:cubicBezTo>
                    <a:cubicBezTo>
                      <a:pt x="2459" y="4336"/>
                      <a:pt x="2407" y="4291"/>
                      <a:pt x="2380" y="4285"/>
                    </a:cubicBezTo>
                    <a:cubicBezTo>
                      <a:pt x="2344" y="4270"/>
                      <a:pt x="2308" y="4270"/>
                      <a:pt x="2265" y="4263"/>
                    </a:cubicBezTo>
                    <a:cubicBezTo>
                      <a:pt x="2250" y="4263"/>
                      <a:pt x="2186" y="4213"/>
                      <a:pt x="2157" y="4205"/>
                    </a:cubicBezTo>
                    <a:cubicBezTo>
                      <a:pt x="2135" y="4198"/>
                      <a:pt x="2063" y="4184"/>
                      <a:pt x="2048" y="4176"/>
                    </a:cubicBezTo>
                    <a:cubicBezTo>
                      <a:pt x="2034" y="4169"/>
                      <a:pt x="2020" y="4061"/>
                      <a:pt x="1962" y="4025"/>
                    </a:cubicBezTo>
                    <a:cubicBezTo>
                      <a:pt x="1897" y="3989"/>
                      <a:pt x="1839" y="3946"/>
                      <a:pt x="1796" y="3888"/>
                    </a:cubicBezTo>
                    <a:cubicBezTo>
                      <a:pt x="1782" y="3859"/>
                      <a:pt x="1673" y="3794"/>
                      <a:pt x="1637" y="3780"/>
                    </a:cubicBezTo>
                    <a:cubicBezTo>
                      <a:pt x="1609" y="3758"/>
                      <a:pt x="1580" y="3758"/>
                      <a:pt x="1551" y="3758"/>
                    </a:cubicBezTo>
                    <a:cubicBezTo>
                      <a:pt x="1550" y="3759"/>
                      <a:pt x="1550" y="3759"/>
                      <a:pt x="1549" y="3759"/>
                    </a:cubicBezTo>
                    <a:cubicBezTo>
                      <a:pt x="1539" y="3759"/>
                      <a:pt x="1499" y="3700"/>
                      <a:pt x="1479" y="3686"/>
                    </a:cubicBezTo>
                    <a:cubicBezTo>
                      <a:pt x="1465" y="3672"/>
                      <a:pt x="1432" y="3661"/>
                      <a:pt x="1411" y="3661"/>
                    </a:cubicBezTo>
                    <a:cubicBezTo>
                      <a:pt x="1400" y="3661"/>
                      <a:pt x="1392" y="3664"/>
                      <a:pt x="1392" y="3672"/>
                    </a:cubicBezTo>
                    <a:cubicBezTo>
                      <a:pt x="1392" y="3677"/>
                      <a:pt x="1385" y="3679"/>
                      <a:pt x="1375" y="3679"/>
                    </a:cubicBezTo>
                    <a:cubicBezTo>
                      <a:pt x="1360" y="3679"/>
                      <a:pt x="1339" y="3673"/>
                      <a:pt x="1334" y="3664"/>
                    </a:cubicBezTo>
                    <a:cubicBezTo>
                      <a:pt x="1330" y="3660"/>
                      <a:pt x="1324" y="3658"/>
                      <a:pt x="1318" y="3658"/>
                    </a:cubicBezTo>
                    <a:cubicBezTo>
                      <a:pt x="1304" y="3658"/>
                      <a:pt x="1287" y="3667"/>
                      <a:pt x="1277" y="3672"/>
                    </a:cubicBezTo>
                    <a:cubicBezTo>
                      <a:pt x="1255" y="3679"/>
                      <a:pt x="1205" y="3765"/>
                      <a:pt x="1183" y="3780"/>
                    </a:cubicBezTo>
                    <a:cubicBezTo>
                      <a:pt x="1178" y="3785"/>
                      <a:pt x="1172" y="3787"/>
                      <a:pt x="1167" y="3787"/>
                    </a:cubicBezTo>
                    <a:cubicBezTo>
                      <a:pt x="1146" y="3787"/>
                      <a:pt x="1122" y="3764"/>
                      <a:pt x="1111" y="3758"/>
                    </a:cubicBezTo>
                    <a:cubicBezTo>
                      <a:pt x="1104" y="3757"/>
                      <a:pt x="1098" y="3756"/>
                      <a:pt x="1092" y="3756"/>
                    </a:cubicBezTo>
                    <a:cubicBezTo>
                      <a:pt x="1064" y="3756"/>
                      <a:pt x="1041" y="3768"/>
                      <a:pt x="1017" y="3780"/>
                    </a:cubicBezTo>
                    <a:cubicBezTo>
                      <a:pt x="1016" y="3781"/>
                      <a:pt x="1015" y="3781"/>
                      <a:pt x="1014" y="3781"/>
                    </a:cubicBezTo>
                    <a:cubicBezTo>
                      <a:pt x="998" y="3781"/>
                      <a:pt x="960" y="3683"/>
                      <a:pt x="967" y="3643"/>
                    </a:cubicBezTo>
                    <a:cubicBezTo>
                      <a:pt x="981" y="3599"/>
                      <a:pt x="931" y="3506"/>
                      <a:pt x="887" y="3506"/>
                    </a:cubicBezTo>
                    <a:cubicBezTo>
                      <a:pt x="851" y="3506"/>
                      <a:pt x="837" y="3412"/>
                      <a:pt x="844" y="3376"/>
                    </a:cubicBezTo>
                    <a:cubicBezTo>
                      <a:pt x="851" y="3340"/>
                      <a:pt x="779" y="3318"/>
                      <a:pt x="757" y="3311"/>
                    </a:cubicBezTo>
                    <a:cubicBezTo>
                      <a:pt x="736" y="3311"/>
                      <a:pt x="685" y="3361"/>
                      <a:pt x="678" y="3383"/>
                    </a:cubicBezTo>
                    <a:cubicBezTo>
                      <a:pt x="677" y="3388"/>
                      <a:pt x="671" y="3391"/>
                      <a:pt x="661" y="3391"/>
                    </a:cubicBezTo>
                    <a:cubicBezTo>
                      <a:pt x="617" y="3391"/>
                      <a:pt x="502" y="3336"/>
                      <a:pt x="519" y="3246"/>
                    </a:cubicBezTo>
                    <a:cubicBezTo>
                      <a:pt x="534" y="3160"/>
                      <a:pt x="577" y="3080"/>
                      <a:pt x="642" y="3022"/>
                    </a:cubicBezTo>
                    <a:cubicBezTo>
                      <a:pt x="673" y="3014"/>
                      <a:pt x="707" y="3007"/>
                      <a:pt x="741" y="3007"/>
                    </a:cubicBezTo>
                    <a:cubicBezTo>
                      <a:pt x="761" y="3007"/>
                      <a:pt x="781" y="3010"/>
                      <a:pt x="801" y="3015"/>
                    </a:cubicBezTo>
                    <a:cubicBezTo>
                      <a:pt x="807" y="3018"/>
                      <a:pt x="814" y="3020"/>
                      <a:pt x="821" y="3020"/>
                    </a:cubicBezTo>
                    <a:cubicBezTo>
                      <a:pt x="832" y="3020"/>
                      <a:pt x="843" y="3017"/>
                      <a:pt x="851" y="3008"/>
                    </a:cubicBezTo>
                    <a:cubicBezTo>
                      <a:pt x="863" y="3006"/>
                      <a:pt x="874" y="3005"/>
                      <a:pt x="886" y="3005"/>
                    </a:cubicBezTo>
                    <a:cubicBezTo>
                      <a:pt x="917" y="3005"/>
                      <a:pt x="947" y="3012"/>
                      <a:pt x="974" y="3022"/>
                    </a:cubicBezTo>
                    <a:cubicBezTo>
                      <a:pt x="1003" y="3030"/>
                      <a:pt x="1046" y="3138"/>
                      <a:pt x="1075" y="3152"/>
                    </a:cubicBezTo>
                    <a:cubicBezTo>
                      <a:pt x="1077" y="3153"/>
                      <a:pt x="1079" y="3154"/>
                      <a:pt x="1081" y="3154"/>
                    </a:cubicBezTo>
                    <a:cubicBezTo>
                      <a:pt x="1105" y="3154"/>
                      <a:pt x="1111" y="3079"/>
                      <a:pt x="1118" y="3059"/>
                    </a:cubicBezTo>
                    <a:cubicBezTo>
                      <a:pt x="1111" y="3030"/>
                      <a:pt x="1104" y="3001"/>
                      <a:pt x="1096" y="2979"/>
                    </a:cubicBezTo>
                    <a:cubicBezTo>
                      <a:pt x="1104" y="2914"/>
                      <a:pt x="1140" y="2857"/>
                      <a:pt x="1183" y="2813"/>
                    </a:cubicBezTo>
                    <a:cubicBezTo>
                      <a:pt x="1226" y="2784"/>
                      <a:pt x="1255" y="2748"/>
                      <a:pt x="1270" y="2705"/>
                    </a:cubicBezTo>
                    <a:cubicBezTo>
                      <a:pt x="1270" y="2691"/>
                      <a:pt x="1306" y="2684"/>
                      <a:pt x="1313" y="2676"/>
                    </a:cubicBezTo>
                    <a:cubicBezTo>
                      <a:pt x="1327" y="2669"/>
                      <a:pt x="1313" y="2568"/>
                      <a:pt x="1327" y="2546"/>
                    </a:cubicBezTo>
                    <a:cubicBezTo>
                      <a:pt x="1363" y="2510"/>
                      <a:pt x="1407" y="2482"/>
                      <a:pt x="1450" y="2460"/>
                    </a:cubicBezTo>
                    <a:cubicBezTo>
                      <a:pt x="1479" y="2438"/>
                      <a:pt x="1493" y="2409"/>
                      <a:pt x="1486" y="2373"/>
                    </a:cubicBezTo>
                    <a:cubicBezTo>
                      <a:pt x="1479" y="2359"/>
                      <a:pt x="1551" y="2294"/>
                      <a:pt x="1594" y="2280"/>
                    </a:cubicBezTo>
                    <a:cubicBezTo>
                      <a:pt x="1599" y="2278"/>
                      <a:pt x="1604" y="2277"/>
                      <a:pt x="1609" y="2277"/>
                    </a:cubicBezTo>
                    <a:cubicBezTo>
                      <a:pt x="1640" y="2277"/>
                      <a:pt x="1665" y="2308"/>
                      <a:pt x="1659" y="2308"/>
                    </a:cubicBezTo>
                    <a:cubicBezTo>
                      <a:pt x="1666" y="2308"/>
                      <a:pt x="1717" y="2280"/>
                      <a:pt x="1738" y="2265"/>
                    </a:cubicBezTo>
                    <a:cubicBezTo>
                      <a:pt x="1767" y="2251"/>
                      <a:pt x="1738" y="2200"/>
                      <a:pt x="1724" y="2179"/>
                    </a:cubicBezTo>
                    <a:cubicBezTo>
                      <a:pt x="1709" y="2164"/>
                      <a:pt x="1717" y="2114"/>
                      <a:pt x="1738" y="2107"/>
                    </a:cubicBezTo>
                    <a:cubicBezTo>
                      <a:pt x="1760" y="2099"/>
                      <a:pt x="1774" y="2049"/>
                      <a:pt x="1774" y="2042"/>
                    </a:cubicBezTo>
                    <a:cubicBezTo>
                      <a:pt x="1772" y="2037"/>
                      <a:pt x="1781" y="2036"/>
                      <a:pt x="1795" y="2036"/>
                    </a:cubicBezTo>
                    <a:cubicBezTo>
                      <a:pt x="1802" y="2036"/>
                      <a:pt x="1810" y="2036"/>
                      <a:pt x="1819" y="2036"/>
                    </a:cubicBezTo>
                    <a:cubicBezTo>
                      <a:pt x="1847" y="2036"/>
                      <a:pt x="1879" y="2034"/>
                      <a:pt x="1897" y="2020"/>
                    </a:cubicBezTo>
                    <a:cubicBezTo>
                      <a:pt x="1900" y="2018"/>
                      <a:pt x="1903" y="2017"/>
                      <a:pt x="1905" y="2017"/>
                    </a:cubicBezTo>
                    <a:cubicBezTo>
                      <a:pt x="1921" y="2017"/>
                      <a:pt x="1901" y="2089"/>
                      <a:pt x="1875" y="2121"/>
                    </a:cubicBezTo>
                    <a:cubicBezTo>
                      <a:pt x="1861" y="2150"/>
                      <a:pt x="1883" y="2186"/>
                      <a:pt x="1911" y="2186"/>
                    </a:cubicBezTo>
                    <a:cubicBezTo>
                      <a:pt x="1914" y="2185"/>
                      <a:pt x="1917" y="2184"/>
                      <a:pt x="1920" y="2184"/>
                    </a:cubicBezTo>
                    <a:cubicBezTo>
                      <a:pt x="1937" y="2184"/>
                      <a:pt x="1948" y="2202"/>
                      <a:pt x="1948" y="2215"/>
                    </a:cubicBezTo>
                    <a:cubicBezTo>
                      <a:pt x="1949" y="2216"/>
                      <a:pt x="1950" y="2216"/>
                      <a:pt x="1953" y="2216"/>
                    </a:cubicBezTo>
                    <a:cubicBezTo>
                      <a:pt x="1961" y="2216"/>
                      <a:pt x="1978" y="2210"/>
                      <a:pt x="1993" y="2210"/>
                    </a:cubicBezTo>
                    <a:cubicBezTo>
                      <a:pt x="2000" y="2210"/>
                      <a:pt x="2007" y="2211"/>
                      <a:pt x="2012" y="2215"/>
                    </a:cubicBezTo>
                    <a:cubicBezTo>
                      <a:pt x="2014" y="2215"/>
                      <a:pt x="2016" y="2216"/>
                      <a:pt x="2017" y="2216"/>
                    </a:cubicBezTo>
                    <a:cubicBezTo>
                      <a:pt x="2036" y="2216"/>
                      <a:pt x="2048" y="2178"/>
                      <a:pt x="2048" y="2164"/>
                    </a:cubicBezTo>
                    <a:cubicBezTo>
                      <a:pt x="2056" y="2143"/>
                      <a:pt x="1998" y="2099"/>
                      <a:pt x="1984" y="2078"/>
                    </a:cubicBezTo>
                    <a:cubicBezTo>
                      <a:pt x="1976" y="2020"/>
                      <a:pt x="1976" y="1955"/>
                      <a:pt x="1976" y="1890"/>
                    </a:cubicBezTo>
                    <a:cubicBezTo>
                      <a:pt x="1976" y="1871"/>
                      <a:pt x="1943" y="1830"/>
                      <a:pt x="1930" y="1830"/>
                    </a:cubicBezTo>
                    <a:cubicBezTo>
                      <a:pt x="1928" y="1830"/>
                      <a:pt x="1927" y="1831"/>
                      <a:pt x="1926" y="1832"/>
                    </a:cubicBezTo>
                    <a:cubicBezTo>
                      <a:pt x="1925" y="1833"/>
                      <a:pt x="1925" y="1833"/>
                      <a:pt x="1924" y="1833"/>
                    </a:cubicBezTo>
                    <a:cubicBezTo>
                      <a:pt x="1910" y="1833"/>
                      <a:pt x="1889" y="1759"/>
                      <a:pt x="1868" y="1739"/>
                    </a:cubicBezTo>
                    <a:cubicBezTo>
                      <a:pt x="1854" y="1724"/>
                      <a:pt x="1847" y="1695"/>
                      <a:pt x="1847" y="1674"/>
                    </a:cubicBezTo>
                    <a:cubicBezTo>
                      <a:pt x="1847" y="1659"/>
                      <a:pt x="1782" y="1587"/>
                      <a:pt x="1760" y="1558"/>
                    </a:cubicBezTo>
                    <a:cubicBezTo>
                      <a:pt x="1752" y="1541"/>
                      <a:pt x="1741" y="1534"/>
                      <a:pt x="1733" y="1534"/>
                    </a:cubicBezTo>
                    <a:cubicBezTo>
                      <a:pt x="1728" y="1534"/>
                      <a:pt x="1724" y="1538"/>
                      <a:pt x="1724" y="1544"/>
                    </a:cubicBezTo>
                    <a:cubicBezTo>
                      <a:pt x="1724" y="1555"/>
                      <a:pt x="1697" y="1561"/>
                      <a:pt x="1677" y="1561"/>
                    </a:cubicBezTo>
                    <a:cubicBezTo>
                      <a:pt x="1669" y="1561"/>
                      <a:pt x="1663" y="1560"/>
                      <a:pt x="1659" y="1558"/>
                    </a:cubicBezTo>
                    <a:cubicBezTo>
                      <a:pt x="1637" y="1558"/>
                      <a:pt x="1623" y="1486"/>
                      <a:pt x="1623" y="1457"/>
                    </a:cubicBezTo>
                    <a:cubicBezTo>
                      <a:pt x="1623" y="1436"/>
                      <a:pt x="1536" y="1429"/>
                      <a:pt x="1522" y="1407"/>
                    </a:cubicBezTo>
                    <a:cubicBezTo>
                      <a:pt x="1508" y="1385"/>
                      <a:pt x="1457" y="1392"/>
                      <a:pt x="1443" y="1378"/>
                    </a:cubicBezTo>
                    <a:cubicBezTo>
                      <a:pt x="1431" y="1366"/>
                      <a:pt x="1414" y="1355"/>
                      <a:pt x="1393" y="1355"/>
                    </a:cubicBezTo>
                    <a:cubicBezTo>
                      <a:pt x="1388" y="1355"/>
                      <a:pt x="1383" y="1355"/>
                      <a:pt x="1378" y="1356"/>
                    </a:cubicBezTo>
                    <a:cubicBezTo>
                      <a:pt x="1371" y="1356"/>
                      <a:pt x="1371" y="1558"/>
                      <a:pt x="1363" y="1609"/>
                    </a:cubicBezTo>
                    <a:cubicBezTo>
                      <a:pt x="1356" y="1667"/>
                      <a:pt x="1306" y="1710"/>
                      <a:pt x="1291" y="1710"/>
                    </a:cubicBezTo>
                    <a:cubicBezTo>
                      <a:pt x="1277" y="1710"/>
                      <a:pt x="1284" y="1746"/>
                      <a:pt x="1298" y="1746"/>
                    </a:cubicBezTo>
                    <a:cubicBezTo>
                      <a:pt x="1299" y="1746"/>
                      <a:pt x="1299" y="1745"/>
                      <a:pt x="1299" y="1745"/>
                    </a:cubicBezTo>
                    <a:lnTo>
                      <a:pt x="1299" y="1745"/>
                    </a:lnTo>
                    <a:cubicBezTo>
                      <a:pt x="1301" y="1745"/>
                      <a:pt x="1262" y="1805"/>
                      <a:pt x="1262" y="1840"/>
                    </a:cubicBezTo>
                    <a:cubicBezTo>
                      <a:pt x="1260" y="1853"/>
                      <a:pt x="1255" y="1858"/>
                      <a:pt x="1248" y="1858"/>
                    </a:cubicBezTo>
                    <a:cubicBezTo>
                      <a:pt x="1233" y="1858"/>
                      <a:pt x="1210" y="1829"/>
                      <a:pt x="1205" y="1804"/>
                    </a:cubicBezTo>
                    <a:cubicBezTo>
                      <a:pt x="1198" y="1772"/>
                      <a:pt x="1170" y="1729"/>
                      <a:pt x="1158" y="1729"/>
                    </a:cubicBezTo>
                    <a:cubicBezTo>
                      <a:pt x="1156" y="1729"/>
                      <a:pt x="1155" y="1730"/>
                      <a:pt x="1154" y="1731"/>
                    </a:cubicBezTo>
                    <a:cubicBezTo>
                      <a:pt x="1153" y="1734"/>
                      <a:pt x="1150" y="1736"/>
                      <a:pt x="1147" y="1736"/>
                    </a:cubicBezTo>
                    <a:cubicBezTo>
                      <a:pt x="1137" y="1736"/>
                      <a:pt x="1121" y="1723"/>
                      <a:pt x="1109" y="1723"/>
                    </a:cubicBezTo>
                    <a:cubicBezTo>
                      <a:pt x="1107" y="1723"/>
                      <a:pt x="1105" y="1723"/>
                      <a:pt x="1104" y="1724"/>
                    </a:cubicBezTo>
                    <a:cubicBezTo>
                      <a:pt x="1103" y="1725"/>
                      <a:pt x="1101" y="1725"/>
                      <a:pt x="1100" y="1725"/>
                    </a:cubicBezTo>
                    <a:cubicBezTo>
                      <a:pt x="1079" y="1725"/>
                      <a:pt x="1008" y="1680"/>
                      <a:pt x="988" y="1659"/>
                    </a:cubicBezTo>
                    <a:cubicBezTo>
                      <a:pt x="959" y="1645"/>
                      <a:pt x="938" y="1551"/>
                      <a:pt x="916" y="1544"/>
                    </a:cubicBezTo>
                    <a:cubicBezTo>
                      <a:pt x="902" y="1537"/>
                      <a:pt x="916" y="1522"/>
                      <a:pt x="916" y="1508"/>
                    </a:cubicBezTo>
                    <a:cubicBezTo>
                      <a:pt x="916" y="1493"/>
                      <a:pt x="981" y="1443"/>
                      <a:pt x="995" y="1421"/>
                    </a:cubicBezTo>
                    <a:cubicBezTo>
                      <a:pt x="1032" y="1378"/>
                      <a:pt x="1068" y="1335"/>
                      <a:pt x="1104" y="1292"/>
                    </a:cubicBezTo>
                    <a:cubicBezTo>
                      <a:pt x="1133" y="1277"/>
                      <a:pt x="1147" y="1248"/>
                      <a:pt x="1147" y="1219"/>
                    </a:cubicBezTo>
                    <a:cubicBezTo>
                      <a:pt x="1197" y="1198"/>
                      <a:pt x="1241" y="1176"/>
                      <a:pt x="1291" y="1162"/>
                    </a:cubicBezTo>
                    <a:cubicBezTo>
                      <a:pt x="1320" y="1154"/>
                      <a:pt x="1349" y="1061"/>
                      <a:pt x="1356" y="1039"/>
                    </a:cubicBezTo>
                    <a:cubicBezTo>
                      <a:pt x="1356" y="1010"/>
                      <a:pt x="1342" y="981"/>
                      <a:pt x="1320" y="960"/>
                    </a:cubicBezTo>
                    <a:cubicBezTo>
                      <a:pt x="1313" y="956"/>
                      <a:pt x="1324" y="954"/>
                      <a:pt x="1339" y="954"/>
                    </a:cubicBezTo>
                    <a:cubicBezTo>
                      <a:pt x="1354" y="954"/>
                      <a:pt x="1374" y="956"/>
                      <a:pt x="1385" y="960"/>
                    </a:cubicBezTo>
                    <a:cubicBezTo>
                      <a:pt x="1387" y="961"/>
                      <a:pt x="1389" y="961"/>
                      <a:pt x="1392" y="961"/>
                    </a:cubicBezTo>
                    <a:cubicBezTo>
                      <a:pt x="1409" y="961"/>
                      <a:pt x="1444" y="948"/>
                      <a:pt x="1468" y="948"/>
                    </a:cubicBezTo>
                    <a:cubicBezTo>
                      <a:pt x="1475" y="948"/>
                      <a:pt x="1481" y="950"/>
                      <a:pt x="1486" y="953"/>
                    </a:cubicBezTo>
                    <a:cubicBezTo>
                      <a:pt x="1515" y="967"/>
                      <a:pt x="1558" y="996"/>
                      <a:pt x="1594" y="1017"/>
                    </a:cubicBezTo>
                    <a:lnTo>
                      <a:pt x="1587" y="1082"/>
                    </a:lnTo>
                    <a:lnTo>
                      <a:pt x="1572" y="1191"/>
                    </a:lnTo>
                    <a:cubicBezTo>
                      <a:pt x="1479" y="1227"/>
                      <a:pt x="1457" y="1292"/>
                      <a:pt x="1486" y="1292"/>
                    </a:cubicBezTo>
                    <a:cubicBezTo>
                      <a:pt x="1565" y="1313"/>
                      <a:pt x="1637" y="1342"/>
                      <a:pt x="1702" y="1385"/>
                    </a:cubicBezTo>
                    <a:cubicBezTo>
                      <a:pt x="1709" y="1390"/>
                      <a:pt x="1716" y="1392"/>
                      <a:pt x="1721" y="1392"/>
                    </a:cubicBezTo>
                    <a:cubicBezTo>
                      <a:pt x="1750" y="1392"/>
                      <a:pt x="1762" y="1337"/>
                      <a:pt x="1774" y="1313"/>
                    </a:cubicBezTo>
                    <a:cubicBezTo>
                      <a:pt x="1782" y="1284"/>
                      <a:pt x="1782" y="1241"/>
                      <a:pt x="1774" y="1212"/>
                    </a:cubicBezTo>
                    <a:cubicBezTo>
                      <a:pt x="1767" y="1205"/>
                      <a:pt x="1778" y="1201"/>
                      <a:pt x="1792" y="1201"/>
                    </a:cubicBezTo>
                    <a:cubicBezTo>
                      <a:pt x="1807" y="1201"/>
                      <a:pt x="1825" y="1205"/>
                      <a:pt x="1832" y="1212"/>
                    </a:cubicBezTo>
                    <a:cubicBezTo>
                      <a:pt x="1836" y="1215"/>
                      <a:pt x="1840" y="1216"/>
                      <a:pt x="1844" y="1216"/>
                    </a:cubicBezTo>
                    <a:cubicBezTo>
                      <a:pt x="1859" y="1216"/>
                      <a:pt x="1871" y="1196"/>
                      <a:pt x="1883" y="1191"/>
                    </a:cubicBezTo>
                    <a:cubicBezTo>
                      <a:pt x="1897" y="1191"/>
                      <a:pt x="1904" y="1126"/>
                      <a:pt x="1911" y="1118"/>
                    </a:cubicBezTo>
                    <a:cubicBezTo>
                      <a:pt x="1919" y="1104"/>
                      <a:pt x="1883" y="1090"/>
                      <a:pt x="1883" y="1075"/>
                    </a:cubicBezTo>
                    <a:cubicBezTo>
                      <a:pt x="1875" y="1061"/>
                      <a:pt x="1810" y="1032"/>
                      <a:pt x="1789" y="1025"/>
                    </a:cubicBezTo>
                    <a:cubicBezTo>
                      <a:pt x="1767" y="1010"/>
                      <a:pt x="1760" y="967"/>
                      <a:pt x="1774" y="960"/>
                    </a:cubicBezTo>
                    <a:cubicBezTo>
                      <a:pt x="1782" y="953"/>
                      <a:pt x="1767" y="895"/>
                      <a:pt x="1753" y="873"/>
                    </a:cubicBezTo>
                    <a:cubicBezTo>
                      <a:pt x="1746" y="859"/>
                      <a:pt x="1673" y="837"/>
                      <a:pt x="1652" y="837"/>
                    </a:cubicBezTo>
                    <a:cubicBezTo>
                      <a:pt x="1630" y="837"/>
                      <a:pt x="1609" y="787"/>
                      <a:pt x="1594" y="779"/>
                    </a:cubicBezTo>
                    <a:cubicBezTo>
                      <a:pt x="1569" y="771"/>
                      <a:pt x="1546" y="767"/>
                      <a:pt x="1523" y="767"/>
                    </a:cubicBezTo>
                    <a:cubicBezTo>
                      <a:pt x="1506" y="767"/>
                      <a:pt x="1489" y="769"/>
                      <a:pt x="1471" y="772"/>
                    </a:cubicBezTo>
                    <a:cubicBezTo>
                      <a:pt x="1453" y="772"/>
                      <a:pt x="1419" y="725"/>
                      <a:pt x="1386" y="725"/>
                    </a:cubicBezTo>
                    <a:cubicBezTo>
                      <a:pt x="1381" y="725"/>
                      <a:pt x="1376" y="726"/>
                      <a:pt x="1371" y="729"/>
                    </a:cubicBezTo>
                    <a:cubicBezTo>
                      <a:pt x="1364" y="733"/>
                      <a:pt x="1358" y="734"/>
                      <a:pt x="1352" y="734"/>
                    </a:cubicBezTo>
                    <a:cubicBezTo>
                      <a:pt x="1323" y="734"/>
                      <a:pt x="1296" y="699"/>
                      <a:pt x="1284" y="693"/>
                    </a:cubicBezTo>
                    <a:cubicBezTo>
                      <a:pt x="1283" y="693"/>
                      <a:pt x="1282" y="692"/>
                      <a:pt x="1281" y="69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8" name="Google Shape;268;p26"/>
            <p:cNvSpPr/>
            <p:nvPr/>
          </p:nvSpPr>
          <p:spPr>
            <a:xfrm>
              <a:off x="2140388" y="3043500"/>
              <a:ext cx="388677" cy="377707"/>
            </a:xfrm>
            <a:custGeom>
              <a:rect b="b" l="l" r="r" t="t"/>
              <a:pathLst>
                <a:path extrusionOk="0" h="7437" w="7653">
                  <a:moveTo>
                    <a:pt x="6238" y="0"/>
                  </a:moveTo>
                  <a:cubicBezTo>
                    <a:pt x="5910" y="0"/>
                    <a:pt x="5531" y="75"/>
                    <a:pt x="5114" y="224"/>
                  </a:cubicBezTo>
                  <a:lnTo>
                    <a:pt x="5078" y="238"/>
                  </a:lnTo>
                  <a:lnTo>
                    <a:pt x="5135" y="253"/>
                  </a:lnTo>
                  <a:cubicBezTo>
                    <a:pt x="5541" y="105"/>
                    <a:pt x="5909" y="31"/>
                    <a:pt x="6228" y="31"/>
                  </a:cubicBezTo>
                  <a:cubicBezTo>
                    <a:pt x="6625" y="31"/>
                    <a:pt x="6946" y="144"/>
                    <a:pt x="7169" y="368"/>
                  </a:cubicBezTo>
                  <a:cubicBezTo>
                    <a:pt x="7573" y="772"/>
                    <a:pt x="7609" y="1493"/>
                    <a:pt x="7285" y="2409"/>
                  </a:cubicBezTo>
                  <a:cubicBezTo>
                    <a:pt x="6946" y="3340"/>
                    <a:pt x="6261" y="4357"/>
                    <a:pt x="5359" y="5258"/>
                  </a:cubicBezTo>
                  <a:cubicBezTo>
                    <a:pt x="4457" y="6160"/>
                    <a:pt x="3448" y="6845"/>
                    <a:pt x="2510" y="7177"/>
                  </a:cubicBezTo>
                  <a:cubicBezTo>
                    <a:pt x="2097" y="7326"/>
                    <a:pt x="1723" y="7401"/>
                    <a:pt x="1401" y="7401"/>
                  </a:cubicBezTo>
                  <a:cubicBezTo>
                    <a:pt x="1008" y="7401"/>
                    <a:pt x="691" y="7290"/>
                    <a:pt x="469" y="7068"/>
                  </a:cubicBezTo>
                  <a:cubicBezTo>
                    <a:pt x="116" y="6715"/>
                    <a:pt x="43" y="6095"/>
                    <a:pt x="260" y="5330"/>
                  </a:cubicBezTo>
                  <a:cubicBezTo>
                    <a:pt x="253" y="5316"/>
                    <a:pt x="245" y="5287"/>
                    <a:pt x="238" y="5265"/>
                  </a:cubicBezTo>
                  <a:lnTo>
                    <a:pt x="238" y="5265"/>
                  </a:lnTo>
                  <a:cubicBezTo>
                    <a:pt x="0" y="6073"/>
                    <a:pt x="72" y="6722"/>
                    <a:pt x="440" y="7090"/>
                  </a:cubicBezTo>
                  <a:cubicBezTo>
                    <a:pt x="671" y="7321"/>
                    <a:pt x="1003" y="7436"/>
                    <a:pt x="1407" y="7436"/>
                  </a:cubicBezTo>
                  <a:cubicBezTo>
                    <a:pt x="1789" y="7422"/>
                    <a:pt x="2164" y="7350"/>
                    <a:pt x="2524" y="7213"/>
                  </a:cubicBezTo>
                  <a:cubicBezTo>
                    <a:pt x="3462" y="6874"/>
                    <a:pt x="4479" y="6188"/>
                    <a:pt x="5381" y="5280"/>
                  </a:cubicBezTo>
                  <a:cubicBezTo>
                    <a:pt x="6282" y="4378"/>
                    <a:pt x="6975" y="3361"/>
                    <a:pt x="7314" y="2424"/>
                  </a:cubicBezTo>
                  <a:cubicBezTo>
                    <a:pt x="7652" y="1479"/>
                    <a:pt x="7609" y="758"/>
                    <a:pt x="7198" y="339"/>
                  </a:cubicBezTo>
                  <a:cubicBezTo>
                    <a:pt x="6968" y="113"/>
                    <a:pt x="6641" y="0"/>
                    <a:pt x="623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 rot="5400000">
              <a:off x="2166579" y="3051828"/>
              <a:ext cx="388677" cy="377707"/>
            </a:xfrm>
            <a:custGeom>
              <a:rect b="b" l="l" r="r" t="t"/>
              <a:pathLst>
                <a:path extrusionOk="0" h="7437" w="7653">
                  <a:moveTo>
                    <a:pt x="6238" y="0"/>
                  </a:moveTo>
                  <a:cubicBezTo>
                    <a:pt x="5910" y="0"/>
                    <a:pt x="5531" y="75"/>
                    <a:pt x="5114" y="224"/>
                  </a:cubicBezTo>
                  <a:lnTo>
                    <a:pt x="5078" y="238"/>
                  </a:lnTo>
                  <a:lnTo>
                    <a:pt x="5135" y="253"/>
                  </a:lnTo>
                  <a:cubicBezTo>
                    <a:pt x="5541" y="105"/>
                    <a:pt x="5909" y="31"/>
                    <a:pt x="6228" y="31"/>
                  </a:cubicBezTo>
                  <a:cubicBezTo>
                    <a:pt x="6625" y="31"/>
                    <a:pt x="6946" y="144"/>
                    <a:pt x="7169" y="368"/>
                  </a:cubicBezTo>
                  <a:cubicBezTo>
                    <a:pt x="7573" y="772"/>
                    <a:pt x="7609" y="1493"/>
                    <a:pt x="7285" y="2409"/>
                  </a:cubicBezTo>
                  <a:cubicBezTo>
                    <a:pt x="6946" y="3340"/>
                    <a:pt x="6261" y="4357"/>
                    <a:pt x="5359" y="5258"/>
                  </a:cubicBezTo>
                  <a:cubicBezTo>
                    <a:pt x="4457" y="6160"/>
                    <a:pt x="3448" y="6845"/>
                    <a:pt x="2510" y="7177"/>
                  </a:cubicBezTo>
                  <a:cubicBezTo>
                    <a:pt x="2097" y="7326"/>
                    <a:pt x="1723" y="7401"/>
                    <a:pt x="1401" y="7401"/>
                  </a:cubicBezTo>
                  <a:cubicBezTo>
                    <a:pt x="1008" y="7401"/>
                    <a:pt x="691" y="7290"/>
                    <a:pt x="469" y="7068"/>
                  </a:cubicBezTo>
                  <a:cubicBezTo>
                    <a:pt x="116" y="6715"/>
                    <a:pt x="43" y="6095"/>
                    <a:pt x="260" y="5330"/>
                  </a:cubicBezTo>
                  <a:cubicBezTo>
                    <a:pt x="253" y="5316"/>
                    <a:pt x="245" y="5287"/>
                    <a:pt x="238" y="5265"/>
                  </a:cubicBezTo>
                  <a:lnTo>
                    <a:pt x="238" y="5265"/>
                  </a:lnTo>
                  <a:cubicBezTo>
                    <a:pt x="0" y="6073"/>
                    <a:pt x="72" y="6722"/>
                    <a:pt x="440" y="7090"/>
                  </a:cubicBezTo>
                  <a:cubicBezTo>
                    <a:pt x="671" y="7321"/>
                    <a:pt x="1003" y="7436"/>
                    <a:pt x="1407" y="7436"/>
                  </a:cubicBezTo>
                  <a:cubicBezTo>
                    <a:pt x="1789" y="7422"/>
                    <a:pt x="2164" y="7350"/>
                    <a:pt x="2524" y="7213"/>
                  </a:cubicBezTo>
                  <a:cubicBezTo>
                    <a:pt x="3462" y="6874"/>
                    <a:pt x="4479" y="6188"/>
                    <a:pt x="5381" y="5280"/>
                  </a:cubicBezTo>
                  <a:cubicBezTo>
                    <a:pt x="6282" y="4378"/>
                    <a:pt x="6975" y="3361"/>
                    <a:pt x="7314" y="2424"/>
                  </a:cubicBezTo>
                  <a:cubicBezTo>
                    <a:pt x="7652" y="1479"/>
                    <a:pt x="7609" y="758"/>
                    <a:pt x="7198" y="339"/>
                  </a:cubicBezTo>
                  <a:cubicBezTo>
                    <a:pt x="6968" y="113"/>
                    <a:pt x="6641" y="0"/>
                    <a:pt x="623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6"/>
          <p:cNvSpPr txBox="1"/>
          <p:nvPr/>
        </p:nvSpPr>
        <p:spPr>
          <a:xfrm>
            <a:off x="7127738" y="1545950"/>
            <a:ext cx="109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anyapi.io</a:t>
            </a:r>
            <a:endParaRPr b="1" sz="11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71" name="Google Shape;271;p26"/>
          <p:cNvCxnSpPr>
            <a:stCxn id="258" idx="3"/>
            <a:endCxn id="231" idx="3"/>
          </p:cNvCxnSpPr>
          <p:nvPr/>
        </p:nvCxnSpPr>
        <p:spPr>
          <a:xfrm flipH="1" rot="10800000">
            <a:off x="5529013" y="1961450"/>
            <a:ext cx="1598700" cy="19983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63" name="Google Shape;263;p26"/>
          <p:cNvSpPr/>
          <p:nvPr/>
        </p:nvSpPr>
        <p:spPr>
          <a:xfrm>
            <a:off x="7127738" y="4114650"/>
            <a:ext cx="1097400" cy="977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7127738" y="4188050"/>
            <a:ext cx="109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H2 Database</a:t>
            </a:r>
            <a:endParaRPr b="1" sz="11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273" name="Google Shape;273;p26"/>
          <p:cNvGrpSpPr/>
          <p:nvPr/>
        </p:nvGrpSpPr>
        <p:grpSpPr>
          <a:xfrm>
            <a:off x="7524764" y="4680356"/>
            <a:ext cx="303359" cy="302528"/>
            <a:chOff x="-2571737" y="2403625"/>
            <a:chExt cx="292225" cy="291425"/>
          </a:xfrm>
        </p:grpSpPr>
        <p:sp>
          <p:nvSpPr>
            <p:cNvPr id="274" name="Google Shape;274;p26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26"/>
          <p:cNvSpPr/>
          <p:nvPr/>
        </p:nvSpPr>
        <p:spPr>
          <a:xfrm>
            <a:off x="4191613" y="2854538"/>
            <a:ext cx="384000" cy="261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4153963" y="2823938"/>
            <a:ext cx="45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HTTP</a:t>
            </a:r>
            <a:endParaRPr sz="9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pic>
        <p:nvPicPr>
          <p:cNvPr id="283" name="Google Shape;2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988" y="1249225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4938" y="3652750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9688" y="4648738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38738" y="4680338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6"/>
          <p:cNvSpPr/>
          <p:nvPr/>
        </p:nvSpPr>
        <p:spPr>
          <a:xfrm>
            <a:off x="6372213" y="2829638"/>
            <a:ext cx="384000" cy="261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 Light"/>
              <a:ea typeface="Assistant Light"/>
              <a:cs typeface="Assistant Light"/>
              <a:sym typeface="Assistant Light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6307125" y="2799050"/>
            <a:ext cx="51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HTTPS</a:t>
            </a:r>
            <a:endParaRPr sz="900">
              <a:solidFill>
                <a:schemeClr val="lt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pic>
        <p:nvPicPr>
          <p:cNvPr id="289" name="Google Shape;28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77308" y="3104212"/>
            <a:ext cx="1005839" cy="754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keting Newsletter">
  <a:themeElements>
    <a:clrScheme name="Simple Light">
      <a:dk1>
        <a:srgbClr val="191919"/>
      </a:dk1>
      <a:lt1>
        <a:srgbClr val="F3F3F3"/>
      </a:lt1>
      <a:dk2>
        <a:srgbClr val="D9D9D9"/>
      </a:dk2>
      <a:lt2>
        <a:srgbClr val="434343"/>
      </a:lt2>
      <a:accent1>
        <a:srgbClr val="097A80"/>
      </a:accent1>
      <a:accent2>
        <a:srgbClr val="B3B896"/>
      </a:accent2>
      <a:accent3>
        <a:srgbClr val="F1C34E"/>
      </a:accent3>
      <a:accent4>
        <a:srgbClr val="E06666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