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4"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p:scale>
          <a:sx n="62" d="100"/>
          <a:sy n="62" d="100"/>
        </p:scale>
        <p:origin x="7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109058C-4C07-4D03-BDD2-93AFCD53C5AA}" type="datetimeFigureOut">
              <a:rPr lang="en-IN" smtClean="0"/>
              <a:t>21-11-2024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6724230-81E3-4244-BC7E-3B50832C2D17}" type="slidenum">
              <a:rPr lang="en-IN" smtClean="0"/>
              <a:t>‹#›</a:t>
            </a:fld>
            <a:endParaRPr lang="en-IN"/>
          </a:p>
        </p:txBody>
      </p:sp>
    </p:spTree>
    <p:extLst>
      <p:ext uri="{BB962C8B-B14F-4D97-AF65-F5344CB8AC3E}">
        <p14:creationId xmlns:p14="http://schemas.microsoft.com/office/powerpoint/2010/main" val="1243529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09058C-4C07-4D03-BDD2-93AFCD53C5AA}"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24230-81E3-4244-BC7E-3B50832C2D17}" type="slidenum">
              <a:rPr lang="en-IN" smtClean="0"/>
              <a:t>‹#›</a:t>
            </a:fld>
            <a:endParaRPr lang="en-IN"/>
          </a:p>
        </p:txBody>
      </p:sp>
    </p:spTree>
    <p:extLst>
      <p:ext uri="{BB962C8B-B14F-4D97-AF65-F5344CB8AC3E}">
        <p14:creationId xmlns:p14="http://schemas.microsoft.com/office/powerpoint/2010/main" val="124694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09058C-4C07-4D03-BDD2-93AFCD53C5AA}"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24230-81E3-4244-BC7E-3B50832C2D17}" type="slidenum">
              <a:rPr lang="en-IN" smtClean="0"/>
              <a:t>‹#›</a:t>
            </a:fld>
            <a:endParaRPr lang="en-IN"/>
          </a:p>
        </p:txBody>
      </p:sp>
    </p:spTree>
    <p:extLst>
      <p:ext uri="{BB962C8B-B14F-4D97-AF65-F5344CB8AC3E}">
        <p14:creationId xmlns:p14="http://schemas.microsoft.com/office/powerpoint/2010/main" val="1951370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09058C-4C07-4D03-BDD2-93AFCD53C5AA}"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24230-81E3-4244-BC7E-3B50832C2D1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8590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09058C-4C07-4D03-BDD2-93AFCD53C5AA}"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24230-81E3-4244-BC7E-3B50832C2D17}" type="slidenum">
              <a:rPr lang="en-IN" smtClean="0"/>
              <a:t>‹#›</a:t>
            </a:fld>
            <a:endParaRPr lang="en-IN"/>
          </a:p>
        </p:txBody>
      </p:sp>
    </p:spTree>
    <p:extLst>
      <p:ext uri="{BB962C8B-B14F-4D97-AF65-F5344CB8AC3E}">
        <p14:creationId xmlns:p14="http://schemas.microsoft.com/office/powerpoint/2010/main" val="1997383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09058C-4C07-4D03-BDD2-93AFCD53C5AA}" type="datetimeFigureOut">
              <a:rPr lang="en-IN" smtClean="0"/>
              <a:t>21-11-2024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724230-81E3-4244-BC7E-3B50832C2D17}" type="slidenum">
              <a:rPr lang="en-IN" smtClean="0"/>
              <a:t>‹#›</a:t>
            </a:fld>
            <a:endParaRPr lang="en-IN"/>
          </a:p>
        </p:txBody>
      </p:sp>
    </p:spTree>
    <p:extLst>
      <p:ext uri="{BB962C8B-B14F-4D97-AF65-F5344CB8AC3E}">
        <p14:creationId xmlns:p14="http://schemas.microsoft.com/office/powerpoint/2010/main" val="1895485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09058C-4C07-4D03-BDD2-93AFCD53C5AA}" type="datetimeFigureOut">
              <a:rPr lang="en-IN" smtClean="0"/>
              <a:t>21-11-2024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724230-81E3-4244-BC7E-3B50832C2D17}" type="slidenum">
              <a:rPr lang="en-IN" smtClean="0"/>
              <a:t>‹#›</a:t>
            </a:fld>
            <a:endParaRPr lang="en-IN"/>
          </a:p>
        </p:txBody>
      </p:sp>
    </p:spTree>
    <p:extLst>
      <p:ext uri="{BB962C8B-B14F-4D97-AF65-F5344CB8AC3E}">
        <p14:creationId xmlns:p14="http://schemas.microsoft.com/office/powerpoint/2010/main" val="666423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9058C-4C07-4D03-BDD2-93AFCD53C5AA}"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24230-81E3-4244-BC7E-3B50832C2D17}" type="slidenum">
              <a:rPr lang="en-IN" smtClean="0"/>
              <a:t>‹#›</a:t>
            </a:fld>
            <a:endParaRPr lang="en-IN"/>
          </a:p>
        </p:txBody>
      </p:sp>
    </p:spTree>
    <p:extLst>
      <p:ext uri="{BB962C8B-B14F-4D97-AF65-F5344CB8AC3E}">
        <p14:creationId xmlns:p14="http://schemas.microsoft.com/office/powerpoint/2010/main" val="2449188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9058C-4C07-4D03-BDD2-93AFCD53C5AA}"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24230-81E3-4244-BC7E-3B50832C2D17}" type="slidenum">
              <a:rPr lang="en-IN" smtClean="0"/>
              <a:t>‹#›</a:t>
            </a:fld>
            <a:endParaRPr lang="en-IN"/>
          </a:p>
        </p:txBody>
      </p:sp>
    </p:spTree>
    <p:extLst>
      <p:ext uri="{BB962C8B-B14F-4D97-AF65-F5344CB8AC3E}">
        <p14:creationId xmlns:p14="http://schemas.microsoft.com/office/powerpoint/2010/main" val="263750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9058C-4C07-4D03-BDD2-93AFCD53C5AA}"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24230-81E3-4244-BC7E-3B50832C2D17}" type="slidenum">
              <a:rPr lang="en-IN" smtClean="0"/>
              <a:t>‹#›</a:t>
            </a:fld>
            <a:endParaRPr lang="en-IN"/>
          </a:p>
        </p:txBody>
      </p:sp>
    </p:spTree>
    <p:extLst>
      <p:ext uri="{BB962C8B-B14F-4D97-AF65-F5344CB8AC3E}">
        <p14:creationId xmlns:p14="http://schemas.microsoft.com/office/powerpoint/2010/main" val="3438555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9058C-4C07-4D03-BDD2-93AFCD53C5AA}"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24230-81E3-4244-BC7E-3B50832C2D17}" type="slidenum">
              <a:rPr lang="en-IN" smtClean="0"/>
              <a:t>‹#›</a:t>
            </a:fld>
            <a:endParaRPr lang="en-IN"/>
          </a:p>
        </p:txBody>
      </p:sp>
    </p:spTree>
    <p:extLst>
      <p:ext uri="{BB962C8B-B14F-4D97-AF65-F5344CB8AC3E}">
        <p14:creationId xmlns:p14="http://schemas.microsoft.com/office/powerpoint/2010/main" val="2842133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09058C-4C07-4D03-BDD2-93AFCD53C5AA}"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24230-81E3-4244-BC7E-3B50832C2D17}" type="slidenum">
              <a:rPr lang="en-IN" smtClean="0"/>
              <a:t>‹#›</a:t>
            </a:fld>
            <a:endParaRPr lang="en-IN"/>
          </a:p>
        </p:txBody>
      </p:sp>
    </p:spTree>
    <p:extLst>
      <p:ext uri="{BB962C8B-B14F-4D97-AF65-F5344CB8AC3E}">
        <p14:creationId xmlns:p14="http://schemas.microsoft.com/office/powerpoint/2010/main" val="2972108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09058C-4C07-4D03-BDD2-93AFCD53C5AA}" type="datetimeFigureOut">
              <a:rPr lang="en-IN" smtClean="0"/>
              <a:t>21-11-2024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724230-81E3-4244-BC7E-3B50832C2D17}" type="slidenum">
              <a:rPr lang="en-IN" smtClean="0"/>
              <a:t>‹#›</a:t>
            </a:fld>
            <a:endParaRPr lang="en-IN"/>
          </a:p>
        </p:txBody>
      </p:sp>
    </p:spTree>
    <p:extLst>
      <p:ext uri="{BB962C8B-B14F-4D97-AF65-F5344CB8AC3E}">
        <p14:creationId xmlns:p14="http://schemas.microsoft.com/office/powerpoint/2010/main" val="152506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09058C-4C07-4D03-BDD2-93AFCD53C5AA}" type="datetimeFigureOut">
              <a:rPr lang="en-IN" smtClean="0"/>
              <a:t>21-11-2024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724230-81E3-4244-BC7E-3B50832C2D17}" type="slidenum">
              <a:rPr lang="en-IN" smtClean="0"/>
              <a:t>‹#›</a:t>
            </a:fld>
            <a:endParaRPr lang="en-IN"/>
          </a:p>
        </p:txBody>
      </p:sp>
    </p:spTree>
    <p:extLst>
      <p:ext uri="{BB962C8B-B14F-4D97-AF65-F5344CB8AC3E}">
        <p14:creationId xmlns:p14="http://schemas.microsoft.com/office/powerpoint/2010/main" val="303082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9058C-4C07-4D03-BDD2-93AFCD53C5AA}" type="datetimeFigureOut">
              <a:rPr lang="en-IN" smtClean="0"/>
              <a:t>21-11-2024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724230-81E3-4244-BC7E-3B50832C2D17}" type="slidenum">
              <a:rPr lang="en-IN" smtClean="0"/>
              <a:t>‹#›</a:t>
            </a:fld>
            <a:endParaRPr lang="en-IN"/>
          </a:p>
        </p:txBody>
      </p:sp>
    </p:spTree>
    <p:extLst>
      <p:ext uri="{BB962C8B-B14F-4D97-AF65-F5344CB8AC3E}">
        <p14:creationId xmlns:p14="http://schemas.microsoft.com/office/powerpoint/2010/main" val="395133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09058C-4C07-4D03-BDD2-93AFCD53C5AA}"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24230-81E3-4244-BC7E-3B50832C2D17}" type="slidenum">
              <a:rPr lang="en-IN" smtClean="0"/>
              <a:t>‹#›</a:t>
            </a:fld>
            <a:endParaRPr lang="en-IN"/>
          </a:p>
        </p:txBody>
      </p:sp>
    </p:spTree>
    <p:extLst>
      <p:ext uri="{BB962C8B-B14F-4D97-AF65-F5344CB8AC3E}">
        <p14:creationId xmlns:p14="http://schemas.microsoft.com/office/powerpoint/2010/main" val="976544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09058C-4C07-4D03-BDD2-93AFCD53C5AA}"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24230-81E3-4244-BC7E-3B50832C2D17}" type="slidenum">
              <a:rPr lang="en-IN" smtClean="0"/>
              <a:t>‹#›</a:t>
            </a:fld>
            <a:endParaRPr lang="en-IN"/>
          </a:p>
        </p:txBody>
      </p:sp>
    </p:spTree>
    <p:extLst>
      <p:ext uri="{BB962C8B-B14F-4D97-AF65-F5344CB8AC3E}">
        <p14:creationId xmlns:p14="http://schemas.microsoft.com/office/powerpoint/2010/main" val="325432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09058C-4C07-4D03-BDD2-93AFCD53C5AA}" type="datetimeFigureOut">
              <a:rPr lang="en-IN" smtClean="0"/>
              <a:t>21-11-2024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724230-81E3-4244-BC7E-3B50832C2D17}" type="slidenum">
              <a:rPr lang="en-IN" smtClean="0"/>
              <a:t>‹#›</a:t>
            </a:fld>
            <a:endParaRPr lang="en-IN"/>
          </a:p>
        </p:txBody>
      </p:sp>
    </p:spTree>
    <p:extLst>
      <p:ext uri="{BB962C8B-B14F-4D97-AF65-F5344CB8AC3E}">
        <p14:creationId xmlns:p14="http://schemas.microsoft.com/office/powerpoint/2010/main" val="26741430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96018-7F8F-5A7C-DA73-1DBF6C354819}"/>
              </a:ext>
            </a:extLst>
          </p:cNvPr>
          <p:cNvSpPr>
            <a:spLocks noGrp="1"/>
          </p:cNvSpPr>
          <p:nvPr>
            <p:ph type="ctrTitle"/>
          </p:nvPr>
        </p:nvSpPr>
        <p:spPr/>
        <p:txBody>
          <a:bodyPr/>
          <a:lstStyle/>
          <a:p>
            <a:r>
              <a:rPr lang="en-US" dirty="0"/>
              <a:t>RPA PROJECT</a:t>
            </a:r>
            <a:endParaRPr lang="en-IN" dirty="0"/>
          </a:p>
        </p:txBody>
      </p:sp>
      <p:sp>
        <p:nvSpPr>
          <p:cNvPr id="3" name="Subtitle 2">
            <a:extLst>
              <a:ext uri="{FF2B5EF4-FFF2-40B4-BE49-F238E27FC236}">
                <a16:creationId xmlns:a16="http://schemas.microsoft.com/office/drawing/2014/main" id="{1628F1B5-FDA5-2864-C1B7-485BBD0B9584}"/>
              </a:ext>
            </a:extLst>
          </p:cNvPr>
          <p:cNvSpPr>
            <a:spLocks noGrp="1"/>
          </p:cNvSpPr>
          <p:nvPr>
            <p:ph type="subTitle" idx="1"/>
          </p:nvPr>
        </p:nvSpPr>
        <p:spPr/>
        <p:txBody>
          <a:bodyPr>
            <a:noAutofit/>
          </a:bodyPr>
          <a:lstStyle/>
          <a:p>
            <a:r>
              <a:rPr lang="en-US" sz="3000" dirty="0"/>
              <a:t>Weather report automation</a:t>
            </a:r>
          </a:p>
          <a:p>
            <a:r>
              <a:rPr lang="en-US" sz="3000" dirty="0" err="1"/>
              <a:t>Magizhan</a:t>
            </a:r>
            <a:r>
              <a:rPr lang="en-US" sz="3000" dirty="0"/>
              <a:t> sivakumar </a:t>
            </a:r>
            <a:r>
              <a:rPr lang="en-US" sz="3000" dirty="0" err="1"/>
              <a:t>cse</a:t>
            </a:r>
            <a:r>
              <a:rPr lang="en-US" sz="3000" dirty="0"/>
              <a:t>-c</a:t>
            </a:r>
          </a:p>
          <a:p>
            <a:r>
              <a:rPr lang="en-IN" sz="3000" dirty="0"/>
              <a:t>220701154</a:t>
            </a:r>
          </a:p>
        </p:txBody>
      </p:sp>
    </p:spTree>
    <p:extLst>
      <p:ext uri="{BB962C8B-B14F-4D97-AF65-F5344CB8AC3E}">
        <p14:creationId xmlns:p14="http://schemas.microsoft.com/office/powerpoint/2010/main" val="208200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2E79-C390-ABF6-87A0-FDB7C139868F}"/>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6ACCA96D-B640-C15D-0F87-05549B6030EB}"/>
              </a:ext>
            </a:extLst>
          </p:cNvPr>
          <p:cNvSpPr>
            <a:spLocks noGrp="1"/>
          </p:cNvSpPr>
          <p:nvPr>
            <p:ph idx="1"/>
          </p:nvPr>
        </p:nvSpPr>
        <p:spPr>
          <a:xfrm>
            <a:off x="955498" y="2249487"/>
            <a:ext cx="10091914" cy="3541714"/>
          </a:xfrm>
        </p:spPr>
        <p:txBody>
          <a:bodyPr>
            <a:normAutofit lnSpcReduction="10000"/>
          </a:bodyPr>
          <a:lstStyle/>
          <a:p>
            <a:r>
              <a:rPr lang="en-US" dirty="0"/>
              <a:t>This project automates the collection and distribution of weather reports using Robotic Process Automation (RPA). The RPA bot gathers weather data from reliable sources, processes it, and distributes it in real-time through various channels like email and SMS. This automation reduces manual effort, minimizes errors, and delivers timely weather updates for sectors such as agriculture, logistics, and event management. The project demonstrates how RPA can streamline data handling, ensuring efficiency and accuracy in delivering critical weather information.</a:t>
            </a:r>
            <a:endParaRPr lang="en-IN" dirty="0"/>
          </a:p>
        </p:txBody>
      </p:sp>
    </p:spTree>
    <p:extLst>
      <p:ext uri="{BB962C8B-B14F-4D97-AF65-F5344CB8AC3E}">
        <p14:creationId xmlns:p14="http://schemas.microsoft.com/office/powerpoint/2010/main" val="32189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749C-12D1-7463-B1ED-992B34EFF554}"/>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E8B34B36-7C99-5D5C-F38F-59A413295120}"/>
              </a:ext>
            </a:extLst>
          </p:cNvPr>
          <p:cNvSpPr>
            <a:spLocks noGrp="1"/>
          </p:cNvSpPr>
          <p:nvPr>
            <p:ph idx="1"/>
          </p:nvPr>
        </p:nvSpPr>
        <p:spPr>
          <a:xfrm>
            <a:off x="662152" y="2097088"/>
            <a:ext cx="10385259" cy="3694113"/>
          </a:xfrm>
        </p:spPr>
        <p:txBody>
          <a:bodyPr>
            <a:normAutofit fontScale="85000" lnSpcReduction="10000"/>
          </a:bodyPr>
          <a:lstStyle/>
          <a:p>
            <a:r>
              <a:rPr lang="en-US" dirty="0"/>
              <a:t>The objective of a weather report automation RPA project is to streamline the collection, processing, and delivery of accurate weather data. Key goals include:</a:t>
            </a:r>
          </a:p>
          <a:p>
            <a:pPr>
              <a:buFont typeface="+mj-lt"/>
              <a:buAutoNum type="arabicPeriod"/>
            </a:pPr>
            <a:r>
              <a:rPr lang="en-US" b="1" dirty="0"/>
              <a:t>Automate Data Collection</a:t>
            </a:r>
            <a:r>
              <a:rPr lang="en-US" dirty="0"/>
              <a:t>: Pull real-time data from reliable sources.</a:t>
            </a:r>
          </a:p>
          <a:p>
            <a:pPr>
              <a:buFont typeface="+mj-lt"/>
              <a:buAutoNum type="arabicPeriod"/>
            </a:pPr>
            <a:r>
              <a:rPr lang="en-US" b="1" dirty="0"/>
              <a:t>Generate Reports</a:t>
            </a:r>
            <a:r>
              <a:rPr lang="en-US" dirty="0"/>
              <a:t>: Produce user-friendly, customizable weather summaries.</a:t>
            </a:r>
          </a:p>
          <a:p>
            <a:pPr>
              <a:buFont typeface="+mj-lt"/>
              <a:buAutoNum type="arabicPeriod"/>
            </a:pPr>
            <a:r>
              <a:rPr lang="en-US" b="1" dirty="0"/>
              <a:t>Efficient Delivery</a:t>
            </a:r>
            <a:r>
              <a:rPr lang="en-US" dirty="0"/>
              <a:t>: Send updates via email, SMS, or dashboards.</a:t>
            </a:r>
          </a:p>
          <a:p>
            <a:pPr>
              <a:buFont typeface="+mj-lt"/>
              <a:buAutoNum type="arabicPeriod"/>
            </a:pPr>
            <a:r>
              <a:rPr lang="en-US" b="1" dirty="0"/>
              <a:t>Reduce Manual Effort</a:t>
            </a:r>
            <a:r>
              <a:rPr lang="en-US" dirty="0"/>
              <a:t>: Minimize errors and improve efficiency.</a:t>
            </a:r>
          </a:p>
          <a:p>
            <a:pPr>
              <a:buFont typeface="+mj-lt"/>
              <a:buAutoNum type="arabicPeriod"/>
            </a:pPr>
            <a:r>
              <a:rPr lang="en-US" b="1" dirty="0"/>
              <a:t>Ensure Scalability</a:t>
            </a:r>
            <a:r>
              <a:rPr lang="en-US" dirty="0"/>
              <a:t>: Integrate with business systems and handle larger data sets as needed.</a:t>
            </a:r>
          </a:p>
          <a:p>
            <a:r>
              <a:rPr lang="en-US" dirty="0"/>
              <a:t>This automation aims to make weather reporting quick, reliable, and adaptable to business needs.</a:t>
            </a:r>
          </a:p>
          <a:p>
            <a:endParaRPr lang="en-IN" dirty="0"/>
          </a:p>
        </p:txBody>
      </p:sp>
    </p:spTree>
    <p:extLst>
      <p:ext uri="{BB962C8B-B14F-4D97-AF65-F5344CB8AC3E}">
        <p14:creationId xmlns:p14="http://schemas.microsoft.com/office/powerpoint/2010/main" val="3157416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0300-C228-57C5-4A83-7FC66C2A9B8B}"/>
              </a:ext>
            </a:extLst>
          </p:cNvPr>
          <p:cNvSpPr>
            <a:spLocks noGrp="1"/>
          </p:cNvSpPr>
          <p:nvPr>
            <p:ph type="title"/>
          </p:nvPr>
        </p:nvSpPr>
        <p:spPr/>
        <p:txBody>
          <a:bodyPr/>
          <a:lstStyle/>
          <a:p>
            <a:r>
              <a:rPr lang="en-US" dirty="0"/>
              <a:t>workflow</a:t>
            </a:r>
            <a:endParaRPr lang="en-IN" dirty="0"/>
          </a:p>
        </p:txBody>
      </p:sp>
      <p:sp>
        <p:nvSpPr>
          <p:cNvPr id="3" name="Content Placeholder 2">
            <a:extLst>
              <a:ext uri="{FF2B5EF4-FFF2-40B4-BE49-F238E27FC236}">
                <a16:creationId xmlns:a16="http://schemas.microsoft.com/office/drawing/2014/main" id="{FB4FA696-0FA1-891F-AA9B-EB686D092FBF}"/>
              </a:ext>
            </a:extLst>
          </p:cNvPr>
          <p:cNvSpPr>
            <a:spLocks noGrp="1"/>
          </p:cNvSpPr>
          <p:nvPr>
            <p:ph idx="1"/>
          </p:nvPr>
        </p:nvSpPr>
        <p:spPr/>
        <p:txBody>
          <a:bodyPr>
            <a:normAutofit fontScale="70000" lnSpcReduction="20000"/>
          </a:bodyPr>
          <a:lstStyle/>
          <a:p>
            <a:pPr>
              <a:buFont typeface="+mj-lt"/>
              <a:buAutoNum type="arabicPeriod"/>
            </a:pPr>
            <a:r>
              <a:rPr lang="en-US" b="1" dirty="0"/>
              <a:t>Define Requirements</a:t>
            </a:r>
            <a:r>
              <a:rPr lang="en-US" dirty="0"/>
              <a:t>: Identify user needs, data sources, and delivery methods.</a:t>
            </a:r>
          </a:p>
          <a:p>
            <a:pPr>
              <a:buFont typeface="+mj-lt"/>
              <a:buAutoNum type="arabicPeriod"/>
            </a:pPr>
            <a:r>
              <a:rPr lang="en-US" b="1" dirty="0"/>
              <a:t>Design Bot Workflow</a:t>
            </a:r>
            <a:r>
              <a:rPr lang="en-US" dirty="0"/>
              <a:t>: Outline data collection, processing, and report generation steps.</a:t>
            </a:r>
          </a:p>
          <a:p>
            <a:pPr>
              <a:buFont typeface="+mj-lt"/>
              <a:buAutoNum type="arabicPeriod"/>
            </a:pPr>
            <a:r>
              <a:rPr lang="en-US" b="1" dirty="0"/>
              <a:t>Automate Data Collection</a:t>
            </a:r>
            <a:r>
              <a:rPr lang="en-US" dirty="0"/>
              <a:t>: Set up scheduled data retrieval from weather sources.</a:t>
            </a:r>
          </a:p>
          <a:p>
            <a:pPr>
              <a:buFont typeface="+mj-lt"/>
              <a:buAutoNum type="arabicPeriod"/>
            </a:pPr>
            <a:r>
              <a:rPr lang="en-US" b="1" dirty="0"/>
              <a:t>Process Data</a:t>
            </a:r>
            <a:r>
              <a:rPr lang="en-US" dirty="0"/>
              <a:t>: Standardize and clean data for accuracy and consistency.</a:t>
            </a:r>
          </a:p>
          <a:p>
            <a:pPr>
              <a:buFont typeface="+mj-lt"/>
              <a:buAutoNum type="arabicPeriod"/>
            </a:pPr>
            <a:r>
              <a:rPr lang="en-US" b="1" dirty="0"/>
              <a:t>Generate Reports</a:t>
            </a:r>
            <a:r>
              <a:rPr lang="en-US" dirty="0"/>
              <a:t>: Configure report formats (PDF, email, etc.).</a:t>
            </a:r>
          </a:p>
          <a:p>
            <a:pPr>
              <a:buFont typeface="+mj-lt"/>
              <a:buAutoNum type="arabicPeriod"/>
            </a:pPr>
            <a:r>
              <a:rPr lang="en-US" b="1" dirty="0"/>
              <a:t>Deliver Reports</a:t>
            </a:r>
            <a:r>
              <a:rPr lang="en-US" dirty="0"/>
              <a:t>: Automate delivery via email, SMS, or dashboard with alert triggers.</a:t>
            </a:r>
          </a:p>
          <a:p>
            <a:pPr>
              <a:buFont typeface="+mj-lt"/>
              <a:buAutoNum type="arabicPeriod"/>
            </a:pPr>
            <a:r>
              <a:rPr lang="en-US" b="1" dirty="0"/>
              <a:t>Monitor and Log</a:t>
            </a:r>
            <a:r>
              <a:rPr lang="en-US" dirty="0"/>
              <a:t>: Track performance, accuracy, and maintain logs for audits.</a:t>
            </a:r>
          </a:p>
          <a:p>
            <a:pPr>
              <a:buFont typeface="+mj-lt"/>
              <a:buAutoNum type="arabicPeriod"/>
            </a:pPr>
            <a:r>
              <a:rPr lang="en-US" b="1" dirty="0"/>
              <a:t>Test and Deploy</a:t>
            </a:r>
            <a:r>
              <a:rPr lang="en-US" dirty="0"/>
              <a:t>: Validate bot function and release for production use.</a:t>
            </a:r>
          </a:p>
          <a:p>
            <a:r>
              <a:rPr lang="en-US" dirty="0"/>
              <a:t>This streamlined workflow ensures efficient and accurate weather report automation.</a:t>
            </a:r>
          </a:p>
          <a:p>
            <a:endParaRPr lang="en-IN" dirty="0"/>
          </a:p>
        </p:txBody>
      </p:sp>
    </p:spTree>
    <p:extLst>
      <p:ext uri="{BB962C8B-B14F-4D97-AF65-F5344CB8AC3E}">
        <p14:creationId xmlns:p14="http://schemas.microsoft.com/office/powerpoint/2010/main" val="3639321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22D8-65D4-976B-6929-EC0B482D636F}"/>
              </a:ext>
            </a:extLst>
          </p:cNvPr>
          <p:cNvSpPr>
            <a:spLocks noGrp="1"/>
          </p:cNvSpPr>
          <p:nvPr>
            <p:ph type="title"/>
          </p:nvPr>
        </p:nvSpPr>
        <p:spPr/>
        <p:txBody>
          <a:bodyPr/>
          <a:lstStyle/>
          <a:p>
            <a:r>
              <a:rPr lang="en-US" dirty="0"/>
              <a:t>advantages</a:t>
            </a:r>
            <a:endParaRPr lang="en-IN" dirty="0"/>
          </a:p>
        </p:txBody>
      </p:sp>
      <p:sp>
        <p:nvSpPr>
          <p:cNvPr id="4" name="Rectangle 1">
            <a:extLst>
              <a:ext uri="{FF2B5EF4-FFF2-40B4-BE49-F238E27FC236}">
                <a16:creationId xmlns:a16="http://schemas.microsoft.com/office/drawing/2014/main" id="{272265AB-704F-F1CB-39CD-D6899D5C2797}"/>
              </a:ext>
            </a:extLst>
          </p:cNvPr>
          <p:cNvSpPr>
            <a:spLocks noGrp="1" noChangeArrowheads="1"/>
          </p:cNvSpPr>
          <p:nvPr>
            <p:ph idx="1"/>
          </p:nvPr>
        </p:nvSpPr>
        <p:spPr bwMode="auto">
          <a:xfrm>
            <a:off x="354725" y="1963430"/>
            <a:ext cx="1430163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rPr>
              <a:t>Time Efficiency</a:t>
            </a:r>
            <a:r>
              <a:rPr kumimoji="0" lang="en-US" altLang="en-US" sz="2000" b="0" i="0" u="none" strike="noStrike" cap="none" normalizeH="0" baseline="0" dirty="0">
                <a:ln>
                  <a:noFill/>
                </a:ln>
                <a:solidFill>
                  <a:schemeClr val="tx1"/>
                </a:solidFill>
                <a:effectLst/>
              </a:rPr>
              <a:t>: Eliminates manual data collection and report generation, freeing up staff for other tasks.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rPr>
              <a:t>Accuracy</a:t>
            </a:r>
            <a:r>
              <a:rPr kumimoji="0" lang="en-US" altLang="en-US" sz="2000" b="0" i="0" u="none" strike="noStrike" cap="none" normalizeH="0" baseline="0" dirty="0">
                <a:ln>
                  <a:noFill/>
                </a:ln>
                <a:solidFill>
                  <a:schemeClr val="tx1"/>
                </a:solidFill>
                <a:effectLst/>
              </a:rPr>
              <a:t>: Reduces human errors in data handling, ensuring reliable weather insights.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rPr>
              <a:t>Real-Time Updates</a:t>
            </a:r>
            <a:r>
              <a:rPr kumimoji="0" lang="en-US" altLang="en-US" sz="2000" b="0" i="0" u="none" strike="noStrike" cap="none" normalizeH="0" baseline="0" dirty="0">
                <a:ln>
                  <a:noFill/>
                </a:ln>
                <a:solidFill>
                  <a:schemeClr val="tx1"/>
                </a:solidFill>
                <a:effectLst/>
              </a:rPr>
              <a:t>: Provides timely alerts for critical weather conditions, enhancing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rPr>
              <a:t>Cost Savings</a:t>
            </a:r>
            <a:r>
              <a:rPr kumimoji="0" lang="en-US" altLang="en-US" sz="2000" b="0" i="0" u="none" strike="noStrike" cap="none" normalizeH="0" baseline="0" dirty="0">
                <a:ln>
                  <a:noFill/>
                </a:ln>
                <a:solidFill>
                  <a:schemeClr val="tx1"/>
                </a:solidFill>
                <a:effectLst/>
              </a:rPr>
              <a:t>: Lowers operational costs by minimizing manual work and errors.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rPr>
              <a:t>Scalability</a:t>
            </a:r>
            <a:r>
              <a:rPr kumimoji="0" lang="en-US" altLang="en-US" sz="2000" b="0" i="0" u="none" strike="noStrike" cap="none" normalizeH="0" baseline="0" dirty="0">
                <a:ln>
                  <a:noFill/>
                </a:ln>
                <a:solidFill>
                  <a:schemeClr val="tx1"/>
                </a:solidFill>
                <a:effectLst/>
              </a:rPr>
              <a:t>: Easily adapts to increased data sources or expanded geographic coverage.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rPr>
              <a:t>Customization</a:t>
            </a:r>
            <a:r>
              <a:rPr kumimoji="0" lang="en-US" altLang="en-US" sz="2000" b="0" i="0" u="none" strike="noStrike" cap="none" normalizeH="0" baseline="0" dirty="0">
                <a:ln>
                  <a:noFill/>
                </a:ln>
                <a:solidFill>
                  <a:schemeClr val="tx1"/>
                </a:solidFill>
                <a:effectLst/>
              </a:rPr>
              <a:t>: Delivers tailored reports to meet specific user requirements and formats.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1" i="0" u="none" strike="noStrike" cap="none" normalizeH="0" baseline="0" dirty="0">
                <a:ln>
                  <a:noFill/>
                </a:ln>
                <a:solidFill>
                  <a:schemeClr val="tx1"/>
                </a:solidFill>
                <a:effectLst/>
              </a:rPr>
              <a:t>Improved Compliance</a:t>
            </a:r>
            <a:r>
              <a:rPr kumimoji="0" lang="en-US" altLang="en-US" sz="2000" b="0" i="0" u="none" strike="noStrike" cap="none" normalizeH="0" baseline="0" dirty="0">
                <a:ln>
                  <a:noFill/>
                </a:ln>
                <a:solidFill>
                  <a:schemeClr val="tx1"/>
                </a:solidFill>
                <a:effectLst/>
              </a:rPr>
              <a:t>: Ensures data tracking and logs for transparency and audit readiness.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Overall, this project enhances productivity, accuracy, and responsiveness in weather reporting.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5562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278E-FAFC-E0FF-1893-53204B7C188B}"/>
              </a:ext>
            </a:extLst>
          </p:cNvPr>
          <p:cNvSpPr>
            <a:spLocks noGrp="1"/>
          </p:cNvSpPr>
          <p:nvPr>
            <p:ph type="title"/>
          </p:nvPr>
        </p:nvSpPr>
        <p:spPr/>
        <p:txBody>
          <a:bodyPr/>
          <a:lstStyle/>
          <a:p>
            <a:r>
              <a:rPr lang="en-US" dirty="0"/>
              <a:t>System flow diagram</a:t>
            </a:r>
            <a:endParaRPr lang="en-IN" dirty="0"/>
          </a:p>
        </p:txBody>
      </p:sp>
      <p:pic>
        <p:nvPicPr>
          <p:cNvPr id="4" name="Content Placeholder 3" descr="Flowchart for the proposed weather station.">
            <a:extLst>
              <a:ext uri="{FF2B5EF4-FFF2-40B4-BE49-F238E27FC236}">
                <a16:creationId xmlns:a16="http://schemas.microsoft.com/office/drawing/2014/main" id="{CAAB5A35-E90C-2551-7A11-B1CEABAA1A5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7847" y="2249488"/>
            <a:ext cx="5179245" cy="3541712"/>
          </a:xfrm>
          <a:prstGeom prst="rect">
            <a:avLst/>
          </a:prstGeom>
          <a:noFill/>
          <a:ln>
            <a:noFill/>
          </a:ln>
        </p:spPr>
      </p:pic>
    </p:spTree>
    <p:extLst>
      <p:ext uri="{BB962C8B-B14F-4D97-AF65-F5344CB8AC3E}">
        <p14:creationId xmlns:p14="http://schemas.microsoft.com/office/powerpoint/2010/main" val="805848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4AFE0-ABA6-D4C3-7CE3-E5338673BE9C}"/>
              </a:ext>
            </a:extLst>
          </p:cNvPr>
          <p:cNvSpPr>
            <a:spLocks noGrp="1"/>
          </p:cNvSpPr>
          <p:nvPr>
            <p:ph type="title"/>
          </p:nvPr>
        </p:nvSpPr>
        <p:spPr/>
        <p:txBody>
          <a:bodyPr/>
          <a:lstStyle/>
          <a:p>
            <a:r>
              <a:rPr lang="en-US" dirty="0"/>
              <a:t>Architecture diagram</a:t>
            </a:r>
            <a:endParaRPr lang="en-IN" dirty="0"/>
          </a:p>
        </p:txBody>
      </p:sp>
      <p:pic>
        <p:nvPicPr>
          <p:cNvPr id="4" name="Content Placeholder 3" descr="Architecture of the WeatherInfo System to capture data from U.S. Weather Service web pages. Circled numbers indicate each of the five system components described in the text. WeatherInfo Web Application TempGraphByYear(), ReadPcpGraphByDay(), ReadPcpGraphByMonth(), ReadPcpGraphBy To allow web users direct viewing of the weather data Year(), ReadXMLGraphByHour(), ReadXMLGraph managed by WeatherInfo, a web application was imple- ByDay(), ReadXMLGraphByMonth(), and ReadXML mented to generate graphic or table views of weather GraphByYear(). data for each request submitted from a web browser.  ">
            <a:extLst>
              <a:ext uri="{FF2B5EF4-FFF2-40B4-BE49-F238E27FC236}">
                <a16:creationId xmlns:a16="http://schemas.microsoft.com/office/drawing/2014/main" id="{C39ED429-7AC7-24A0-00BB-BA8CF29695B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5130" y="2249488"/>
            <a:ext cx="7378566" cy="3541712"/>
          </a:xfrm>
          <a:prstGeom prst="rect">
            <a:avLst/>
          </a:prstGeom>
          <a:noFill/>
          <a:ln>
            <a:noFill/>
          </a:ln>
        </p:spPr>
      </p:pic>
    </p:spTree>
    <p:extLst>
      <p:ext uri="{BB962C8B-B14F-4D97-AF65-F5344CB8AC3E}">
        <p14:creationId xmlns:p14="http://schemas.microsoft.com/office/powerpoint/2010/main" val="142514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212A1-20FA-533E-BE33-1B7CF293BE83}"/>
              </a:ext>
            </a:extLst>
          </p:cNvPr>
          <p:cNvSpPr>
            <a:spLocks noGrp="1"/>
          </p:cNvSpPr>
          <p:nvPr>
            <p:ph type="title"/>
          </p:nvPr>
        </p:nvSpPr>
        <p:spPr/>
        <p:txBody>
          <a:bodyPr/>
          <a:lstStyle/>
          <a:p>
            <a:r>
              <a:rPr lang="en-US" dirty="0"/>
              <a:t>Sequence diagram</a:t>
            </a:r>
            <a:endParaRPr lang="en-IN" dirty="0"/>
          </a:p>
        </p:txBody>
      </p:sp>
      <p:pic>
        <p:nvPicPr>
          <p:cNvPr id="4" name="Content Placeholder 3" descr="UML sequence diagram for weather web service. ">
            <a:extLst>
              <a:ext uri="{FF2B5EF4-FFF2-40B4-BE49-F238E27FC236}">
                <a16:creationId xmlns:a16="http://schemas.microsoft.com/office/drawing/2014/main" id="{F9F34893-3410-5147-376A-87ED6879FDC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2638" y="2605881"/>
            <a:ext cx="6293475" cy="3486694"/>
          </a:xfrm>
          <a:prstGeom prst="rect">
            <a:avLst/>
          </a:prstGeom>
          <a:noFill/>
          <a:ln>
            <a:noFill/>
          </a:ln>
        </p:spPr>
      </p:pic>
    </p:spTree>
    <p:extLst>
      <p:ext uri="{BB962C8B-B14F-4D97-AF65-F5344CB8AC3E}">
        <p14:creationId xmlns:p14="http://schemas.microsoft.com/office/powerpoint/2010/main" val="188980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65C36-4324-38D8-1CC0-B507F6BE504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BE2DD0C-E603-10F4-6222-55B95EAEFCDD}"/>
              </a:ext>
            </a:extLst>
          </p:cNvPr>
          <p:cNvSpPr>
            <a:spLocks noGrp="1"/>
          </p:cNvSpPr>
          <p:nvPr>
            <p:ph idx="1"/>
          </p:nvPr>
        </p:nvSpPr>
        <p:spPr/>
        <p:txBody>
          <a:bodyPr>
            <a:normAutofit fontScale="92500"/>
          </a:bodyPr>
          <a:lstStyle/>
          <a:p>
            <a:r>
              <a:rPr lang="en-US" dirty="0"/>
              <a:t>The weather report automation RPA project streamlines the entire process of weather data collection, processing, and reporting, providing timely and accurate updates. By minimizing manual work and reducing human error, the system enhances operational efficiency, responsiveness, and scalability, making it a valuable tool for businesses and organizations that rely on up-to-date weather information. This automation supports informed decision-making and prepares organizations to respond effectively to changing weather conditions. With these benefits, the project represents a strategic move towards improved productivity and reliable reporting.</a:t>
            </a:r>
            <a:endParaRPr lang="en-IN" dirty="0"/>
          </a:p>
          <a:p>
            <a:endParaRPr lang="en-IN" dirty="0"/>
          </a:p>
        </p:txBody>
      </p:sp>
    </p:spTree>
    <p:extLst>
      <p:ext uri="{BB962C8B-B14F-4D97-AF65-F5344CB8AC3E}">
        <p14:creationId xmlns:p14="http://schemas.microsoft.com/office/powerpoint/2010/main" val="3508195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86</TotalTime>
  <Words>545</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RPA PROJECT</vt:lpstr>
      <vt:lpstr>ABSTRACT</vt:lpstr>
      <vt:lpstr>objective</vt:lpstr>
      <vt:lpstr>workflow</vt:lpstr>
      <vt:lpstr>advantages</vt:lpstr>
      <vt:lpstr>System flow diagram</vt:lpstr>
      <vt:lpstr>Architecture diagram</vt:lpstr>
      <vt:lpstr>Sequence diagram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sivakumar thangamani</dc:creator>
  <cp:lastModifiedBy>sivakumar thangamani</cp:lastModifiedBy>
  <cp:revision>3</cp:revision>
  <dcterms:created xsi:type="dcterms:W3CDTF">2024-11-05T03:44:42Z</dcterms:created>
  <dcterms:modified xsi:type="dcterms:W3CDTF">2024-11-21T18:09:19Z</dcterms:modified>
</cp:coreProperties>
</file>