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 rtl="0">
      <a:defRPr lang="pl-P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9FD1"/>
    <a:srgbClr val="7518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FE09F1-A5BA-4BD5-94D2-FE3D920366BA}" v="809" dt="2021-10-27T21:06:31.140"/>
    <p1510:client id="{494DC328-2574-46E6-8A6D-EA9BF03DC599}" v="149" dt="2021-10-27T21:09:49.843"/>
    <p1510:client id="{5CF30780-C290-46DC-B99F-E13ABDF1801F}" v="565" dt="2021-10-27T16:23:10.854"/>
    <p1510:client id="{629DD853-A4DF-4ADE-AE94-D53CE11DDDBB}" v="6" dt="2021-11-03T17:21:23.393"/>
    <p1510:client id="{85A0FCFB-C8A6-4B28-B5FC-C7B7B3573E2D}" v="827" dt="2021-10-24T17:26:57.047"/>
    <p1510:client id="{953E1FB2-9789-4443-99B6-4A16BCC0FC0C}" v="2" dt="2021-10-28T07:03:47.337"/>
    <p1510:client id="{B172B70A-96D6-4D34-AE27-68C9AC19AEED}" v="11" dt="2021-11-04T07:17:36.860"/>
    <p1510:client id="{BB812D8A-4D36-4DA6-A143-86B9B0791743}" v="108" dt="2021-10-27T09:48:09.154"/>
    <p1510:client id="{C11C0A95-FE80-4F76-B132-B9EE41E7934C}" v="7" dt="2021-10-28T07:14:27.638"/>
    <p1510:client id="{D4004006-B7EE-4D15-9256-12F46C2F0451}" v="1659" dt="2021-10-26T21:05:49.4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gda Slo" userId="4a8f12bc582506fe" providerId="Windows Live" clId="Web-{D4004006-B7EE-4D15-9256-12F46C2F0451}"/>
    <pc:docChg chg="modSld">
      <pc:chgData name="Magda Slo" userId="4a8f12bc582506fe" providerId="Windows Live" clId="Web-{D4004006-B7EE-4D15-9256-12F46C2F0451}" dt="2021-10-26T21:05:49.452" v="1608" actId="20577"/>
      <pc:docMkLst>
        <pc:docMk/>
      </pc:docMkLst>
      <pc:sldChg chg="addSp modSp">
        <pc:chgData name="Magda Slo" userId="4a8f12bc582506fe" providerId="Windows Live" clId="Web-{D4004006-B7EE-4D15-9256-12F46C2F0451}" dt="2021-10-26T20:37:21.301" v="1494" actId="20577"/>
        <pc:sldMkLst>
          <pc:docMk/>
          <pc:sldMk cId="3463208584" sldId="257"/>
        </pc:sldMkLst>
        <pc:spChg chg="mod">
          <ac:chgData name="Magda Slo" userId="4a8f12bc582506fe" providerId="Windows Live" clId="Web-{D4004006-B7EE-4D15-9256-12F46C2F0451}" dt="2021-10-26T20:00:03.103" v="1048" actId="1076"/>
          <ac:spMkLst>
            <pc:docMk/>
            <pc:sldMk cId="3463208584" sldId="257"/>
            <ac:spMk id="2" creationId="{8F1A9061-C917-4E61-AEB5-9908B6FC4F7F}"/>
          </ac:spMkLst>
        </pc:spChg>
        <pc:spChg chg="mod">
          <ac:chgData name="Magda Slo" userId="4a8f12bc582506fe" providerId="Windows Live" clId="Web-{D4004006-B7EE-4D15-9256-12F46C2F0451}" dt="2021-10-26T20:37:21.301" v="1494" actId="20577"/>
          <ac:spMkLst>
            <pc:docMk/>
            <pc:sldMk cId="3463208584" sldId="257"/>
            <ac:spMk id="3" creationId="{4BA8B35B-2DED-4EF7-B232-18D010518D3D}"/>
          </ac:spMkLst>
        </pc:spChg>
        <pc:picChg chg="add mod">
          <ac:chgData name="Magda Slo" userId="4a8f12bc582506fe" providerId="Windows Live" clId="Web-{D4004006-B7EE-4D15-9256-12F46C2F0451}" dt="2021-10-26T20:00:26.181" v="1052" actId="1076"/>
          <ac:picMkLst>
            <pc:docMk/>
            <pc:sldMk cId="3463208584" sldId="257"/>
            <ac:picMk id="4" creationId="{FBA73FCA-B955-4570-B5DD-22ACC7BADD9E}"/>
          </ac:picMkLst>
        </pc:picChg>
      </pc:sldChg>
      <pc:sldChg chg="modSp">
        <pc:chgData name="Magda Slo" userId="4a8f12bc582506fe" providerId="Windows Live" clId="Web-{D4004006-B7EE-4D15-9256-12F46C2F0451}" dt="2021-10-26T20:58:31.882" v="1505" actId="20577"/>
        <pc:sldMkLst>
          <pc:docMk/>
          <pc:sldMk cId="4163233648" sldId="258"/>
        </pc:sldMkLst>
        <pc:spChg chg="mod">
          <ac:chgData name="Magda Slo" userId="4a8f12bc582506fe" providerId="Windows Live" clId="Web-{D4004006-B7EE-4D15-9256-12F46C2F0451}" dt="2021-10-26T20:58:31.882" v="1505" actId="20577"/>
          <ac:spMkLst>
            <pc:docMk/>
            <pc:sldMk cId="4163233648" sldId="258"/>
            <ac:spMk id="3" creationId="{793C24E7-EBF2-4CDE-9446-E2A335653DA2}"/>
          </ac:spMkLst>
        </pc:spChg>
      </pc:sldChg>
      <pc:sldChg chg="addSp delSp modSp">
        <pc:chgData name="Magda Slo" userId="4a8f12bc582506fe" providerId="Windows Live" clId="Web-{D4004006-B7EE-4D15-9256-12F46C2F0451}" dt="2021-10-26T20:38:31.224" v="1498" actId="1076"/>
        <pc:sldMkLst>
          <pc:docMk/>
          <pc:sldMk cId="989824937" sldId="259"/>
        </pc:sldMkLst>
        <pc:spChg chg="mod">
          <ac:chgData name="Magda Slo" userId="4a8f12bc582506fe" providerId="Windows Live" clId="Web-{D4004006-B7EE-4D15-9256-12F46C2F0451}" dt="2021-10-26T19:01:41.517" v="219" actId="14100"/>
          <ac:spMkLst>
            <pc:docMk/>
            <pc:sldMk cId="989824937" sldId="259"/>
            <ac:spMk id="2" creationId="{67E3186F-2828-4E38-8CB6-9FECDB42AB99}"/>
          </ac:spMkLst>
        </pc:spChg>
        <pc:spChg chg="mod">
          <ac:chgData name="Magda Slo" userId="4a8f12bc582506fe" providerId="Windows Live" clId="Web-{D4004006-B7EE-4D15-9256-12F46C2F0451}" dt="2021-10-26T19:56:49.007" v="1038" actId="20577"/>
          <ac:spMkLst>
            <pc:docMk/>
            <pc:sldMk cId="989824937" sldId="259"/>
            <ac:spMk id="3" creationId="{40B7FC24-419D-4F08-8784-6C98DB3E1A7C}"/>
          </ac:spMkLst>
        </pc:spChg>
        <pc:spChg chg="add mod">
          <ac:chgData name="Magda Slo" userId="4a8f12bc582506fe" providerId="Windows Live" clId="Web-{D4004006-B7EE-4D15-9256-12F46C2F0451}" dt="2021-10-26T19:56:07.631" v="1027" actId="1076"/>
          <ac:spMkLst>
            <pc:docMk/>
            <pc:sldMk cId="989824937" sldId="259"/>
            <ac:spMk id="4" creationId="{FB2316E2-8FF2-4292-9111-018E4D814DBE}"/>
          </ac:spMkLst>
        </pc:spChg>
        <pc:spChg chg="add mod">
          <ac:chgData name="Magda Slo" userId="4a8f12bc582506fe" providerId="Windows Live" clId="Web-{D4004006-B7EE-4D15-9256-12F46C2F0451}" dt="2021-10-26T19:19:29.013" v="294" actId="1076"/>
          <ac:spMkLst>
            <pc:docMk/>
            <pc:sldMk cId="989824937" sldId="259"/>
            <ac:spMk id="5" creationId="{B19163D5-9E51-4D53-8500-E0FDE763B8EF}"/>
          </ac:spMkLst>
        </pc:spChg>
        <pc:spChg chg="add mod topLvl">
          <ac:chgData name="Magda Slo" userId="4a8f12bc582506fe" providerId="Windows Live" clId="Web-{D4004006-B7EE-4D15-9256-12F46C2F0451}" dt="2021-10-26T20:38:19.630" v="1497" actId="1076"/>
          <ac:spMkLst>
            <pc:docMk/>
            <pc:sldMk cId="989824937" sldId="259"/>
            <ac:spMk id="6" creationId="{31EACCB7-5128-4F2E-98EA-2FCB3DC2A632}"/>
          </ac:spMkLst>
        </pc:spChg>
        <pc:spChg chg="add mod ord topLvl">
          <ac:chgData name="Magda Slo" userId="4a8f12bc582506fe" providerId="Windows Live" clId="Web-{D4004006-B7EE-4D15-9256-12F46C2F0451}" dt="2021-10-26T19:17:35.215" v="265"/>
          <ac:spMkLst>
            <pc:docMk/>
            <pc:sldMk cId="989824937" sldId="259"/>
            <ac:spMk id="7" creationId="{A3C5A63D-9828-4C70-B5F7-E92401C7D9F0}"/>
          </ac:spMkLst>
        </pc:spChg>
        <pc:grpChg chg="add mod topLvl">
          <ac:chgData name="Magda Slo" userId="4a8f12bc582506fe" providerId="Windows Live" clId="Web-{D4004006-B7EE-4D15-9256-12F46C2F0451}" dt="2021-10-26T19:18:45.935" v="275" actId="1076"/>
          <ac:grpSpMkLst>
            <pc:docMk/>
            <pc:sldMk cId="989824937" sldId="259"/>
            <ac:grpSpMk id="8" creationId="{56652096-69AC-42FC-8058-353BDFBF3005}"/>
          </ac:grpSpMkLst>
        </pc:grpChg>
        <pc:grpChg chg="add del mod topLvl">
          <ac:chgData name="Magda Slo" userId="4a8f12bc582506fe" providerId="Windows Live" clId="Web-{D4004006-B7EE-4D15-9256-12F46C2F0451}" dt="2021-10-26T19:18:42.216" v="274"/>
          <ac:grpSpMkLst>
            <pc:docMk/>
            <pc:sldMk cId="989824937" sldId="259"/>
            <ac:grpSpMk id="9" creationId="{D221F501-0B0C-4B01-B85E-4FAC40AD56E4}"/>
          </ac:grpSpMkLst>
        </pc:grpChg>
        <pc:grpChg chg="add del mod">
          <ac:chgData name="Magda Slo" userId="4a8f12bc582506fe" providerId="Windows Live" clId="Web-{D4004006-B7EE-4D15-9256-12F46C2F0451}" dt="2021-10-26T19:17:35.215" v="265"/>
          <ac:grpSpMkLst>
            <pc:docMk/>
            <pc:sldMk cId="989824937" sldId="259"/>
            <ac:grpSpMk id="10" creationId="{71C014EE-5F23-4E40-9536-2F9BE45E3962}"/>
          </ac:grpSpMkLst>
        </pc:grpChg>
        <pc:grpChg chg="add mod">
          <ac:chgData name="Magda Slo" userId="4a8f12bc582506fe" providerId="Windows Live" clId="Web-{D4004006-B7EE-4D15-9256-12F46C2F0451}" dt="2021-10-26T19:20:02.420" v="297" actId="1076"/>
          <ac:grpSpMkLst>
            <pc:docMk/>
            <pc:sldMk cId="989824937" sldId="259"/>
            <ac:grpSpMk id="11" creationId="{7EAC1C2C-154A-4423-8744-222B478AF3C1}"/>
          </ac:grpSpMkLst>
        </pc:grpChg>
        <pc:grpChg chg="add mod">
          <ac:chgData name="Magda Slo" userId="4a8f12bc582506fe" providerId="Windows Live" clId="Web-{D4004006-B7EE-4D15-9256-12F46C2F0451}" dt="2021-10-26T20:38:31.224" v="1498" actId="1076"/>
          <ac:grpSpMkLst>
            <pc:docMk/>
            <pc:sldMk cId="989824937" sldId="259"/>
            <ac:grpSpMk id="12" creationId="{3612CA05-A924-403B-845F-BA77DD12E804}"/>
          </ac:grpSpMkLst>
        </pc:grpChg>
      </pc:sldChg>
      <pc:sldChg chg="addSp modSp mod modClrScheme chgLayout">
        <pc:chgData name="Magda Slo" userId="4a8f12bc582506fe" providerId="Windows Live" clId="Web-{D4004006-B7EE-4D15-9256-12F46C2F0451}" dt="2021-10-26T19:37:55.229" v="680" actId="1076"/>
        <pc:sldMkLst>
          <pc:docMk/>
          <pc:sldMk cId="2037107524" sldId="260"/>
        </pc:sldMkLst>
        <pc:spChg chg="mod ord">
          <ac:chgData name="Magda Slo" userId="4a8f12bc582506fe" providerId="Windows Live" clId="Web-{D4004006-B7EE-4D15-9256-12F46C2F0451}" dt="2021-10-26T19:35:59.196" v="667" actId="1076"/>
          <ac:spMkLst>
            <pc:docMk/>
            <pc:sldMk cId="2037107524" sldId="260"/>
            <ac:spMk id="2" creationId="{4AE1B86E-725D-4636-A304-18ECB46438E0}"/>
          </ac:spMkLst>
        </pc:spChg>
        <pc:spChg chg="mod ord">
          <ac:chgData name="Magda Slo" userId="4a8f12bc582506fe" providerId="Windows Live" clId="Web-{D4004006-B7EE-4D15-9256-12F46C2F0451}" dt="2021-10-26T19:34:53.383" v="657" actId="1076"/>
          <ac:spMkLst>
            <pc:docMk/>
            <pc:sldMk cId="2037107524" sldId="260"/>
            <ac:spMk id="3" creationId="{5757E98A-5402-4E67-BED1-49EB9DC0FE72}"/>
          </ac:spMkLst>
        </pc:spChg>
        <pc:spChg chg="add mod ord">
          <ac:chgData name="Magda Slo" userId="4a8f12bc582506fe" providerId="Windows Live" clId="Web-{D4004006-B7EE-4D15-9256-12F46C2F0451}" dt="2021-10-26T19:34:42.351" v="656" actId="1076"/>
          <ac:spMkLst>
            <pc:docMk/>
            <pc:sldMk cId="2037107524" sldId="260"/>
            <ac:spMk id="4" creationId="{3F1AF676-2BFA-42A3-94A5-DE8C3E5B2A30}"/>
          </ac:spMkLst>
        </pc:spChg>
        <pc:spChg chg="add mod ord">
          <ac:chgData name="Magda Slo" userId="4a8f12bc582506fe" providerId="Windows Live" clId="Web-{D4004006-B7EE-4D15-9256-12F46C2F0451}" dt="2021-10-26T19:35:40.852" v="664" actId="1076"/>
          <ac:spMkLst>
            <pc:docMk/>
            <pc:sldMk cId="2037107524" sldId="260"/>
            <ac:spMk id="5" creationId="{957D5E22-AA49-440C-BF0F-59F217E81845}"/>
          </ac:spMkLst>
        </pc:spChg>
        <pc:spChg chg="add mod ord">
          <ac:chgData name="Magda Slo" userId="4a8f12bc582506fe" providerId="Windows Live" clId="Web-{D4004006-B7EE-4D15-9256-12F46C2F0451}" dt="2021-10-26T19:35:40.868" v="665" actId="1076"/>
          <ac:spMkLst>
            <pc:docMk/>
            <pc:sldMk cId="2037107524" sldId="260"/>
            <ac:spMk id="6" creationId="{383246C5-4304-4E5B-8D45-0902C3C47725}"/>
          </ac:spMkLst>
        </pc:spChg>
        <pc:spChg chg="add mod">
          <ac:chgData name="Magda Slo" userId="4a8f12bc582506fe" providerId="Windows Live" clId="Web-{D4004006-B7EE-4D15-9256-12F46C2F0451}" dt="2021-10-26T19:37:21.291" v="673" actId="1076"/>
          <ac:spMkLst>
            <pc:docMk/>
            <pc:sldMk cId="2037107524" sldId="260"/>
            <ac:spMk id="7" creationId="{FA8E92F7-2617-411C-A010-4AE1B954A33F}"/>
          </ac:spMkLst>
        </pc:spChg>
        <pc:spChg chg="add mod">
          <ac:chgData name="Magda Slo" userId="4a8f12bc582506fe" providerId="Windows Live" clId="Web-{D4004006-B7EE-4D15-9256-12F46C2F0451}" dt="2021-10-26T19:37:55.229" v="680" actId="1076"/>
          <ac:spMkLst>
            <pc:docMk/>
            <pc:sldMk cId="2037107524" sldId="260"/>
            <ac:spMk id="8" creationId="{83DA8661-4DF9-460D-B924-1765912474AA}"/>
          </ac:spMkLst>
        </pc:spChg>
      </pc:sldChg>
      <pc:sldChg chg="modSp">
        <pc:chgData name="Magda Slo" userId="4a8f12bc582506fe" providerId="Windows Live" clId="Web-{D4004006-B7EE-4D15-9256-12F46C2F0451}" dt="2021-10-26T19:55:38.225" v="1022" actId="20577"/>
        <pc:sldMkLst>
          <pc:docMk/>
          <pc:sldMk cId="1715233418" sldId="261"/>
        </pc:sldMkLst>
        <pc:spChg chg="mod">
          <ac:chgData name="Magda Slo" userId="4a8f12bc582506fe" providerId="Windows Live" clId="Web-{D4004006-B7EE-4D15-9256-12F46C2F0451}" dt="2021-10-26T19:55:38.225" v="1022" actId="20577"/>
          <ac:spMkLst>
            <pc:docMk/>
            <pc:sldMk cId="1715233418" sldId="261"/>
            <ac:spMk id="3" creationId="{5022F662-F8A5-4198-9A66-1AE0F2333117}"/>
          </ac:spMkLst>
        </pc:spChg>
      </pc:sldChg>
      <pc:sldChg chg="addSp delSp modSp">
        <pc:chgData name="Magda Slo" userId="4a8f12bc582506fe" providerId="Windows Live" clId="Web-{D4004006-B7EE-4D15-9256-12F46C2F0451}" dt="2021-10-26T21:05:49.452" v="1608" actId="20577"/>
        <pc:sldMkLst>
          <pc:docMk/>
          <pc:sldMk cId="362264436" sldId="262"/>
        </pc:sldMkLst>
        <pc:spChg chg="add del">
          <ac:chgData name="Magda Slo" userId="4a8f12bc582506fe" providerId="Windows Live" clId="Web-{D4004006-B7EE-4D15-9256-12F46C2F0451}" dt="2021-10-26T19:30:10.270" v="584"/>
          <ac:spMkLst>
            <pc:docMk/>
            <pc:sldMk cId="362264436" sldId="262"/>
            <ac:spMk id="3" creationId="{2C4B0EE0-3BC4-4ADC-96BA-AEF8EA5FD9A6}"/>
          </ac:spMkLst>
        </pc:spChg>
        <pc:spChg chg="add mod">
          <ac:chgData name="Magda Slo" userId="4a8f12bc582506fe" providerId="Windows Live" clId="Web-{D4004006-B7EE-4D15-9256-12F46C2F0451}" dt="2021-10-26T21:05:49.452" v="1608" actId="20577"/>
          <ac:spMkLst>
            <pc:docMk/>
            <pc:sldMk cId="362264436" sldId="262"/>
            <ac:spMk id="9" creationId="{73EC12AC-E0C1-41A6-84A5-C81EF4CB0881}"/>
          </ac:spMkLst>
        </pc:spChg>
        <pc:picChg chg="add del mod ord">
          <ac:chgData name="Magda Slo" userId="4a8f12bc582506fe" providerId="Windows Live" clId="Web-{D4004006-B7EE-4D15-9256-12F46C2F0451}" dt="2021-10-26T19:28:26.644" v="577"/>
          <ac:picMkLst>
            <pc:docMk/>
            <pc:sldMk cId="362264436" sldId="262"/>
            <ac:picMk id="4" creationId="{942090C5-ACB5-41B3-876E-62422E696E05}"/>
          </ac:picMkLst>
        </pc:picChg>
        <pc:picChg chg="add del mod ord">
          <ac:chgData name="Magda Slo" userId="4a8f12bc582506fe" providerId="Windows Live" clId="Web-{D4004006-B7EE-4D15-9256-12F46C2F0451}" dt="2021-10-26T19:29:05.598" v="581"/>
          <ac:picMkLst>
            <pc:docMk/>
            <pc:sldMk cId="362264436" sldId="262"/>
            <ac:picMk id="5" creationId="{02DD03BA-9975-46E9-924B-CF0C0BC459A0}"/>
          </ac:picMkLst>
        </pc:picChg>
        <pc:picChg chg="add del mod ord">
          <ac:chgData name="Magda Slo" userId="4a8f12bc582506fe" providerId="Windows Live" clId="Web-{D4004006-B7EE-4D15-9256-12F46C2F0451}" dt="2021-10-26T19:30:03.630" v="583"/>
          <ac:picMkLst>
            <pc:docMk/>
            <pc:sldMk cId="362264436" sldId="262"/>
            <ac:picMk id="6" creationId="{5C614568-2E5C-43CC-918E-6D1451167797}"/>
          </ac:picMkLst>
        </pc:picChg>
        <pc:picChg chg="add mod ord">
          <ac:chgData name="Magda Slo" userId="4a8f12bc582506fe" providerId="Windows Live" clId="Web-{D4004006-B7EE-4D15-9256-12F46C2F0451}" dt="2021-10-26T20:09:58.187" v="1436" actId="1076"/>
          <ac:picMkLst>
            <pc:docMk/>
            <pc:sldMk cId="362264436" sldId="262"/>
            <ac:picMk id="7" creationId="{E8A430D8-9CDF-440B-AA78-694360D2786B}"/>
          </ac:picMkLst>
        </pc:picChg>
      </pc:sldChg>
    </pc:docChg>
  </pc:docChgLst>
  <pc:docChgLst>
    <pc:chgData name="Magda Slo" userId="4a8f12bc582506fe" providerId="Windows Live" clId="Web-{5CF30780-C290-46DC-B99F-E13ABDF1801F}"/>
    <pc:docChg chg="modSld">
      <pc:chgData name="Magda Slo" userId="4a8f12bc582506fe" providerId="Windows Live" clId="Web-{5CF30780-C290-46DC-B99F-E13ABDF1801F}" dt="2021-10-27T16:23:10.854" v="567" actId="1076"/>
      <pc:docMkLst>
        <pc:docMk/>
      </pc:docMkLst>
      <pc:sldChg chg="modSp">
        <pc:chgData name="Magda Slo" userId="4a8f12bc582506fe" providerId="Windows Live" clId="Web-{5CF30780-C290-46DC-B99F-E13ABDF1801F}" dt="2021-10-27T15:20:57.701" v="169" actId="20577"/>
        <pc:sldMkLst>
          <pc:docMk/>
          <pc:sldMk cId="3463208584" sldId="257"/>
        </pc:sldMkLst>
        <pc:spChg chg="mod">
          <ac:chgData name="Magda Slo" userId="4a8f12bc582506fe" providerId="Windows Live" clId="Web-{5CF30780-C290-46DC-B99F-E13ABDF1801F}" dt="2021-10-27T15:20:57.701" v="169" actId="20577"/>
          <ac:spMkLst>
            <pc:docMk/>
            <pc:sldMk cId="3463208584" sldId="257"/>
            <ac:spMk id="3" creationId="{4BA8B35B-2DED-4EF7-B232-18D010518D3D}"/>
          </ac:spMkLst>
        </pc:spChg>
      </pc:sldChg>
      <pc:sldChg chg="modSp">
        <pc:chgData name="Magda Slo" userId="4a8f12bc582506fe" providerId="Windows Live" clId="Web-{5CF30780-C290-46DC-B99F-E13ABDF1801F}" dt="2021-10-27T15:22:00.983" v="181" actId="20577"/>
        <pc:sldMkLst>
          <pc:docMk/>
          <pc:sldMk cId="4163233648" sldId="258"/>
        </pc:sldMkLst>
        <pc:spChg chg="mod">
          <ac:chgData name="Magda Slo" userId="4a8f12bc582506fe" providerId="Windows Live" clId="Web-{5CF30780-C290-46DC-B99F-E13ABDF1801F}" dt="2021-10-27T15:22:00.983" v="181" actId="20577"/>
          <ac:spMkLst>
            <pc:docMk/>
            <pc:sldMk cId="4163233648" sldId="258"/>
            <ac:spMk id="3" creationId="{793C24E7-EBF2-4CDE-9446-E2A335653DA2}"/>
          </ac:spMkLst>
        </pc:spChg>
      </pc:sldChg>
      <pc:sldChg chg="addSp delSp modSp">
        <pc:chgData name="Magda Slo" userId="4a8f12bc582506fe" providerId="Windows Live" clId="Web-{5CF30780-C290-46DC-B99F-E13ABDF1801F}" dt="2021-10-27T16:23:10.854" v="567" actId="1076"/>
        <pc:sldMkLst>
          <pc:docMk/>
          <pc:sldMk cId="989824937" sldId="259"/>
        </pc:sldMkLst>
        <pc:spChg chg="mod">
          <ac:chgData name="Magda Slo" userId="4a8f12bc582506fe" providerId="Windows Live" clId="Web-{5CF30780-C290-46DC-B99F-E13ABDF1801F}" dt="2021-10-27T16:22:57.119" v="561" actId="14100"/>
          <ac:spMkLst>
            <pc:docMk/>
            <pc:sldMk cId="989824937" sldId="259"/>
            <ac:spMk id="3" creationId="{40B7FC24-419D-4F08-8784-6C98DB3E1A7C}"/>
          </ac:spMkLst>
        </pc:spChg>
        <pc:spChg chg="mod">
          <ac:chgData name="Magda Slo" userId="4a8f12bc582506fe" providerId="Windows Live" clId="Web-{5CF30780-C290-46DC-B99F-E13ABDF1801F}" dt="2021-10-27T16:17:15.224" v="439" actId="1076"/>
          <ac:spMkLst>
            <pc:docMk/>
            <pc:sldMk cId="989824937" sldId="259"/>
            <ac:spMk id="4" creationId="{FB2316E2-8FF2-4292-9111-018E4D814DBE}"/>
          </ac:spMkLst>
        </pc:spChg>
        <pc:spChg chg="mod">
          <ac:chgData name="Magda Slo" userId="4a8f12bc582506fe" providerId="Windows Live" clId="Web-{5CF30780-C290-46DC-B99F-E13ABDF1801F}" dt="2021-10-27T16:17:28.599" v="442" actId="1076"/>
          <ac:spMkLst>
            <pc:docMk/>
            <pc:sldMk cId="989824937" sldId="259"/>
            <ac:spMk id="5" creationId="{B19163D5-9E51-4D53-8500-E0FDE763B8EF}"/>
          </ac:spMkLst>
        </pc:spChg>
        <pc:spChg chg="mod">
          <ac:chgData name="Magda Slo" userId="4a8f12bc582506fe" providerId="Windows Live" clId="Web-{5CF30780-C290-46DC-B99F-E13ABDF1801F}" dt="2021-10-27T16:16:58.208" v="435" actId="1076"/>
          <ac:spMkLst>
            <pc:docMk/>
            <pc:sldMk cId="989824937" sldId="259"/>
            <ac:spMk id="6" creationId="{31EACCB7-5128-4F2E-98EA-2FCB3DC2A632}"/>
          </ac:spMkLst>
        </pc:spChg>
        <pc:spChg chg="topLvl">
          <ac:chgData name="Magda Slo" userId="4a8f12bc582506fe" providerId="Windows Live" clId="Web-{5CF30780-C290-46DC-B99F-E13ABDF1801F}" dt="2021-10-27T16:14:13.425" v="366"/>
          <ac:spMkLst>
            <pc:docMk/>
            <pc:sldMk cId="989824937" sldId="259"/>
            <ac:spMk id="7" creationId="{A3C5A63D-9828-4C70-B5F7-E92401C7D9F0}"/>
          </ac:spMkLst>
        </pc:spChg>
        <pc:spChg chg="add mod">
          <ac:chgData name="Magda Slo" userId="4a8f12bc582506fe" providerId="Windows Live" clId="Web-{5CF30780-C290-46DC-B99F-E13ABDF1801F}" dt="2021-10-27T16:23:10.854" v="567" actId="1076"/>
          <ac:spMkLst>
            <pc:docMk/>
            <pc:sldMk cId="989824937" sldId="259"/>
            <ac:spMk id="18" creationId="{31143FE2-6642-42A9-958F-4AA805A7F4E7}"/>
          </ac:spMkLst>
        </pc:spChg>
        <pc:grpChg chg="topLvl">
          <ac:chgData name="Magda Slo" userId="4a8f12bc582506fe" providerId="Windows Live" clId="Web-{5CF30780-C290-46DC-B99F-E13ABDF1801F}" dt="2021-10-27T16:14:13.425" v="366"/>
          <ac:grpSpMkLst>
            <pc:docMk/>
            <pc:sldMk cId="989824937" sldId="259"/>
            <ac:grpSpMk id="11" creationId="{7EAC1C2C-154A-4423-8744-222B478AF3C1}"/>
          </ac:grpSpMkLst>
        </pc:grpChg>
        <pc:grpChg chg="del mod">
          <ac:chgData name="Magda Slo" userId="4a8f12bc582506fe" providerId="Windows Live" clId="Web-{5CF30780-C290-46DC-B99F-E13ABDF1801F}" dt="2021-10-27T16:14:13.425" v="366"/>
          <ac:grpSpMkLst>
            <pc:docMk/>
            <pc:sldMk cId="989824937" sldId="259"/>
            <ac:grpSpMk id="12" creationId="{3612CA05-A924-403B-845F-BA77DD12E804}"/>
          </ac:grpSpMkLst>
        </pc:grpChg>
        <pc:grpChg chg="add mod">
          <ac:chgData name="Magda Slo" userId="4a8f12bc582506fe" providerId="Windows Live" clId="Web-{5CF30780-C290-46DC-B99F-E13ABDF1801F}" dt="2021-10-27T16:17:24.381" v="441" actId="1076"/>
          <ac:grpSpMkLst>
            <pc:docMk/>
            <pc:sldMk cId="989824937" sldId="259"/>
            <ac:grpSpMk id="16" creationId="{9CD3111A-78E9-41F9-BA4E-8011CD2CAF7E}"/>
          </ac:grpSpMkLst>
        </pc:grpChg>
        <pc:grpChg chg="add mod">
          <ac:chgData name="Magda Slo" userId="4a8f12bc582506fe" providerId="Windows Live" clId="Web-{5CF30780-C290-46DC-B99F-E13ABDF1801F}" dt="2021-10-27T16:21:28.040" v="552" actId="1076"/>
          <ac:grpSpMkLst>
            <pc:docMk/>
            <pc:sldMk cId="989824937" sldId="259"/>
            <ac:grpSpMk id="17" creationId="{33BBDA30-B29C-4F20-B53D-5ED1F07F930D}"/>
          </ac:grpSpMkLst>
        </pc:grpChg>
        <pc:picChg chg="add del mod">
          <ac:chgData name="Magda Slo" userId="4a8f12bc582506fe" providerId="Windows Live" clId="Web-{5CF30780-C290-46DC-B99F-E13ABDF1801F}" dt="2021-10-27T16:06:47.279" v="346"/>
          <ac:picMkLst>
            <pc:docMk/>
            <pc:sldMk cId="989824937" sldId="259"/>
            <ac:picMk id="9" creationId="{BD5D7A93-68D7-42E0-BAC9-9A1D96258D4A}"/>
          </ac:picMkLst>
        </pc:picChg>
        <pc:picChg chg="add del mod">
          <ac:chgData name="Magda Slo" userId="4a8f12bc582506fe" providerId="Windows Live" clId="Web-{5CF30780-C290-46DC-B99F-E13ABDF1801F}" dt="2021-10-27T16:07:18.576" v="348"/>
          <ac:picMkLst>
            <pc:docMk/>
            <pc:sldMk cId="989824937" sldId="259"/>
            <ac:picMk id="10" creationId="{87077A3E-6ED4-480B-B8B3-3F74D82829CF}"/>
          </ac:picMkLst>
        </pc:picChg>
        <pc:picChg chg="add del mod">
          <ac:chgData name="Magda Slo" userId="4a8f12bc582506fe" providerId="Windows Live" clId="Web-{5CF30780-C290-46DC-B99F-E13ABDF1801F}" dt="2021-10-27T16:08:52.234" v="350"/>
          <ac:picMkLst>
            <pc:docMk/>
            <pc:sldMk cId="989824937" sldId="259"/>
            <ac:picMk id="13" creationId="{167DB11D-1317-4E2D-B9A1-2217C8C0CC2F}"/>
          </ac:picMkLst>
        </pc:picChg>
        <pc:picChg chg="add del mod">
          <ac:chgData name="Magda Slo" userId="4a8f12bc582506fe" providerId="Windows Live" clId="Web-{5CF30780-C290-46DC-B99F-E13ABDF1801F}" dt="2021-10-27T16:10:14.813" v="352"/>
          <ac:picMkLst>
            <pc:docMk/>
            <pc:sldMk cId="989824937" sldId="259"/>
            <ac:picMk id="14" creationId="{F27699B6-C85A-4DC1-BC33-744EB9B7471F}"/>
          </ac:picMkLst>
        </pc:picChg>
        <pc:picChg chg="add mod">
          <ac:chgData name="Magda Slo" userId="4a8f12bc582506fe" providerId="Windows Live" clId="Web-{5CF30780-C290-46DC-B99F-E13ABDF1801F}" dt="2021-10-27T16:14:54.472" v="373" actId="1076"/>
          <ac:picMkLst>
            <pc:docMk/>
            <pc:sldMk cId="989824937" sldId="259"/>
            <ac:picMk id="15" creationId="{8DD08DB2-0F0F-440C-8CC9-65262F2DAB0C}"/>
          </ac:picMkLst>
        </pc:picChg>
      </pc:sldChg>
      <pc:sldChg chg="modSp">
        <pc:chgData name="Magda Slo" userId="4a8f12bc582506fe" providerId="Windows Live" clId="Web-{5CF30780-C290-46DC-B99F-E13ABDF1801F}" dt="2021-10-27T15:18:37.762" v="135" actId="20577"/>
        <pc:sldMkLst>
          <pc:docMk/>
          <pc:sldMk cId="2037107524" sldId="260"/>
        </pc:sldMkLst>
        <pc:spChg chg="mod">
          <ac:chgData name="Magda Slo" userId="4a8f12bc582506fe" providerId="Windows Live" clId="Web-{5CF30780-C290-46DC-B99F-E13ABDF1801F}" dt="2021-10-27T15:18:37.762" v="135" actId="20577"/>
          <ac:spMkLst>
            <pc:docMk/>
            <pc:sldMk cId="2037107524" sldId="260"/>
            <ac:spMk id="6" creationId="{383246C5-4304-4E5B-8D45-0902C3C47725}"/>
          </ac:spMkLst>
        </pc:spChg>
      </pc:sldChg>
      <pc:sldChg chg="addSp delSp modSp">
        <pc:chgData name="Magda Slo" userId="4a8f12bc582506fe" providerId="Windows Live" clId="Web-{5CF30780-C290-46DC-B99F-E13ABDF1801F}" dt="2021-10-27T16:01:29.822" v="239"/>
        <pc:sldMkLst>
          <pc:docMk/>
          <pc:sldMk cId="1715233418" sldId="261"/>
        </pc:sldMkLst>
        <pc:picChg chg="add del mod">
          <ac:chgData name="Magda Slo" userId="4a8f12bc582506fe" providerId="Windows Live" clId="Web-{5CF30780-C290-46DC-B99F-E13ABDF1801F}" dt="2021-10-27T16:01:29.822" v="239"/>
          <ac:picMkLst>
            <pc:docMk/>
            <pc:sldMk cId="1715233418" sldId="261"/>
            <ac:picMk id="4" creationId="{9CE1A611-C8AC-4323-B381-367C15702C42}"/>
          </ac:picMkLst>
        </pc:picChg>
      </pc:sldChg>
    </pc:docChg>
  </pc:docChgLst>
  <pc:docChgLst>
    <pc:chgData name="Magda Slo" userId="4a8f12bc582506fe" providerId="Windows Live" clId="Web-{85A0FCFB-C8A6-4B28-B5FC-C7B7B3573E2D}"/>
    <pc:docChg chg="addSld modSld">
      <pc:chgData name="Magda Slo" userId="4a8f12bc582506fe" providerId="Windows Live" clId="Web-{85A0FCFB-C8A6-4B28-B5FC-C7B7B3573E2D}" dt="2021-10-24T17:26:57.047" v="825" actId="20577"/>
      <pc:docMkLst>
        <pc:docMk/>
      </pc:docMkLst>
      <pc:sldChg chg="modSp">
        <pc:chgData name="Magda Slo" userId="4a8f12bc582506fe" providerId="Windows Live" clId="Web-{85A0FCFB-C8A6-4B28-B5FC-C7B7B3573E2D}" dt="2021-10-24T13:28:24.650" v="40" actId="20577"/>
        <pc:sldMkLst>
          <pc:docMk/>
          <pc:sldMk cId="3601082625" sldId="256"/>
        </pc:sldMkLst>
        <pc:spChg chg="mod">
          <ac:chgData name="Magda Slo" userId="4a8f12bc582506fe" providerId="Windows Live" clId="Web-{85A0FCFB-C8A6-4B28-B5FC-C7B7B3573E2D}" dt="2021-10-24T13:28:07.854" v="11" actId="20577"/>
          <ac:spMkLst>
            <pc:docMk/>
            <pc:sldMk cId="3601082625" sldId="256"/>
            <ac:spMk id="2" creationId="{00000000-0000-0000-0000-000000000000}"/>
          </ac:spMkLst>
        </pc:spChg>
        <pc:spChg chg="mod">
          <ac:chgData name="Magda Slo" userId="4a8f12bc582506fe" providerId="Windows Live" clId="Web-{85A0FCFB-C8A6-4B28-B5FC-C7B7B3573E2D}" dt="2021-10-24T13:28:24.650" v="40" actId="20577"/>
          <ac:spMkLst>
            <pc:docMk/>
            <pc:sldMk cId="3601082625" sldId="256"/>
            <ac:spMk id="3" creationId="{00000000-0000-0000-0000-000000000000}"/>
          </ac:spMkLst>
        </pc:spChg>
      </pc:sldChg>
      <pc:sldChg chg="modSp new">
        <pc:chgData name="Magda Slo" userId="4a8f12bc582506fe" providerId="Windows Live" clId="Web-{85A0FCFB-C8A6-4B28-B5FC-C7B7B3573E2D}" dt="2021-10-24T13:31:48.414" v="65" actId="20577"/>
        <pc:sldMkLst>
          <pc:docMk/>
          <pc:sldMk cId="3463208584" sldId="257"/>
        </pc:sldMkLst>
        <pc:spChg chg="mod">
          <ac:chgData name="Magda Slo" userId="4a8f12bc582506fe" providerId="Windows Live" clId="Web-{85A0FCFB-C8A6-4B28-B5FC-C7B7B3573E2D}" dt="2021-10-24T13:30:17.774" v="50" actId="20577"/>
          <ac:spMkLst>
            <pc:docMk/>
            <pc:sldMk cId="3463208584" sldId="257"/>
            <ac:spMk id="2" creationId="{8F1A9061-C917-4E61-AEB5-9908B6FC4F7F}"/>
          </ac:spMkLst>
        </pc:spChg>
        <pc:spChg chg="mod">
          <ac:chgData name="Magda Slo" userId="4a8f12bc582506fe" providerId="Windows Live" clId="Web-{85A0FCFB-C8A6-4B28-B5FC-C7B7B3573E2D}" dt="2021-10-24T13:31:48.414" v="65" actId="20577"/>
          <ac:spMkLst>
            <pc:docMk/>
            <pc:sldMk cId="3463208584" sldId="257"/>
            <ac:spMk id="3" creationId="{4BA8B35B-2DED-4EF7-B232-18D010518D3D}"/>
          </ac:spMkLst>
        </pc:spChg>
      </pc:sldChg>
      <pc:sldChg chg="modSp new">
        <pc:chgData name="Magda Slo" userId="4a8f12bc582506fe" providerId="Windows Live" clId="Web-{85A0FCFB-C8A6-4B28-B5FC-C7B7B3573E2D}" dt="2021-10-24T17:10:16.966" v="633" actId="20577"/>
        <pc:sldMkLst>
          <pc:docMk/>
          <pc:sldMk cId="4163233648" sldId="258"/>
        </pc:sldMkLst>
        <pc:spChg chg="mod">
          <ac:chgData name="Magda Slo" userId="4a8f12bc582506fe" providerId="Windows Live" clId="Web-{85A0FCFB-C8A6-4B28-B5FC-C7B7B3573E2D}" dt="2021-10-24T13:34:55.396" v="86" actId="20577"/>
          <ac:spMkLst>
            <pc:docMk/>
            <pc:sldMk cId="4163233648" sldId="258"/>
            <ac:spMk id="2" creationId="{DF895784-5274-4BD5-8D45-6303DFCBAD49}"/>
          </ac:spMkLst>
        </pc:spChg>
        <pc:spChg chg="mod">
          <ac:chgData name="Magda Slo" userId="4a8f12bc582506fe" providerId="Windows Live" clId="Web-{85A0FCFB-C8A6-4B28-B5FC-C7B7B3573E2D}" dt="2021-10-24T17:10:16.966" v="633" actId="20577"/>
          <ac:spMkLst>
            <pc:docMk/>
            <pc:sldMk cId="4163233648" sldId="258"/>
            <ac:spMk id="3" creationId="{793C24E7-EBF2-4CDE-9446-E2A335653DA2}"/>
          </ac:spMkLst>
        </pc:spChg>
      </pc:sldChg>
      <pc:sldChg chg="modSp new">
        <pc:chgData name="Magda Slo" userId="4a8f12bc582506fe" providerId="Windows Live" clId="Web-{85A0FCFB-C8A6-4B28-B5FC-C7B7B3573E2D}" dt="2021-10-24T13:35:07.724" v="92" actId="20577"/>
        <pc:sldMkLst>
          <pc:docMk/>
          <pc:sldMk cId="989824937" sldId="259"/>
        </pc:sldMkLst>
        <pc:spChg chg="mod">
          <ac:chgData name="Magda Slo" userId="4a8f12bc582506fe" providerId="Windows Live" clId="Web-{85A0FCFB-C8A6-4B28-B5FC-C7B7B3573E2D}" dt="2021-10-24T13:35:07.724" v="92" actId="20577"/>
          <ac:spMkLst>
            <pc:docMk/>
            <pc:sldMk cId="989824937" sldId="259"/>
            <ac:spMk id="2" creationId="{67E3186F-2828-4E38-8CB6-9FECDB42AB99}"/>
          </ac:spMkLst>
        </pc:spChg>
      </pc:sldChg>
      <pc:sldChg chg="modSp new">
        <pc:chgData name="Magda Slo" userId="4a8f12bc582506fe" providerId="Windows Live" clId="Web-{85A0FCFB-C8A6-4B28-B5FC-C7B7B3573E2D}" dt="2021-10-24T13:35:23.271" v="103" actId="20577"/>
        <pc:sldMkLst>
          <pc:docMk/>
          <pc:sldMk cId="2037107524" sldId="260"/>
        </pc:sldMkLst>
        <pc:spChg chg="mod">
          <ac:chgData name="Magda Slo" userId="4a8f12bc582506fe" providerId="Windows Live" clId="Web-{85A0FCFB-C8A6-4B28-B5FC-C7B7B3573E2D}" dt="2021-10-24T13:35:23.271" v="103" actId="20577"/>
          <ac:spMkLst>
            <pc:docMk/>
            <pc:sldMk cId="2037107524" sldId="260"/>
            <ac:spMk id="2" creationId="{4AE1B86E-725D-4636-A304-18ECB46438E0}"/>
          </ac:spMkLst>
        </pc:spChg>
      </pc:sldChg>
      <pc:sldChg chg="modSp new">
        <pc:chgData name="Magda Slo" userId="4a8f12bc582506fe" providerId="Windows Live" clId="Web-{85A0FCFB-C8A6-4B28-B5FC-C7B7B3573E2D}" dt="2021-10-24T17:26:57.047" v="825" actId="20577"/>
        <pc:sldMkLst>
          <pc:docMk/>
          <pc:sldMk cId="1715233418" sldId="261"/>
        </pc:sldMkLst>
        <pc:spChg chg="mod">
          <ac:chgData name="Magda Slo" userId="4a8f12bc582506fe" providerId="Windows Live" clId="Web-{85A0FCFB-C8A6-4B28-B5FC-C7B7B3573E2D}" dt="2021-10-24T13:35:42.177" v="122" actId="20577"/>
          <ac:spMkLst>
            <pc:docMk/>
            <pc:sldMk cId="1715233418" sldId="261"/>
            <ac:spMk id="2" creationId="{86EDBAF9-5278-4059-B753-1BA10E36A4FB}"/>
          </ac:spMkLst>
        </pc:spChg>
        <pc:spChg chg="mod">
          <ac:chgData name="Magda Slo" userId="4a8f12bc582506fe" providerId="Windows Live" clId="Web-{85A0FCFB-C8A6-4B28-B5FC-C7B7B3573E2D}" dt="2021-10-24T17:26:57.047" v="825" actId="20577"/>
          <ac:spMkLst>
            <pc:docMk/>
            <pc:sldMk cId="1715233418" sldId="261"/>
            <ac:spMk id="3" creationId="{5022F662-F8A5-4198-9A66-1AE0F2333117}"/>
          </ac:spMkLst>
        </pc:spChg>
      </pc:sldChg>
      <pc:sldChg chg="modSp new">
        <pc:chgData name="Magda Slo" userId="4a8f12bc582506fe" providerId="Windows Live" clId="Web-{85A0FCFB-C8A6-4B28-B5FC-C7B7B3573E2D}" dt="2021-10-24T13:35:48.552" v="130" actId="20577"/>
        <pc:sldMkLst>
          <pc:docMk/>
          <pc:sldMk cId="362264436" sldId="262"/>
        </pc:sldMkLst>
        <pc:spChg chg="mod">
          <ac:chgData name="Magda Slo" userId="4a8f12bc582506fe" providerId="Windows Live" clId="Web-{85A0FCFB-C8A6-4B28-B5FC-C7B7B3573E2D}" dt="2021-10-24T13:35:48.552" v="130" actId="20577"/>
          <ac:spMkLst>
            <pc:docMk/>
            <pc:sldMk cId="362264436" sldId="262"/>
            <ac:spMk id="2" creationId="{10F80CB0-B94A-414A-8F09-CEE89E231711}"/>
          </ac:spMkLst>
        </pc:spChg>
      </pc:sldChg>
      <pc:sldChg chg="modSp new">
        <pc:chgData name="Magda Slo" userId="4a8f12bc582506fe" providerId="Windows Live" clId="Web-{85A0FCFB-C8A6-4B28-B5FC-C7B7B3573E2D}" dt="2021-10-24T17:02:08.092" v="316" actId="20577"/>
        <pc:sldMkLst>
          <pc:docMk/>
          <pc:sldMk cId="2510277182" sldId="263"/>
        </pc:sldMkLst>
        <pc:spChg chg="mod">
          <ac:chgData name="Magda Slo" userId="4a8f12bc582506fe" providerId="Windows Live" clId="Web-{85A0FCFB-C8A6-4B28-B5FC-C7B7B3573E2D}" dt="2021-10-24T16:19:45.296" v="138" actId="20577"/>
          <ac:spMkLst>
            <pc:docMk/>
            <pc:sldMk cId="2510277182" sldId="263"/>
            <ac:spMk id="2" creationId="{04351008-0473-48F7-98A9-37A79CD8BC4A}"/>
          </ac:spMkLst>
        </pc:spChg>
        <pc:spChg chg="mod">
          <ac:chgData name="Magda Slo" userId="4a8f12bc582506fe" providerId="Windows Live" clId="Web-{85A0FCFB-C8A6-4B28-B5FC-C7B7B3573E2D}" dt="2021-10-24T17:02:08.092" v="316" actId="20577"/>
          <ac:spMkLst>
            <pc:docMk/>
            <pc:sldMk cId="2510277182" sldId="263"/>
            <ac:spMk id="3" creationId="{55EB60ED-D62C-4433-B49C-60DB03843854}"/>
          </ac:spMkLst>
        </pc:spChg>
      </pc:sldChg>
      <pc:sldChg chg="modSp new">
        <pc:chgData name="Magda Slo" userId="4a8f12bc582506fe" providerId="Windows Live" clId="Web-{85A0FCFB-C8A6-4B28-B5FC-C7B7B3573E2D}" dt="2021-10-24T16:20:06.343" v="156" actId="20577"/>
        <pc:sldMkLst>
          <pc:docMk/>
          <pc:sldMk cId="572780195" sldId="264"/>
        </pc:sldMkLst>
        <pc:spChg chg="mod">
          <ac:chgData name="Magda Slo" userId="4a8f12bc582506fe" providerId="Windows Live" clId="Web-{85A0FCFB-C8A6-4B28-B5FC-C7B7B3573E2D}" dt="2021-10-24T16:20:06.343" v="156" actId="20577"/>
          <ac:spMkLst>
            <pc:docMk/>
            <pc:sldMk cId="572780195" sldId="264"/>
            <ac:spMk id="2" creationId="{6EADF8AD-8D06-4A82-8DAB-BF419FE73350}"/>
          </ac:spMkLst>
        </pc:spChg>
      </pc:sldChg>
      <pc:sldChg chg="modSp new">
        <pc:chgData name="Magda Slo" userId="4a8f12bc582506fe" providerId="Windows Live" clId="Web-{85A0FCFB-C8A6-4B28-B5FC-C7B7B3573E2D}" dt="2021-10-24T16:20:12.562" v="165" actId="20577"/>
        <pc:sldMkLst>
          <pc:docMk/>
          <pc:sldMk cId="346915304" sldId="265"/>
        </pc:sldMkLst>
        <pc:spChg chg="mod">
          <ac:chgData name="Magda Slo" userId="4a8f12bc582506fe" providerId="Windows Live" clId="Web-{85A0FCFB-C8A6-4B28-B5FC-C7B7B3573E2D}" dt="2021-10-24T16:20:12.562" v="165" actId="20577"/>
          <ac:spMkLst>
            <pc:docMk/>
            <pc:sldMk cId="346915304" sldId="265"/>
            <ac:spMk id="2" creationId="{682042FE-14DB-44A6-945F-572D3EA26672}"/>
          </ac:spMkLst>
        </pc:spChg>
      </pc:sldChg>
    </pc:docChg>
  </pc:docChgLst>
  <pc:docChgLst>
    <pc:chgData name="Magda Slo" userId="4a8f12bc582506fe" providerId="Windows Live" clId="Web-{BB812D8A-4D36-4DA6-A143-86B9B0791743}"/>
    <pc:docChg chg="modSld">
      <pc:chgData name="Magda Slo" userId="4a8f12bc582506fe" providerId="Windows Live" clId="Web-{BB812D8A-4D36-4DA6-A143-86B9B0791743}" dt="2021-10-27T09:48:09.154" v="109" actId="20577"/>
      <pc:docMkLst>
        <pc:docMk/>
      </pc:docMkLst>
      <pc:sldChg chg="modSp">
        <pc:chgData name="Magda Slo" userId="4a8f12bc582506fe" providerId="Windows Live" clId="Web-{BB812D8A-4D36-4DA6-A143-86B9B0791743}" dt="2021-10-27T09:48:09.154" v="109" actId="20577"/>
        <pc:sldMkLst>
          <pc:docMk/>
          <pc:sldMk cId="4163233648" sldId="258"/>
        </pc:sldMkLst>
        <pc:spChg chg="mod">
          <ac:chgData name="Magda Slo" userId="4a8f12bc582506fe" providerId="Windows Live" clId="Web-{BB812D8A-4D36-4DA6-A143-86B9B0791743}" dt="2021-10-27T09:48:09.154" v="109" actId="20577"/>
          <ac:spMkLst>
            <pc:docMk/>
            <pc:sldMk cId="4163233648" sldId="258"/>
            <ac:spMk id="3" creationId="{793C24E7-EBF2-4CDE-9446-E2A335653DA2}"/>
          </ac:spMkLst>
        </pc:spChg>
      </pc:sldChg>
    </pc:docChg>
  </pc:docChgLst>
  <pc:docChgLst>
    <pc:chgData name="Magda Slo" userId="4a8f12bc582506fe" providerId="Windows Live" clId="Web-{01FE09F1-A5BA-4BD5-94D2-FE3D920366BA}"/>
    <pc:docChg chg="addSld modSld">
      <pc:chgData name="Magda Slo" userId="4a8f12bc582506fe" providerId="Windows Live" clId="Web-{01FE09F1-A5BA-4BD5-94D2-FE3D920366BA}" dt="2021-10-27T21:06:31.140" v="778" actId="1076"/>
      <pc:docMkLst>
        <pc:docMk/>
      </pc:docMkLst>
      <pc:sldChg chg="modSp">
        <pc:chgData name="Magda Slo" userId="4a8f12bc582506fe" providerId="Windows Live" clId="Web-{01FE09F1-A5BA-4BD5-94D2-FE3D920366BA}" dt="2021-10-27T21:06:31.140" v="778" actId="1076"/>
        <pc:sldMkLst>
          <pc:docMk/>
          <pc:sldMk cId="989824937" sldId="259"/>
        </pc:sldMkLst>
        <pc:spChg chg="mod">
          <ac:chgData name="Magda Slo" userId="4a8f12bc582506fe" providerId="Windows Live" clId="Web-{01FE09F1-A5BA-4BD5-94D2-FE3D920366BA}" dt="2021-10-27T21:06:23.796" v="776" actId="1076"/>
          <ac:spMkLst>
            <pc:docMk/>
            <pc:sldMk cId="989824937" sldId="259"/>
            <ac:spMk id="3" creationId="{40B7FC24-419D-4F08-8784-6C98DB3E1A7C}"/>
          </ac:spMkLst>
        </pc:spChg>
        <pc:spChg chg="mod">
          <ac:chgData name="Magda Slo" userId="4a8f12bc582506fe" providerId="Windows Live" clId="Web-{01FE09F1-A5BA-4BD5-94D2-FE3D920366BA}" dt="2021-10-27T21:06:31.140" v="778" actId="1076"/>
          <ac:spMkLst>
            <pc:docMk/>
            <pc:sldMk cId="989824937" sldId="259"/>
            <ac:spMk id="18" creationId="{31143FE2-6642-42A9-958F-4AA805A7F4E7}"/>
          </ac:spMkLst>
        </pc:spChg>
      </pc:sldChg>
      <pc:sldChg chg="modSp">
        <pc:chgData name="Magda Slo" userId="4a8f12bc582506fe" providerId="Windows Live" clId="Web-{01FE09F1-A5BA-4BD5-94D2-FE3D920366BA}" dt="2021-10-27T20:58:51.526" v="518" actId="20577"/>
        <pc:sldMkLst>
          <pc:docMk/>
          <pc:sldMk cId="1715233418" sldId="261"/>
        </pc:sldMkLst>
        <pc:spChg chg="mod">
          <ac:chgData name="Magda Slo" userId="4a8f12bc582506fe" providerId="Windows Live" clId="Web-{01FE09F1-A5BA-4BD5-94D2-FE3D920366BA}" dt="2021-10-27T20:58:51.526" v="518" actId="20577"/>
          <ac:spMkLst>
            <pc:docMk/>
            <pc:sldMk cId="1715233418" sldId="261"/>
            <ac:spMk id="3" creationId="{5022F662-F8A5-4198-9A66-1AE0F2333117}"/>
          </ac:spMkLst>
        </pc:spChg>
      </pc:sldChg>
      <pc:sldChg chg="addSp delSp modSp">
        <pc:chgData name="Magda Slo" userId="4a8f12bc582506fe" providerId="Windows Live" clId="Web-{01FE09F1-A5BA-4BD5-94D2-FE3D920366BA}" dt="2021-10-27T20:50:54.692" v="196" actId="1076"/>
        <pc:sldMkLst>
          <pc:docMk/>
          <pc:sldMk cId="572780195" sldId="264"/>
        </pc:sldMkLst>
        <pc:spChg chg="mod">
          <ac:chgData name="Magda Slo" userId="4a8f12bc582506fe" providerId="Windows Live" clId="Web-{01FE09F1-A5BA-4BD5-94D2-FE3D920366BA}" dt="2021-10-27T20:50:54.692" v="196" actId="1076"/>
          <ac:spMkLst>
            <pc:docMk/>
            <pc:sldMk cId="572780195" sldId="264"/>
            <ac:spMk id="3" creationId="{3214A6E5-93D1-4A8C-B2C4-AB9EA6536DDD}"/>
          </ac:spMkLst>
        </pc:spChg>
        <pc:picChg chg="add del mod">
          <ac:chgData name="Magda Slo" userId="4a8f12bc582506fe" providerId="Windows Live" clId="Web-{01FE09F1-A5BA-4BD5-94D2-FE3D920366BA}" dt="2021-10-27T20:31:48.852" v="1"/>
          <ac:picMkLst>
            <pc:docMk/>
            <pc:sldMk cId="572780195" sldId="264"/>
            <ac:picMk id="4" creationId="{3A95E08B-9FFC-40E1-80FE-12D2963F2BCB}"/>
          </ac:picMkLst>
        </pc:picChg>
        <pc:picChg chg="add mod">
          <ac:chgData name="Magda Slo" userId="4a8f12bc582506fe" providerId="Windows Live" clId="Web-{01FE09F1-A5BA-4BD5-94D2-FE3D920366BA}" dt="2021-10-27T20:33:03.962" v="5" actId="1076"/>
          <ac:picMkLst>
            <pc:docMk/>
            <pc:sldMk cId="572780195" sldId="264"/>
            <ac:picMk id="5" creationId="{BC9EC3B1-C4E0-4E0C-94B6-AE26A2947876}"/>
          </ac:picMkLst>
        </pc:picChg>
      </pc:sldChg>
      <pc:sldChg chg="modSp">
        <pc:chgData name="Magda Slo" userId="4a8f12bc582506fe" providerId="Windows Live" clId="Web-{01FE09F1-A5BA-4BD5-94D2-FE3D920366BA}" dt="2021-10-27T20:59:49.355" v="563" actId="20577"/>
        <pc:sldMkLst>
          <pc:docMk/>
          <pc:sldMk cId="346915304" sldId="265"/>
        </pc:sldMkLst>
        <pc:spChg chg="mod">
          <ac:chgData name="Magda Slo" userId="4a8f12bc582506fe" providerId="Windows Live" clId="Web-{01FE09F1-A5BA-4BD5-94D2-FE3D920366BA}" dt="2021-10-27T20:59:49.355" v="563" actId="20577"/>
          <ac:spMkLst>
            <pc:docMk/>
            <pc:sldMk cId="346915304" sldId="265"/>
            <ac:spMk id="3" creationId="{F01E1605-FFD0-47D7-B0E5-4F090A11628D}"/>
          </ac:spMkLst>
        </pc:spChg>
      </pc:sldChg>
      <pc:sldChg chg="addSp delSp modSp new">
        <pc:chgData name="Magda Slo" userId="4a8f12bc582506fe" providerId="Windows Live" clId="Web-{01FE09F1-A5BA-4BD5-94D2-FE3D920366BA}" dt="2021-10-27T20:53:18.288" v="249" actId="20577"/>
        <pc:sldMkLst>
          <pc:docMk/>
          <pc:sldMk cId="45530706" sldId="266"/>
        </pc:sldMkLst>
        <pc:spChg chg="mod">
          <ac:chgData name="Magda Slo" userId="4a8f12bc582506fe" providerId="Windows Live" clId="Web-{01FE09F1-A5BA-4BD5-94D2-FE3D920366BA}" dt="2021-10-27T20:36:44.464" v="24" actId="20577"/>
          <ac:spMkLst>
            <pc:docMk/>
            <pc:sldMk cId="45530706" sldId="266"/>
            <ac:spMk id="2" creationId="{43B61480-6DDB-4013-A7DB-BDB6ED02351B}"/>
          </ac:spMkLst>
        </pc:spChg>
        <pc:spChg chg="del">
          <ac:chgData name="Magda Slo" userId="4a8f12bc582506fe" providerId="Windows Live" clId="Web-{01FE09F1-A5BA-4BD5-94D2-FE3D920366BA}" dt="2021-10-27T20:43:24.391" v="25"/>
          <ac:spMkLst>
            <pc:docMk/>
            <pc:sldMk cId="45530706" sldId="266"/>
            <ac:spMk id="3" creationId="{815E2FE6-5218-4926-B85F-50830CD090A8}"/>
          </ac:spMkLst>
        </pc:spChg>
        <pc:spChg chg="add del mod">
          <ac:chgData name="Magda Slo" userId="4a8f12bc582506fe" providerId="Windows Live" clId="Web-{01FE09F1-A5BA-4BD5-94D2-FE3D920366BA}" dt="2021-10-27T20:50:42.724" v="195"/>
          <ac:spMkLst>
            <pc:docMk/>
            <pc:sldMk cId="45530706" sldId="266"/>
            <ac:spMk id="6" creationId="{270BF7C5-E5E8-470B-A355-2DE042C247E8}"/>
          </ac:spMkLst>
        </pc:spChg>
        <pc:spChg chg="add del">
          <ac:chgData name="Magda Slo" userId="4a8f12bc582506fe" providerId="Windows Live" clId="Web-{01FE09F1-A5BA-4BD5-94D2-FE3D920366BA}" dt="2021-10-27T20:47:43.222" v="70"/>
          <ac:spMkLst>
            <pc:docMk/>
            <pc:sldMk cId="45530706" sldId="266"/>
            <ac:spMk id="7" creationId="{8CA832F4-4DE8-47BC-9AC5-E7C5A37A9500}"/>
          </ac:spMkLst>
        </pc:spChg>
        <pc:spChg chg="add del mod">
          <ac:chgData name="Magda Slo" userId="4a8f12bc582506fe" providerId="Windows Live" clId="Web-{01FE09F1-A5BA-4BD5-94D2-FE3D920366BA}" dt="2021-10-27T20:53:18.288" v="249" actId="20577"/>
          <ac:spMkLst>
            <pc:docMk/>
            <pc:sldMk cId="45530706" sldId="266"/>
            <ac:spMk id="9" creationId="{AF4266DA-6B32-4D32-9C43-42F711D529A8}"/>
          </ac:spMkLst>
        </pc:spChg>
        <pc:picChg chg="add mod ord">
          <ac:chgData name="Magda Slo" userId="4a8f12bc582506fe" providerId="Windows Live" clId="Web-{01FE09F1-A5BA-4BD5-94D2-FE3D920366BA}" dt="2021-10-27T20:43:41.906" v="31" actId="1076"/>
          <ac:picMkLst>
            <pc:docMk/>
            <pc:sldMk cId="45530706" sldId="266"/>
            <ac:picMk id="4" creationId="{F3452639-AEAE-4F5B-BDA0-24377052B284}"/>
          </ac:picMkLst>
        </pc:picChg>
      </pc:sldChg>
    </pc:docChg>
  </pc:docChgLst>
  <pc:docChgLst>
    <pc:chgData name="Guest User" providerId="Windows Live" clId="Web-{C11C0A95-FE80-4F76-B132-B9EE41E7934C}"/>
    <pc:docChg chg="modSld">
      <pc:chgData name="Guest User" userId="" providerId="Windows Live" clId="Web-{C11C0A95-FE80-4F76-B132-B9EE41E7934C}" dt="2021-10-28T07:14:27.638" v="6" actId="20577"/>
      <pc:docMkLst>
        <pc:docMk/>
      </pc:docMkLst>
      <pc:sldChg chg="modSp">
        <pc:chgData name="Guest User" userId="" providerId="Windows Live" clId="Web-{C11C0A95-FE80-4F76-B132-B9EE41E7934C}" dt="2021-10-28T07:14:27.638" v="6" actId="20577"/>
        <pc:sldMkLst>
          <pc:docMk/>
          <pc:sldMk cId="4163233648" sldId="258"/>
        </pc:sldMkLst>
        <pc:spChg chg="mod">
          <ac:chgData name="Guest User" userId="" providerId="Windows Live" clId="Web-{C11C0A95-FE80-4F76-B132-B9EE41E7934C}" dt="2021-10-28T07:14:27.638" v="6" actId="20577"/>
          <ac:spMkLst>
            <pc:docMk/>
            <pc:sldMk cId="4163233648" sldId="258"/>
            <ac:spMk id="3" creationId="{793C24E7-EBF2-4CDE-9446-E2A335653DA2}"/>
          </ac:spMkLst>
        </pc:spChg>
      </pc:sldChg>
    </pc:docChg>
  </pc:docChgLst>
  <pc:docChgLst>
    <pc:chgData name="Guest User" providerId="Windows Live" clId="Web-{494DC328-2574-46E6-8A6D-EA9BF03DC599}"/>
    <pc:docChg chg="modSld">
      <pc:chgData name="Guest User" userId="" providerId="Windows Live" clId="Web-{494DC328-2574-46E6-8A6D-EA9BF03DC599}" dt="2021-10-27T21:09:49.843" v="145" actId="20577"/>
      <pc:docMkLst>
        <pc:docMk/>
      </pc:docMkLst>
      <pc:sldChg chg="modSp">
        <pc:chgData name="Guest User" userId="" providerId="Windows Live" clId="Web-{494DC328-2574-46E6-8A6D-EA9BF03DC599}" dt="2021-10-27T19:23:17.527" v="10" actId="20577"/>
        <pc:sldMkLst>
          <pc:docMk/>
          <pc:sldMk cId="1715233418" sldId="261"/>
        </pc:sldMkLst>
        <pc:spChg chg="mod">
          <ac:chgData name="Guest User" userId="" providerId="Windows Live" clId="Web-{494DC328-2574-46E6-8A6D-EA9BF03DC599}" dt="2021-10-27T19:23:17.527" v="10" actId="20577"/>
          <ac:spMkLst>
            <pc:docMk/>
            <pc:sldMk cId="1715233418" sldId="261"/>
            <ac:spMk id="3" creationId="{5022F662-F8A5-4198-9A66-1AE0F2333117}"/>
          </ac:spMkLst>
        </pc:spChg>
      </pc:sldChg>
      <pc:sldChg chg="modSp">
        <pc:chgData name="Guest User" userId="" providerId="Windows Live" clId="Web-{494DC328-2574-46E6-8A6D-EA9BF03DC599}" dt="2021-10-27T19:24:28.279" v="37" actId="20577"/>
        <pc:sldMkLst>
          <pc:docMk/>
          <pc:sldMk cId="362264436" sldId="262"/>
        </pc:sldMkLst>
        <pc:spChg chg="mod">
          <ac:chgData name="Guest User" userId="" providerId="Windows Live" clId="Web-{494DC328-2574-46E6-8A6D-EA9BF03DC599}" dt="2021-10-27T19:24:28.279" v="37" actId="20577"/>
          <ac:spMkLst>
            <pc:docMk/>
            <pc:sldMk cId="362264436" sldId="262"/>
            <ac:spMk id="9" creationId="{73EC12AC-E0C1-41A6-84A5-C81EF4CB0881}"/>
          </ac:spMkLst>
        </pc:spChg>
      </pc:sldChg>
      <pc:sldChg chg="modSp">
        <pc:chgData name="Guest User" userId="" providerId="Windows Live" clId="Web-{494DC328-2574-46E6-8A6D-EA9BF03DC599}" dt="2021-10-27T19:25:12.530" v="53" actId="20577"/>
        <pc:sldMkLst>
          <pc:docMk/>
          <pc:sldMk cId="2510277182" sldId="263"/>
        </pc:sldMkLst>
        <pc:spChg chg="mod">
          <ac:chgData name="Guest User" userId="" providerId="Windows Live" clId="Web-{494DC328-2574-46E6-8A6D-EA9BF03DC599}" dt="2021-10-27T19:25:12.530" v="53" actId="20577"/>
          <ac:spMkLst>
            <pc:docMk/>
            <pc:sldMk cId="2510277182" sldId="263"/>
            <ac:spMk id="3" creationId="{55EB60ED-D62C-4433-B49C-60DB03843854}"/>
          </ac:spMkLst>
        </pc:spChg>
      </pc:sldChg>
      <pc:sldChg chg="modSp">
        <pc:chgData name="Guest User" userId="" providerId="Windows Live" clId="Web-{494DC328-2574-46E6-8A6D-EA9BF03DC599}" dt="2021-10-27T19:27:36.393" v="140" actId="20577"/>
        <pc:sldMkLst>
          <pc:docMk/>
          <pc:sldMk cId="572780195" sldId="264"/>
        </pc:sldMkLst>
        <pc:spChg chg="mod">
          <ac:chgData name="Guest User" userId="" providerId="Windows Live" clId="Web-{494DC328-2574-46E6-8A6D-EA9BF03DC599}" dt="2021-10-27T19:27:36.393" v="140" actId="20577"/>
          <ac:spMkLst>
            <pc:docMk/>
            <pc:sldMk cId="572780195" sldId="264"/>
            <ac:spMk id="3" creationId="{3214A6E5-93D1-4A8C-B2C4-AB9EA6536DDD}"/>
          </ac:spMkLst>
        </pc:spChg>
      </pc:sldChg>
      <pc:sldChg chg="modSp">
        <pc:chgData name="Guest User" userId="" providerId="Windows Live" clId="Web-{494DC328-2574-46E6-8A6D-EA9BF03DC599}" dt="2021-10-27T21:09:49.843" v="145" actId="20577"/>
        <pc:sldMkLst>
          <pc:docMk/>
          <pc:sldMk cId="346915304" sldId="265"/>
        </pc:sldMkLst>
        <pc:spChg chg="mod">
          <ac:chgData name="Guest User" userId="" providerId="Windows Live" clId="Web-{494DC328-2574-46E6-8A6D-EA9BF03DC599}" dt="2021-10-27T21:09:49.843" v="145" actId="20577"/>
          <ac:spMkLst>
            <pc:docMk/>
            <pc:sldMk cId="346915304" sldId="265"/>
            <ac:spMk id="3" creationId="{F01E1605-FFD0-47D7-B0E5-4F090A11628D}"/>
          </ac:spMkLst>
        </pc:spChg>
      </pc:sldChg>
    </pc:docChg>
  </pc:docChgLst>
  <pc:docChgLst>
    <pc:chgData name="Magda Slo" userId="4a8f12bc582506fe" providerId="Windows Live" clId="Web-{629DD853-A4DF-4ADE-AE94-D53CE11DDDBB}"/>
    <pc:docChg chg="modSld">
      <pc:chgData name="Magda Slo" userId="4a8f12bc582506fe" providerId="Windows Live" clId="Web-{629DD853-A4DF-4ADE-AE94-D53CE11DDDBB}" dt="2021-11-03T17:21:22.721" v="3" actId="20577"/>
      <pc:docMkLst>
        <pc:docMk/>
      </pc:docMkLst>
      <pc:sldChg chg="modSp">
        <pc:chgData name="Magda Slo" userId="4a8f12bc582506fe" providerId="Windows Live" clId="Web-{629DD853-A4DF-4ADE-AE94-D53CE11DDDBB}" dt="2021-11-03T17:20:58.767" v="1" actId="20577"/>
        <pc:sldMkLst>
          <pc:docMk/>
          <pc:sldMk cId="362264436" sldId="262"/>
        </pc:sldMkLst>
        <pc:spChg chg="mod">
          <ac:chgData name="Magda Slo" userId="4a8f12bc582506fe" providerId="Windows Live" clId="Web-{629DD853-A4DF-4ADE-AE94-D53CE11DDDBB}" dt="2021-11-03T17:20:58.767" v="1" actId="20577"/>
          <ac:spMkLst>
            <pc:docMk/>
            <pc:sldMk cId="362264436" sldId="262"/>
            <ac:spMk id="9" creationId="{73EC12AC-E0C1-41A6-84A5-C81EF4CB0881}"/>
          </ac:spMkLst>
        </pc:spChg>
      </pc:sldChg>
      <pc:sldChg chg="modSp">
        <pc:chgData name="Magda Slo" userId="4a8f12bc582506fe" providerId="Windows Live" clId="Web-{629DD853-A4DF-4ADE-AE94-D53CE11DDDBB}" dt="2021-11-03T17:21:22.721" v="3" actId="20577"/>
        <pc:sldMkLst>
          <pc:docMk/>
          <pc:sldMk cId="45530706" sldId="266"/>
        </pc:sldMkLst>
        <pc:spChg chg="mod">
          <ac:chgData name="Magda Slo" userId="4a8f12bc582506fe" providerId="Windows Live" clId="Web-{629DD853-A4DF-4ADE-AE94-D53CE11DDDBB}" dt="2021-11-03T17:21:22.721" v="3" actId="20577"/>
          <ac:spMkLst>
            <pc:docMk/>
            <pc:sldMk cId="45530706" sldId="266"/>
            <ac:spMk id="9" creationId="{AF4266DA-6B32-4D32-9C43-42F711D529A8}"/>
          </ac:spMkLst>
        </pc:spChg>
      </pc:sldChg>
    </pc:docChg>
  </pc:docChgLst>
  <pc:docChgLst>
    <pc:chgData name="Guest User" providerId="Windows Live" clId="Web-{953E1FB2-9789-4443-99B6-4A16BCC0FC0C}"/>
    <pc:docChg chg="modSld">
      <pc:chgData name="Guest User" userId="" providerId="Windows Live" clId="Web-{953E1FB2-9789-4443-99B6-4A16BCC0FC0C}" dt="2021-10-28T07:03:47.337" v="1" actId="20577"/>
      <pc:docMkLst>
        <pc:docMk/>
      </pc:docMkLst>
      <pc:sldChg chg="modSp">
        <pc:chgData name="Guest User" userId="" providerId="Windows Live" clId="Web-{953E1FB2-9789-4443-99B6-4A16BCC0FC0C}" dt="2021-10-28T07:03:47.337" v="1" actId="20577"/>
        <pc:sldMkLst>
          <pc:docMk/>
          <pc:sldMk cId="45530706" sldId="266"/>
        </pc:sldMkLst>
        <pc:spChg chg="mod">
          <ac:chgData name="Guest User" userId="" providerId="Windows Live" clId="Web-{953E1FB2-9789-4443-99B6-4A16BCC0FC0C}" dt="2021-10-28T07:03:47.337" v="1" actId="20577"/>
          <ac:spMkLst>
            <pc:docMk/>
            <pc:sldMk cId="45530706" sldId="266"/>
            <ac:spMk id="9" creationId="{AF4266DA-6B32-4D32-9C43-42F711D529A8}"/>
          </ac:spMkLst>
        </pc:spChg>
      </pc:sldChg>
    </pc:docChg>
  </pc:docChgLst>
  <pc:docChgLst>
    <pc:chgData name="Magda Slo" userId="4a8f12bc582506fe" providerId="Windows Live" clId="Web-{B172B70A-96D6-4D34-AE27-68C9AC19AEED}"/>
    <pc:docChg chg="modSld">
      <pc:chgData name="Magda Slo" userId="4a8f12bc582506fe" providerId="Windows Live" clId="Web-{B172B70A-96D6-4D34-AE27-68C9AC19AEED}" dt="2021-11-04T07:17:36.860" v="10" actId="20577"/>
      <pc:docMkLst>
        <pc:docMk/>
      </pc:docMkLst>
      <pc:sldChg chg="modSp">
        <pc:chgData name="Magda Slo" userId="4a8f12bc582506fe" providerId="Windows Live" clId="Web-{B172B70A-96D6-4D34-AE27-68C9AC19AEED}" dt="2021-11-04T07:17:36.860" v="10" actId="20577"/>
        <pc:sldMkLst>
          <pc:docMk/>
          <pc:sldMk cId="2510277182" sldId="263"/>
        </pc:sldMkLst>
        <pc:spChg chg="mod">
          <ac:chgData name="Magda Slo" userId="4a8f12bc582506fe" providerId="Windows Live" clId="Web-{B172B70A-96D6-4D34-AE27-68C9AC19AEED}" dt="2021-11-04T07:17:36.860" v="10" actId="20577"/>
          <ac:spMkLst>
            <pc:docMk/>
            <pc:sldMk cId="2510277182" sldId="263"/>
            <ac:spMk id="3" creationId="{55EB60ED-D62C-4433-B49C-60DB0384385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64EF2D24-4EC9-44EF-8626-E6D76D47E1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84C969B9-11A2-49E5-9798-BACF7876086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39410-93CE-425B-A937-D5A22EAA0CB7}" type="datetime1">
              <a:rPr lang="pl-PL" smtClean="0"/>
              <a:t>04.11.2021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6A12892C-74F9-4A7A-BE4B-777C8C388FC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9A3FCF5F-2348-4F14-B8A5-BED3ECBDE1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0A883-1695-403E-8C4E-778CA9860E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1833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noProof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F8DAB4-D867-4361-9C8A-86F5BADD1C51}" type="datetime1">
              <a:rPr lang="pl-PL" smtClean="0"/>
              <a:pPr/>
              <a:t>04.11.2021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noProof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noProof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99945-13A7-4A35-99CB-9DCA13EFE80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61786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99945-13A7-4A35-99CB-9DCA13EFE805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1852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rtlCol="0"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C15D3804-68E4-4045-9093-D55638D033E5}" type="datetime1">
              <a:rPr lang="pl-PL" noProof="0" smtClean="0"/>
              <a:t>04.11.2021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rtlCol="0"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pl-PL" noProof="0" smtClean="0"/>
              <a:pPr rtl="0"/>
              <a:t>‹#›</a:t>
            </a:fld>
            <a:endParaRPr lang="pl-PL" noProof="0"/>
          </a:p>
        </p:txBody>
      </p:sp>
      <p:grpSp>
        <p:nvGrpSpPr>
          <p:cNvPr id="7" name="Grupa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Dowolny kształt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Dowolny kształt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 hasCustomPrompt="1"/>
          </p:nvPr>
        </p:nvSpPr>
        <p:spPr>
          <a:xfrm>
            <a:off x="1371600" y="2295525"/>
            <a:ext cx="9601200" cy="3571875"/>
          </a:xfrm>
        </p:spPr>
        <p:txBody>
          <a:bodyPr vert="eaVert" rtlCol="0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C03416-AD78-4E40-BEDA-19571A13FA0F}" type="datetime1">
              <a:rPr lang="pl-PL" noProof="0" smtClean="0"/>
              <a:t>04.11.2021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l-PL" noProof="0" smtClean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 hasCustomPrompt="1"/>
          </p:nvPr>
        </p:nvSpPr>
        <p:spPr>
          <a:xfrm>
            <a:off x="1371600" y="624156"/>
            <a:ext cx="8179641" cy="5243244"/>
          </a:xfrm>
        </p:spPr>
        <p:txBody>
          <a:bodyPr vert="eaVert" rtlCol="0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F5F6C7-0560-49EB-9A69-CBEA05B41E76}" type="datetime1">
              <a:rPr lang="pl-PL" noProof="0" smtClean="0"/>
              <a:t>04.11.2021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l-PL" noProof="0" smtClean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386E6C-31EF-4767-96BB-EF60CC558B0D}" type="datetime1">
              <a:rPr lang="pl-PL" noProof="0" smtClean="0"/>
              <a:t>04.11.2021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l-PL" noProof="0" smtClean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rtlCol="0"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 hasCustomPrompt="1"/>
          </p:nvPr>
        </p:nvSpPr>
        <p:spPr>
          <a:xfrm>
            <a:off x="765025" y="4216328"/>
            <a:ext cx="9612971" cy="1143324"/>
          </a:xfrm>
        </p:spPr>
        <p:txBody>
          <a:bodyPr rtlCol="0"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652F9DA-03B5-44C7-B678-FF583CB53ED3}" type="datetime1">
              <a:rPr lang="pl-PL" noProof="0" smtClean="0"/>
              <a:t>04.11.2021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 rtlCol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pl-PL" noProof="0" smtClean="0"/>
              <a:pPr rtl="0"/>
              <a:t>‹#›</a:t>
            </a:fld>
            <a:endParaRPr lang="pl-PL" noProof="0"/>
          </a:p>
        </p:txBody>
      </p:sp>
      <p:sp>
        <p:nvSpPr>
          <p:cNvPr id="7" name="Dowolny kształt 6" title="Znacznik przycięcia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 hasCustomPrompt="1"/>
          </p:nvPr>
        </p:nvSpPr>
        <p:spPr>
          <a:xfrm>
            <a:off x="1371600" y="2285999"/>
            <a:ext cx="4447786" cy="3581401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 hasCustomPrompt="1"/>
          </p:nvPr>
        </p:nvSpPr>
        <p:spPr>
          <a:xfrm>
            <a:off x="6525403" y="2285999"/>
            <a:ext cx="4447786" cy="3581401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8FF158-9EC3-4997-94A5-A8D4E68DBC45}" type="datetime1">
              <a:rPr lang="pl-PL" noProof="0" smtClean="0"/>
              <a:t>04.11.2021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l-PL" noProof="0" smtClean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 hasCustomPrompt="1"/>
          </p:nvPr>
        </p:nvSpPr>
        <p:spPr>
          <a:xfrm>
            <a:off x="1371600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 hasCustomPrompt="1"/>
          </p:nvPr>
        </p:nvSpPr>
        <p:spPr>
          <a:xfrm>
            <a:off x="1371600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 hasCustomPrompt="1"/>
          </p:nvPr>
        </p:nvSpPr>
        <p:spPr>
          <a:xfrm>
            <a:off x="6525014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 hasCustomPrompt="1"/>
          </p:nvPr>
        </p:nvSpPr>
        <p:spPr>
          <a:xfrm>
            <a:off x="6525014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B4AC4E-B873-4C50-9890-7892D6403003}" type="datetime1">
              <a:rPr lang="pl-PL" noProof="0" smtClean="0"/>
              <a:t>04.11.2021</a:t>
            </a:fld>
            <a:endParaRPr lang="pl-PL" noProof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l-PL" noProof="0" smtClean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D7D0F3-4D3E-40A4-A0DB-08B1EB1CA351}" type="datetime1">
              <a:rPr lang="pl-PL" noProof="0" smtClean="0"/>
              <a:t>04.11.2021</a:t>
            </a:fld>
            <a:endParaRPr lang="pl-PL" noProof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l-PL" noProof="0" smtClean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2A89E1-463E-4619-B427-1191A341EF57}" type="datetime1">
              <a:rPr lang="pl-PL" noProof="0" smtClean="0"/>
              <a:t>04.11.2021</a:t>
            </a:fld>
            <a:endParaRPr lang="pl-PL" noProof="0"/>
          </a:p>
        </p:txBody>
      </p:sp>
      <p:sp>
        <p:nvSpPr>
          <p:cNvPr id="3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l-PL" noProof="0" smtClean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 title="Kształt tła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 hasCustomPrompt="1"/>
          </p:nvPr>
        </p:nvSpPr>
        <p:spPr>
          <a:xfrm>
            <a:off x="6256020" y="685801"/>
            <a:ext cx="5212080" cy="517525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 hasCustomPrompt="1"/>
          </p:nvPr>
        </p:nvSpPr>
        <p:spPr>
          <a:xfrm>
            <a:off x="723900" y="2856344"/>
            <a:ext cx="3855720" cy="3011056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880C09A4-CADD-4C88-ABF1-78FA0C32EF06}" type="datetime1">
              <a:rPr lang="pl-PL" noProof="0" smtClean="0"/>
              <a:t>04.11.2021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pl-PL" noProof="0" smtClean="0"/>
              <a:pPr rtl="0"/>
              <a:t>‹#›</a:t>
            </a:fld>
            <a:endParaRPr lang="pl-PL" noProof="0"/>
          </a:p>
        </p:txBody>
      </p:sp>
      <p:sp>
        <p:nvSpPr>
          <p:cNvPr id="9" name="Prostokąt 8" title="Separato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 title="Kształt tła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 hasCustomPrompt="1"/>
          </p:nvPr>
        </p:nvSpPr>
        <p:spPr>
          <a:xfrm>
            <a:off x="723900" y="2855968"/>
            <a:ext cx="3855720" cy="3011432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B481AAF7-6A8E-4E56-AAB3-EE31B6D66CFC}" type="datetime1">
              <a:rPr lang="pl-PL" noProof="0" smtClean="0"/>
              <a:t>04.11.2021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pl-PL" noProof="0" smtClean="0"/>
              <a:pPr rtl="0"/>
              <a:t>‹#›</a:t>
            </a:fld>
            <a:endParaRPr lang="pl-PL" noProof="0"/>
          </a:p>
        </p:txBody>
      </p:sp>
      <p:sp>
        <p:nvSpPr>
          <p:cNvPr id="9" name="Prostokąt 8" title="Separato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9452071C-D3E6-4981-83BB-DADC2A64CF69}" type="datetime1">
              <a:rPr lang="pl-PL" noProof="0" smtClean="0"/>
              <a:t>04.11.2021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pl-PL" noProof="0" smtClean="0"/>
              <a:pPr rtl="0"/>
              <a:t>‹#›</a:t>
            </a:fld>
            <a:endParaRPr lang="pl-PL" noProof="0"/>
          </a:p>
        </p:txBody>
      </p:sp>
      <p:sp>
        <p:nvSpPr>
          <p:cNvPr id="9" name="Prostokąt 8" title="Pasek boczny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pl-PL"/>
              <a:t>RPG na odległość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Magdalena Jarecka, Magdalena </a:t>
            </a:r>
            <a:r>
              <a:rPr lang="pl-PL" err="1"/>
              <a:t>Słonińska</a:t>
            </a:r>
          </a:p>
        </p:txBody>
      </p:sp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3B61480-6DDB-4013-A7DB-BDB6ED023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Czas trwania projektu</a:t>
            </a:r>
          </a:p>
        </p:txBody>
      </p:sp>
      <p:pic>
        <p:nvPicPr>
          <p:cNvPr id="4" name="Obraz 4" descr="Obraz zawierający obiekt na zewnątrz, sieć&#10;&#10;Opis wygenerowany automatycznie">
            <a:extLst>
              <a:ext uri="{FF2B5EF4-FFF2-40B4-BE49-F238E27FC236}">
                <a16:creationId xmlns:a16="http://schemas.microsoft.com/office/drawing/2014/main" id="{F3452639-AEAE-4F5B-BDA0-24377052B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7751" y="429845"/>
            <a:ext cx="1237360" cy="1324708"/>
          </a:xfrm>
        </p:spPr>
      </p:pic>
      <p:sp>
        <p:nvSpPr>
          <p:cNvPr id="9" name="Symbol zastępczy zawartości 2">
            <a:extLst>
              <a:ext uri="{FF2B5EF4-FFF2-40B4-BE49-F238E27FC236}">
                <a16:creationId xmlns:a16="http://schemas.microsoft.com/office/drawing/2014/main" id="{AF4266DA-6B32-4D32-9C43-42F711D529A8}"/>
              </a:ext>
            </a:extLst>
          </p:cNvPr>
          <p:cNvSpPr txBox="1">
            <a:spLocks/>
          </p:cNvSpPr>
          <p:nvPr/>
        </p:nvSpPr>
        <p:spPr>
          <a:xfrm>
            <a:off x="1367693" y="2243015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600" dirty="0">
                <a:ea typeface="+mn-lt"/>
                <a:cs typeface="+mn-lt"/>
              </a:rPr>
              <a:t>Jak długo będzie trwało wytworzenie naszego rozwiązania, jego testowanie i dotyczące go szkolenie:</a:t>
            </a:r>
            <a:endParaRPr lang="pl-PL" sz="1600" dirty="0"/>
          </a:p>
          <a:p>
            <a:pPr marL="383540" indent="-383540">
              <a:buFont typeface="Franklin Gothic Book"/>
              <a:buChar char="■"/>
            </a:pPr>
            <a:r>
              <a:rPr lang="pl-PL" sz="1600" dirty="0">
                <a:ea typeface="+mn-lt"/>
                <a:cs typeface="+mn-lt"/>
              </a:rPr>
              <a:t>Znalezienie ludzi: 2 miesiące (rekrutacja pracownika zwykle trwa miesiąc)</a:t>
            </a:r>
            <a:endParaRPr lang="pl-PL" sz="1600" dirty="0"/>
          </a:p>
          <a:p>
            <a:pPr marL="383540" indent="-383540">
              <a:buFont typeface="Franklin Gothic Book"/>
              <a:buChar char="■"/>
            </a:pPr>
            <a:r>
              <a:rPr lang="pl-PL" sz="1600" dirty="0">
                <a:ea typeface="+mn-lt"/>
                <a:cs typeface="+mn-lt"/>
              </a:rPr>
              <a:t>Zebranie informacji o grach i ich systemach: miesiąc</a:t>
            </a:r>
            <a:endParaRPr lang="pl-PL" sz="1600" dirty="0"/>
          </a:p>
          <a:p>
            <a:pPr marL="383540" indent="-383540">
              <a:buFont typeface="Franklin Gothic Book"/>
              <a:buChar char="■"/>
            </a:pPr>
            <a:r>
              <a:rPr lang="pl-PL" sz="1600" dirty="0">
                <a:ea typeface="+mn-lt"/>
                <a:cs typeface="+mn-lt"/>
              </a:rPr>
              <a:t>Reklama np. na FB: 2 miesiące</a:t>
            </a:r>
            <a:endParaRPr lang="pl-PL" sz="1600" dirty="0"/>
          </a:p>
          <a:p>
            <a:pPr marL="383540" indent="-383540">
              <a:buFont typeface="Franklin Gothic Book"/>
              <a:buChar char="■"/>
            </a:pPr>
            <a:r>
              <a:rPr lang="pl-PL" sz="1600" dirty="0">
                <a:ea typeface="+mn-lt"/>
                <a:cs typeface="+mn-lt"/>
              </a:rPr>
              <a:t>Rozwój oprogramowania: pół roku</a:t>
            </a:r>
            <a:endParaRPr lang="pl-PL" sz="1600" dirty="0"/>
          </a:p>
          <a:p>
            <a:pPr marL="383540" indent="-383540">
              <a:buFont typeface="Franklin Gothic Book"/>
              <a:buChar char="■"/>
            </a:pPr>
            <a:r>
              <a:rPr lang="pl-PL" sz="1600" dirty="0">
                <a:ea typeface="+mn-lt"/>
                <a:cs typeface="+mn-lt"/>
              </a:rPr>
              <a:t>Testy: 2 miesiące</a:t>
            </a:r>
            <a:endParaRPr lang="pl-PL" sz="1600" dirty="0"/>
          </a:p>
          <a:p>
            <a:pPr marL="383540" indent="-383540">
              <a:buFont typeface="Franklin Gothic Book"/>
              <a:buChar char="■"/>
            </a:pPr>
            <a:r>
              <a:rPr lang="pl-PL" sz="1600" dirty="0">
                <a:ea typeface="+mn-lt"/>
                <a:cs typeface="+mn-lt"/>
              </a:rPr>
              <a:t>Zapas czasu na ewentualne poprawki: 3 miesiące</a:t>
            </a:r>
            <a:endParaRPr lang="pl-PL" sz="1600" dirty="0"/>
          </a:p>
          <a:p>
            <a:pPr marL="0" indent="0">
              <a:buNone/>
            </a:pPr>
            <a:r>
              <a:rPr lang="pl-PL" sz="1600" dirty="0">
                <a:ea typeface="+mn-lt"/>
                <a:cs typeface="+mn-lt"/>
              </a:rPr>
              <a:t>W których miejscach jesteśmy przygotowani na elastyczne dostosowanie?</a:t>
            </a:r>
            <a:endParaRPr lang="pl-PL" sz="1600" dirty="0"/>
          </a:p>
          <a:p>
            <a:pPr marL="383540" indent="-383540">
              <a:buFont typeface="Franklin Gothic Book"/>
              <a:buChar char="■"/>
            </a:pPr>
            <a:r>
              <a:rPr lang="pl-PL" sz="1600" dirty="0">
                <a:ea typeface="+mn-lt"/>
                <a:cs typeface="+mn-lt"/>
              </a:rPr>
              <a:t>Czas: jako że projekt zawiera w sobie komunikator głosowy jesteśmy świadomi, że mogą pojawić się w trakcie pewne trudności związane z implementacją rozwiązania tak aby działało bez zakłóceń</a:t>
            </a:r>
            <a:endParaRPr lang="pl-PL" sz="1600" dirty="0"/>
          </a:p>
          <a:p>
            <a:pPr marL="383540" indent="-383540">
              <a:buFont typeface="Franklin Gothic Book"/>
              <a:buChar char="■"/>
            </a:pPr>
            <a:r>
              <a:rPr lang="pl-PL" sz="1600" dirty="0">
                <a:ea typeface="+mn-lt"/>
                <a:cs typeface="+mn-lt"/>
              </a:rPr>
              <a:t>Nowe funkcjonalności: w związku z różnorodnością systemów gier RPG jesteśmy otwarci na wprowadzanie nowych rozwiązań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45530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2042FE-14DB-44A6-945F-572D3EA26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Podsumowanie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01E1605-FFD0-47D7-B0E5-4F090A116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pl-PL"/>
              <a:t>Przewidujemy, że projekt zostanie ukończony po 16 miesiącach</a:t>
            </a:r>
          </a:p>
          <a:p>
            <a:pPr marL="383540" indent="-383540"/>
            <a:r>
              <a:rPr lang="pl-PL"/>
              <a:t>Koszt nie powinien przekroczyć 150 000 złotych</a:t>
            </a:r>
          </a:p>
          <a:p>
            <a:pPr marL="383540" indent="-383540"/>
            <a:r>
              <a:rPr lang="pl-PL" err="1"/>
              <a:t>RPGo</a:t>
            </a:r>
            <a:r>
              <a:rPr lang="pl-PL"/>
              <a:t>! nie będzie aplikacją codziennego użytku dla każdego, ale jej liczne funkcjonalności z pewnością przypadną do gustu fanom gier RPG i uczynią rozgrywkę jeszcze przyjemniejszym doświadczeniem</a:t>
            </a:r>
          </a:p>
        </p:txBody>
      </p:sp>
    </p:spTree>
    <p:extLst>
      <p:ext uri="{BB962C8B-B14F-4D97-AF65-F5344CB8AC3E}">
        <p14:creationId xmlns:p14="http://schemas.microsoft.com/office/powerpoint/2010/main" val="346915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F1A9061-C917-4E61-AEB5-9908B6FC4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20800"/>
            <a:ext cx="2928816" cy="1485900"/>
          </a:xfrm>
        </p:spPr>
        <p:txBody>
          <a:bodyPr/>
          <a:lstStyle/>
          <a:p>
            <a:r>
              <a:rPr lang="pl-PL"/>
              <a:t>Dlaczego?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BA8B35B-2DED-4EF7-B232-18D010518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3468077"/>
            <a:ext cx="9601200" cy="239932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pl-PL"/>
              <a:t>Gry fabularne (RPG) potrafią dostarczyć mnóstwo radości, ale wymagają też dużo skupienia i świetnej organizacji. Dzięki naszej aplikacji </a:t>
            </a:r>
            <a:r>
              <a:rPr lang="pl-PL" err="1"/>
              <a:t>RPGo</a:t>
            </a:r>
            <a:r>
              <a:rPr lang="pl-PL"/>
              <a:t>! mistrz gry nie musi już spisywać ręcznie kolejnych ruchów graczy, zdobytych bonusów i wyjaśniać konfliktów między uczestnikami rozgrywki. Pozwala mu się to skupić na kreatywnym aspekcie gry – tworzeniu wszechświata i ciekawej narracji.</a:t>
            </a:r>
          </a:p>
          <a:p>
            <a:pPr marL="0" indent="0">
              <a:buNone/>
            </a:pPr>
            <a:endParaRPr lang="pl-PL"/>
          </a:p>
          <a:p>
            <a:pPr marL="0" indent="0">
              <a:buNone/>
            </a:pPr>
            <a:r>
              <a:rPr lang="pl-PL"/>
              <a:t>W przypadku gdy gracze nie mają możliwości spotkania się na żywo mogą skorzystać z wbudowanego modułu do komunikacji i uruchomić połączenie głosowe lub czat grupowy.</a:t>
            </a:r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FBA73FCA-B955-4570-B5DD-22ACC7BAD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4380000">
            <a:off x="4797669" y="299440"/>
            <a:ext cx="2215662" cy="289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208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F895784-5274-4BD5-8D45-6303DFCBA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W skrócie o aplikacji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93C24E7-EBF2-4CDE-9446-E2A335653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383540" indent="-383540"/>
            <a:r>
              <a:rPr lang="pl-PL" dirty="0">
                <a:ea typeface="+mn-lt"/>
                <a:cs typeface="+mn-lt"/>
              </a:rPr>
              <a:t>DLA wielbiciela gier RPG </a:t>
            </a:r>
          </a:p>
          <a:p>
            <a:pPr marL="383540" indent="-383540"/>
            <a:r>
              <a:rPr lang="pl-PL" dirty="0">
                <a:ea typeface="+mn-lt"/>
                <a:cs typeface="+mn-lt"/>
              </a:rPr>
              <a:t>KTÓRY chce lepiej zorganizować rozgrywkę (i mieszka daleko od reszty graczy)</a:t>
            </a:r>
          </a:p>
          <a:p>
            <a:pPr marL="383540" indent="-383540"/>
            <a:r>
              <a:rPr lang="pl-PL" dirty="0">
                <a:ea typeface="+mn-lt"/>
                <a:cs typeface="+mn-lt"/>
              </a:rPr>
              <a:t>PRODUKT </a:t>
            </a:r>
            <a:r>
              <a:rPr lang="pl-PL" dirty="0" err="1">
                <a:ea typeface="+mn-lt"/>
                <a:cs typeface="+mn-lt"/>
              </a:rPr>
              <a:t>RPGo</a:t>
            </a:r>
            <a:r>
              <a:rPr lang="pl-PL" dirty="0">
                <a:ea typeface="+mn-lt"/>
                <a:cs typeface="+mn-lt"/>
              </a:rPr>
              <a:t>!</a:t>
            </a:r>
          </a:p>
          <a:p>
            <a:pPr marL="383540" indent="-383540"/>
            <a:r>
              <a:rPr lang="pl-PL" dirty="0">
                <a:ea typeface="+mn-lt"/>
                <a:cs typeface="+mn-lt"/>
              </a:rPr>
              <a:t>JEST aplikacją webową</a:t>
            </a:r>
          </a:p>
          <a:p>
            <a:pPr marL="383540" indent="-383540"/>
            <a:r>
              <a:rPr lang="pl-PL" dirty="0">
                <a:ea typeface="+mn-lt"/>
                <a:cs typeface="+mn-lt"/>
              </a:rPr>
              <a:t>KTÓRA umożliwia uporządkować rozgrywkę, umożliwia grę na odległość i pomaga uzyskać wyjątkową atmosferę</a:t>
            </a:r>
          </a:p>
          <a:p>
            <a:pPr marL="383540" indent="-383540"/>
            <a:r>
              <a:rPr lang="pl-PL" dirty="0">
                <a:ea typeface="+mn-lt"/>
                <a:cs typeface="+mn-lt"/>
              </a:rPr>
              <a:t>W ODRÓŻNIENIU OD ręcznego zapisywania, losowania i pamiętania szczegółów o każdej z postaci</a:t>
            </a:r>
          </a:p>
          <a:p>
            <a:pPr marL="383540" indent="-383540"/>
            <a:r>
              <a:rPr lang="pl-PL" dirty="0">
                <a:ea typeface="+mn-lt"/>
                <a:cs typeface="+mn-lt"/>
              </a:rPr>
              <a:t>Nasza aplikacja zapewnia sprawny przebieg rozgrywki, zaoszczędza czas poświęcony na odpowiednie uzupełnianie kart graczy i inne monotonne czynności. Dodatkowo umożliwia przeprowadzenie gry na odległość.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63233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7E3186F-2828-4E38-8CB6-9FECDB42A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523343" cy="1485900"/>
          </a:xfrm>
        </p:spPr>
        <p:txBody>
          <a:bodyPr/>
          <a:lstStyle/>
          <a:p>
            <a:r>
              <a:rPr lang="pl-PL"/>
              <a:t>Reklama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0B7FC24-419D-4F08-8784-6C98DB3E1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483767"/>
            <a:ext cx="6562970" cy="286586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pl-PL" sz="1600">
                <a:ea typeface="+mn-lt"/>
                <a:cs typeface="+mn-lt"/>
              </a:rPr>
              <a:t>Zależy nam na dotarciu do dość niszowej, ale zaangażowanej społeczności. Dlatego reklamy naszej aplikacji powinny pojawić się w sklepach z grami planszowymi, na wyspecjalizowanych </a:t>
            </a:r>
            <a:r>
              <a:rPr lang="pl-PL" sz="1600" err="1">
                <a:ea typeface="+mn-lt"/>
                <a:cs typeface="+mn-lt"/>
              </a:rPr>
              <a:t>subredditach</a:t>
            </a:r>
            <a:r>
              <a:rPr lang="pl-PL" sz="1600">
                <a:ea typeface="+mn-lt"/>
                <a:cs typeface="+mn-lt"/>
              </a:rPr>
              <a:t> i forach oraz na mediach społecznościowych. Możemy rozważyć również zapłacenie twórcom filmów na YT z tego gatunku za reklamę na swoim kanale.</a:t>
            </a:r>
          </a:p>
          <a:p>
            <a:pPr marL="0" indent="0">
              <a:buNone/>
            </a:pPr>
            <a:r>
              <a:rPr lang="pl-PL" sz="1600"/>
              <a:t>Główne zalety produktu:</a:t>
            </a:r>
          </a:p>
          <a:p>
            <a:pPr marL="457200" indent="-457200">
              <a:buAutoNum type="arabicPeriod"/>
            </a:pPr>
            <a:r>
              <a:rPr lang="pl-PL" sz="1600"/>
              <a:t>Intuicyjny interfejs zapewnia świetną organizację - mistrz nie zapomni o żadnym szczególe i łatwiej będzie wyjaśnić konflikty między graczami</a:t>
            </a:r>
          </a:p>
          <a:p>
            <a:pPr marL="457200" indent="-457200">
              <a:buAutoNum type="arabicPeriod"/>
            </a:pPr>
            <a:r>
              <a:rPr lang="pl-PL" sz="1600"/>
              <a:t>Aplikacja niweluje te nudniejsze aspekty gry pozostawiając więcej przestrzeni dla wyobraźni graczy</a:t>
            </a:r>
          </a:p>
          <a:p>
            <a:pPr marL="457200" indent="-457200">
              <a:buAutoNum type="arabicPeriod"/>
            </a:pPr>
            <a:r>
              <a:rPr lang="pl-PL" sz="1600">
                <a:ea typeface="+mn-lt"/>
                <a:cs typeface="+mn-lt"/>
              </a:rPr>
              <a:t>Zbliżanie do siebie przyjaciół o wspólnym hobby</a:t>
            </a:r>
            <a:endParaRPr lang="pl-PL" sz="1600"/>
          </a:p>
        </p:txBody>
      </p:sp>
      <p:grpSp>
        <p:nvGrpSpPr>
          <p:cNvPr id="17" name="Grupa 16">
            <a:extLst>
              <a:ext uri="{FF2B5EF4-FFF2-40B4-BE49-F238E27FC236}">
                <a16:creationId xmlns:a16="http://schemas.microsoft.com/office/drawing/2014/main" id="{33BBDA30-B29C-4F20-B53D-5ED1F07F930D}"/>
              </a:ext>
            </a:extLst>
          </p:cNvPr>
          <p:cNvGrpSpPr/>
          <p:nvPr/>
        </p:nvGrpSpPr>
        <p:grpSpPr>
          <a:xfrm>
            <a:off x="8269501" y="1531185"/>
            <a:ext cx="2704626" cy="3795800"/>
            <a:chOff x="8306672" y="1382502"/>
            <a:chExt cx="2704626" cy="3795800"/>
          </a:xfrm>
        </p:grpSpPr>
        <p:grpSp>
          <p:nvGrpSpPr>
            <p:cNvPr id="16" name="Grupa 15">
              <a:extLst>
                <a:ext uri="{FF2B5EF4-FFF2-40B4-BE49-F238E27FC236}">
                  <a16:creationId xmlns:a16="http://schemas.microsoft.com/office/drawing/2014/main" id="{9CD3111A-78E9-41F9-BA4E-8011CD2CAF7E}"/>
                </a:ext>
              </a:extLst>
            </p:cNvPr>
            <p:cNvGrpSpPr/>
            <p:nvPr/>
          </p:nvGrpSpPr>
          <p:grpSpPr>
            <a:xfrm>
              <a:off x="8306672" y="1382502"/>
              <a:ext cx="1704104" cy="1706168"/>
              <a:chOff x="8199211" y="493502"/>
              <a:chExt cx="1704104" cy="1706168"/>
            </a:xfrm>
          </p:grpSpPr>
          <p:sp>
            <p:nvSpPr>
              <p:cNvPr id="7" name="Prostokąt: zaokrąglone rogi 6">
                <a:extLst>
                  <a:ext uri="{FF2B5EF4-FFF2-40B4-BE49-F238E27FC236}">
                    <a16:creationId xmlns:a16="http://schemas.microsoft.com/office/drawing/2014/main" id="{A3C5A63D-9828-4C70-B5F7-E92401C7D9F0}"/>
                  </a:ext>
                </a:extLst>
              </p:cNvPr>
              <p:cNvSpPr/>
              <p:nvPr/>
            </p:nvSpPr>
            <p:spPr>
              <a:xfrm>
                <a:off x="8199211" y="555394"/>
                <a:ext cx="1632856" cy="1548780"/>
              </a:xfrm>
              <a:prstGeom prst="roundRect">
                <a:avLst/>
              </a:prstGeom>
              <a:solidFill>
                <a:srgbClr val="751899"/>
              </a:solidFill>
              <a:ln>
                <a:solidFill>
                  <a:srgbClr val="7518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grpSp>
            <p:nvGrpSpPr>
              <p:cNvPr id="11" name="Grupa 10">
                <a:extLst>
                  <a:ext uri="{FF2B5EF4-FFF2-40B4-BE49-F238E27FC236}">
                    <a16:creationId xmlns:a16="http://schemas.microsoft.com/office/drawing/2014/main" id="{7EAC1C2C-154A-4423-8744-222B478AF3C1}"/>
                  </a:ext>
                </a:extLst>
              </p:cNvPr>
              <p:cNvGrpSpPr/>
              <p:nvPr/>
            </p:nvGrpSpPr>
            <p:grpSpPr>
              <a:xfrm>
                <a:off x="8244791" y="493502"/>
                <a:ext cx="1658524" cy="1706168"/>
                <a:chOff x="5777363" y="423722"/>
                <a:chExt cx="1658524" cy="1706168"/>
              </a:xfrm>
            </p:grpSpPr>
            <p:grpSp>
              <p:nvGrpSpPr>
                <p:cNvPr id="8" name="Grupa 7">
                  <a:extLst>
                    <a:ext uri="{FF2B5EF4-FFF2-40B4-BE49-F238E27FC236}">
                      <a16:creationId xmlns:a16="http://schemas.microsoft.com/office/drawing/2014/main" id="{56652096-69AC-42FC-8058-353BDFBF3005}"/>
                    </a:ext>
                  </a:extLst>
                </p:cNvPr>
                <p:cNvGrpSpPr/>
                <p:nvPr/>
              </p:nvGrpSpPr>
              <p:grpSpPr>
                <a:xfrm>
                  <a:off x="5777363" y="423722"/>
                  <a:ext cx="1534334" cy="1706168"/>
                  <a:chOff x="5983061" y="733008"/>
                  <a:chExt cx="1048461" cy="1169211"/>
                </a:xfrm>
              </p:grpSpPr>
              <p:sp>
                <p:nvSpPr>
                  <p:cNvPr id="4" name="pole tekstowe 3">
                    <a:extLst>
                      <a:ext uri="{FF2B5EF4-FFF2-40B4-BE49-F238E27FC236}">
                        <a16:creationId xmlns:a16="http://schemas.microsoft.com/office/drawing/2014/main" id="{FB2316E2-8FF2-4292-9111-018E4D814DBE}"/>
                      </a:ext>
                    </a:extLst>
                  </p:cNvPr>
                  <p:cNvSpPr txBox="1"/>
                  <p:nvPr/>
                </p:nvSpPr>
                <p:spPr>
                  <a:xfrm>
                    <a:off x="5984679" y="1142926"/>
                    <a:ext cx="1046843" cy="759293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algn="l"/>
                    <a:r>
                      <a:rPr lang="pl-PL" sz="6600">
                        <a:ea typeface="+mn-lt"/>
                        <a:cs typeface="+mn-lt"/>
                      </a:rPr>
                      <a:t>🄶</a:t>
                    </a:r>
                    <a:r>
                      <a:rPr lang="pl-PL" sz="6600">
                        <a:solidFill>
                          <a:srgbClr val="C39FD1"/>
                        </a:solidFill>
                        <a:ea typeface="+mn-lt"/>
                        <a:cs typeface="+mn-lt"/>
                      </a:rPr>
                      <a:t>🄾</a:t>
                    </a:r>
                  </a:p>
                </p:txBody>
              </p:sp>
              <p:sp>
                <p:nvSpPr>
                  <p:cNvPr id="5" name="pole tekstowe 4">
                    <a:extLst>
                      <a:ext uri="{FF2B5EF4-FFF2-40B4-BE49-F238E27FC236}">
                        <a16:creationId xmlns:a16="http://schemas.microsoft.com/office/drawing/2014/main" id="{B19163D5-9E51-4D53-8500-E0FDE763B8EF}"/>
                      </a:ext>
                    </a:extLst>
                  </p:cNvPr>
                  <p:cNvSpPr txBox="1"/>
                  <p:nvPr/>
                </p:nvSpPr>
                <p:spPr>
                  <a:xfrm>
                    <a:off x="5983061" y="733008"/>
                    <a:ext cx="1001485" cy="759293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pl-PL" sz="6600">
                        <a:solidFill>
                          <a:srgbClr val="C39FD1"/>
                        </a:solidFill>
                        <a:ea typeface="+mn-lt"/>
                        <a:cs typeface="+mn-lt"/>
                      </a:rPr>
                      <a:t>🅁</a:t>
                    </a:r>
                    <a:r>
                      <a:rPr lang="pl-PL" sz="6600">
                        <a:ea typeface="+mn-lt"/>
                        <a:cs typeface="+mn-lt"/>
                      </a:rPr>
                      <a:t>🄿</a:t>
                    </a:r>
                    <a:endParaRPr lang="pl-PL" sz="6000"/>
                  </a:p>
                </p:txBody>
              </p:sp>
            </p:grpSp>
            <p:sp>
              <p:nvSpPr>
                <p:cNvPr id="6" name="pole tekstowe 5">
                  <a:extLst>
                    <a:ext uri="{FF2B5EF4-FFF2-40B4-BE49-F238E27FC236}">
                      <a16:creationId xmlns:a16="http://schemas.microsoft.com/office/drawing/2014/main" id="{31EACCB7-5128-4F2E-98EA-2FCB3DC2A632}"/>
                    </a:ext>
                  </a:extLst>
                </p:cNvPr>
                <p:cNvSpPr txBox="1"/>
                <p:nvPr/>
              </p:nvSpPr>
              <p:spPr>
                <a:xfrm>
                  <a:off x="6961737" y="465660"/>
                  <a:ext cx="474150" cy="1569660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l"/>
                  <a:r>
                    <a:rPr lang="pl-PL" sz="9600">
                      <a:solidFill>
                        <a:srgbClr val="C39FD1"/>
                      </a:solidFill>
                      <a:latin typeface="Franklin Gothic Book"/>
                    </a:rPr>
                    <a:t>!</a:t>
                  </a:r>
                  <a:endParaRPr lang="pl-PL" sz="6600">
                    <a:solidFill>
                      <a:srgbClr val="C39FD1"/>
                    </a:solidFill>
                  </a:endParaRPr>
                </a:p>
              </p:txBody>
            </p:sp>
          </p:grpSp>
        </p:grpSp>
        <p:pic>
          <p:nvPicPr>
            <p:cNvPr id="15" name="Obraz 15">
              <a:extLst>
                <a:ext uri="{FF2B5EF4-FFF2-40B4-BE49-F238E27FC236}">
                  <a16:creationId xmlns:a16="http://schemas.microsoft.com/office/drawing/2014/main" id="{8DD08DB2-0F0F-440C-8CC9-65262F2DAB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-1620000">
              <a:off x="9459943" y="3174949"/>
              <a:ext cx="1551355" cy="2003353"/>
            </a:xfrm>
            <a:prstGeom prst="rect">
              <a:avLst/>
            </a:prstGeom>
          </p:spPr>
        </p:pic>
      </p:grp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31143FE2-6642-42A9-958F-4AA805A7F4E7}"/>
              </a:ext>
            </a:extLst>
          </p:cNvPr>
          <p:cNvSpPr txBox="1"/>
          <p:nvPr/>
        </p:nvSpPr>
        <p:spPr>
          <a:xfrm>
            <a:off x="1369741" y="1645185"/>
            <a:ext cx="5791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2800" i="1">
                <a:solidFill>
                  <a:srgbClr val="191B0E"/>
                </a:solidFill>
                <a:ea typeface="+mn-lt"/>
                <a:cs typeface="+mn-lt"/>
              </a:rPr>
              <a:t>Przygoda na wyciągnięcie ręki!</a:t>
            </a:r>
          </a:p>
        </p:txBody>
      </p:sp>
    </p:spTree>
    <p:extLst>
      <p:ext uri="{BB962C8B-B14F-4D97-AF65-F5344CB8AC3E}">
        <p14:creationId xmlns:p14="http://schemas.microsoft.com/office/powerpoint/2010/main" val="989824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AE1B86E-725D-4636-A304-18ECB4643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4360985" y="3020646"/>
            <a:ext cx="4443047" cy="694593"/>
          </a:xfrm>
        </p:spPr>
        <p:txBody>
          <a:bodyPr/>
          <a:lstStyle/>
          <a:p>
            <a:r>
              <a:rPr lang="pl-PL"/>
              <a:t>Instancja aplikacji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F1AF676-2BFA-42A3-94A5-DE8C3E5B2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65172"/>
            <a:ext cx="4443984" cy="823912"/>
          </a:xfrm>
        </p:spPr>
        <p:txBody>
          <a:bodyPr/>
          <a:lstStyle/>
          <a:p>
            <a:r>
              <a:rPr lang="pl-PL"/>
              <a:t>Co będzie?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757E98A-5402-4E67-BED1-49EB9DC0F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1390438"/>
            <a:ext cx="4443984" cy="2562193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383540" indent="-383540"/>
            <a:r>
              <a:rPr lang="pl-PL"/>
              <a:t>Dołączanie do konkretnej rozgrywki za pomocą unikalnego kodu</a:t>
            </a:r>
          </a:p>
          <a:p>
            <a:pPr marL="383540" indent="-383540"/>
            <a:r>
              <a:rPr lang="pl-PL"/>
              <a:t>Podgląd publicznych informacji o postaciach innych graczy</a:t>
            </a:r>
          </a:p>
          <a:p>
            <a:pPr marL="383540" indent="-383540"/>
            <a:r>
              <a:rPr lang="pl-PL"/>
              <a:t>Dostęp do podręcznej biblioteki zaklęć, potencjalnych ruchów itd.</a:t>
            </a:r>
          </a:p>
          <a:p>
            <a:pPr marL="383540" indent="-383540"/>
            <a:r>
              <a:rPr lang="pl-PL"/>
              <a:t>Możliwość uruchomienia czatu grupowego, czatów prywatnych i połączenia głosowego podczas rozgrywki</a:t>
            </a:r>
          </a:p>
          <a:p>
            <a:pPr marL="383540" indent="-383540"/>
            <a:endParaRPr lang="pl-PL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957D5E22-AA49-440C-BF0F-59F217E818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609398" y="3268941"/>
            <a:ext cx="4443984" cy="823912"/>
          </a:xfrm>
        </p:spPr>
        <p:txBody>
          <a:bodyPr/>
          <a:lstStyle/>
          <a:p>
            <a:r>
              <a:rPr lang="pl-PL"/>
              <a:t>Czego nie będzie?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383246C5-4304-4E5B-8D45-0902C3C477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609398" y="4174669"/>
            <a:ext cx="4443984" cy="2562193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383540" indent="-383540"/>
            <a:r>
              <a:rPr lang="pl-PL"/>
              <a:t>Możliwość wyszukiwania użytkowników w bazie i budowania siatki znajomych (analogicznej do Facebooka)</a:t>
            </a:r>
          </a:p>
          <a:p>
            <a:pPr marL="383540" indent="-383540"/>
            <a:r>
              <a:rPr lang="pl-PL"/>
              <a:t>Długoterminowe przechowywanie zakończonych rozgrywek na serwerach, użytkownicy utracą dostęp po upływie miesiąca od ostatniej aktywności</a:t>
            </a:r>
          </a:p>
          <a:p>
            <a:pPr marL="383540" indent="-383540"/>
            <a:endParaRPr lang="pl-PL"/>
          </a:p>
          <a:p>
            <a:pPr marL="383540" indent="-383540"/>
            <a:endParaRPr lang="pl-PL"/>
          </a:p>
        </p:txBody>
      </p:sp>
      <p:sp>
        <p:nvSpPr>
          <p:cNvPr id="7" name="Strzałka: wygięta w górę 6">
            <a:extLst>
              <a:ext uri="{FF2B5EF4-FFF2-40B4-BE49-F238E27FC236}">
                <a16:creationId xmlns:a16="http://schemas.microsoft.com/office/drawing/2014/main" id="{FA8E92F7-2617-411C-A010-4AE1B954A33F}"/>
              </a:ext>
            </a:extLst>
          </p:cNvPr>
          <p:cNvSpPr/>
          <p:nvPr/>
        </p:nvSpPr>
        <p:spPr>
          <a:xfrm rot="16200000">
            <a:off x="7185033" y="2574779"/>
            <a:ext cx="849923" cy="732692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Strzałka: wygięta w górę 7">
            <a:extLst>
              <a:ext uri="{FF2B5EF4-FFF2-40B4-BE49-F238E27FC236}">
                <a16:creationId xmlns:a16="http://schemas.microsoft.com/office/drawing/2014/main" id="{83DA8661-4DF9-460D-B924-1765912474AA}"/>
              </a:ext>
            </a:extLst>
          </p:cNvPr>
          <p:cNvSpPr/>
          <p:nvPr/>
        </p:nvSpPr>
        <p:spPr>
          <a:xfrm rot="5400000">
            <a:off x="5250725" y="4137855"/>
            <a:ext cx="849923" cy="732692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7107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6EDBAF9-5278-4059-B753-1BA10E36A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Propozycja rozwiązania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022F662-F8A5-4198-9A66-1AE0F2333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pl-PL" err="1">
                <a:ea typeface="+mn-lt"/>
                <a:cs typeface="+mn-lt"/>
              </a:rPr>
              <a:t>Backend</a:t>
            </a:r>
            <a:r>
              <a:rPr lang="pl-PL">
                <a:ea typeface="+mn-lt"/>
                <a:cs typeface="+mn-lt"/>
              </a:rPr>
              <a:t> Java: chcemy żeby było dostępne na </a:t>
            </a:r>
            <a:r>
              <a:rPr lang="pl-PL" err="1">
                <a:ea typeface="+mn-lt"/>
                <a:cs typeface="+mn-lt"/>
              </a:rPr>
              <a:t>MacOs</a:t>
            </a:r>
            <a:r>
              <a:rPr lang="pl-PL">
                <a:ea typeface="+mn-lt"/>
                <a:cs typeface="+mn-lt"/>
              </a:rPr>
              <a:t>, Windowsie i </a:t>
            </a:r>
            <a:r>
              <a:rPr lang="pl-PL" err="1">
                <a:ea typeface="+mn-lt"/>
                <a:cs typeface="+mn-lt"/>
              </a:rPr>
              <a:t>Linuxie</a:t>
            </a:r>
            <a:endParaRPr lang="en-US" err="1"/>
          </a:p>
          <a:p>
            <a:pPr marL="383540" indent="-383540"/>
            <a:r>
              <a:rPr lang="pl-PL" err="1">
                <a:ea typeface="+mn-lt"/>
                <a:cs typeface="+mn-lt"/>
              </a:rPr>
              <a:t>Frontend</a:t>
            </a:r>
            <a:r>
              <a:rPr lang="pl-PL">
                <a:ea typeface="+mn-lt"/>
                <a:cs typeface="+mn-lt"/>
              </a:rPr>
              <a:t>: HTML/CSS/JAVASCRIPT</a:t>
            </a:r>
            <a:endParaRPr lang="pl-PL"/>
          </a:p>
          <a:p>
            <a:pPr marL="383540" indent="-383540"/>
            <a:r>
              <a:rPr lang="pl-PL">
                <a:ea typeface="+mn-lt"/>
                <a:cs typeface="+mn-lt"/>
              </a:rPr>
              <a:t>Baza danych - BIG QUERY Google </a:t>
            </a:r>
            <a:r>
              <a:rPr lang="pl-PL" err="1">
                <a:ea typeface="+mn-lt"/>
                <a:cs typeface="+mn-lt"/>
              </a:rPr>
              <a:t>Cloud</a:t>
            </a:r>
            <a:endParaRPr lang="pl-PL" err="1"/>
          </a:p>
          <a:p>
            <a:pPr marL="383540" indent="-383540"/>
            <a:r>
              <a:rPr lang="pl-PL">
                <a:ea typeface="+mn-lt"/>
                <a:cs typeface="+mn-lt"/>
              </a:rPr>
              <a:t>Serwery - Java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5233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F80CB0-B94A-414A-8F09-CEE89E231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Zagrożenia</a:t>
            </a:r>
          </a:p>
        </p:txBody>
      </p:sp>
      <p:pic>
        <p:nvPicPr>
          <p:cNvPr id="7" name="Obraz 7">
            <a:extLst>
              <a:ext uri="{FF2B5EF4-FFF2-40B4-BE49-F238E27FC236}">
                <a16:creationId xmlns:a16="http://schemas.microsoft.com/office/drawing/2014/main" id="{E8A430D8-9CDF-440B-AA78-694360D278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5064" y="371231"/>
            <a:ext cx="642117" cy="1481016"/>
          </a:xfrm>
        </p:spPr>
      </p:pic>
      <p:sp>
        <p:nvSpPr>
          <p:cNvPr id="9" name="Symbol zastępczy zawartości 2">
            <a:extLst>
              <a:ext uri="{FF2B5EF4-FFF2-40B4-BE49-F238E27FC236}">
                <a16:creationId xmlns:a16="http://schemas.microsoft.com/office/drawing/2014/main" id="{73EC12AC-E0C1-41A6-84A5-C81EF4CB0881}"/>
              </a:ext>
            </a:extLst>
          </p:cNvPr>
          <p:cNvSpPr txBox="1">
            <a:spLocks/>
          </p:cNvSpPr>
          <p:nvPr/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540" indent="-383540"/>
            <a:r>
              <a:rPr lang="pl-PL" dirty="0"/>
              <a:t>Poprawne działanie aplikacji w każdej przeglądarce, w szczególności "rozjeżdżanie się" grafiki</a:t>
            </a:r>
          </a:p>
          <a:p>
            <a:pPr marL="383540" indent="-383540"/>
            <a:r>
              <a:rPr lang="pl-PL" dirty="0"/>
              <a:t>Brak chętnych użytkowników, jest to produkt dla dość niszowej społeczności</a:t>
            </a:r>
          </a:p>
          <a:p>
            <a:pPr marL="383540" indent="-383540"/>
            <a:r>
              <a:rPr lang="pl-PL" dirty="0"/>
              <a:t>Aplikacja nie pozwala na tak dużą elastyczność w zasadach gry, jakiej mogą wymagać potencjalni użytkownicy</a:t>
            </a:r>
          </a:p>
          <a:p>
            <a:pPr marL="383540" indent="-383540"/>
            <a:r>
              <a:rPr lang="pl-PL" dirty="0"/>
              <a:t>Bezpieczeństwo danych użytkowników</a:t>
            </a:r>
          </a:p>
          <a:p>
            <a:pPr marL="383540" indent="-383540"/>
            <a:r>
              <a:rPr lang="pl-PL" dirty="0">
                <a:ea typeface="+mn-lt"/>
                <a:cs typeface="+mn-lt"/>
              </a:rPr>
              <a:t>Ryzyko, że po pandemii ludzie będą chcieli wrócić do grania w prawdziwym życiu, a nie online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2264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4351008-0473-48F7-98A9-37A79CD8B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Kto jest nam potrzebny?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5EB60ED-D62C-4433-B49C-60DB03843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pl-PL" err="1">
                <a:ea typeface="+mn-lt"/>
                <a:cs typeface="+mn-lt"/>
              </a:rPr>
              <a:t>Scrum</a:t>
            </a:r>
            <a:r>
              <a:rPr lang="pl-PL">
                <a:ea typeface="+mn-lt"/>
                <a:cs typeface="+mn-lt"/>
              </a:rPr>
              <a:t> master</a:t>
            </a:r>
            <a:endParaRPr lang="pl-PL"/>
          </a:p>
          <a:p>
            <a:pPr marL="383540" indent="-383540"/>
            <a:r>
              <a:rPr lang="pl-PL" err="1">
                <a:ea typeface="+mn-lt"/>
                <a:cs typeface="+mn-lt"/>
              </a:rPr>
              <a:t>Research</a:t>
            </a:r>
            <a:r>
              <a:rPr lang="pl-PL">
                <a:ea typeface="+mn-lt"/>
                <a:cs typeface="+mn-lt"/>
              </a:rPr>
              <a:t> x1</a:t>
            </a:r>
          </a:p>
          <a:p>
            <a:pPr marL="383540" indent="-383540"/>
            <a:r>
              <a:rPr lang="pl-PL">
                <a:ea typeface="+mn-lt"/>
                <a:cs typeface="+mn-lt"/>
              </a:rPr>
              <a:t>Grafik komputerowy</a:t>
            </a:r>
            <a:r>
              <a:rPr lang="pl-PL" dirty="0">
                <a:ea typeface="+mn-lt"/>
                <a:cs typeface="+mn-lt"/>
              </a:rPr>
              <a:t> x2</a:t>
            </a:r>
            <a:endParaRPr lang="pl-PL" dirty="0"/>
          </a:p>
          <a:p>
            <a:pPr marL="383540" indent="-383540"/>
            <a:r>
              <a:rPr lang="pl-PL">
                <a:ea typeface="+mn-lt"/>
                <a:cs typeface="+mn-lt"/>
              </a:rPr>
              <a:t>HR x2</a:t>
            </a:r>
            <a:endParaRPr lang="pl-PL"/>
          </a:p>
          <a:p>
            <a:pPr marL="383540" indent="-383540"/>
            <a:r>
              <a:rPr lang="pl-PL" err="1">
                <a:ea typeface="+mn-lt"/>
                <a:cs typeface="+mn-lt"/>
              </a:rPr>
              <a:t>Backend</a:t>
            </a:r>
            <a:r>
              <a:rPr lang="pl-PL">
                <a:ea typeface="+mn-lt"/>
                <a:cs typeface="+mn-lt"/>
              </a:rPr>
              <a:t> x3</a:t>
            </a:r>
            <a:endParaRPr lang="pl-PL"/>
          </a:p>
          <a:p>
            <a:pPr marL="383540" indent="-383540"/>
            <a:r>
              <a:rPr lang="pl-PL" err="1">
                <a:ea typeface="+mn-lt"/>
                <a:cs typeface="+mn-lt"/>
              </a:rPr>
              <a:t>Frontend</a:t>
            </a:r>
            <a:r>
              <a:rPr lang="pl-PL">
                <a:ea typeface="+mn-lt"/>
                <a:cs typeface="+mn-lt"/>
              </a:rPr>
              <a:t> x2</a:t>
            </a:r>
            <a:endParaRPr lang="pl-PL"/>
          </a:p>
          <a:p>
            <a:pPr marL="383540" indent="-383540"/>
            <a:r>
              <a:rPr lang="pl-PL">
                <a:ea typeface="+mn-lt"/>
                <a:cs typeface="+mn-lt"/>
              </a:rPr>
              <a:t>Tester x3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0277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ADF8AD-8D06-4A82-8DAB-BF419FE73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Oszacowanie kosztów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214A6E5-93D1-4A8C-B2C4-AB9EA6536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76231"/>
            <a:ext cx="9601200" cy="358140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pl-PL"/>
              <a:t>Zakładamy wynagrodzenie brutto:</a:t>
            </a:r>
          </a:p>
          <a:p>
            <a:pPr marL="383540" indent="-383540"/>
            <a:r>
              <a:rPr lang="pl-PL" err="1">
                <a:ea typeface="+mn-lt"/>
                <a:cs typeface="+mn-lt"/>
              </a:rPr>
              <a:t>Scrum</a:t>
            </a:r>
            <a:r>
              <a:rPr lang="pl-PL">
                <a:ea typeface="+mn-lt"/>
                <a:cs typeface="+mn-lt"/>
              </a:rPr>
              <a:t> master 8000 PLN</a:t>
            </a:r>
            <a:endParaRPr lang="pl-PL"/>
          </a:p>
          <a:p>
            <a:pPr marL="383540" indent="-383540"/>
            <a:r>
              <a:rPr lang="pl-PL" err="1">
                <a:ea typeface="+mn-lt"/>
                <a:cs typeface="+mn-lt"/>
              </a:rPr>
              <a:t>Research</a:t>
            </a:r>
            <a:r>
              <a:rPr lang="pl-PL">
                <a:ea typeface="+mn-lt"/>
                <a:cs typeface="+mn-lt"/>
              </a:rPr>
              <a:t> 4000 PLN</a:t>
            </a:r>
            <a:endParaRPr lang="pl-PL"/>
          </a:p>
          <a:p>
            <a:pPr marL="383540" indent="-383540"/>
            <a:r>
              <a:rPr lang="pl-PL" err="1">
                <a:ea typeface="+mn-lt"/>
                <a:cs typeface="+mn-lt"/>
              </a:rPr>
              <a:t>Graphic</a:t>
            </a:r>
            <a:r>
              <a:rPr lang="pl-PL">
                <a:ea typeface="+mn-lt"/>
                <a:cs typeface="+mn-lt"/>
              </a:rPr>
              <a:t> designer 4500 PLN * 2 = 9000 PLN</a:t>
            </a:r>
            <a:endParaRPr lang="pl-PL"/>
          </a:p>
          <a:p>
            <a:pPr marL="383540" indent="-383540"/>
            <a:r>
              <a:rPr lang="pl-PL">
                <a:ea typeface="+mn-lt"/>
                <a:cs typeface="+mn-lt"/>
              </a:rPr>
              <a:t>HR 5000 PLN * 2 = 10 000 PLN</a:t>
            </a:r>
            <a:endParaRPr lang="pl-PL"/>
          </a:p>
          <a:p>
            <a:pPr marL="383540" indent="-383540"/>
            <a:r>
              <a:rPr lang="pl-PL" err="1">
                <a:ea typeface="+mn-lt"/>
                <a:cs typeface="+mn-lt"/>
              </a:rPr>
              <a:t>Backend</a:t>
            </a:r>
            <a:r>
              <a:rPr lang="pl-PL">
                <a:ea typeface="+mn-lt"/>
                <a:cs typeface="+mn-lt"/>
              </a:rPr>
              <a:t> 9000 PLN * 3 = 27 000 PLN</a:t>
            </a:r>
            <a:endParaRPr lang="pl-PL"/>
          </a:p>
          <a:p>
            <a:pPr marL="383540" indent="-383540"/>
            <a:r>
              <a:rPr lang="pl-PL" err="1">
                <a:ea typeface="+mn-lt"/>
                <a:cs typeface="+mn-lt"/>
              </a:rPr>
              <a:t>Frontend</a:t>
            </a:r>
            <a:r>
              <a:rPr lang="pl-PL">
                <a:ea typeface="+mn-lt"/>
                <a:cs typeface="+mn-lt"/>
              </a:rPr>
              <a:t> 7000 PLN * 2 = 14 000 PLN</a:t>
            </a:r>
            <a:endParaRPr lang="pl-PL"/>
          </a:p>
          <a:p>
            <a:pPr marL="383540" indent="-383540"/>
            <a:r>
              <a:rPr lang="pl-PL">
                <a:ea typeface="+mn-lt"/>
                <a:cs typeface="+mn-lt"/>
              </a:rPr>
              <a:t>Tester 6000 PLN * 3 = 18 000 PLN</a:t>
            </a:r>
            <a:endParaRPr lang="pl-PL"/>
          </a:p>
          <a:p>
            <a:pPr marL="383540" indent="-383540"/>
            <a:r>
              <a:rPr lang="pl-PL"/>
              <a:t>Razem: 90 000 PLN</a:t>
            </a:r>
          </a:p>
          <a:p>
            <a:pPr marL="383540" indent="-383540"/>
            <a:endParaRPr lang="pl-PL"/>
          </a:p>
        </p:txBody>
      </p:sp>
      <p:pic>
        <p:nvPicPr>
          <p:cNvPr id="5" name="Obraz 5">
            <a:extLst>
              <a:ext uri="{FF2B5EF4-FFF2-40B4-BE49-F238E27FC236}">
                <a16:creationId xmlns:a16="http://schemas.microsoft.com/office/drawing/2014/main" id="{BC9EC3B1-C4E0-4E0C-94B6-AE26A2947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630" y="347785"/>
            <a:ext cx="1639277" cy="163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80195"/>
      </p:ext>
    </p:extLst>
  </p:cSld>
  <p:clrMapOvr>
    <a:masterClrMapping/>
  </p:clrMapOvr>
</p:sld>
</file>

<file path=ppt/theme/theme1.xml><?xml version="1.0" encoding="utf-8"?>
<a:theme xmlns:a="http://schemas.openxmlformats.org/drawingml/2006/main" name="Przycinani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Application>Microsoft Office PowerPoint</Application>
  <PresentationFormat>Panoramiczny</PresentationFormat>
  <Slides>11</Slides>
  <Notes>1</Notes>
  <HiddenSlides>0</HiddenSlide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2" baseType="lpstr">
      <vt:lpstr>Przycinanie</vt:lpstr>
      <vt:lpstr>RPG na odległość</vt:lpstr>
      <vt:lpstr>Dlaczego?</vt:lpstr>
      <vt:lpstr>W skrócie o aplikacji</vt:lpstr>
      <vt:lpstr>Reklama</vt:lpstr>
      <vt:lpstr>Instancja aplikacji</vt:lpstr>
      <vt:lpstr>Propozycja rozwiązania</vt:lpstr>
      <vt:lpstr>Zagrożenia</vt:lpstr>
      <vt:lpstr>Kto jest nam potrzebny?</vt:lpstr>
      <vt:lpstr>Oszacowanie kosztów</vt:lpstr>
      <vt:lpstr>Czas trwania projektu</vt:lpstr>
      <vt:lpstr>Podsumowanie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revision>12</cp:revision>
  <dcterms:created xsi:type="dcterms:W3CDTF">2021-10-24T13:27:48Z</dcterms:created>
  <dcterms:modified xsi:type="dcterms:W3CDTF">2021-11-04T07:17:42Z</dcterms:modified>
</cp:coreProperties>
</file>