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roidsonroids.com/blog/flutter-vs-react-native-what-to-choose-in-2021" TargetMode="External"/><Relationship Id="rId2" Type="http://schemas.openxmlformats.org/officeDocument/2006/relationships/hyperlink" Target="https://doi.org/10.22214/ijraset.2022.399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ubix.co/blog/flutter-vs-native-app-development" TargetMode="External"/><Relationship Id="rId4" Type="http://schemas.openxmlformats.org/officeDocument/2006/relationships/hyperlink" Target="https://www.thedroidsonroids.com/blog/flutter-vs-xamarin-a-side-by-side-comparison-for-202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862/13inor420" TargetMode="External"/><Relationship Id="rId2" Type="http://schemas.openxmlformats.org/officeDocument/2006/relationships/hyperlink" Target="https://doi.org/10.35940/ijrte.a7580.0512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1294/inf.v9i2.1288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110FE5F8-10B5-161A-332C-8E9BFC3B5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30884-BF11-3DF9-EEDF-A4E86DCE8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5937" y="2510590"/>
            <a:ext cx="3810000" cy="839955"/>
          </a:xfrm>
        </p:spPr>
        <p:txBody>
          <a:bodyPr>
            <a:noAutofit/>
          </a:bodyPr>
          <a:lstStyle/>
          <a:p>
            <a:pPr algn="l"/>
            <a:r>
              <a:rPr lang="de-DE" sz="5600" dirty="0">
                <a:solidFill>
                  <a:srgbClr val="006699"/>
                </a:solidFill>
                <a:latin typeface="Liberation Sans" panose="020B0604020202020204" pitchFamily="34" charset="0"/>
              </a:rPr>
              <a:t>F</a:t>
            </a:r>
            <a:r>
              <a:rPr lang="de-DE" sz="5600" b="0" i="0" u="none" strike="noStrike" dirty="0">
                <a:solidFill>
                  <a:srgbClr val="006699"/>
                </a:solidFill>
                <a:latin typeface="Liberation Sans" panose="020B0604020202020204" pitchFamily="34" charset="0"/>
              </a:rPr>
              <a:t>lutter</a:t>
            </a:r>
            <a:endParaRPr lang="de-DE" sz="5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DA7F-A053-7C44-2840-E3E33FF5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80" y="2479846"/>
            <a:ext cx="728657" cy="9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033B-CFA9-FC26-8B9A-5B7CE918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Flutter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BE3B-0521-30A0-A1E7-B76B1764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Flutter vs React Native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More customization and a growing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Flutter vs Xamarin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Better performance and simpler development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Flutter vs Native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Reduces code duplication and accelerates development process.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69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D843-E236-9980-8A83-5E6E5B3B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a Flutter development environment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9F1-B48B-51B2-46BC-DEF60F2F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Required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Flutter SDK and a text editor, Android Studio &amp; Visual Studio IDE‘s.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Android Emulator or iOS simulator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Installation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Download Flutter SDK, update path, run Flutter doctor command.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575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453-55E4-8F6F-BD06-D91A32A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simple Flutter application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640D-B526-5DE7-5476-167E120A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Walkthrough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app includes a main.dart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Running the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using the flutter run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Fire-/Supabase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used as a backend service for Flutter apps.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6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0A6D-B68E-FB05-29DE-D119C77F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Flutter Community and Resources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3626-1AC1-32A5-6BCF-B0791CFE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Open-source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and growing open-source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Official documentation, YouTube channel, Community Medium, StackOverflow.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Report issues, propose changes, write code to improve Flutter.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90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4768-047A-2867-BFD4-A687F456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Conclusion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5956-B03E-A5F3-4C19-20783E73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Prospects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Rapid growth and adoption by companies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Powerful framework for developing mobile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Advantages: cross-platform development, hot reload, high performance.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89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A706-B927-436A-66B2-38DFD1E5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Q&amp;A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2741-752A-1533-8A0E-E66D210E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Open questions?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46697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E4E-D9B3-5690-B9F3-4FFB8D5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600" b="0" i="0" u="none" strike="noStrike" dirty="0">
                <a:solidFill>
                  <a:srgbClr val="FFFFFF"/>
                </a:solidFill>
                <a:latin typeface="Liberation Sans" panose="020B0604020202020204" pitchFamily="34" charset="0"/>
              </a:rPr>
              <a:t>Sources</a:t>
            </a:r>
            <a:endParaRPr lang="de-D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9E6F-CFD3-679B-2A4E-3E3FA39F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211053"/>
          </a:xfrm>
        </p:spPr>
        <p:txBody>
          <a:bodyPr>
            <a:noAutofit/>
          </a:bodyPr>
          <a:lstStyle/>
          <a:p>
            <a:r>
              <a:rPr lang="de-DE" sz="1200" dirty="0">
                <a:hlinkClick r:id="rId2"/>
              </a:rPr>
              <a:t>https://flutter.dev/</a:t>
            </a:r>
          </a:p>
          <a:p>
            <a:r>
              <a:rPr lang="de-DE" sz="1200" dirty="0">
                <a:hlinkClick r:id="rId2"/>
              </a:rPr>
              <a:t>https://dart.dev/guides</a:t>
            </a:r>
          </a:p>
          <a:p>
            <a:r>
              <a:rPr lang="de-DE" sz="1200" dirty="0">
                <a:hlinkClick r:id="rId2"/>
              </a:rPr>
              <a:t>https://medium.com/flutter-community</a:t>
            </a:r>
          </a:p>
          <a:p>
            <a:r>
              <a:rPr lang="de-DE" sz="1200" dirty="0">
                <a:hlinkClick r:id="rId2"/>
              </a:rPr>
              <a:t>https://doi.org/10.22214/ijraset.2022.39958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https://www.thedroidsonroids.com/blog/flutter-vs-react-native-what-to-choose-in-2021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https://www.thedroidsonroids.com/blog/flutter-vs-xamarin-a-side-by-side-comparison-for-2021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https://www.cubix.co/blog/flutter-vs-native-app-development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4623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E4E-D9B3-5690-B9F3-4FFB8D5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600" b="0" i="0" u="none" strike="noStrike" dirty="0">
                <a:solidFill>
                  <a:srgbClr val="FFFFFF"/>
                </a:solidFill>
                <a:latin typeface="Liberation Sans" panose="020B0604020202020204" pitchFamily="34" charset="0"/>
              </a:rPr>
              <a:t>Sources</a:t>
            </a:r>
            <a:endParaRPr lang="de-D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9E6F-CFD3-679B-2A4E-3E3FA39F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211053"/>
          </a:xfrm>
        </p:spPr>
        <p:txBody>
          <a:bodyPr>
            <a:noAutofit/>
          </a:bodyPr>
          <a:lstStyle/>
          <a:p>
            <a:r>
              <a:rPr lang="de-DE" sz="1200" dirty="0">
                <a:hlinkClick r:id="rId2"/>
              </a:rPr>
              <a:t>https://doi.org/10.35940/ijrte.a7580.0512123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https://doi.org/10.15862/13inor420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https://doi.org/10.31294/inf.v9i2.12885</a:t>
            </a:r>
            <a:endParaRPr lang="de-DE" sz="1200" dirty="0"/>
          </a:p>
          <a:p>
            <a:pPr marL="0" indent="0">
              <a:buNone/>
            </a:pPr>
            <a:r>
              <a:rPr lang="de-DE" sz="1200" dirty="0"/>
              <a:t>Images:</a:t>
            </a:r>
          </a:p>
          <a:p>
            <a:r>
              <a:rPr lang="de-DE" sz="1200" dirty="0"/>
              <a:t>https://www.google.com/imgres?imgurl=https%3A%2F%2Fstorage.googleapis.com%2Fcms-storage-bucket%2F4fd5520fe28ebf839174.svg&amp;tbnid=cQUy2A4OfhQyxM&amp;vet=12ahUKEwjT9-TH7Kv_AhU8mScCHYtoCvoQMygCegUIARDmAQ..i&amp;imgrefurl=https%3A%2F%2Fflutter.dev%2Fbrand&amp;docid=MM4r-ALr3-nHNM&amp;w=647&amp;h=800&amp;q=flutter%20logo&amp;client=firefox-b-d&amp;ved=2ahUKEwjT9-TH7Kv_AhU8mScCHYtoCvoQMygCegUIARDmAQ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4034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9D06-F6BE-268C-87CC-EF7D5518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5861-81B7-CDA7-E9E3-5B02AF5A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History of Flutter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Understanding Flutter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Advantages of Flutter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Comparing Flutter with other frameworks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Setting up a Flutter development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Creating a simple Flutter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Flutter Community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Q&amp;A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7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5F3-BEC6-66B5-772A-49FB2008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 - 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9F1A-2B00-1B7C-6055-A27F63A9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Open-source UI software development kit by Google.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Develops applications for multiple platforms from a single codebase.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8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D1E-4EEA-FFAB-96BC-6A46701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 - </a:t>
            </a:r>
            <a:r>
              <a:rPr lang="de-DE" dirty="0"/>
              <a:t>Importance of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425A-0487-6108-8A86-D014A3FD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once, deploy on multiple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Saves development time and resources.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96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9EBC-D6CF-F84A-E505-31DE41E6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History of Flutter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79-21E5-D029-E812-A3FEFEDA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Announcement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Announced at Google’s I/O conference in May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Stable 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Flutter 1.0 released in December 2018.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 updates and new features since release.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version: </a:t>
            </a:r>
            <a:r>
              <a:rPr lang="de-DE" dirty="0"/>
              <a:t>3.10.3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7FA-4FB7-2802-EF75-80E291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Understanding Flutter - </a:t>
            </a:r>
            <a:r>
              <a:rPr lang="de-DE" dirty="0"/>
              <a:t>Dart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6156-6593-9AD7-408B-EA51E28B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Object-oriented and strongly typed.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understand for JavaScript or Java developers.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FE2B-9C16-3131-5D9E-8F5449F1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1293642" cy="1524000"/>
          </a:xfrm>
        </p:spPr>
        <p:txBody>
          <a:bodyPr>
            <a:normAutofit/>
          </a:bodyPr>
          <a:lstStyle/>
          <a:p>
            <a:r>
              <a:rPr lang="de-DE" sz="4200" b="1" dirty="0"/>
              <a:t>Understanding Flutter - </a:t>
            </a:r>
            <a:r>
              <a:rPr lang="de-DE" sz="4200" dirty="0"/>
              <a:t>Flutter's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7C93-17E8-CC22-3BE2-50253BAE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reactive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Everything is a widget.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20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150-8FF3-7D13-93C9-3C16A99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b="1" dirty="0"/>
              <a:t>Understanding Flutter - </a:t>
            </a:r>
            <a:r>
              <a:rPr lang="de-DE" sz="4200" dirty="0"/>
              <a:t>Rendering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0822-58D2-50C1-83F8-40A3866B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in C++.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low-level rendering.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54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467-37B4-0A47-D492-ACE076DA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Advantages of Flutter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D678-A68F-09EC-322C-B1F8E0AC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Cross-platform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once, run on multiple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Hot Reload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changes in code instantly in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native performance on both iOS and Android.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10844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 Next LT Pro Light</vt:lpstr>
      <vt:lpstr>Liberation Sans</vt:lpstr>
      <vt:lpstr>Sitka Subheading</vt:lpstr>
      <vt:lpstr>PebbleVTI</vt:lpstr>
      <vt:lpstr>Flutter</vt:lpstr>
      <vt:lpstr>Table of Content</vt:lpstr>
      <vt:lpstr>Introduction - What is Flutter?</vt:lpstr>
      <vt:lpstr>Introduction - Importance of Flutter</vt:lpstr>
      <vt:lpstr>History of Flutter</vt:lpstr>
      <vt:lpstr>Understanding Flutter - Dart Language</vt:lpstr>
      <vt:lpstr>Understanding Flutter - Flutter's Architecture</vt:lpstr>
      <vt:lpstr>Understanding Flutter - Rendering Engine</vt:lpstr>
      <vt:lpstr>Advantages of Flutter</vt:lpstr>
      <vt:lpstr>Comparing Flutter</vt:lpstr>
      <vt:lpstr>Setting up a Flutter development environment</vt:lpstr>
      <vt:lpstr>Creating a simple Flutter application</vt:lpstr>
      <vt:lpstr>Flutter Community and Resources</vt:lpstr>
      <vt:lpstr>Conclusion</vt:lpstr>
      <vt:lpstr>Q&amp;A</vt:lpstr>
      <vt:lpstr>Sources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Magnus Home</dc:creator>
  <cp:lastModifiedBy>Magnus Home</cp:lastModifiedBy>
  <cp:revision>3</cp:revision>
  <dcterms:created xsi:type="dcterms:W3CDTF">2023-06-05T09:50:42Z</dcterms:created>
  <dcterms:modified xsi:type="dcterms:W3CDTF">2023-06-05T10:20:10Z</dcterms:modified>
</cp:coreProperties>
</file>