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299F3-9236-4480-961F-71755B77B185}" v="31" dt="2024-09-10T04:46:58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lin Jenebellah Prakasam" userId="17416addab08265c" providerId="LiveId" clId="{06D299F3-9236-4480-961F-71755B77B185}"/>
    <pc:docChg chg="custSel addSld modSld sldOrd">
      <pc:chgData name="Maglin Jenebellah Prakasam" userId="17416addab08265c" providerId="LiveId" clId="{06D299F3-9236-4480-961F-71755B77B185}" dt="2024-09-23T16:35:59.561" v="1435" actId="20577"/>
      <pc:docMkLst>
        <pc:docMk/>
      </pc:docMkLst>
      <pc:sldChg chg="addSp modSp mod">
        <pc:chgData name="Maglin Jenebellah Prakasam" userId="17416addab08265c" providerId="LiveId" clId="{06D299F3-9236-4480-961F-71755B77B185}" dt="2024-09-10T04:48:14.476" v="690" actId="27636"/>
        <pc:sldMkLst>
          <pc:docMk/>
          <pc:sldMk cId="4034571372" sldId="256"/>
        </pc:sldMkLst>
        <pc:spChg chg="mod">
          <ac:chgData name="Maglin Jenebellah Prakasam" userId="17416addab08265c" providerId="LiveId" clId="{06D299F3-9236-4480-961F-71755B77B185}" dt="2024-09-10T04:47:58.778" v="685" actId="20577"/>
          <ac:spMkLst>
            <pc:docMk/>
            <pc:sldMk cId="4034571372" sldId="256"/>
            <ac:spMk id="2" creationId="{D6A10DAE-3D14-EC1F-FBFE-AD25CB5048E1}"/>
          </ac:spMkLst>
        </pc:spChg>
        <pc:spChg chg="mod">
          <ac:chgData name="Maglin Jenebellah Prakasam" userId="17416addab08265c" providerId="LiveId" clId="{06D299F3-9236-4480-961F-71755B77B185}" dt="2024-09-10T04:48:14.476" v="690" actId="27636"/>
          <ac:spMkLst>
            <pc:docMk/>
            <pc:sldMk cId="4034571372" sldId="256"/>
            <ac:spMk id="3" creationId="{C1BB3BE2-13D0-B192-7AEE-B223275B84C9}"/>
          </ac:spMkLst>
        </pc:spChg>
        <pc:picChg chg="add mod">
          <ac:chgData name="Maglin Jenebellah Prakasam" userId="17416addab08265c" providerId="LiveId" clId="{06D299F3-9236-4480-961F-71755B77B185}" dt="2024-09-10T04:48:08.499" v="688" actId="1076"/>
          <ac:picMkLst>
            <pc:docMk/>
            <pc:sldMk cId="4034571372" sldId="256"/>
            <ac:picMk id="4" creationId="{E79C327E-29CD-9BF3-4BBB-3DFC22FA6E4B}"/>
          </ac:picMkLst>
        </pc:picChg>
      </pc:sldChg>
      <pc:sldChg chg="ord">
        <pc:chgData name="Maglin Jenebellah Prakasam" userId="17416addab08265c" providerId="LiveId" clId="{06D299F3-9236-4480-961F-71755B77B185}" dt="2024-09-10T02:57:51.372" v="1"/>
        <pc:sldMkLst>
          <pc:docMk/>
          <pc:sldMk cId="4085838813" sldId="257"/>
        </pc:sldMkLst>
      </pc:sldChg>
      <pc:sldChg chg="addSp delSp modSp new mod">
        <pc:chgData name="Maglin Jenebellah Prakasam" userId="17416addab08265c" providerId="LiveId" clId="{06D299F3-9236-4480-961F-71755B77B185}" dt="2024-09-10T03:28:50.929" v="73" actId="27636"/>
        <pc:sldMkLst>
          <pc:docMk/>
          <pc:sldMk cId="3473781949" sldId="263"/>
        </pc:sldMkLst>
        <pc:spChg chg="mod">
          <ac:chgData name="Maglin Jenebellah Prakasam" userId="17416addab08265c" providerId="LiveId" clId="{06D299F3-9236-4480-961F-71755B77B185}" dt="2024-09-10T03:28:50.929" v="73" actId="27636"/>
          <ac:spMkLst>
            <pc:docMk/>
            <pc:sldMk cId="3473781949" sldId="263"/>
            <ac:spMk id="2" creationId="{C1BBF4CC-7263-6ADA-0943-97FC7B1949E7}"/>
          </ac:spMkLst>
        </pc:spChg>
        <pc:spChg chg="del mod">
          <ac:chgData name="Maglin Jenebellah Prakasam" userId="17416addab08265c" providerId="LiveId" clId="{06D299F3-9236-4480-961F-71755B77B185}" dt="2024-09-10T03:28:11.285" v="26"/>
          <ac:spMkLst>
            <pc:docMk/>
            <pc:sldMk cId="3473781949" sldId="263"/>
            <ac:spMk id="3" creationId="{FC79033A-BA7A-C9AD-7A40-ADA85120266D}"/>
          </ac:spMkLst>
        </pc:spChg>
        <pc:spChg chg="add del mod">
          <ac:chgData name="Maglin Jenebellah Prakasam" userId="17416addab08265c" providerId="LiveId" clId="{06D299F3-9236-4480-961F-71755B77B185}" dt="2024-09-10T03:26:23.157" v="23"/>
          <ac:spMkLst>
            <pc:docMk/>
            <pc:sldMk cId="3473781949" sldId="263"/>
            <ac:spMk id="5" creationId="{9FB9B73F-5939-4684-F3AE-F30AECD4C60C}"/>
          </ac:spMkLst>
        </pc:spChg>
        <pc:spChg chg="add mod">
          <ac:chgData name="Maglin Jenebellah Prakasam" userId="17416addab08265c" providerId="LiveId" clId="{06D299F3-9236-4480-961F-71755B77B185}" dt="2024-09-10T03:28:17.114" v="30" actId="403"/>
          <ac:spMkLst>
            <pc:docMk/>
            <pc:sldMk cId="3473781949" sldId="263"/>
            <ac:spMk id="6" creationId="{9A2A3D07-3D86-B2F9-95BD-8C1999F3F9E0}"/>
          </ac:spMkLst>
        </pc:spChg>
      </pc:sldChg>
      <pc:sldChg chg="addSp delSp modSp new mod">
        <pc:chgData name="Maglin Jenebellah Prakasam" userId="17416addab08265c" providerId="LiveId" clId="{06D299F3-9236-4480-961F-71755B77B185}" dt="2024-09-10T03:31:08.340" v="113" actId="20577"/>
        <pc:sldMkLst>
          <pc:docMk/>
          <pc:sldMk cId="1744439501" sldId="264"/>
        </pc:sldMkLst>
        <pc:spChg chg="mod">
          <ac:chgData name="Maglin Jenebellah Prakasam" userId="17416addab08265c" providerId="LiveId" clId="{06D299F3-9236-4480-961F-71755B77B185}" dt="2024-09-10T03:29:13.098" v="103" actId="122"/>
          <ac:spMkLst>
            <pc:docMk/>
            <pc:sldMk cId="1744439501" sldId="264"/>
            <ac:spMk id="2" creationId="{DC797A6F-1F83-F73C-5784-3FE9CDCD9B43}"/>
          </ac:spMkLst>
        </pc:spChg>
        <pc:spChg chg="del">
          <ac:chgData name="Maglin Jenebellah Prakasam" userId="17416addab08265c" providerId="LiveId" clId="{06D299F3-9236-4480-961F-71755B77B185}" dt="2024-09-10T03:30:29.074" v="104"/>
          <ac:spMkLst>
            <pc:docMk/>
            <pc:sldMk cId="1744439501" sldId="264"/>
            <ac:spMk id="3" creationId="{D07452B6-ED4F-A248-CA5D-E8289CD7D86E}"/>
          </ac:spMkLst>
        </pc:spChg>
        <pc:spChg chg="add mod">
          <ac:chgData name="Maglin Jenebellah Prakasam" userId="17416addab08265c" providerId="LiveId" clId="{06D299F3-9236-4480-961F-71755B77B185}" dt="2024-09-10T03:31:08.340" v="113" actId="20577"/>
          <ac:spMkLst>
            <pc:docMk/>
            <pc:sldMk cId="1744439501" sldId="264"/>
            <ac:spMk id="4" creationId="{8AA5EE8D-CA84-C111-34FF-E440FFB8CD61}"/>
          </ac:spMkLst>
        </pc:spChg>
      </pc:sldChg>
      <pc:sldChg chg="addSp delSp modSp new mod">
        <pc:chgData name="Maglin Jenebellah Prakasam" userId="17416addab08265c" providerId="LiveId" clId="{06D299F3-9236-4480-961F-71755B77B185}" dt="2024-09-10T03:34:31.644" v="277" actId="1076"/>
        <pc:sldMkLst>
          <pc:docMk/>
          <pc:sldMk cId="3513742642" sldId="265"/>
        </pc:sldMkLst>
        <pc:spChg chg="mod">
          <ac:chgData name="Maglin Jenebellah Prakasam" userId="17416addab08265c" providerId="LiveId" clId="{06D299F3-9236-4480-961F-71755B77B185}" dt="2024-09-10T03:31:50.350" v="138" actId="122"/>
          <ac:spMkLst>
            <pc:docMk/>
            <pc:sldMk cId="3513742642" sldId="265"/>
            <ac:spMk id="2" creationId="{F4D59A7B-6E00-3589-A735-30650ADCD48E}"/>
          </ac:spMkLst>
        </pc:spChg>
        <pc:spChg chg="del">
          <ac:chgData name="Maglin Jenebellah Prakasam" userId="17416addab08265c" providerId="LiveId" clId="{06D299F3-9236-4480-961F-71755B77B185}" dt="2024-09-10T03:33:09.107" v="139"/>
          <ac:spMkLst>
            <pc:docMk/>
            <pc:sldMk cId="3513742642" sldId="265"/>
            <ac:spMk id="3" creationId="{5AC70555-E87F-E8ED-2069-4B97BA2DBB15}"/>
          </ac:spMkLst>
        </pc:spChg>
        <pc:spChg chg="add mod">
          <ac:chgData name="Maglin Jenebellah Prakasam" userId="17416addab08265c" providerId="LiveId" clId="{06D299F3-9236-4480-961F-71755B77B185}" dt="2024-09-10T03:34:31.644" v="277" actId="1076"/>
          <ac:spMkLst>
            <pc:docMk/>
            <pc:sldMk cId="3513742642" sldId="265"/>
            <ac:spMk id="4" creationId="{A424621D-F3B7-BDF6-55A2-C547C78C0466}"/>
          </ac:spMkLst>
        </pc:spChg>
      </pc:sldChg>
      <pc:sldChg chg="modSp new mod">
        <pc:chgData name="Maglin Jenebellah Prakasam" userId="17416addab08265c" providerId="LiveId" clId="{06D299F3-9236-4480-961F-71755B77B185}" dt="2024-09-10T03:37:46.917" v="313" actId="27636"/>
        <pc:sldMkLst>
          <pc:docMk/>
          <pc:sldMk cId="3710197394" sldId="266"/>
        </pc:sldMkLst>
        <pc:spChg chg="mod">
          <ac:chgData name="Maglin Jenebellah Prakasam" userId="17416addab08265c" providerId="LiveId" clId="{06D299F3-9236-4480-961F-71755B77B185}" dt="2024-09-10T03:34:57.592" v="297" actId="122"/>
          <ac:spMkLst>
            <pc:docMk/>
            <pc:sldMk cId="3710197394" sldId="266"/>
            <ac:spMk id="2" creationId="{F14B9176-40BA-8CE9-B2F4-06DEC677841F}"/>
          </ac:spMkLst>
        </pc:spChg>
        <pc:spChg chg="mod">
          <ac:chgData name="Maglin Jenebellah Prakasam" userId="17416addab08265c" providerId="LiveId" clId="{06D299F3-9236-4480-961F-71755B77B185}" dt="2024-09-10T03:37:46.917" v="313" actId="27636"/>
          <ac:spMkLst>
            <pc:docMk/>
            <pc:sldMk cId="3710197394" sldId="266"/>
            <ac:spMk id="3" creationId="{88BE7650-D4DB-CE35-2BE7-B59B3910FA21}"/>
          </ac:spMkLst>
        </pc:spChg>
      </pc:sldChg>
      <pc:sldChg chg="modSp new mod">
        <pc:chgData name="Maglin Jenebellah Prakasam" userId="17416addab08265c" providerId="LiveId" clId="{06D299F3-9236-4480-961F-71755B77B185}" dt="2024-09-23T16:35:59.561" v="1435" actId="20577"/>
        <pc:sldMkLst>
          <pc:docMk/>
          <pc:sldMk cId="212251259" sldId="268"/>
        </pc:sldMkLst>
        <pc:spChg chg="mod">
          <ac:chgData name="Maglin Jenebellah Prakasam" userId="17416addab08265c" providerId="LiveId" clId="{06D299F3-9236-4480-961F-71755B77B185}" dt="2024-09-23T16:31:32.275" v="717" actId="403"/>
          <ac:spMkLst>
            <pc:docMk/>
            <pc:sldMk cId="212251259" sldId="268"/>
            <ac:spMk id="2" creationId="{76C83726-F1E1-90C0-B5A0-8E5EC9CE23B5}"/>
          </ac:spMkLst>
        </pc:spChg>
        <pc:spChg chg="mod">
          <ac:chgData name="Maglin Jenebellah Prakasam" userId="17416addab08265c" providerId="LiveId" clId="{06D299F3-9236-4480-961F-71755B77B185}" dt="2024-09-23T16:35:59.561" v="1435" actId="20577"/>
          <ac:spMkLst>
            <pc:docMk/>
            <pc:sldMk cId="212251259" sldId="268"/>
            <ac:spMk id="3" creationId="{093202BD-6B1F-CA83-45FF-709C9509AF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83734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149D30-7448-B18B-DED8-9219E19B1ECE}"/>
              </a:ext>
            </a:extLst>
          </p:cNvPr>
          <p:cNvSpPr txBox="1"/>
          <p:nvPr/>
        </p:nvSpPr>
        <p:spPr>
          <a:xfrm>
            <a:off x="353961" y="510033"/>
            <a:ext cx="11080956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KALAIGNARKARUNANIDHI INSTITUTE OF TECHNOLOGY</a:t>
            </a:r>
          </a:p>
          <a:p>
            <a:pPr algn="ctr"/>
            <a:r>
              <a:rPr lang="en-US" sz="2400" dirty="0"/>
              <a:t>(An Autonomous Institution by AICTE &amp; Affiliated to Anna </a:t>
            </a:r>
            <a:r>
              <a:rPr lang="en-US" sz="2400" dirty="0" err="1"/>
              <a:t>University,Chennai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Coimbatore - 641402</a:t>
            </a:r>
          </a:p>
          <a:p>
            <a:pPr algn="ctr"/>
            <a:br>
              <a:rPr lang="en-US" sz="2400" dirty="0"/>
            </a:br>
            <a:endParaRPr lang="en-US" sz="2400" dirty="0"/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TITLE: HOSPITAL MANAGEMENT SYSTEM USING BLOCKCHAIN TECHNOLOGY</a:t>
            </a: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GUIDE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Dr J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.SENTHIL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KUMAR</a:t>
            </a:r>
          </a:p>
          <a:p>
            <a:pPr algn="ctr"/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J.ASWITHA JEEVARATHINAM – 711522BCS011</a:t>
            </a:r>
          </a:p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P.MAGLIN JENEBELLAH – 711522BCS027</a:t>
            </a:r>
          </a:p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P.HARI NISANTH – 711522BCS019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EE85B-AFFF-5192-0293-29670042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46" y="1762516"/>
            <a:ext cx="1105185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9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7A6F-1F83-F73C-5784-3FE9CDCD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/>
              <a:t>MODULES DESCRIPTION</a:t>
            </a:r>
            <a:endParaRPr lang="en-IN" sz="6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A5EE8D-CA84-C111-34FF-E440FFB8C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80491"/>
            <a:ext cx="852348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Data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Secures and manages patient records on a decentralized ledger.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 Health Records (EHR)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 secure and interoperable sharing of health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Supply Chain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Tracks and verifies the journey of medical supplies for authenticity.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Appointment Scheduling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appointments with a secure, error-free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Billing and Payments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billing and transactions with transparency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Prescription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and verifies prescriptions to ensure accuracy and prevent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and Data Sharing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secure and anonymized sharing of research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Reporting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regulatory compliance and generates accurate, transparent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3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9A7B-6E00-3589-A735-30650ADC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CONCLUSION</a:t>
            </a:r>
            <a:endParaRPr lang="en-IN" sz="6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24621D-F3B7-BDF6-55A2-C547C78C04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15956"/>
            <a:ext cx="11538736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Blockchain provides tamper-proof, encrypted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Efficiency: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Streamlined processes and automated transactions reduce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manual work.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Transparency: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Immutable records ensure clear and accountable data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Compliance: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Simplified adherence to regulations with accurate, automated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reporting.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accurate and reliable information across all modules.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 Prevention: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risk of fraud with verifiable and transparent data. </a:t>
            </a:r>
          </a:p>
        </p:txBody>
      </p:sp>
    </p:spTree>
    <p:extLst>
      <p:ext uri="{BB962C8B-B14F-4D97-AF65-F5344CB8AC3E}">
        <p14:creationId xmlns:p14="http://schemas.microsoft.com/office/powerpoint/2010/main" val="351374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9176-40BA-8CE9-B2F4-06DEC677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/>
              <a:t>REFERENCE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E7650-D4DB-CE35-2BE7-B59B3910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8465"/>
            <a:ext cx="11029615" cy="5260257"/>
          </a:xfrm>
        </p:spPr>
        <p:txBody>
          <a:bodyPr>
            <a:normAutofit/>
          </a:bodyPr>
          <a:lstStyle/>
          <a:p>
            <a:r>
              <a:rPr lang="en-US" sz="2000" b="1" dirty="0"/>
              <a:t>"Blockchain Technology in Healthcare: A Comprehensive Review and Directions for Future Research"</a:t>
            </a:r>
            <a:br>
              <a:rPr lang="en-US" sz="2000" dirty="0"/>
            </a:br>
            <a:r>
              <a:rPr lang="en-US" sz="2000" i="1" dirty="0"/>
              <a:t>Authors:</a:t>
            </a:r>
            <a:r>
              <a:rPr lang="en-US" sz="2000" dirty="0"/>
              <a:t> A. M. O’Donovan, A. T. Shah, et al.</a:t>
            </a:r>
            <a:br>
              <a:rPr lang="en-US" sz="2000" dirty="0"/>
            </a:br>
            <a:r>
              <a:rPr lang="en-US" sz="2000" i="1" dirty="0"/>
              <a:t>Journal:</a:t>
            </a:r>
            <a:r>
              <a:rPr lang="en-US" sz="2000" dirty="0"/>
              <a:t> IEEE Access</a:t>
            </a:r>
            <a:br>
              <a:rPr lang="en-US" sz="2000" dirty="0"/>
            </a:br>
            <a:r>
              <a:rPr lang="en-US" sz="2000" i="1" dirty="0"/>
              <a:t>Link: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IEEE Access Article</a:t>
            </a:r>
            <a:endParaRPr lang="en-US" sz="2000" dirty="0"/>
          </a:p>
          <a:p>
            <a:r>
              <a:rPr lang="en-US" sz="2000" b="1" dirty="0"/>
              <a:t>The Role of Blockchain Technology in Healthcare: A Systematic Review"</a:t>
            </a:r>
            <a:br>
              <a:rPr lang="en-US" sz="2000" dirty="0"/>
            </a:br>
            <a:r>
              <a:rPr lang="en-US" sz="2000" i="1" dirty="0"/>
              <a:t>Authors:</a:t>
            </a:r>
            <a:r>
              <a:rPr lang="en-US" sz="2000" dirty="0"/>
              <a:t> A. Y. Sharma, et al.</a:t>
            </a:r>
            <a:br>
              <a:rPr lang="en-US" sz="2000" dirty="0"/>
            </a:br>
            <a:r>
              <a:rPr lang="en-US" sz="2000" i="1" dirty="0"/>
              <a:t>Journal:</a:t>
            </a:r>
            <a:r>
              <a:rPr lang="en-US" sz="2000" dirty="0"/>
              <a:t> Health Informatics Journal</a:t>
            </a:r>
            <a:br>
              <a:rPr lang="en-US" sz="2000" dirty="0"/>
            </a:br>
            <a:r>
              <a:rPr lang="en-US" sz="2000" i="1" dirty="0"/>
              <a:t>Link:</a:t>
            </a:r>
            <a:r>
              <a:rPr lang="en-US" sz="2000" dirty="0"/>
              <a:t> SAGE Journals Article</a:t>
            </a:r>
          </a:p>
          <a:p>
            <a:r>
              <a:rPr lang="en-US" sz="2000" b="1" dirty="0"/>
              <a:t>Blockchain Technology for Healthcare: A Scoping Review"</a:t>
            </a:r>
            <a:br>
              <a:rPr lang="en-US" sz="2000" dirty="0"/>
            </a:br>
            <a:r>
              <a:rPr lang="en-US" sz="2000" i="1" dirty="0"/>
              <a:t>Authors:</a:t>
            </a:r>
            <a:r>
              <a:rPr lang="en-US" sz="2000" dirty="0"/>
              <a:t> S. A. Al-Haddad, et al.</a:t>
            </a:r>
            <a:br>
              <a:rPr lang="en-US" sz="2000" dirty="0"/>
            </a:br>
            <a:r>
              <a:rPr lang="en-US" sz="2000" i="1" dirty="0"/>
              <a:t>Journal:</a:t>
            </a:r>
            <a:r>
              <a:rPr lang="en-US" sz="2000" dirty="0"/>
              <a:t> Journal of Medical Internet Research</a:t>
            </a:r>
            <a:br>
              <a:rPr lang="en-US" sz="2000" dirty="0"/>
            </a:br>
            <a:r>
              <a:rPr lang="en-US" sz="2000" i="1" dirty="0"/>
              <a:t>Link:</a:t>
            </a:r>
            <a:r>
              <a:rPr lang="en-US" sz="2000" dirty="0"/>
              <a:t> JMIR Article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01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F848-3FFE-5032-9836-E0D13C8E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INTRODUCTION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365A-9AA3-5EDF-3A57-A4AD1E29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the modern healthcare environment, managing hospital systems efficiently is crucial for delivering quality patient care. Traditional systems often struggle with issues like data fragmentation and security vulnerabilities. Blockchain technology offers a promising solution by providing a decentralized, secure, and transparent ledger for managing sensitive information.</a:t>
            </a:r>
          </a:p>
          <a:p>
            <a:r>
              <a:rPr lang="en-US" sz="2400" dirty="0"/>
              <a:t>By incorporating blockchain into hospital management systems, institutions can enhance data security, ensure accurate patient records, and improve operational efficiency. Blockchain’s features enable real-time updates, secure data sharing, and streamlined administrative processes, addressing many of the challenges faced by traditional systems.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83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529B-739A-83E4-593C-1D8CDDC9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ABSTRACT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E155D9-9242-CF2A-1B9C-BD3C63CEA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110" y="1828800"/>
            <a:ext cx="7747820" cy="5029200"/>
          </a:xfrm>
        </p:spPr>
      </p:pic>
    </p:spTree>
    <p:extLst>
      <p:ext uri="{BB962C8B-B14F-4D97-AF65-F5344CB8AC3E}">
        <p14:creationId xmlns:p14="http://schemas.microsoft.com/office/powerpoint/2010/main" val="77290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628B-222A-6E68-5363-C7D015A8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OBJECTIVE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1750-6B76-8EC4-74FA-ABC90399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Secure Patient Record Management  </a:t>
            </a:r>
            <a:r>
              <a:rPr lang="en-US" sz="2400" dirty="0"/>
              <a:t>-</a:t>
            </a:r>
            <a:r>
              <a:rPr lang="en-US" dirty="0"/>
              <a:t>  </a:t>
            </a:r>
            <a:r>
              <a:rPr lang="en-US" sz="2400" dirty="0"/>
              <a:t>Implement a secure and decentralized      system for storing and managing patient records, ensuring data integrity and privacy. </a:t>
            </a:r>
            <a:endParaRPr lang="en-US" dirty="0"/>
          </a:p>
          <a:p>
            <a:r>
              <a:rPr lang="en-US" sz="3000" dirty="0"/>
              <a:t>Transparent Medical Data Sharing  </a:t>
            </a:r>
            <a:r>
              <a:rPr lang="en-US" sz="2400" dirty="0"/>
              <a:t>-</a:t>
            </a:r>
            <a:r>
              <a:rPr lang="en-US" dirty="0"/>
              <a:t>  </a:t>
            </a:r>
            <a:r>
              <a:rPr lang="en-US" sz="2400" dirty="0"/>
              <a:t>Enable secure and transparent sharing of medical data between authorized healthcare providers, improving patient care coordination. </a:t>
            </a:r>
            <a:endParaRPr lang="en-US" dirty="0"/>
          </a:p>
          <a:p>
            <a:r>
              <a:rPr lang="en-US" sz="2400" dirty="0"/>
              <a:t> </a:t>
            </a:r>
            <a:r>
              <a:rPr lang="en-US" sz="3000" dirty="0"/>
              <a:t>Efficient Administrative Processes  </a:t>
            </a:r>
            <a:r>
              <a:rPr lang="en-US" sz="2400" dirty="0"/>
              <a:t>-  Streamline administrative tasks such as appointment scheduling, billing, and inventory management through automated processes. </a:t>
            </a:r>
            <a:endParaRPr lang="en-US" dirty="0"/>
          </a:p>
          <a:p>
            <a:r>
              <a:rPr lang="en-US" dirty="0"/>
              <a:t> </a:t>
            </a:r>
            <a:r>
              <a:rPr lang="en-US" sz="3000" dirty="0"/>
              <a:t>Improved Patient Engagement </a:t>
            </a:r>
            <a:r>
              <a:rPr lang="en-US" sz="2400" dirty="0"/>
              <a:t>-  </a:t>
            </a:r>
            <a:r>
              <a:rPr lang="en-US" sz="2200" dirty="0"/>
              <a:t>Provide patients with secure access to their medical records and facilitate their engagement in their own healthcare decisions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93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E5E0-7E49-119C-7FB4-F8B8645D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LITERATURE SURVEY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B859-8CEC-FD66-64DF-3134955B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74374"/>
            <a:ext cx="11029615" cy="3736257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Title: Blockchain-Based Medical Records Secure Storage and Medical Service Framework </a:t>
            </a:r>
          </a:p>
          <a:p>
            <a:pPr marL="0" indent="0">
              <a:buNone/>
            </a:pPr>
            <a:r>
              <a:rPr lang="en-US" sz="2600" dirty="0"/>
              <a:t>     Author: Chen, Y.; Ding, S.; Xu, Z.; Zheng, H.; Yang, S. </a:t>
            </a:r>
          </a:p>
          <a:p>
            <a:r>
              <a:rPr lang="en-US" sz="2600" dirty="0"/>
              <a:t>Title: Blockchain: Solving the privacy and research availability tradeoff for EHR data: A new disruptive technology in health data management </a:t>
            </a:r>
          </a:p>
          <a:p>
            <a:pPr marL="0" indent="0">
              <a:buNone/>
            </a:pPr>
            <a:r>
              <a:rPr lang="en-US" sz="2600" dirty="0"/>
              <a:t>      Author: </a:t>
            </a:r>
            <a:r>
              <a:rPr lang="en-US" sz="2600" dirty="0" err="1"/>
              <a:t>G.Magyar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333333"/>
                </a:solidFill>
                <a:highlight>
                  <a:srgbClr val="FFFFFF"/>
                </a:highlight>
                <a:latin typeface="HelveticaNeue Regular"/>
              </a:rPr>
              <a:t>    </a:t>
            </a:r>
          </a:p>
          <a:p>
            <a:r>
              <a:rPr lang="en-US" sz="2600" b="1" dirty="0">
                <a:solidFill>
                  <a:srgbClr val="333333"/>
                </a:solidFill>
                <a:highlight>
                  <a:srgbClr val="FFFFFF"/>
                </a:highlight>
                <a:latin typeface="HelveticaNeue Regular"/>
              </a:rPr>
              <a:t>  </a:t>
            </a:r>
            <a:r>
              <a:rPr lang="en-US" sz="2600" dirty="0"/>
              <a:t>Title: The biggest medical data breaches in history </a:t>
            </a:r>
          </a:p>
          <a:p>
            <a:pPr marL="0" indent="0">
              <a:buNone/>
            </a:pPr>
            <a:r>
              <a:rPr lang="en-US" sz="2600" dirty="0"/>
              <a:t>       Author: Aimee O’Driscoll </a:t>
            </a:r>
            <a:r>
              <a:rPr lang="en-US" sz="2600" b="1" dirty="0">
                <a:solidFill>
                  <a:srgbClr val="333333"/>
                </a:solidFill>
                <a:highlight>
                  <a:srgbClr val="FFFFFF"/>
                </a:highlight>
                <a:latin typeface="HelveticaNeue Regular"/>
              </a:rPr>
              <a:t>     </a:t>
            </a:r>
          </a:p>
          <a:p>
            <a:pPr marL="0" indent="0">
              <a:buNone/>
            </a:pPr>
            <a:endParaRPr lang="en-US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Neue Regular"/>
            </a:endParaRPr>
          </a:p>
          <a:p>
            <a:endParaRPr lang="en-US" b="1" dirty="0">
              <a:solidFill>
                <a:srgbClr val="333333"/>
              </a:solidFill>
              <a:highlight>
                <a:srgbClr val="FFFFFF"/>
              </a:highlight>
              <a:latin typeface="HelveticaNeue Regular"/>
            </a:endParaRPr>
          </a:p>
          <a:p>
            <a:endParaRPr lang="en-US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Neue 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23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E9A0-B214-DC4D-41A3-3CBE2026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SOFTWARE AND HARDWARE REQUIREMENTS</a:t>
            </a:r>
            <a:endParaRPr lang="en-IN" sz="4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EC061F-3958-43E8-E8E6-2B002287E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813" y="1858297"/>
            <a:ext cx="8770374" cy="4866968"/>
          </a:xfrm>
        </p:spPr>
      </p:pic>
    </p:spTree>
    <p:extLst>
      <p:ext uri="{BB962C8B-B14F-4D97-AF65-F5344CB8AC3E}">
        <p14:creationId xmlns:p14="http://schemas.microsoft.com/office/powerpoint/2010/main" val="11002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76AE-7017-06F2-5726-53D54859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Data flow diagram</a:t>
            </a:r>
            <a:endParaRPr lang="en-IN" sz="6000" dirty="0"/>
          </a:p>
        </p:txBody>
      </p:sp>
      <p:pic>
        <p:nvPicPr>
          <p:cNvPr id="1026" name="Picture 2" descr="Healthcare data management in blockchain. | Download Scientific Diagram">
            <a:extLst>
              <a:ext uri="{FF2B5EF4-FFF2-40B4-BE49-F238E27FC236}">
                <a16:creationId xmlns:a16="http://schemas.microsoft.com/office/drawing/2014/main" id="{0BAF6B63-2731-BC75-13CE-72A33B5605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16" y="1976284"/>
            <a:ext cx="9379974" cy="417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36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3726-F1E1-90C0-B5A0-8E5EC9CE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flow overview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2BD-6B1F-CA83-45FF-709C9509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Patient Consultation:</a:t>
            </a:r>
          </a:p>
          <a:p>
            <a:pPr marL="0" indent="0">
              <a:buNone/>
            </a:pPr>
            <a:r>
              <a:rPr lang="en-US" sz="2400" dirty="0"/>
              <a:t>                   The process starts with the patient visiting the doctor for a consultation.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Data Entry: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           The doctor records the patient’s health information into the Electronic Health Records(HER).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Access  Control: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          Customized user </a:t>
            </a:r>
            <a:r>
              <a:rPr lang="en-US" sz="2400"/>
              <a:t>access is set up to 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5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F4CC-7263-6ADA-0943-97FC7B19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MODULES</a:t>
            </a:r>
            <a:endParaRPr lang="en-IN" sz="6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A2A3D07-3D86-B2F9-95BD-8C1999F3F9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256027"/>
            <a:ext cx="668324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Data Management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 Health Records (EHR)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Supply Chain Management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Appointment Scheduling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Billing and Payments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Prescription Management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and Data Sharing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Reporting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819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295</TotalTime>
  <Words>719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HelveticaNeue Regular</vt:lpstr>
      <vt:lpstr>Wingdings</vt:lpstr>
      <vt:lpstr>Wingdings 2</vt:lpstr>
      <vt:lpstr>Dividend</vt:lpstr>
      <vt:lpstr>PowerPoint Presentation</vt:lpstr>
      <vt:lpstr>INTRODUCTION</vt:lpstr>
      <vt:lpstr>ABSTRACT</vt:lpstr>
      <vt:lpstr>OBJECTIVE</vt:lpstr>
      <vt:lpstr>LITERATURE SURVEY</vt:lpstr>
      <vt:lpstr>SOFTWARE AND HARDWARE REQUIREMENTS</vt:lpstr>
      <vt:lpstr>Data flow diagram</vt:lpstr>
      <vt:lpstr>Data flow overview</vt:lpstr>
      <vt:lpstr>MODULES</vt:lpstr>
      <vt:lpstr>MODULES DESCRIPTION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Maglin Jenebellah Prakasam</dc:creator>
  <cp:lastModifiedBy>Maglin Jenebellah Prakasam</cp:lastModifiedBy>
  <cp:revision>1</cp:revision>
  <dcterms:created xsi:type="dcterms:W3CDTF">2024-09-09T16:07:38Z</dcterms:created>
  <dcterms:modified xsi:type="dcterms:W3CDTF">2024-09-23T16:35:59Z</dcterms:modified>
</cp:coreProperties>
</file>