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58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4673-E2B9-49EF-B91E-CF34106CE466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607AD-7504-4B2D-8932-6032CCB5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AF-FAF5-4747-A801-82368DA06F85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A49-8352-4C5F-A5E9-22B18C60A41B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78D-04AE-4943-B473-05B084DDCDE0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CAAC-AA0D-4CDE-964F-CCA704E4CDE5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CAF-FBE1-4961-B416-F4A07E774DF3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90EA-B705-42B9-BBF6-268F2038FAF3}" type="datetime1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1AB6-3903-43B5-80FF-1EC98EAE59E7}" type="datetime1">
              <a:rPr lang="ru-RU" smtClean="0"/>
              <a:t>16.06.2017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298B-14B2-4D64-AF19-010909CD1156}" type="datetime1">
              <a:rPr lang="ru-RU" smtClean="0"/>
              <a:t>16.06.2017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0E2-CEBD-4965-B122-FEA485D88855}" type="datetime1">
              <a:rPr lang="ru-RU" smtClean="0"/>
              <a:t>16.06.2017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DBD-CB87-4358-9CC5-F7B0D0893232}" type="datetime1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136-29D0-4255-BB92-29C6409DB6B0}" type="datetime1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C5C-C3DB-4E26-96AE-698718F43F43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>
          <a:xfrm>
            <a:off x="142499" y="164748"/>
            <a:ext cx="3257524" cy="63519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400023" y="164749"/>
            <a:ext cx="8512935" cy="253981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5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00023" y="4043966"/>
            <a:ext cx="8512935" cy="2312383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ИСБ – 310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Шульга М.В.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кафедры: старший преподаватель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Рогальчук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некоторых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История изменений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C:\Users\User\Downloads\graph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10" y="1712185"/>
            <a:ext cx="8087932" cy="4554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11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441" y="476518"/>
            <a:ext cx="10701271" cy="96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73" y="476518"/>
            <a:ext cx="1847517" cy="184751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52394"/>
              </p:ext>
            </p:extLst>
          </p:nvPr>
        </p:nvGraphicFramePr>
        <p:xfrm>
          <a:off x="892396" y="2452824"/>
          <a:ext cx="10541359" cy="2458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261">
                  <a:extLst>
                    <a:ext uri="{9D8B030D-6E8A-4147-A177-3AD203B41FA5}">
                      <a16:colId xmlns:a16="http://schemas.microsoft.com/office/drawing/2014/main" val="2344075321"/>
                    </a:ext>
                  </a:extLst>
                </a:gridCol>
                <a:gridCol w="2785074">
                  <a:extLst>
                    <a:ext uri="{9D8B030D-6E8A-4147-A177-3AD203B41FA5}">
                      <a16:colId xmlns:a16="http://schemas.microsoft.com/office/drawing/2014/main" val="3613065358"/>
                    </a:ext>
                  </a:extLst>
                </a:gridCol>
                <a:gridCol w="2815024">
                  <a:extLst>
                    <a:ext uri="{9D8B030D-6E8A-4147-A177-3AD203B41FA5}">
                      <a16:colId xmlns:a16="http://schemas.microsoft.com/office/drawing/2014/main" val="3996086893"/>
                    </a:ext>
                  </a:extLst>
                </a:gridCol>
              </a:tblGrid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68968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Физическая динамическая нагрузка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06081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Суммарная масс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поднимаемого груза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218,75 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693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стереотипных движений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99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Статическая нагрузка одной рукой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57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экономической эффективности ВКР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4" y="3258981"/>
            <a:ext cx="4129826" cy="309736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812440" y="1344706"/>
            <a:ext cx="7484395" cy="474185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393762" y="1548551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020619" y="1530815"/>
            <a:ext cx="410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Затраченное время на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2146725" y="2700147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73582" y="2682411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выполнения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13 688,93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393762" y="3851743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020619" y="3999912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 год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15 000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2146725" y="5003339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773582" y="4985603"/>
            <a:ext cx="361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Расчётный период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окупаемости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8" grpId="0"/>
      <p:bldP spid="39" grpId="0" animBg="1"/>
      <p:bldP spid="40" grpId="0"/>
      <p:bldP spid="41" grpId="0" animBg="1"/>
      <p:bldP spid="42" grpId="0"/>
      <p:bldP spid="45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B7D3ED"/>
            </a:gs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7573" y="2457212"/>
            <a:ext cx="9866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12700" stA="50000" endPos="40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8000" dirty="0">
              <a:solidFill>
                <a:srgbClr val="0070C0"/>
              </a:solidFill>
              <a:effectLst>
                <a:reflection blurRad="6350" stA="50000" endPos="35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работы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2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957982" y="1259918"/>
            <a:ext cx="2201213" cy="1345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4736" y="1443105"/>
            <a:ext cx="7251882" cy="97879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28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1347" y="2605088"/>
            <a:ext cx="3438659" cy="685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34845" y="3473450"/>
            <a:ext cx="8391661" cy="2882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для системы управления проектами с целью интеграции данных о проектах из существующих систем;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тестовых скриптов для заполнения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 для извлечения информации о проектах с целью проверки работоспособности разработанной модели;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времени отклика на запросы пользователей интегрированной системы за счёт использования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и СУБД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1" y="3683068"/>
            <a:ext cx="2215570" cy="2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26524"/>
            <a:ext cx="9234152" cy="4850439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Интегрируются данные о проектах следующих систем: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Интегрируемые системы управления проектами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1" t="3496" r="1838" b="14897"/>
          <a:stretch/>
        </p:blipFill>
        <p:spPr>
          <a:xfrm>
            <a:off x="9715228" y="1443104"/>
            <a:ext cx="2160166" cy="178410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1053539" y="2410789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89643" y="2338430"/>
            <a:ext cx="788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крупнейший веб сервис для совместной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проектов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6840" y="3406597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система контроля версий, созданная для профессиональных команд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053541" y="3478956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56838" y="4403583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коммерческая, настраиваемая система отслеживания ошибок для управления проектами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1053539" y="4475942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156838" y="5405238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веб-менеджер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кода, его развертывания и тестирования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1053539" y="5477597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43105"/>
            <a:ext cx="8578755" cy="4733858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 должна хранить следующие данные: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проектов, их заказчиков и руководителей;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задач, подзадач проекта;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 (разработчиков) назначенных на задачи;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совершённые изменения и их описание на этапе выполнения задач;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адреса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которых были созданы задачи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совершены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изменения на этапе выполнения.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78" y="1263718"/>
            <a:ext cx="3591049" cy="3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1188" y="1443104"/>
            <a:ext cx="9002524" cy="49132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– дает возможность хранить одни и те же объекты с различными свойствами, что является удобным при интеграции систем;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Ощутимый прирост производительности при работе со связанными данными;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способ развертывания;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расширения без нарушения существующих запросов и функционала приложения или системы;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 визуализации данных.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0" y="2002092"/>
            <a:ext cx="1965964" cy="2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56" y="1583351"/>
            <a:ext cx="7670040" cy="4632752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199" y="1291772"/>
            <a:ext cx="10675513" cy="136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декларативный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 запросов, который позволяет выразительно и эффективно строить запросы и обновлять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хранилища.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запросов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4" y="2656833"/>
            <a:ext cx="5384616" cy="3531088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7663520" y="2855404"/>
            <a:ext cx="4086319" cy="1933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871854" y="3188799"/>
            <a:ext cx="38779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p:Person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)-[:KNOWS]-&gt;(n)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p.name = “Jim”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n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Двойная стрелка влево/вправо 21"/>
          <p:cNvSpPr/>
          <p:nvPr/>
        </p:nvSpPr>
        <p:spPr>
          <a:xfrm>
            <a:off x="4804229" y="3222263"/>
            <a:ext cx="2549001" cy="120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0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2" y="1171060"/>
            <a:ext cx="10841488" cy="5185290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разработанной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некоторых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Сведения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проектах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C:\Users\User\Downloads\graph (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62" y="1698670"/>
            <a:ext cx="8487177" cy="4657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9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400</Words>
  <Application>Microsoft Office PowerPoint</Application>
  <PresentationFormat>Широкоэкранный</PresentationFormat>
  <Paragraphs>78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Тема Office</vt:lpstr>
      <vt:lpstr>Разработка графовой базы данных для системы управления проектами</vt:lpstr>
      <vt:lpstr>Цель и задачи выпускной квалификационной работы</vt:lpstr>
      <vt:lpstr>Интегрируемые системы управления проектами</vt:lpstr>
      <vt:lpstr>Разработка модели графовой базы данных</vt:lpstr>
      <vt:lpstr>Преимущества графовых баз данных</vt:lpstr>
      <vt:lpstr>СУБД Neo4j</vt:lpstr>
      <vt:lpstr>Язык запросов Cypher</vt:lpstr>
      <vt:lpstr>Схема разработанной графовой БД</vt:lpstr>
      <vt:lpstr>Результаты некоторых запросов</vt:lpstr>
      <vt:lpstr>Результаты некоторых запросов</vt:lpstr>
      <vt:lpstr>Презентация PowerPoint</vt:lpstr>
      <vt:lpstr>Обоснование экономической эффективности ВКР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55</cp:revision>
  <dcterms:created xsi:type="dcterms:W3CDTF">2017-06-08T12:18:40Z</dcterms:created>
  <dcterms:modified xsi:type="dcterms:W3CDTF">2017-06-16T01:18:45Z</dcterms:modified>
</cp:coreProperties>
</file>